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7539"/>
            <a:ext cx="91440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61902"/>
            <a:ext cx="9144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99FC-517A-4581-8A71-43C16A370BF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ABA6-09C5-4211-B338-7342C182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0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99FC-517A-4581-8A71-43C16A370BF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ABA6-09C5-4211-B338-7342C182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2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40783"/>
            <a:ext cx="262890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0783"/>
            <a:ext cx="7734300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99FC-517A-4581-8A71-43C16A370BF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ABA6-09C5-4211-B338-7342C182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5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99FC-517A-4581-8A71-43C16A370BF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ABA6-09C5-4211-B338-7342C182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3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95756"/>
            <a:ext cx="105156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83499"/>
            <a:ext cx="105156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99FC-517A-4581-8A71-43C16A370BF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ABA6-09C5-4211-B338-7342C182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2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03917"/>
            <a:ext cx="51816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03917"/>
            <a:ext cx="51816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99FC-517A-4581-8A71-43C16A370BF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ABA6-09C5-4211-B338-7342C182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2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40784"/>
            <a:ext cx="105156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69085"/>
            <a:ext cx="5157787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38070"/>
            <a:ext cx="5157787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69085"/>
            <a:ext cx="5183188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38070"/>
            <a:ext cx="518318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99FC-517A-4581-8A71-43C16A370BF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ABA6-09C5-4211-B338-7342C182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8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99FC-517A-4581-8A71-43C16A370BF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ABA6-09C5-4211-B338-7342C182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7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99FC-517A-4581-8A71-43C16A370BF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ABA6-09C5-4211-B338-7342C182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6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26720"/>
            <a:ext cx="393223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21597"/>
            <a:ext cx="617220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20240"/>
            <a:ext cx="393223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99FC-517A-4581-8A71-43C16A370BF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ABA6-09C5-4211-B338-7342C182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5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26720"/>
            <a:ext cx="393223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21597"/>
            <a:ext cx="617220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20240"/>
            <a:ext cx="393223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99FC-517A-4581-8A71-43C16A370BF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ABA6-09C5-4211-B338-7342C182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8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40784"/>
            <a:ext cx="105156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03917"/>
            <a:ext cx="105156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932594"/>
            <a:ext cx="27432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F99FC-517A-4581-8A71-43C16A370BF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932594"/>
            <a:ext cx="41148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932594"/>
            <a:ext cx="27432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3ABA6-09C5-4211-B338-7342C182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8D45A262-8A57-40D2-ACB0-00DF98ED97C3}"/>
              </a:ext>
            </a:extLst>
          </p:cNvPr>
          <p:cNvGrpSpPr/>
          <p:nvPr/>
        </p:nvGrpSpPr>
        <p:grpSpPr>
          <a:xfrm>
            <a:off x="0" y="80211"/>
            <a:ext cx="12106443" cy="5954972"/>
            <a:chOff x="941260" y="760852"/>
            <a:chExt cx="8868093" cy="4362077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0805B45-D676-41AF-97C0-7514F12B6003}"/>
                </a:ext>
              </a:extLst>
            </p:cNvPr>
            <p:cNvGrpSpPr/>
            <p:nvPr/>
          </p:nvGrpSpPr>
          <p:grpSpPr>
            <a:xfrm>
              <a:off x="5328671" y="828942"/>
              <a:ext cx="4480682" cy="4293987"/>
              <a:chOff x="485193" y="671805"/>
              <a:chExt cx="4478694" cy="4292082"/>
            </a:xfrm>
          </p:grpSpPr>
          <p:pic>
            <p:nvPicPr>
              <p:cNvPr id="32" name="Picture 31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93A0F4EB-B9D3-4B4A-B1AB-4FF41AD82B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19" t="1735" r="20311" b="4388"/>
              <a:stretch/>
            </p:blipFill>
            <p:spPr>
              <a:xfrm>
                <a:off x="485193" y="671805"/>
                <a:ext cx="4478694" cy="4292082"/>
              </a:xfrm>
              <a:prstGeom prst="rect">
                <a:avLst/>
              </a:prstGeom>
            </p:spPr>
          </p:pic>
          <p:pic>
            <p:nvPicPr>
              <p:cNvPr id="38" name="Picture 37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06D74B6C-4030-4564-8541-4FB5B44F2A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459" t="38674" r="8066" b="46428"/>
              <a:stretch/>
            </p:blipFill>
            <p:spPr>
              <a:xfrm>
                <a:off x="1147667" y="3219062"/>
                <a:ext cx="606490" cy="681135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DA3BAA5-EA8A-4F8E-BB75-CE412FBF4BE7}"/>
                </a:ext>
              </a:extLst>
            </p:cNvPr>
            <p:cNvGrpSpPr/>
            <p:nvPr/>
          </p:nvGrpSpPr>
          <p:grpSpPr>
            <a:xfrm>
              <a:off x="941260" y="760852"/>
              <a:ext cx="4354284" cy="4362077"/>
              <a:chOff x="5641447" y="1247962"/>
              <a:chExt cx="4354284" cy="4362077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2835795-7BA0-4E48-93E3-BD56CF367F5B}"/>
                  </a:ext>
                </a:extLst>
              </p:cNvPr>
              <p:cNvGrpSpPr/>
              <p:nvPr/>
            </p:nvGrpSpPr>
            <p:grpSpPr>
              <a:xfrm>
                <a:off x="5641447" y="1247962"/>
                <a:ext cx="4354284" cy="4362077"/>
                <a:chOff x="6690050" y="928380"/>
                <a:chExt cx="4354284" cy="4362077"/>
              </a:xfrm>
            </p:grpSpPr>
            <p:pic>
              <p:nvPicPr>
                <p:cNvPr id="30" name="Picture 29" descr="A close up of a map&#10;&#10;Description automatically generated">
                  <a:extLst>
                    <a:ext uri="{FF2B5EF4-FFF2-40B4-BE49-F238E27FC236}">
                      <a16:creationId xmlns:a16="http://schemas.microsoft.com/office/drawing/2014/main" id="{6AC8A13B-1975-4CD5-871C-C8007C0A86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885" r="21089" b="4592"/>
                <a:stretch/>
              </p:blipFill>
              <p:spPr>
                <a:xfrm>
                  <a:off x="6690050" y="928380"/>
                  <a:ext cx="4354284" cy="4362077"/>
                </a:xfrm>
                <a:prstGeom prst="rect">
                  <a:avLst/>
                </a:prstGeom>
              </p:spPr>
            </p:pic>
            <p:pic>
              <p:nvPicPr>
                <p:cNvPr id="40" name="Picture 39" descr="A close up of a map&#10;&#10;Description automatically generated">
                  <a:extLst>
                    <a:ext uri="{FF2B5EF4-FFF2-40B4-BE49-F238E27FC236}">
                      <a16:creationId xmlns:a16="http://schemas.microsoft.com/office/drawing/2014/main" id="{7865A0A5-845B-4D34-814C-B2822D82FA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0855" t="37041" r="8795" b="44184"/>
                <a:stretch/>
              </p:blipFill>
              <p:spPr>
                <a:xfrm>
                  <a:off x="7380515" y="1138335"/>
                  <a:ext cx="662473" cy="858416"/>
                </a:xfrm>
                <a:prstGeom prst="rect">
                  <a:avLst/>
                </a:prstGeom>
              </p:spPr>
            </p:pic>
          </p:grpSp>
          <p:pic>
            <p:nvPicPr>
              <p:cNvPr id="44" name="Picture 43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4486752E-DE2D-4C9B-8CED-152337AFA1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37" t="15354" r="27304" b="12871"/>
              <a:stretch/>
            </p:blipFill>
            <p:spPr>
              <a:xfrm>
                <a:off x="8349312" y="3429000"/>
                <a:ext cx="1646419" cy="19158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6179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Hagemann</dc:creator>
  <cp:lastModifiedBy>Mark Hagemann</cp:lastModifiedBy>
  <cp:revision>6</cp:revision>
  <dcterms:created xsi:type="dcterms:W3CDTF">2019-10-23T13:15:50Z</dcterms:created>
  <dcterms:modified xsi:type="dcterms:W3CDTF">2019-10-23T14:56:01Z</dcterms:modified>
</cp:coreProperties>
</file>