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84ED-2284-49F4-9FFF-A72FD22F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ED28-5935-4A9B-9152-192AD134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6EED-4C5E-4A6A-8FB8-D5BB4A49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DAC5-B690-404A-AB95-D890A144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B71C-DB7E-40EC-9D1F-8016319F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0026-B1C0-4EBF-8BD5-131A307A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AF074-F813-4053-9B72-9C25FD8C2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2659-8BA6-4CD7-A1BF-8C49AF3C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17EF-34E3-4F37-AB47-6CF13179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4678-E19F-440D-BD3F-C5408958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8AF0A-EDD8-4AB6-8A0D-F2F9BF0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9DD50-B809-482E-8FBE-336AE780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7EF9-D476-47D9-B6B0-5CAA1E13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BFC4-D38F-4D69-98F1-F0DC32ED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C73C-B33D-41A8-9239-CF6ADFC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6083-37EC-4265-A15B-F1B15AE5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E319-D8D5-4796-81FB-61F86A82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3807-8AE8-4D64-A61C-97878AFE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747D-D5E0-4C79-A862-93064910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41AB-D1C3-4637-9F55-B645853C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5574-ADEF-4AB4-990B-C8F75C7A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72D31-5513-4A28-B95B-9FD6CF0F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5A13-EAE9-4A31-994A-0923E2EE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7CA3-3C7F-4CA2-835E-FF33E8FF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7499-3887-403C-B9B5-7C433907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9A8-C12F-4C43-9CBC-A8FA8112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EE30-C960-469F-9503-BDCC8914E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1DD4-E2D5-4598-B805-510F88B7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AC79A-F2CD-4377-B0EB-50A72F6D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1843A-FF8A-4407-B3D7-B73ACA63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821A-9EBD-4657-96D2-97C9920D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78D8-9BBA-4965-ADD2-7B849FF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A5EBB-691B-4D93-A7CC-049750D7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A345D-A754-4490-A935-B3D1BBA39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9F3FD-26E7-4B56-B7D6-0354AF16E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C10BB-7B93-4295-81B2-E8805E9C2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B2D29-CF00-44A3-BE0C-FD819C08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60283-AD59-44AC-9B38-DB5EF7D9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101EA-F7F7-4E10-B914-DA38554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69CA-18A5-4520-86B3-36A1038D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CE2C-2DB3-4888-83DB-30034D2E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4DE39-A45C-4039-A567-B4CA0225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49BD7-FEF9-4520-B981-3ADBACF4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60620-EC7F-417D-8FA2-4359423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FC4AA-4B6A-45AA-85CB-A5DF3BA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C2944-85DA-417B-9F0C-6FFC8089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5B74-55FB-4309-A1CA-75CDFDEC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6E3F-5153-4754-9959-9738438A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FA6E-D99B-41B1-B928-5004D1D0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0D9A4-8A15-4047-B873-F3D7E18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B0BB-6091-4BFB-9144-779E18A5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1783-C426-4AF4-A79E-5001614F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972B-0A11-4DEF-B616-C69C8AD1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CFEE3-317E-4840-82C0-B58BDF121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CBDA8-A528-46E6-BC00-6D988E95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5E90-AE62-464C-9988-E9161DC6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6C56-6825-4E13-8A0E-01B2128F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F02B-955E-40C0-8BD4-63392E25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5D059-E115-474A-B1BC-9CAFAE00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D9E42-8312-411B-896F-1204870E5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87EA-EF17-4A24-A41D-E59820EE4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513F-12A1-4C20-A480-EF1F611641F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AC46-C1FF-4E48-8B93-3FA296647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AEDDA-FE20-41DA-BAE8-5C4ECED7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2BAB-6081-4FB7-8621-D2958DD9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7B76308-765D-4AA6-BD14-EC9554616188}"/>
              </a:ext>
            </a:extLst>
          </p:cNvPr>
          <p:cNvSpPr/>
          <p:nvPr/>
        </p:nvSpPr>
        <p:spPr>
          <a:xfrm>
            <a:off x="1902900" y="587761"/>
            <a:ext cx="1434517" cy="671119"/>
          </a:xfrm>
          <a:prstGeom prst="flowChartMagneticDisk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4554F2-F4E0-47EA-A560-962431C25215}"/>
              </a:ext>
            </a:extLst>
          </p:cNvPr>
          <p:cNvSpPr/>
          <p:nvPr/>
        </p:nvSpPr>
        <p:spPr>
          <a:xfrm>
            <a:off x="1902899" y="4064466"/>
            <a:ext cx="1434517" cy="671119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F28D3F7-017C-414F-AF99-9E00CDE2C145}"/>
              </a:ext>
            </a:extLst>
          </p:cNvPr>
          <p:cNvSpPr/>
          <p:nvPr/>
        </p:nvSpPr>
        <p:spPr>
          <a:xfrm>
            <a:off x="8671420" y="4064467"/>
            <a:ext cx="1434517" cy="671119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DAABAD28-26BD-4214-B785-17E69FA5AA87}"/>
              </a:ext>
            </a:extLst>
          </p:cNvPr>
          <p:cNvSpPr/>
          <p:nvPr/>
        </p:nvSpPr>
        <p:spPr>
          <a:xfrm>
            <a:off x="8671420" y="2397418"/>
            <a:ext cx="1434517" cy="671119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1E8B8-DB61-42E0-99AF-3E3E7A289CC7}"/>
              </a:ext>
            </a:extLst>
          </p:cNvPr>
          <p:cNvSpPr/>
          <p:nvPr/>
        </p:nvSpPr>
        <p:spPr>
          <a:xfrm>
            <a:off x="4152550" y="1917416"/>
            <a:ext cx="3615656" cy="163112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8875CA7-2C31-4A54-BB58-236A2A63EECC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3337417" y="923321"/>
            <a:ext cx="2622961" cy="9940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890E38-379F-4771-ABE4-05DE839FD9A2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16200000" flipH="1">
            <a:off x="6890157" y="2618764"/>
            <a:ext cx="851484" cy="271104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F4BEB0A-6472-4D79-96F5-FD87236DAEE3}"/>
              </a:ext>
            </a:extLst>
          </p:cNvPr>
          <p:cNvCxnSpPr>
            <a:stCxn id="5" idx="4"/>
            <a:endCxn id="10" idx="1"/>
          </p:cNvCxnSpPr>
          <p:nvPr/>
        </p:nvCxnSpPr>
        <p:spPr>
          <a:xfrm flipV="1">
            <a:off x="3337416" y="2732980"/>
            <a:ext cx="815134" cy="1667046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E8248C-422C-4BB1-9F43-B6560DADE14C}"/>
              </a:ext>
            </a:extLst>
          </p:cNvPr>
          <p:cNvCxnSpPr>
            <a:stCxn id="10" idx="3"/>
            <a:endCxn id="9" idx="2"/>
          </p:cNvCxnSpPr>
          <p:nvPr/>
        </p:nvCxnSpPr>
        <p:spPr>
          <a:xfrm flipV="1">
            <a:off x="7768206" y="2732978"/>
            <a:ext cx="903214" cy="2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874535-A323-4E2C-8AFF-1413489B475D}"/>
              </a:ext>
            </a:extLst>
          </p:cNvPr>
          <p:cNvCxnSpPr/>
          <p:nvPr/>
        </p:nvCxnSpPr>
        <p:spPr>
          <a:xfrm>
            <a:off x="1315670" y="4404746"/>
            <a:ext cx="58722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CB1AC-4A3B-443E-8336-5CF21CC034FD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0105937" y="2732978"/>
            <a:ext cx="6487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377581-FADD-4945-A770-CA81C6B061EA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105937" y="4400027"/>
            <a:ext cx="6487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142AB-2F07-4F03-92B3-72D93AC06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"/>
          <a:stretch/>
        </p:blipFill>
        <p:spPr>
          <a:xfrm>
            <a:off x="4193106" y="2147583"/>
            <a:ext cx="3516377" cy="12814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F4BB00C-09B8-43C6-A252-E5781D57F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8" y="1961395"/>
            <a:ext cx="1315833" cy="444449"/>
          </a:xfrm>
          <a:prstGeom prst="rect">
            <a:avLst/>
          </a:prstGeom>
        </p:spPr>
      </p:pic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5CC9B2B2-3CD4-49AA-949E-A6072CEBD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98" y="2397417"/>
            <a:ext cx="956747" cy="39226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8E38CD8-DF77-42E7-8FC1-89A11FEEF53D}"/>
              </a:ext>
            </a:extLst>
          </p:cNvPr>
          <p:cNvSpPr txBox="1"/>
          <p:nvPr/>
        </p:nvSpPr>
        <p:spPr>
          <a:xfrm>
            <a:off x="1991673" y="43075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L2_HR_PIXC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A60253-E408-449C-BC9A-25CA840FD738}"/>
              </a:ext>
            </a:extLst>
          </p:cNvPr>
          <p:cNvSpPr txBox="1"/>
          <p:nvPr/>
        </p:nvSpPr>
        <p:spPr>
          <a:xfrm>
            <a:off x="1826896" y="837985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 Database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93EA78-57B5-440C-BCF9-8A58DE85E7D4}"/>
              </a:ext>
            </a:extLst>
          </p:cNvPr>
          <p:cNvSpPr txBox="1"/>
          <p:nvPr/>
        </p:nvSpPr>
        <p:spPr>
          <a:xfrm>
            <a:off x="8583339" y="3068536"/>
            <a:ext cx="170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L2_HR_RiverTile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6D3311-9AF3-49A8-9C30-603C40E63345}"/>
              </a:ext>
            </a:extLst>
          </p:cNvPr>
          <p:cNvSpPr txBox="1"/>
          <p:nvPr/>
        </p:nvSpPr>
        <p:spPr>
          <a:xfrm>
            <a:off x="8440726" y="4735585"/>
            <a:ext cx="223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L2_HR_PIXC_VecRiver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4C38FF3-103D-4FEC-A05F-72DA0C0172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06086" y="1577654"/>
            <a:ext cx="1146965" cy="509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EFC445B-E510-4518-99DF-5E50CD4B8C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7370" y="1595355"/>
            <a:ext cx="987928" cy="63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366B7C5-D328-4C2B-9E6B-FD4C700F81E4}"/>
              </a:ext>
            </a:extLst>
          </p:cNvPr>
          <p:cNvSpPr txBox="1"/>
          <p:nvPr/>
        </p:nvSpPr>
        <p:spPr>
          <a:xfrm>
            <a:off x="7635281" y="854650"/>
            <a:ext cx="16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Shapefile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90BC6F-D93A-4AB6-A62A-D48881C73025}"/>
              </a:ext>
            </a:extLst>
          </p:cNvPr>
          <p:cNvSpPr txBox="1"/>
          <p:nvPr/>
        </p:nvSpPr>
        <p:spPr>
          <a:xfrm>
            <a:off x="9559334" y="1002038"/>
            <a:ext cx="16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Shapefile</a:t>
            </a:r>
          </a:p>
        </p:txBody>
      </p:sp>
    </p:spTree>
    <p:extLst>
      <p:ext uri="{BB962C8B-B14F-4D97-AF65-F5344CB8AC3E}">
        <p14:creationId xmlns:p14="http://schemas.microsoft.com/office/powerpoint/2010/main" val="208489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C980F3-3BC9-49A6-B3F3-8CA765FDC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58" y="1005835"/>
            <a:ext cx="9144018" cy="48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5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C980F3-3BC9-49A6-B3F3-8CA765FDC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58" y="1005835"/>
            <a:ext cx="9144018" cy="4846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5FD7475-4982-4B49-9F1F-5398386673B3}"/>
              </a:ext>
            </a:extLst>
          </p:cNvPr>
          <p:cNvSpPr/>
          <p:nvPr/>
        </p:nvSpPr>
        <p:spPr>
          <a:xfrm>
            <a:off x="1455558" y="1005835"/>
            <a:ext cx="9144018" cy="484633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5869-3263-4C04-94BD-8C97AA8D0D39}"/>
              </a:ext>
            </a:extLst>
          </p:cNvPr>
          <p:cNvSpPr/>
          <p:nvPr/>
        </p:nvSpPr>
        <p:spPr>
          <a:xfrm>
            <a:off x="4999839" y="1186199"/>
            <a:ext cx="5427677" cy="1541165"/>
          </a:xfrm>
          <a:prstGeom prst="rect">
            <a:avLst/>
          </a:prstGeom>
          <a:solidFill>
            <a:srgbClr val="4472C4">
              <a:alpha val="2117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7FFFD-6B29-4208-886D-BA6DC3A1F2C0}"/>
              </a:ext>
            </a:extLst>
          </p:cNvPr>
          <p:cNvSpPr txBox="1"/>
          <p:nvPr/>
        </p:nvSpPr>
        <p:spPr>
          <a:xfrm>
            <a:off x="6163169" y="1073964"/>
            <a:ext cx="333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RIVERS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2DA92A-CCBB-4819-BC06-A454C45EE68C}"/>
              </a:ext>
            </a:extLst>
          </p:cNvPr>
          <p:cNvSpPr/>
          <p:nvPr/>
        </p:nvSpPr>
        <p:spPr>
          <a:xfrm>
            <a:off x="4387442" y="3145872"/>
            <a:ext cx="864066" cy="746620"/>
          </a:xfrm>
          <a:prstGeom prst="ellipse">
            <a:avLst/>
          </a:prstGeom>
          <a:solidFill>
            <a:srgbClr val="4472C4">
              <a:alpha val="34902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689E9-C593-4BA1-AF84-65C1382057BA}"/>
              </a:ext>
            </a:extLst>
          </p:cNvPr>
          <p:cNvSpPr txBox="1"/>
          <p:nvPr/>
        </p:nvSpPr>
        <p:spPr>
          <a:xfrm>
            <a:off x="1592424" y="3924512"/>
            <a:ext cx="2940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PIXEL CLOUD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D4A878E-D8D5-490C-9916-5885DB531C08}"/>
              </a:ext>
            </a:extLst>
          </p:cNvPr>
          <p:cNvCxnSpPr>
            <a:stCxn id="20" idx="3"/>
            <a:endCxn id="19" idx="4"/>
          </p:cNvCxnSpPr>
          <p:nvPr/>
        </p:nvCxnSpPr>
        <p:spPr>
          <a:xfrm flipV="1">
            <a:off x="4533229" y="3892492"/>
            <a:ext cx="286246" cy="38596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Hagemann, Mark W.</dc:creator>
  <cp:lastModifiedBy>Hagemann, Mark W.</cp:lastModifiedBy>
  <cp:revision>9</cp:revision>
  <dcterms:created xsi:type="dcterms:W3CDTF">2019-06-13T17:50:14Z</dcterms:created>
  <dcterms:modified xsi:type="dcterms:W3CDTF">2019-06-15T02:27:28Z</dcterms:modified>
</cp:coreProperties>
</file>