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5" r:id="rId7"/>
    <p:sldId id="266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1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2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8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94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57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40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12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3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9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24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8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23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5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6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Flappy Fly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t-EE" dirty="0"/>
              <a:t>Mark Kuusik, </a:t>
            </a:r>
            <a:endParaRPr lang="en-US" dirty="0"/>
          </a:p>
          <a:p>
            <a:r>
              <a:rPr lang="et-EE" dirty="0"/>
              <a:t>Freddie Anton Turulinn, </a:t>
            </a:r>
            <a:endParaRPr lang="en-US" dirty="0"/>
          </a:p>
          <a:p>
            <a:r>
              <a:rPr lang="et-EE" dirty="0"/>
              <a:t>Orvet Priimägi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95E4-4A57-EE0E-67C2-BF34F2DA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7461954" cy="709865"/>
          </a:xfrm>
        </p:spPr>
        <p:txBody>
          <a:bodyPr/>
          <a:lstStyle/>
          <a:p>
            <a:pPr algn="ctr"/>
            <a:r>
              <a:rPr lang="en-US" dirty="0"/>
              <a:t>TÄNAME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7891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Mängu kirjeldus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"Flappy Fly" on lihtne 2D mäng, kus mängija juhib kärbest, mis peab navigeerima läbi pilvelõhkujate. Eesmärk on läbida võimalikult palju takistusi.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Installeerimine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Veendu, et sul on installeeritud Python 3.x</a:t>
            </a:r>
          </a:p>
          <a:p>
            <a:r>
              <a:t>2. Installi Pygame käsuga: pip install pygame</a:t>
            </a:r>
          </a:p>
          <a:p>
            <a:r>
              <a:t>3. Käivita mäng käsuga: python mäng.py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Funktsionaalsus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Kärpse</a:t>
            </a:r>
            <a:r>
              <a:rPr dirty="0"/>
              <a:t> </a:t>
            </a:r>
            <a:r>
              <a:rPr dirty="0" err="1"/>
              <a:t>juhtimine</a:t>
            </a:r>
            <a:r>
              <a:rPr dirty="0"/>
              <a:t> </a:t>
            </a:r>
            <a:r>
              <a:rPr dirty="0" err="1"/>
              <a:t>tühiku</a:t>
            </a:r>
            <a:r>
              <a:rPr dirty="0"/>
              <a:t> </a:t>
            </a:r>
            <a:r>
              <a:rPr dirty="0" err="1"/>
              <a:t>klahviga</a:t>
            </a:r>
            <a:endParaRPr dirty="0"/>
          </a:p>
          <a:p>
            <a:r>
              <a:rPr dirty="0"/>
              <a:t>Takistuste </a:t>
            </a:r>
            <a:r>
              <a:rPr dirty="0" err="1"/>
              <a:t>genereerimine</a:t>
            </a:r>
            <a:endParaRPr dirty="0"/>
          </a:p>
          <a:p>
            <a:r>
              <a:rPr dirty="0" err="1"/>
              <a:t>Punktisüsteem</a:t>
            </a:r>
            <a:r>
              <a:rPr dirty="0"/>
              <a:t> ja </a:t>
            </a:r>
            <a:r>
              <a:rPr dirty="0" err="1"/>
              <a:t>kõrgeima</a:t>
            </a:r>
            <a:r>
              <a:rPr dirty="0"/>
              <a:t> </a:t>
            </a:r>
            <a:r>
              <a:rPr dirty="0" err="1"/>
              <a:t>tulemuse</a:t>
            </a:r>
            <a:r>
              <a:rPr dirty="0"/>
              <a:t> </a:t>
            </a:r>
            <a:r>
              <a:rPr dirty="0" err="1"/>
              <a:t>salvestamine</a:t>
            </a:r>
            <a:endParaRPr dirty="0"/>
          </a:p>
          <a:p>
            <a:r>
              <a:rPr dirty="0" err="1"/>
              <a:t>Animeeritud</a:t>
            </a:r>
            <a:r>
              <a:rPr dirty="0"/>
              <a:t> </a:t>
            </a:r>
            <a:r>
              <a:rPr dirty="0" err="1"/>
              <a:t>taustaobjektid</a:t>
            </a:r>
            <a:r>
              <a:rPr dirty="0"/>
              <a:t> (</a:t>
            </a:r>
            <a:r>
              <a:rPr dirty="0" err="1"/>
              <a:t>pilved</a:t>
            </a:r>
            <a:r>
              <a:rPr dirty="0"/>
              <a:t>)</a:t>
            </a:r>
          </a:p>
          <a:p>
            <a:r>
              <a:rPr dirty="0" err="1"/>
              <a:t>Kärbsel</a:t>
            </a:r>
            <a:r>
              <a:rPr dirty="0"/>
              <a:t> </a:t>
            </a:r>
            <a:r>
              <a:rPr dirty="0" err="1"/>
              <a:t>efekt</a:t>
            </a:r>
            <a:r>
              <a:rPr dirty="0"/>
              <a:t> </a:t>
            </a:r>
            <a:r>
              <a:rPr dirty="0" err="1"/>
              <a:t>lendamisel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Mängu juhised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489200"/>
            <a:ext cx="3785419" cy="3530600"/>
          </a:xfrm>
        </p:spPr>
        <p:txBody>
          <a:bodyPr/>
          <a:lstStyle/>
          <a:p>
            <a:r>
              <a:rPr dirty="0" err="1"/>
              <a:t>Käivita</a:t>
            </a:r>
            <a:r>
              <a:rPr dirty="0"/>
              <a:t> </a:t>
            </a:r>
            <a:r>
              <a:rPr dirty="0" err="1"/>
              <a:t>mäng</a:t>
            </a:r>
            <a:r>
              <a:rPr dirty="0"/>
              <a:t> </a:t>
            </a:r>
            <a:r>
              <a:rPr dirty="0" err="1"/>
              <a:t>failist</a:t>
            </a:r>
            <a:r>
              <a:rPr dirty="0"/>
              <a:t> mäng.py</a:t>
            </a:r>
          </a:p>
          <a:p>
            <a:r>
              <a:rPr dirty="0" err="1"/>
              <a:t>Vajuta</a:t>
            </a:r>
            <a:r>
              <a:rPr dirty="0"/>
              <a:t> </a:t>
            </a:r>
            <a:r>
              <a:rPr dirty="0" err="1"/>
              <a:t>tühikuklahvi</a:t>
            </a:r>
            <a:r>
              <a:rPr dirty="0"/>
              <a:t> </a:t>
            </a:r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alustamiseks</a:t>
            </a:r>
            <a:endParaRPr dirty="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6D269F7-5BE7-CC4F-B9D0-1D1B4BA8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5" y="1052052"/>
            <a:ext cx="3471024" cy="556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27767-8662-FB2E-6AA7-A84374299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6C683-34AB-A499-38FD-7CDAAC69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juhised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C8F7-9441-342C-762F-DED3BACB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3805941" cy="3530600"/>
          </a:xfrm>
        </p:spPr>
        <p:txBody>
          <a:bodyPr/>
          <a:lstStyle/>
          <a:p>
            <a:r>
              <a:rPr dirty="0" err="1"/>
              <a:t>Kasuta</a:t>
            </a:r>
            <a:r>
              <a:rPr dirty="0"/>
              <a:t> </a:t>
            </a:r>
            <a:r>
              <a:rPr dirty="0" err="1"/>
              <a:t>tühikuklahvi</a:t>
            </a:r>
            <a:r>
              <a:rPr dirty="0"/>
              <a:t> </a:t>
            </a:r>
            <a:r>
              <a:rPr dirty="0" err="1"/>
              <a:t>kärpse</a:t>
            </a:r>
            <a:r>
              <a:rPr dirty="0"/>
              <a:t> </a:t>
            </a:r>
            <a:r>
              <a:rPr dirty="0" err="1"/>
              <a:t>lennutamiseks</a:t>
            </a:r>
            <a:endParaRPr dirty="0"/>
          </a:p>
          <a:p>
            <a:r>
              <a:rPr dirty="0" err="1"/>
              <a:t>Väldi</a:t>
            </a:r>
            <a:r>
              <a:rPr dirty="0"/>
              <a:t> </a:t>
            </a:r>
            <a:r>
              <a:rPr dirty="0" err="1"/>
              <a:t>kokkupõrget</a:t>
            </a:r>
            <a:r>
              <a:rPr dirty="0"/>
              <a:t> </a:t>
            </a:r>
            <a:r>
              <a:rPr dirty="0" err="1"/>
              <a:t>pilvelõhkujate</a:t>
            </a:r>
            <a:r>
              <a:rPr dirty="0"/>
              <a:t> ja </a:t>
            </a:r>
            <a:r>
              <a:rPr dirty="0" err="1"/>
              <a:t>maapinnaga</a:t>
            </a:r>
            <a:endParaRPr dirty="0"/>
          </a:p>
          <a:p>
            <a:r>
              <a:rPr dirty="0"/>
              <a:t>Iga </a:t>
            </a:r>
            <a:r>
              <a:rPr dirty="0" err="1"/>
              <a:t>läbitud</a:t>
            </a:r>
            <a:r>
              <a:rPr dirty="0"/>
              <a:t> </a:t>
            </a:r>
            <a:r>
              <a:rPr dirty="0" err="1"/>
              <a:t>takistus</a:t>
            </a:r>
            <a:r>
              <a:rPr dirty="0"/>
              <a:t> </a:t>
            </a:r>
            <a:r>
              <a:rPr dirty="0" err="1"/>
              <a:t>annab</a:t>
            </a:r>
            <a:r>
              <a:rPr dirty="0"/>
              <a:t> </a:t>
            </a:r>
            <a:r>
              <a:rPr dirty="0" err="1"/>
              <a:t>ühe</a:t>
            </a:r>
            <a:r>
              <a:rPr dirty="0"/>
              <a:t> </a:t>
            </a:r>
            <a:r>
              <a:rPr dirty="0" err="1"/>
              <a:t>punkti</a:t>
            </a:r>
            <a:endParaRPr dirty="0"/>
          </a:p>
          <a:p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lõppedes</a:t>
            </a:r>
            <a:r>
              <a:rPr dirty="0"/>
              <a:t> </a:t>
            </a:r>
            <a:r>
              <a:rPr dirty="0" err="1"/>
              <a:t>vajuta</a:t>
            </a:r>
            <a:r>
              <a:rPr dirty="0"/>
              <a:t> </a:t>
            </a:r>
            <a:r>
              <a:rPr dirty="0" err="1"/>
              <a:t>tühikuklahvi</a:t>
            </a:r>
            <a:r>
              <a:rPr dirty="0"/>
              <a:t> </a:t>
            </a:r>
            <a:r>
              <a:rPr dirty="0" err="1"/>
              <a:t>uuesti</a:t>
            </a:r>
            <a:r>
              <a:rPr dirty="0"/>
              <a:t> </a:t>
            </a:r>
            <a:r>
              <a:rPr dirty="0" err="1"/>
              <a:t>alustamiseks</a:t>
            </a:r>
            <a:endParaRPr dirty="0"/>
          </a:p>
        </p:txBody>
      </p:sp>
      <p:pic>
        <p:nvPicPr>
          <p:cNvPr id="6" name="Picture 5" descr="A screenshot of a game&#10;&#10;AI-generated content may be incorrect.">
            <a:extLst>
              <a:ext uri="{FF2B5EF4-FFF2-40B4-BE49-F238E27FC236}">
                <a16:creationId xmlns:a16="http://schemas.microsoft.com/office/drawing/2014/main" id="{F95DCF01-6DE3-FC8B-EE2E-A2A943E5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580" y="1071716"/>
            <a:ext cx="3734124" cy="56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31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ED67-FA9C-E8FF-C9B7-1CC216FAA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4CA8-7C09-906F-655E-E7E4C922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juhised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3AF6F-CAB9-C734-450B-9E760EB7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3805941" cy="3530600"/>
          </a:xfrm>
        </p:spPr>
        <p:txBody>
          <a:bodyPr/>
          <a:lstStyle/>
          <a:p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lõppedes</a:t>
            </a:r>
            <a:r>
              <a:rPr dirty="0"/>
              <a:t> </a:t>
            </a:r>
            <a:r>
              <a:rPr dirty="0" err="1"/>
              <a:t>vajuta</a:t>
            </a:r>
            <a:r>
              <a:rPr dirty="0"/>
              <a:t> </a:t>
            </a:r>
            <a:r>
              <a:rPr dirty="0" err="1"/>
              <a:t>tühikuklahvi</a:t>
            </a:r>
            <a:r>
              <a:rPr dirty="0"/>
              <a:t> </a:t>
            </a:r>
            <a:r>
              <a:rPr dirty="0" err="1"/>
              <a:t>uuesti</a:t>
            </a:r>
            <a:r>
              <a:rPr dirty="0"/>
              <a:t> </a:t>
            </a:r>
            <a:r>
              <a:rPr dirty="0" err="1"/>
              <a:t>alustamiseks</a:t>
            </a:r>
            <a:endParaRPr dirty="0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26AC613-172F-F740-3C35-1BC4A1361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111" y="1022555"/>
            <a:ext cx="3772227" cy="57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41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Projekti struktuur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mäng.py: </a:t>
            </a:r>
            <a:r>
              <a:rPr dirty="0" err="1"/>
              <a:t>peamine</a:t>
            </a:r>
            <a:r>
              <a:rPr dirty="0"/>
              <a:t> </a:t>
            </a:r>
            <a:r>
              <a:rPr dirty="0" err="1"/>
              <a:t>mängufail</a:t>
            </a:r>
            <a:r>
              <a:rPr dirty="0"/>
              <a:t>, </a:t>
            </a:r>
            <a:r>
              <a:rPr dirty="0" err="1"/>
              <a:t>sisaldab</a:t>
            </a:r>
            <a:r>
              <a:rPr dirty="0"/>
              <a:t> </a:t>
            </a:r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tsüklit</a:t>
            </a:r>
            <a:endParaRPr dirty="0"/>
          </a:p>
          <a:p>
            <a:r>
              <a:rPr dirty="0"/>
              <a:t>constants.py: </a:t>
            </a:r>
            <a:r>
              <a:rPr dirty="0" err="1"/>
              <a:t>mängu</a:t>
            </a:r>
            <a:r>
              <a:rPr dirty="0"/>
              <a:t> </a:t>
            </a:r>
            <a:r>
              <a:rPr dirty="0" err="1"/>
              <a:t>konstantide</a:t>
            </a:r>
            <a:r>
              <a:rPr dirty="0"/>
              <a:t> </a:t>
            </a:r>
            <a:r>
              <a:rPr dirty="0" err="1"/>
              <a:t>definitsioonid</a:t>
            </a:r>
            <a:endParaRPr dirty="0"/>
          </a:p>
          <a:p>
            <a:r>
              <a:rPr dirty="0"/>
              <a:t>plane.py: </a:t>
            </a:r>
            <a:r>
              <a:rPr dirty="0" err="1"/>
              <a:t>kärpse</a:t>
            </a:r>
            <a:r>
              <a:rPr dirty="0"/>
              <a:t> </a:t>
            </a:r>
            <a:r>
              <a:rPr dirty="0" err="1"/>
              <a:t>klass</a:t>
            </a:r>
            <a:r>
              <a:rPr dirty="0"/>
              <a:t> ja </a:t>
            </a:r>
            <a:r>
              <a:rPr dirty="0" err="1"/>
              <a:t>funktsioonid</a:t>
            </a:r>
            <a:endParaRPr dirty="0"/>
          </a:p>
          <a:p>
            <a:r>
              <a:rPr dirty="0"/>
              <a:t>skyscraper.py: </a:t>
            </a:r>
            <a:r>
              <a:rPr dirty="0" err="1"/>
              <a:t>takistuste</a:t>
            </a:r>
            <a:r>
              <a:rPr dirty="0"/>
              <a:t> (</a:t>
            </a:r>
            <a:r>
              <a:rPr dirty="0" err="1"/>
              <a:t>pilvelõhkujate</a:t>
            </a:r>
            <a:r>
              <a:rPr dirty="0"/>
              <a:t>) </a:t>
            </a:r>
            <a:r>
              <a:rPr dirty="0" err="1"/>
              <a:t>klass</a:t>
            </a:r>
            <a:endParaRPr dirty="0"/>
          </a:p>
          <a:p>
            <a:r>
              <a:rPr dirty="0"/>
              <a:t>cloud.py: </a:t>
            </a:r>
            <a:r>
              <a:rPr dirty="0" err="1"/>
              <a:t>taustaobjektide</a:t>
            </a:r>
            <a:r>
              <a:rPr dirty="0"/>
              <a:t> (</a:t>
            </a:r>
            <a:r>
              <a:rPr dirty="0" err="1"/>
              <a:t>pilvede</a:t>
            </a:r>
            <a:r>
              <a:rPr dirty="0"/>
              <a:t>) </a:t>
            </a:r>
            <a:r>
              <a:rPr dirty="0" err="1"/>
              <a:t>klass</a:t>
            </a:r>
            <a:endParaRPr dirty="0"/>
          </a:p>
          <a:p>
            <a:r>
              <a:rPr dirty="0"/>
              <a:t>ground.py: </a:t>
            </a:r>
            <a:r>
              <a:rPr dirty="0" err="1"/>
              <a:t>maapinna</a:t>
            </a:r>
            <a:r>
              <a:rPr dirty="0"/>
              <a:t> </a:t>
            </a:r>
            <a:r>
              <a:rPr dirty="0" err="1"/>
              <a:t>klass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9B3C-8025-5DC2-3D4A-06D60779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Mida </a:t>
            </a:r>
            <a:r>
              <a:rPr lang="en-US" dirty="0" err="1"/>
              <a:t>õppisime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27FA-9D44-5C83-9AFA-A95AE64C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Meeskonnatööd</a:t>
            </a:r>
            <a:endParaRPr lang="en-US" dirty="0"/>
          </a:p>
          <a:p>
            <a:r>
              <a:rPr lang="en-US" dirty="0"/>
              <a:t>Git on </a:t>
            </a:r>
            <a:r>
              <a:rPr lang="en-US" dirty="0" err="1"/>
              <a:t>väga</a:t>
            </a:r>
            <a:r>
              <a:rPr lang="en-US" dirty="0"/>
              <a:t> </a:t>
            </a:r>
            <a:r>
              <a:rPr lang="en-US" dirty="0" err="1"/>
              <a:t>raske</a:t>
            </a:r>
            <a:endParaRPr lang="en-US" dirty="0"/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334234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</TotalTime>
  <Words>194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Flappy Fly</vt:lpstr>
      <vt:lpstr>Mängu kirjeldus</vt:lpstr>
      <vt:lpstr>Installeerimine</vt:lpstr>
      <vt:lpstr>Funktsionaalsus</vt:lpstr>
      <vt:lpstr>Mängu juhised</vt:lpstr>
      <vt:lpstr>Mängu juhised</vt:lpstr>
      <vt:lpstr>Mängu juhised</vt:lpstr>
      <vt:lpstr>Projekti struktuur</vt:lpstr>
      <vt:lpstr>Mida õppisime</vt:lpstr>
      <vt:lpstr>TÄNAME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Laptop</dc:creator>
  <cp:keywords/>
  <dc:description>generated using python-pptx</dc:description>
  <cp:lastModifiedBy>b2811</cp:lastModifiedBy>
  <cp:revision>4</cp:revision>
  <dcterms:created xsi:type="dcterms:W3CDTF">2013-01-27T09:14:16Z</dcterms:created>
  <dcterms:modified xsi:type="dcterms:W3CDTF">2025-05-08T14:02:48Z</dcterms:modified>
  <cp:category/>
</cp:coreProperties>
</file>