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3"/>
  </p:sldMasterIdLst>
  <p:sldIdLst>
    <p:sldId id="256" r:id="rId15"/>
    <p:sldId id="257" r:id="rId16"/>
    <p:sldId id="258" r:id="rId17"/>
    <p:sldId id="262" r:id="rId18"/>
    <p:sldId id="263" r:id="rId19"/>
    <p:sldId id="264" r:id="rId20"/>
    <p:sldId id="265" r:id="rId21"/>
    <p:sldId id="266" r:id="rId22"/>
    <p:sldId id="267" r:id="rId23"/>
    <p:sldId id="260" r:id="rId2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82" d="100"/>
          <a:sy n="82" d="100"/>
        </p:scale>
        <p:origin x="-1464" y="-91"/>
      </p:cViewPr>
      <p:guideLst>
        <p:guide orient="horz" pos="2157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ChangeArrowheads="1" noGrp="1"/>
          </p:cNvSpPr>
          <p:nvPr>
            <p:ph type="subTitle" idx="1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0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0" name="날짜 개체 틀 1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0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7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>
            <a:spLocks noChangeArrowheads="1" noGrp="1"/>
          </p:cNvSpPr>
          <p:nvPr>
            <p:ph type="body" orient="vert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4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ChangeArrowheads="1" noGrp="1"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</a:t>
            </a: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>
            <a:spLocks noChangeArrowheads="1" noGrp="1"/>
          </p:cNvSpPr>
          <p:nvPr>
            <p:ph type="body" orient="vert" idx="1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endParaRPr lang="ko-KR" altLang="en-US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5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/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ChangeArrowheads="1" noGrp="1"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>
            <a:spLocks noChangeArrowheads="1" noGrp="1"/>
          </p:cNvSpPr>
          <p:nvPr>
            <p:ph type="body" idx="1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3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rrowheads="1" noGrp="1"/>
          </p:cNvSpPr>
          <p:nvPr>
            <p:ph type="obj" sz="half" idx="1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ChangeArrowheads="1" noGrp="1"/>
          </p:cNvSpPr>
          <p:nvPr>
            <p:ph type="obj" sz="half" idx="2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/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준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3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>
            <a:spLocks noChangeArrowheads="1" noGrp="1"/>
          </p:cNvSpPr>
          <p:nvPr>
            <p:ph type="body" idx="1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</a:t>
            </a:r>
            <a:r>
              <a:rPr lang="en-US" altLang="ko-KR" sz="24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집합니다</a:t>
            </a:r>
            <a:endParaRPr lang="ko-KR" altLang="en-US" sz="24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ChangeArrowheads="1" noGrp="1"/>
          </p:cNvSpPr>
          <p:nvPr>
            <p:ph type="obj" sz="half" idx="2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/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>
            <a:spLocks noChangeArrowheads="1" noGrp="1"/>
          </p:cNvSpPr>
          <p:nvPr>
            <p:ph type="body" sz="quarter" idx="3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</a:t>
            </a:r>
            <a:r>
              <a:rPr lang="en-US" altLang="ko-KR" sz="24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집합니다</a:t>
            </a:r>
            <a:endParaRPr lang="ko-KR" altLang="en-US" sz="24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ChangeArrowheads="1" noGrp="1"/>
          </p:cNvSpPr>
          <p:nvPr>
            <p:ph type="obj" sz="quarter" idx="4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/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6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9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7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ChangeArrowheads="1" noGrp="1"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3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>
            <a:spLocks noChangeArrowheads="1" noGrp="1"/>
          </p:cNvSpPr>
          <p:nvPr>
            <p:ph type="body" sz="half" idx="2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2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ChangeArrowheads="1" noGrp="1"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ChangeArrowheads="1" noGrp="1"/>
          </p:cNvSpPr>
          <p:nvPr>
            <p:ph type="body" sz="half" idx="2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>
            <a:spLocks noChangeArrowheads="1" noGrp="1"/>
          </p:cNvSpPr>
          <p:nvPr>
            <p:ph type="dt" sz="half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ChangeArrowheads="1" noGrp="1"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3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00B1-C5B9-4D48-AFEC-89CF271F6DAE}" type="datetimeFigureOut">
              <a:rPr lang="ko-KR" altLang="en-US" smtClean="0"/>
              <a:t>2016-09-03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12039346924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42331279072.jpe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1175191286270.png"></Relationship><Relationship Id="rId4" Type="http://schemas.openxmlformats.org/officeDocument/2006/relationships/image" Target="../media/fImage1429701405829.png"></Relationship><Relationship Id="rId5" Type="http://schemas.openxmlformats.org/officeDocument/2006/relationships/image" Target="../media/fImage729042276777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1443521785573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2952745097.jpeg"></Relationship><Relationship Id="rId3" Type="http://schemas.openxmlformats.org/officeDocument/2006/relationships/image" Target="../media/image3.jpg"></Relationship><Relationship Id="rId4" Type="http://schemas.openxmlformats.org/officeDocument/2006/relationships/image" Target="../media/fImage72952756512.jpeg"></Relationship><Relationship Id="rId5" Type="http://schemas.openxmlformats.org/officeDocument/2006/relationships/image" Target="../media/fImage1175192283986.png"></Relationship><Relationship Id="rId6" Type="http://schemas.openxmlformats.org/officeDocument/2006/relationships/image" Target="../media/fImage1429702413290.png"></Relationship><Relationship Id="rId7" Type="http://schemas.openxmlformats.org/officeDocument/2006/relationships/image" Target="../media/fImage42332769161.jpeg"></Relationship><Relationship Id="rId8" Type="http://schemas.openxmlformats.org/officeDocument/2006/relationships/image" Target="../media/fImage155442448636.jpeg"></Relationship><Relationship Id="rId9" Type="http://schemas.openxmlformats.org/officeDocument/2006/relationships/image" Target="../media/fImage1409322432355.png"></Relationship><Relationship Id="rId10" Type="http://schemas.openxmlformats.org/officeDocument/2006/relationships/image" Target="../media/fImage39612484767.jpeg"></Relationship><Relationship Id="rId11" Type="http://schemas.openxmlformats.org/officeDocument/2006/relationships/image" Target="../media/fImage1441752523655.png"></Relationship><Relationship Id="rId12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49672855574.jpeg"></Relationship><Relationship Id="rId4" Type="http://schemas.openxmlformats.org/officeDocument/2006/relationships/image" Target="../media/fImage39612694031.jpeg"></Relationship><Relationship Id="rId5" Type="http://schemas.openxmlformats.org/officeDocument/2006/relationships/image" Target="../media/fImage1441752732052.png"></Relationship><Relationship Id="rId6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423310677350.jpe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423311191150.jpeg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423311766941.jpe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Farmer/AppData/Roaming/PolarisOffice/ETemp/11640_5192688/imag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8" name="텍스트 상자 1"/>
          <p:cNvSpPr txBox="1">
            <a:spLocks noChangeArrowheads="1" noGrp="1"/>
          </p:cNvSpPr>
          <p:nvPr/>
        </p:nvSpPr>
        <p:spPr>
          <a:xfrm rot="0">
            <a:off x="1025525" y="2351405"/>
            <a:ext cx="5154295" cy="368935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 b="1">
              <a:ln w="635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"/>
          <p:cNvSpPr txBox="1">
            <a:spLocks noChangeArrowheads="1" noGrp="1"/>
          </p:cNvSpPr>
          <p:nvPr/>
        </p:nvSpPr>
        <p:spPr>
          <a:xfrm rot="0">
            <a:off x="-690880" y="441960"/>
            <a:ext cx="8510905" cy="919480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 b="1">
                <a:ln w="10795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REMAKE 피카츄배구</a:t>
            </a:r>
            <a:endParaRPr lang="ko-KR" altLang="en-US" sz="5400" dirty="0" smtClean="0" b="1">
              <a:ln w="1079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  <a:solidFill>
                <a:schemeClr val="accent2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10" descr="C:/Users/Farmer/AppData/Roaming/PolarisOffice/ETemp/11640_5192688/fImage120393469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9850" y="2339340"/>
            <a:ext cx="2058035" cy="2219960"/>
          </a:xfrm>
          <a:prstGeom prst="rect"/>
          <a:noFill/>
        </p:spPr>
      </p:pic>
      <p:sp>
        <p:nvSpPr>
          <p:cNvPr id="11" name="텍스트 상자 1"/>
          <p:cNvSpPr txBox="1">
            <a:spLocks noChangeArrowheads="1" noGrp="1"/>
          </p:cNvSpPr>
          <p:nvPr/>
        </p:nvSpPr>
        <p:spPr>
          <a:xfrm rot="0">
            <a:off x="300990" y="5418455"/>
            <a:ext cx="2143125" cy="368935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학번: 2013180017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"/>
          <p:cNvSpPr txBox="1">
            <a:spLocks noChangeArrowheads="1" noGrp="1"/>
          </p:cNvSpPr>
          <p:nvPr/>
        </p:nvSpPr>
        <p:spPr>
          <a:xfrm rot="0">
            <a:off x="362585" y="5833745"/>
            <a:ext cx="1579880" cy="368935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이름: 석진호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"/>
          <p:cNvSpPr txBox="1">
            <a:spLocks noChangeArrowheads="1" noGrp="1"/>
          </p:cNvSpPr>
          <p:nvPr/>
        </p:nvSpPr>
        <p:spPr>
          <a:xfrm rot="0">
            <a:off x="88265" y="97155"/>
            <a:ext cx="2447290" cy="24638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2D게임 프로그래밍 프로젝트 1차발표</a:t>
            </a:r>
            <a:endParaRPr lang="ko-KR" altLang="en-US" sz="1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날짜 개체 틀 1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1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rrowheads="1" noGrp="1"/>
          </p:cNvSpPr>
          <p:nvPr/>
        </p:nvSpPr>
        <p:spPr>
          <a:xfrm rot="0">
            <a:off x="3306445" y="2792730"/>
            <a:ext cx="4572635" cy="64706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THANK YOU</a:t>
            </a:r>
            <a:endParaRPr lang="ko-KR" altLang="en-US" sz="36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>
            <a:off x="656971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1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Farmer/AppData/Roaming/PolarisOffice/ETemp/11640_5192688/imag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-12700"/>
            <a:ext cx="9144635" cy="6858635"/>
          </a:xfrm>
          <a:prstGeom prst="rect"/>
          <a:noFill/>
        </p:spPr>
      </p:pic>
      <p:sp>
        <p:nvSpPr>
          <p:cNvPr id="3" name="직사각형 2"/>
          <p:cNvSpPr>
            <a:spLocks noChangeArrowheads="1" noGrp="1"/>
          </p:cNvSpPr>
          <p:nvPr/>
        </p:nvSpPr>
        <p:spPr>
          <a:xfrm rot="0">
            <a:off x="3275965" y="980440"/>
            <a:ext cx="4572635" cy="64706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36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1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Farmer/AppData/Roaming/PolarisOffice/ETemp/11640_5192688/fImage4233127907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040" y="5027930"/>
            <a:ext cx="1029335" cy="1210310"/>
          </a:xfrm>
          <a:prstGeom prst="rect"/>
          <a:noFill/>
        </p:spPr>
      </p:pic>
      <p:sp>
        <p:nvSpPr>
          <p:cNvPr id="12" name="텍스트 상자 1"/>
          <p:cNvSpPr txBox="1">
            <a:spLocks noChangeArrowheads="1" noGrp="1"/>
          </p:cNvSpPr>
          <p:nvPr/>
        </p:nvSpPr>
        <p:spPr>
          <a:xfrm rot="0">
            <a:off x="2580640" y="1732280"/>
            <a:ext cx="1961515" cy="3089275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#목차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#게임 컨셉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#메인 게임화면 구성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#게임 실행흐름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#개발 범위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#개발 계획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#자체 평가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"/>
          <p:cNvSpPr txBox="1">
            <a:spLocks noChangeArrowheads="1" noGrp="1"/>
          </p:cNvSpPr>
          <p:nvPr/>
        </p:nvSpPr>
        <p:spPr>
          <a:xfrm rot="0">
            <a:off x="5807710" y="1793875"/>
            <a:ext cx="696595" cy="33032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-2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-3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-4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-5~6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-7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-8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-9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Farmer/AppData/Roaming/PolarisOffice/ETemp/11640_5192688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3" name="직사각형 2"/>
          <p:cNvSpPr>
            <a:spLocks noChangeArrowheads="1" noGrp="1"/>
          </p:cNvSpPr>
          <p:nvPr/>
        </p:nvSpPr>
        <p:spPr>
          <a:xfrm rot="0">
            <a:off x="1187450" y="404495"/>
            <a:ext cx="4572635" cy="796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 게임 컨셉</a:t>
            </a:r>
            <a:endParaRPr lang="ko-KR" altLang="en-US" sz="2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1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1"/>
          <p:cNvSpPr>
            <a:spLocks noChangeArrowheads="1" noGrp="1"/>
          </p:cNvSpPr>
          <p:nvPr/>
        </p:nvSpPr>
        <p:spPr>
          <a:xfrm rot="0">
            <a:off x="337185" y="1767840"/>
            <a:ext cx="2690495" cy="2129790"/>
          </a:xfrm>
          <a:prstGeom prst="roundRect"/>
          <a:pattFill prst="pct3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0" name="그림 1" descr="C:/Users/Farmer/AppData/Roaming/PolarisOffice/ETemp/11640_5192688/fImage117519128627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3235" y="1904365"/>
            <a:ext cx="2400935" cy="1905635"/>
          </a:xfrm>
          <a:prstGeom prst="rect"/>
          <a:noFill/>
        </p:spPr>
      </p:pic>
      <p:sp>
        <p:nvSpPr>
          <p:cNvPr id="12" name="도형 12"/>
          <p:cNvSpPr>
            <a:spLocks noChangeArrowheads="1" noGrp="1"/>
          </p:cNvSpPr>
          <p:nvPr/>
        </p:nvSpPr>
        <p:spPr>
          <a:xfrm rot="0">
            <a:off x="374015" y="4108450"/>
            <a:ext cx="2690495" cy="2129790"/>
          </a:xfrm>
          <a:prstGeom prst="roundRect"/>
          <a:pattFill prst="pct3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3" name="그림 1" descr="C:/Users/Farmer/AppData/Roaming/PolarisOffice/ETemp/11640_5192688/fImage142970140582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750" y="4303395"/>
            <a:ext cx="2591435" cy="1762760"/>
          </a:xfrm>
          <a:prstGeom prst="rect"/>
          <a:noFill/>
        </p:spPr>
      </p:pic>
      <p:sp>
        <p:nvSpPr>
          <p:cNvPr id="14" name="텍스트 상자 1"/>
          <p:cNvSpPr txBox="1">
            <a:spLocks noChangeArrowheads="1" noGrp="1"/>
          </p:cNvSpPr>
          <p:nvPr/>
        </p:nvSpPr>
        <p:spPr>
          <a:xfrm rot="0">
            <a:off x="3349625" y="4145280"/>
            <a:ext cx="5478145" cy="950595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●리메이크 된 버전으로 추가 된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캐릭터, 아이템까지 즐겨본다. 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 noChangeArrowheads="1" noGrp="1"/>
          </p:cNvSpPr>
          <p:nvPr/>
        </p:nvSpPr>
        <p:spPr>
          <a:xfrm rot="0">
            <a:off x="3324225" y="2178685"/>
            <a:ext cx="5304790" cy="950595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●누구나 한번쯤은 플레이해본 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추억의 피카츄 배구 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그림 1" descr="C:/Users/Farmer/AppData/Roaming/PolarisOffice/ETemp/11640_5192688/fImage72904227677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825" y="5663565"/>
            <a:ext cx="1122680" cy="10229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C:/Users/Farmer/AppData/Roaming/PolarisOffice/ETemp/11640_5192688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3" name="직사각형 3"/>
          <p:cNvSpPr>
            <a:spLocks noChangeArrowheads="1" noGrp="1"/>
          </p:cNvSpPr>
          <p:nvPr/>
        </p:nvSpPr>
        <p:spPr>
          <a:xfrm rot="0">
            <a:off x="1187450" y="404495"/>
            <a:ext cx="4572635" cy="796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 메인 게임화면 구성</a:t>
            </a:r>
            <a:endParaRPr lang="ko-KR" altLang="en-US" sz="2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8"/>
          <p:cNvSpPr txBox="1">
            <a:spLocks noChangeArrowheads="1" noGrp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9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1" descr="C:/Users/Farmer/AppData/Roaming/PolarisOffice/ETemp/11640_5192688/fImage144352178557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9030" y="1397000"/>
            <a:ext cx="6665595" cy="4953635"/>
          </a:xfrm>
          <a:prstGeom prst="rect"/>
          <a:noFill/>
        </p:spPr>
      </p:pic>
      <p:sp>
        <p:nvSpPr>
          <p:cNvPr id="11" name="도형 11"/>
          <p:cNvSpPr>
            <a:spLocks noChangeArrowheads="1" noGrp="1"/>
          </p:cNvSpPr>
          <p:nvPr/>
        </p:nvSpPr>
        <p:spPr>
          <a:xfrm rot="0">
            <a:off x="3150235" y="5253990"/>
            <a:ext cx="462280" cy="3124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도형 12"/>
          <p:cNvSpPr>
            <a:spLocks noChangeArrowheads="1" noGrp="1"/>
          </p:cNvSpPr>
          <p:nvPr/>
        </p:nvSpPr>
        <p:spPr>
          <a:xfrm rot="10800000">
            <a:off x="1581785" y="5266690"/>
            <a:ext cx="462280" cy="3124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도형 13"/>
          <p:cNvSpPr>
            <a:spLocks noChangeArrowheads="1" noGrp="1"/>
          </p:cNvSpPr>
          <p:nvPr/>
        </p:nvSpPr>
        <p:spPr>
          <a:xfrm rot="16200000">
            <a:off x="2428240" y="4457700"/>
            <a:ext cx="462280" cy="3124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"/>
          <p:cNvSpPr txBox="1">
            <a:spLocks noChangeArrowheads="1" noGrp="1"/>
          </p:cNvSpPr>
          <p:nvPr/>
        </p:nvSpPr>
        <p:spPr>
          <a:xfrm rot="0">
            <a:off x="1743075" y="3933825"/>
            <a:ext cx="1809115" cy="36893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위방향키, 점프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 noChangeArrowheads="1" noGrp="1"/>
          </p:cNvSpPr>
          <p:nvPr/>
        </p:nvSpPr>
        <p:spPr>
          <a:xfrm rot="0">
            <a:off x="3075305" y="4843145"/>
            <a:ext cx="1358900" cy="36893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오른쪽이동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934085" y="4843145"/>
            <a:ext cx="1221105" cy="36893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왼쪽이동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"/>
          <p:cNvSpPr txBox="1">
            <a:spLocks noChangeArrowheads="1" noGrp="1"/>
          </p:cNvSpPr>
          <p:nvPr/>
        </p:nvSpPr>
        <p:spPr>
          <a:xfrm rot="0">
            <a:off x="3348990" y="3112135"/>
            <a:ext cx="3248660" cy="36893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공, 상대 진영에 닿으면 +1점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"/>
          <p:cNvSpPr txBox="1">
            <a:spLocks noChangeArrowheads="1" noGrp="1"/>
          </p:cNvSpPr>
          <p:nvPr/>
        </p:nvSpPr>
        <p:spPr>
          <a:xfrm rot="0">
            <a:off x="2440305" y="2066925"/>
            <a:ext cx="3113405" cy="36893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점수, 일정점수가 되면 승리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"/>
          <p:cNvSpPr txBox="1">
            <a:spLocks noChangeArrowheads="1" noGrp="1"/>
          </p:cNvSpPr>
          <p:nvPr/>
        </p:nvSpPr>
        <p:spPr>
          <a:xfrm rot="0">
            <a:off x="1917700" y="5951220"/>
            <a:ext cx="1741170" cy="36893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1PLAYER 진영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 noChangeArrowheads="1" noGrp="1"/>
          </p:cNvSpPr>
          <p:nvPr/>
        </p:nvSpPr>
        <p:spPr>
          <a:xfrm rot="0">
            <a:off x="5166995" y="5914390"/>
            <a:ext cx="1741805" cy="36893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2PLAYER 진영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"/>
          <p:cNvSpPr txBox="1">
            <a:spLocks noChangeArrowheads="1" noGrp="1"/>
          </p:cNvSpPr>
          <p:nvPr/>
        </p:nvSpPr>
        <p:spPr>
          <a:xfrm rot="0">
            <a:off x="4121150" y="5540375"/>
            <a:ext cx="763905" cy="36893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네트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1" descr="C:/Users/Farmer/AppData/Roaming/PolarisOffice/ETemp/11640_5192688/fImage7295274509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36620" y="890270"/>
            <a:ext cx="2620010" cy="1743710"/>
          </a:xfrm>
          <a:prstGeom prst="rect"/>
          <a:noFill/>
        </p:spPr>
      </p:pic>
      <p:pic>
        <p:nvPicPr>
          <p:cNvPr id="7" name="그림 7" descr="C:/Users/Farmer/AppData/Roaming/PolarisOffice/ETemp/11640_5192688/image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-11430"/>
            <a:ext cx="9144635" cy="6858635"/>
          </a:xfrm>
          <a:prstGeom prst="rect"/>
          <a:noFill/>
        </p:spPr>
      </p:pic>
      <p:pic>
        <p:nvPicPr>
          <p:cNvPr id="32" name="그림 1" descr="C:/Users/Farmer/AppData/Roaming/PolarisOffice/ETemp/11640_5192688/fImage72952756512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481330"/>
            <a:ext cx="2148840" cy="1744345"/>
          </a:xfrm>
          <a:prstGeom prst="rect"/>
          <a:noFill/>
        </p:spPr>
      </p:pic>
      <p:sp>
        <p:nvSpPr>
          <p:cNvPr id="3" name="직사각형 3"/>
          <p:cNvSpPr>
            <a:spLocks noChangeArrowheads="1" noGrp="1"/>
          </p:cNvSpPr>
          <p:nvPr/>
        </p:nvSpPr>
        <p:spPr>
          <a:xfrm rot="0">
            <a:off x="1187450" y="404495"/>
            <a:ext cx="4572635" cy="796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#게임 실행흐름(1)</a:t>
            </a:r>
            <a:endParaRPr lang="ko-KR" altLang="en-US" sz="2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9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3"/>
          <p:cNvSpPr>
            <a:spLocks noChangeArrowheads="1" noGrp="1"/>
          </p:cNvSpPr>
          <p:nvPr/>
        </p:nvSpPr>
        <p:spPr>
          <a:xfrm rot="0">
            <a:off x="3211830" y="2565400"/>
            <a:ext cx="462280" cy="3124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도형 15"/>
          <p:cNvSpPr>
            <a:spLocks noChangeArrowheads="1" noGrp="1"/>
          </p:cNvSpPr>
          <p:nvPr/>
        </p:nvSpPr>
        <p:spPr>
          <a:xfrm rot="0">
            <a:off x="410210" y="1424305"/>
            <a:ext cx="2678430" cy="2428875"/>
          </a:xfrm>
          <a:prstGeom prst="roundRect"/>
          <a:pattFill prst="pct3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4" descr="C:/Users/Farmer/AppData/Roaming/PolarisOffice/ETemp/11640_5192688/fImage117519228398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850" y="1545590"/>
            <a:ext cx="2400935" cy="1905635"/>
          </a:xfrm>
          <a:prstGeom prst="rect"/>
          <a:noFill/>
        </p:spPr>
      </p:pic>
      <p:sp>
        <p:nvSpPr>
          <p:cNvPr id="16" name="텍스트 상자 1"/>
          <p:cNvSpPr txBox="1">
            <a:spLocks noChangeArrowheads="1" noGrp="1"/>
          </p:cNvSpPr>
          <p:nvPr/>
        </p:nvSpPr>
        <p:spPr>
          <a:xfrm rot="0">
            <a:off x="973455" y="3523615"/>
            <a:ext cx="1475740" cy="368935"/>
          </a:xfrm>
          <a:prstGeom prst="rect"/>
          <a:gradFill>
            <a:gsLst>
              <a:gs pos="0">
                <a:schemeClr val="accent3">
                  <a:lumMod val="75000"/>
                  <a:lumOff val="0"/>
                </a:schemeClr>
              </a:gs>
              <a:gs pos="74000">
                <a:srgbClr val="FFE790">
                  <a:lumMod val="45000"/>
                  <a:lumOff val="55000"/>
                </a:srgbClr>
              </a:gs>
              <a:gs pos="83000">
                <a:srgbClr val="FFE790">
                  <a:lumMod val="45000"/>
                  <a:lumOff val="55000"/>
                </a:srgbClr>
              </a:gs>
              <a:gs pos="100000">
                <a:srgbClr val="FFEFB5">
                  <a:lumMod val="30000"/>
                  <a:lumOff val="70000"/>
                </a:srgbClr>
              </a:gs>
            </a:gsLst>
            <a:lin ang="5400000"/>
          </a:gra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메뉴 - 선택</a:t>
            </a:r>
            <a:endParaRPr lang="ko-KR" altLang="en-US" sz="1800" dirty="0" smtClean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7"/>
          <p:cNvSpPr>
            <a:spLocks noChangeArrowheads="1" noGrp="1"/>
          </p:cNvSpPr>
          <p:nvPr/>
        </p:nvSpPr>
        <p:spPr>
          <a:xfrm rot="0">
            <a:off x="5992495" y="3916680"/>
            <a:ext cx="2678430" cy="2428875"/>
          </a:xfrm>
          <a:prstGeom prst="roundRect"/>
          <a:pattFill prst="pct3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도형 24"/>
          <p:cNvSpPr>
            <a:spLocks noChangeArrowheads="1" noGrp="1"/>
          </p:cNvSpPr>
          <p:nvPr/>
        </p:nvSpPr>
        <p:spPr>
          <a:xfrm rot="0">
            <a:off x="7263130" y="2541270"/>
            <a:ext cx="462280" cy="3124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도형 17"/>
          <p:cNvSpPr>
            <a:spLocks noChangeArrowheads="1" noGrp="1"/>
          </p:cNvSpPr>
          <p:nvPr/>
        </p:nvSpPr>
        <p:spPr>
          <a:xfrm rot="0">
            <a:off x="4157345" y="1388110"/>
            <a:ext cx="2678430" cy="2428875"/>
          </a:xfrm>
          <a:prstGeom prst="roundRect"/>
          <a:pattFill prst="pct3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9" name="그림 19" descr="C:/Users/Farmer/AppData/Roaming/PolarisOffice/ETemp/11640_5192688/fImage142970241329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6470" y="4155440"/>
            <a:ext cx="2591435" cy="1762760"/>
          </a:xfrm>
          <a:prstGeom prst="rect"/>
          <a:noFill/>
        </p:spPr>
      </p:pic>
      <p:sp>
        <p:nvSpPr>
          <p:cNvPr id="28" name="텍스트 상자 28"/>
          <p:cNvSpPr txBox="1">
            <a:spLocks noChangeArrowheads="1" noGrp="1"/>
          </p:cNvSpPr>
          <p:nvPr/>
        </p:nvSpPr>
        <p:spPr>
          <a:xfrm rot="0">
            <a:off x="6482080" y="6027420"/>
            <a:ext cx="1839595" cy="644525"/>
          </a:xfrm>
          <a:prstGeom prst="rect"/>
          <a:gradFill>
            <a:gsLst>
              <a:gs pos="0">
                <a:schemeClr val="accent3">
                  <a:lumMod val="75000"/>
                  <a:lumOff val="0"/>
                </a:schemeClr>
              </a:gs>
              <a:gs pos="74000">
                <a:srgbClr val="FFE790">
                  <a:lumMod val="45000"/>
                  <a:lumOff val="55000"/>
                </a:srgbClr>
              </a:gs>
              <a:gs pos="83000">
                <a:srgbClr val="FFE790">
                  <a:lumMod val="45000"/>
                  <a:lumOff val="55000"/>
                </a:srgbClr>
              </a:gs>
              <a:gs pos="100000">
                <a:srgbClr val="FFEFB5">
                  <a:lumMod val="30000"/>
                  <a:lumOff val="70000"/>
                </a:srgbClr>
              </a:gs>
            </a:gsLst>
            <a:lin ang="5400000"/>
          </a:gra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일정 점수 도달</a:t>
            </a:r>
            <a:endParaRPr lang="ko-KR" altLang="en-US" sz="1800" dirty="0" smtClean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 게임 종료</a:t>
            </a:r>
            <a:endParaRPr lang="ko-KR" altLang="en-US" sz="1800" dirty="0" smtClean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9"/>
          <p:cNvSpPr>
            <a:spLocks noChangeArrowheads="1" noGrp="1"/>
          </p:cNvSpPr>
          <p:nvPr/>
        </p:nvSpPr>
        <p:spPr>
          <a:xfrm rot="0">
            <a:off x="5525770" y="4932045"/>
            <a:ext cx="462280" cy="3124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3" name="그림 1" descr="C:/Users/Farmer/AppData/Roaming/PolarisOffice/ETemp/11640_5192688/fImage42332769161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3255" y="3208655"/>
            <a:ext cx="921385" cy="1210310"/>
          </a:xfrm>
          <a:prstGeom prst="rect"/>
          <a:noFill/>
        </p:spPr>
      </p:pic>
      <p:pic>
        <p:nvPicPr>
          <p:cNvPr id="22" name="그림 1" descr="C:/Users/Farmer/AppData/Roaming/PolarisOffice/ETemp/11640_5192688/fImage155442448636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3550" y="1627505"/>
            <a:ext cx="2439035" cy="1877060"/>
          </a:xfrm>
          <a:prstGeom prst="rect"/>
          <a:noFill/>
        </p:spPr>
      </p:pic>
      <p:sp>
        <p:nvSpPr>
          <p:cNvPr id="18" name="텍스트 상자 18"/>
          <p:cNvSpPr txBox="1">
            <a:spLocks noChangeArrowheads="1" noGrp="1"/>
          </p:cNvSpPr>
          <p:nvPr/>
        </p:nvSpPr>
        <p:spPr>
          <a:xfrm rot="0">
            <a:off x="4815205" y="3559175"/>
            <a:ext cx="1301750" cy="368935"/>
          </a:xfrm>
          <a:prstGeom prst="rect"/>
          <a:gradFill>
            <a:gsLst>
              <a:gs pos="0">
                <a:schemeClr val="accent3">
                  <a:lumMod val="75000"/>
                  <a:lumOff val="0"/>
                </a:schemeClr>
              </a:gs>
              <a:gs pos="74000">
                <a:srgbClr val="FFE790">
                  <a:lumMod val="45000"/>
                  <a:lumOff val="55000"/>
                </a:srgbClr>
              </a:gs>
              <a:gs pos="83000">
                <a:srgbClr val="FFE790">
                  <a:lumMod val="45000"/>
                  <a:lumOff val="55000"/>
                </a:srgbClr>
              </a:gs>
              <a:gs pos="100000">
                <a:srgbClr val="FFEFB5">
                  <a:lumMod val="30000"/>
                  <a:lumOff val="70000"/>
                </a:srgbClr>
              </a:gs>
            </a:gsLst>
            <a:lin ang="5400000"/>
          </a:gradFill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 시작</a:t>
            </a:r>
            <a:endParaRPr lang="ko-KR" altLang="en-US" sz="1800" dirty="0" smtClean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3"/>
          <p:cNvSpPr>
            <a:spLocks noChangeArrowheads="1" noGrp="1"/>
          </p:cNvSpPr>
          <p:nvPr/>
        </p:nvSpPr>
        <p:spPr>
          <a:xfrm rot="0">
            <a:off x="420370" y="3916680"/>
            <a:ext cx="5071745" cy="2430145"/>
          </a:xfrm>
          <a:prstGeom prst="roundRect"/>
          <a:pattFill prst="pct3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1" name="그림 1" descr="C:/Users/Farmer/AppData/Roaming/PolarisOffice/ETemp/11640_5192688/fImage1409322432355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2925" y="4044950"/>
            <a:ext cx="2391410" cy="1915160"/>
          </a:xfrm>
          <a:prstGeom prst="rect"/>
          <a:noFill/>
        </p:spPr>
      </p:pic>
      <p:pic>
        <p:nvPicPr>
          <p:cNvPr id="26" name="그림 1" descr="C:/Users/Farmer/AppData/Roaming/PolarisOffice/ETemp/11640_5192688/fImage39612484767.jpe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0075" y="4102100"/>
            <a:ext cx="2165350" cy="703580"/>
          </a:xfrm>
          <a:prstGeom prst="rect"/>
          <a:noFill/>
        </p:spPr>
      </p:pic>
      <p:pic>
        <p:nvPicPr>
          <p:cNvPr id="30" name="그림 1" descr="C:/Users/Farmer/AppData/Roaming/PolarisOffice/ETemp/11640_5192688/fImage1441752523655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21660" y="4876165"/>
            <a:ext cx="2242185" cy="1094105"/>
          </a:xfrm>
          <a:prstGeom prst="rect"/>
          <a:noFill/>
        </p:spPr>
      </p:pic>
      <p:sp>
        <p:nvSpPr>
          <p:cNvPr id="25" name="텍스트 상자 25"/>
          <p:cNvSpPr txBox="1">
            <a:spLocks noChangeArrowheads="1" noGrp="1"/>
          </p:cNvSpPr>
          <p:nvPr/>
        </p:nvSpPr>
        <p:spPr>
          <a:xfrm rot="0">
            <a:off x="396875" y="6050280"/>
            <a:ext cx="5107305" cy="644525"/>
          </a:xfrm>
          <a:prstGeom prst="rect"/>
          <a:gradFill>
            <a:gsLst>
              <a:gs pos="0">
                <a:schemeClr val="accent3">
                  <a:lumMod val="75000"/>
                  <a:lumOff val="0"/>
                </a:schemeClr>
              </a:gs>
              <a:gs pos="74000">
                <a:srgbClr val="FFE790">
                  <a:lumMod val="45000"/>
                  <a:lumOff val="55000"/>
                </a:srgbClr>
              </a:gs>
              <a:gs pos="83000">
                <a:srgbClr val="FFE790">
                  <a:lumMod val="45000"/>
                  <a:lumOff val="55000"/>
                </a:srgbClr>
              </a:gs>
              <a:gs pos="100000">
                <a:srgbClr val="FFEFB5">
                  <a:lumMod val="30000"/>
                  <a:lumOff val="70000"/>
                </a:srgbClr>
              </a:gs>
            </a:gsLst>
            <a:lin ang="5400000"/>
          </a:gradFill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몸/필살기(특수키)를 이용해 공을 상대 진영 땅</a:t>
            </a:r>
            <a:r>
              <a:rPr lang="en-US" altLang="ko-KR" sz="1800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에 떨어트리기. ( 점수 +1 ) 반복</a:t>
            </a:r>
            <a:endParaRPr lang="ko-KR" altLang="en-US" sz="1800" dirty="0" smtClean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8"/>
          <p:cNvSpPr txBox="1">
            <a:spLocks noChangeArrowheads="1" noGrp="1"/>
          </p:cNvSpPr>
          <p:nvPr>
            <p:ph type="sldNum" idx="12"/>
          </p:nvPr>
        </p:nvSpPr>
        <p:spPr>
          <a:xfrm>
            <a:off x="6520815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C:/Users/Farmer/AppData/Roaming/PolarisOffice/ETemp/11640_5192688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34925" y="-11430"/>
            <a:ext cx="9144635" cy="6858635"/>
          </a:xfrm>
          <a:prstGeom prst="rect"/>
          <a:noFill/>
        </p:spPr>
      </p:pic>
      <p:pic>
        <p:nvPicPr>
          <p:cNvPr id="35" name="그림 1" descr="C:/Users/Farmer/AppData/Roaming/PolarisOffice/ETemp/11640_5192688/fImage4967285557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56890" y="814705"/>
            <a:ext cx="2867660" cy="1591310"/>
          </a:xfrm>
          <a:prstGeom prst="rect"/>
          <a:noFill/>
        </p:spPr>
      </p:pic>
      <p:sp>
        <p:nvSpPr>
          <p:cNvPr id="3" name="직사각형 3"/>
          <p:cNvSpPr>
            <a:spLocks noChangeArrowheads="1" noGrp="1"/>
          </p:cNvSpPr>
          <p:nvPr/>
        </p:nvSpPr>
        <p:spPr>
          <a:xfrm rot="0">
            <a:off x="1187450" y="404495"/>
            <a:ext cx="4572635" cy="796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#게임 실행흐름(2)</a:t>
            </a:r>
            <a:endParaRPr lang="ko-KR" altLang="en-US" sz="2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8"/>
          <p:cNvSpPr txBox="1">
            <a:spLocks noChangeArrowheads="1" noGrp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9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1"/>
          <p:cNvSpPr>
            <a:spLocks noChangeArrowheads="1" noGrp="1"/>
          </p:cNvSpPr>
          <p:nvPr/>
        </p:nvSpPr>
        <p:spPr>
          <a:xfrm rot="0">
            <a:off x="466089" y="1772285"/>
            <a:ext cx="3895089" cy="3136900"/>
          </a:xfrm>
          <a:prstGeom prst="rect"/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rgbClr val="FFE790">
                  <a:lumMod val="45000"/>
                  <a:lumOff val="55000"/>
                </a:srgbClr>
              </a:gs>
              <a:gs pos="83000">
                <a:srgbClr val="FFE790">
                  <a:lumMod val="45000"/>
                  <a:lumOff val="55000"/>
                </a:srgbClr>
              </a:gs>
              <a:gs pos="100000">
                <a:srgbClr val="FFEFB5">
                  <a:lumMod val="30000"/>
                  <a:lumOff val="70000"/>
                </a:srgb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6" descr="C:/Users/Farmer/AppData/Roaming/PolarisOffice/ETemp/11640_5192688/fImage3961269403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6290" y="1911985"/>
            <a:ext cx="3262630" cy="2682875"/>
          </a:xfrm>
          <a:prstGeom prst="rect"/>
          <a:noFill/>
        </p:spPr>
      </p:pic>
      <p:sp>
        <p:nvSpPr>
          <p:cNvPr id="32" name="도형 32"/>
          <p:cNvSpPr>
            <a:spLocks noChangeArrowheads="1" noGrp="1"/>
          </p:cNvSpPr>
          <p:nvPr/>
        </p:nvSpPr>
        <p:spPr>
          <a:xfrm rot="0">
            <a:off x="4476750" y="1760220"/>
            <a:ext cx="4186555" cy="316103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0" name="그림 30" descr="C:/Users/Farmer/AppData/Roaming/PolarisOffice/ETemp/11640_5192688/fImage144175273205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47565" y="1887855"/>
            <a:ext cx="3876675" cy="2718435"/>
          </a:xfrm>
          <a:prstGeom prst="rect"/>
          <a:noFill/>
        </p:spPr>
      </p:pic>
      <p:sp>
        <p:nvSpPr>
          <p:cNvPr id="33" name="텍스트 상자 1"/>
          <p:cNvSpPr txBox="1">
            <a:spLocks noChangeArrowheads="1" noGrp="1"/>
          </p:cNvSpPr>
          <p:nvPr/>
        </p:nvSpPr>
        <p:spPr>
          <a:xfrm rot="0">
            <a:off x="442595" y="5351145"/>
            <a:ext cx="4214495" cy="644525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O 필살기를 사용하는 모습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공이 더 빠르고 각도를 바꿀수 있다.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4"/>
          <p:cNvSpPr txBox="1">
            <a:spLocks noChangeArrowheads="1" noGrp="1"/>
          </p:cNvSpPr>
          <p:nvPr/>
        </p:nvSpPr>
        <p:spPr>
          <a:xfrm rot="0">
            <a:off x="4698365" y="5316220"/>
            <a:ext cx="3606800" cy="644525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O 슬라이딩을 사용하는 모습(좌)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먼거리를 도약할 수 있다.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C:/Users/Farmer/AppData/Roaming/PolarisOffice/ETemp/11640_5192688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34925" y="-11430"/>
            <a:ext cx="9144635" cy="6858635"/>
          </a:xfrm>
          <a:prstGeom prst="rect"/>
          <a:noFill/>
        </p:spPr>
      </p:pic>
      <p:sp>
        <p:nvSpPr>
          <p:cNvPr id="3" name="직사각형 3"/>
          <p:cNvSpPr>
            <a:spLocks noChangeArrowheads="1" noGrp="1"/>
          </p:cNvSpPr>
          <p:nvPr/>
        </p:nvSpPr>
        <p:spPr>
          <a:xfrm rot="0">
            <a:off x="1187450" y="404495"/>
            <a:ext cx="4572635" cy="796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#개발 범위</a:t>
            </a:r>
            <a:endParaRPr lang="ko-KR" altLang="en-US" sz="2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8"/>
          <p:cNvSpPr txBox="1">
            <a:spLocks noChangeArrowheads="1" noGrp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9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Farmer/AppData/Roaming/PolarisOffice/ETemp/11640_5192688/fImage42331067735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9105" y="260350"/>
            <a:ext cx="1029335" cy="1210310"/>
          </a:xfrm>
          <a:prstGeom prst="rect"/>
          <a:noFill/>
        </p:spPr>
      </p:pic>
      <p:graphicFrame>
        <p:nvGraphicFramePr>
          <p:cNvPr id="10" name="표 1"/>
          <p:cNvGraphicFramePr>
            <a:graphicFrameLocks noGrp="1"/>
          </p:cNvGraphicFramePr>
          <p:nvPr/>
        </p:nvGraphicFramePr>
        <p:xfrm>
          <a:off x="159385" y="975360"/>
          <a:ext cx="8605520" cy="541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0"/>
                <a:gridCol w="3343275"/>
                <a:gridCol w="17780"/>
                <a:gridCol w="3362325"/>
              </a:tblGrid>
              <a:tr h="3695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 용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  범위 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107442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pattFill prst="pct75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4방향 혹은 8방향 (대각선 방향) 키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보드 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wasd(1p) b(기술키) 와 방향키,엔터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(기술키) 사용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원하는 키로 키 설정가능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</a:tr>
              <a:tr h="82931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기술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pattFill prst="pct75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b(1p) enter(2p)- 점프상태에선 필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살기, 땅에선 누른방향키 방향으로 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슬라이딩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방향키 + 필살기 사용시 공의 궤도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를 변경 시킴. 기술을 몇번 사용시 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이펙트 더욱 화려하게 변경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5842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pattFill prst="pct75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비치발리볼 맵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균등한땅과 가운데 기준네트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다양한 배경의 맵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44132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pattFill prst="pct75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공이 떨어지는 예상 위치로 이동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필살기를 사용함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116395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pattFill prst="pct75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상대 진영에 공이 떨어질경우 +1점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필살기 혹은 슬라이딩 사용시 이펙트,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이미지 변경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일정 점수 도달시 승패판정, 게임종료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2p 모드와 vs AI 모드가 있음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랜덤하게 아이템 생성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다양한 캐릭터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게이지를 모아 사용하는 필살기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37274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pattFill prst="pct75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필살기 소리 ,  배경음 , 승리, 패배시 소리, 등 5종이상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5842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pattFill prst="pct75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 점프 ,필살기, 슬라이딩,공 등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4종 이상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공에 적용되는 이펙트 등 화려함 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7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C:/Users/Farmer/AppData/Roaming/PolarisOffice/ETemp/11640_5192688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04775" y="0"/>
            <a:ext cx="9144635" cy="6858635"/>
          </a:xfrm>
          <a:prstGeom prst="rect"/>
          <a:noFill/>
        </p:spPr>
      </p:pic>
      <p:sp>
        <p:nvSpPr>
          <p:cNvPr id="3" name="직사각형 3"/>
          <p:cNvSpPr>
            <a:spLocks noChangeArrowheads="1" noGrp="1"/>
          </p:cNvSpPr>
          <p:nvPr/>
        </p:nvSpPr>
        <p:spPr>
          <a:xfrm rot="0">
            <a:off x="1187450" y="404495"/>
            <a:ext cx="4572635" cy="7962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#개발 계획</a:t>
            </a:r>
            <a:endParaRPr lang="ko-KR" altLang="en-US" sz="2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8"/>
          <p:cNvSpPr txBox="1">
            <a:spLocks noChangeArrowheads="1" noGrp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9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1" descr="C:/Users/Farmer/AppData/Roaming/PolarisOffice/ETemp/11640_5192688/fImage42331119115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9105" y="260350"/>
            <a:ext cx="1029335" cy="1210310"/>
          </a:xfrm>
          <a:prstGeom prst="rect"/>
          <a:noFill/>
        </p:spPr>
      </p:pic>
      <p:graphicFrame>
        <p:nvGraphicFramePr>
          <p:cNvPr id="10" name="표 1"/>
          <p:cNvGraphicFramePr>
            <a:graphicFrameLocks noGrp="1"/>
          </p:cNvGraphicFramePr>
          <p:nvPr/>
        </p:nvGraphicFramePr>
        <p:xfrm>
          <a:off x="140970" y="906145"/>
          <a:ext cx="8639175" cy="54749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9025"/>
                <a:gridCol w="1995805"/>
                <a:gridCol w="5554345"/>
              </a:tblGrid>
              <a:tr h="73596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수집과 좌표처리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리소스 수집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캔버스 위에 캐릭터와 오브젝트 배치를 위한 리스트 생성 및 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 지정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기본 오브젝트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기본 캐릭터, 공 구현 (캐릭터의 여러가지 모션 스프라이트)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네트와 지형, 맵, 점수판 구현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2197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키보드 동작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기본 이동 과 특수 기술 사용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처음 시작시 메뉴 선택 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73596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판정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공의 맵 충돌체크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공의 캐릭터와 충돌체크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공의 땅과 충돌 판정( 점수 추가 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73596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추가 구현및 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중간점검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실제 메뉴 구현 ( vs AI , vs 2P 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승패 판정 , 간단한 AI 구현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중간점검 / 1~4주차 진행 동안 부족한 점 보완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65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오브젝트 최종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추가 캐릭터 생성( 피카츄가 아닌 다른캐릭터 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맵 , 공 , 아이템 기능 추가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사운드 처리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4005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4165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판정 최종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시작과 종료처리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&amp; 추가구현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1.충돌 체크 점검, 판정 검사 점검. 전체적인검사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AI 업데이트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부족 한점 보완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4. 실제적인 게임 시작, 종료처리 ,밸런스 조절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4165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최종 점검 및 릴리즈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C:/Users/Farmer/AppData/Roaming/PolarisOffice/ETemp/11640_5192688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04775" y="0"/>
            <a:ext cx="9144635" cy="6858635"/>
          </a:xfrm>
          <a:prstGeom prst="rect"/>
          <a:noFill/>
        </p:spPr>
      </p:pic>
      <p:sp>
        <p:nvSpPr>
          <p:cNvPr id="3" name="직사각형 3"/>
          <p:cNvSpPr>
            <a:spLocks noChangeArrowheads="1" noGrp="1"/>
          </p:cNvSpPr>
          <p:nvPr/>
        </p:nvSpPr>
        <p:spPr>
          <a:xfrm>
            <a:off x="1187450" y="404495"/>
            <a:ext cx="4572635" cy="7956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#자체 평가</a:t>
            </a:r>
            <a:endParaRPr lang="ko-KR" altLang="en-US" sz="2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8"/>
          <p:cNvSpPr txBox="1">
            <a:spLocks noChangeArrowheads="1" noGrp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/10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9"/>
          <p:cNvSpPr txBox="1">
            <a:spLocks noChangeArrowheads="1" noGrp="1"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1" descr="C:/Users/Farmer/AppData/Roaming/PolarisOffice/ETemp/11640_5192688/fImage4233117669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9105" y="260350"/>
            <a:ext cx="1029335" cy="1210310"/>
          </a:xfrm>
          <a:prstGeom prst="rect"/>
          <a:noFill/>
        </p:spPr>
      </p:pic>
      <p:graphicFrame>
        <p:nvGraphicFramePr>
          <p:cNvPr id="12" name="표 12"/>
          <p:cNvGraphicFramePr>
            <a:graphicFrameLocks noGrp="1"/>
          </p:cNvGraphicFramePr>
          <p:nvPr/>
        </p:nvGraphicFramePr>
        <p:xfrm>
          <a:off x="237490" y="2145030"/>
          <a:ext cx="8352790" cy="280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95"/>
                <a:gridCol w="4392295"/>
              </a:tblGrid>
              <a:tr h="58166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평가항목</a:t>
                      </a:r>
                      <a:endParaRPr lang="ko-KR" altLang="en-US" sz="1600" dirty="0" smtClean="0" b="1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평가</a:t>
                      </a:r>
                      <a:endParaRPr lang="ko-KR" altLang="en-US" sz="1600" dirty="0" smtClean="0" b="1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(A:매우잘함,B:잘함,C:보통,D:못함,E:매우못함)</a:t>
                      </a:r>
                      <a:endParaRPr lang="ko-KR" altLang="en-US" sz="1600" dirty="0" smtClean="0" b="1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발표자료에 포함할 내용을 다 포함했는가?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게임컨셉이 잘 표현되었는가?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B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게임 핵심 메카닉의 제시가 잘 되었는가?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B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게임 실행 흐름이 잘 표현되었는가?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개발 범위가 구체적이며, 측정 가능한가?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개발 계획이 구체적이며 실행가능한가?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B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10</Paragraphs>
  <Words>21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Polaris Office</cp:lastModifiedBy>
  <dc:title>PowerPoint 프레젠테이션</dc:title>
  <dcterms:modified xsi:type="dcterms:W3CDTF">2016-09-03T11:44:49Z</dcterms:modified>
</cp:coreProperties>
</file>