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205940" y="156642"/>
            <a:ext cx="10363201" cy="457202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4958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416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88234-4CDA-4EC4-86C4-16EA7528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/>
              <a:t>스마트폰 게임 프로그래밍 </a:t>
            </a:r>
            <a:r>
              <a:rPr lang="en-US" altLang="ko-KR" sz="6600" dirty="0"/>
              <a:t>					1</a:t>
            </a:r>
            <a:r>
              <a:rPr lang="ko-KR" altLang="en-US" sz="6600" dirty="0"/>
              <a:t>차 발표</a:t>
            </a:r>
            <a:r>
              <a:rPr lang="en-US" altLang="ko-KR" sz="6600" dirty="0"/>
              <a:t>-</a:t>
            </a:r>
            <a:r>
              <a:rPr lang="ko-KR" altLang="en-US" sz="6600" dirty="0"/>
              <a:t>기획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3B203-4427-46BF-86D5-57FCDF51B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2013180017 </a:t>
            </a:r>
            <a:r>
              <a:rPr lang="ko-KR" altLang="en-US" dirty="0"/>
              <a:t>석진호</a:t>
            </a:r>
          </a:p>
        </p:txBody>
      </p:sp>
    </p:spTree>
    <p:extLst>
      <p:ext uri="{BB962C8B-B14F-4D97-AF65-F5344CB8AC3E}">
        <p14:creationId xmlns:p14="http://schemas.microsoft.com/office/powerpoint/2010/main" val="15057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C9056-ED2F-4CC3-A637-2241853D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5A4BC-664A-46F1-8C55-FD25F8EB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ko-KR" altLang="en-US" dirty="0"/>
              <a:t>국립국악원의 국악공연정보를 조회할 수 있는 어플 개발</a:t>
            </a:r>
            <a:endParaRPr lang="en-US" altLang="ko-KR" dirty="0"/>
          </a:p>
          <a:p>
            <a:r>
              <a:rPr lang="ko-KR" altLang="en-US" dirty="0"/>
              <a:t>검색 방법</a:t>
            </a:r>
            <a:endParaRPr lang="en-US" altLang="ko-KR" dirty="0"/>
          </a:p>
          <a:p>
            <a:pPr lvl="1"/>
            <a:r>
              <a:rPr lang="ko-KR" altLang="en-US" dirty="0"/>
              <a:t>공연 시작일 </a:t>
            </a:r>
            <a:r>
              <a:rPr lang="en-US" altLang="ko-KR" dirty="0"/>
              <a:t>– </a:t>
            </a:r>
            <a:r>
              <a:rPr lang="ko-KR" altLang="en-US" dirty="0"/>
              <a:t>종료일</a:t>
            </a:r>
            <a:endParaRPr lang="en-US" altLang="ko-KR" dirty="0"/>
          </a:p>
          <a:p>
            <a:pPr lvl="1"/>
            <a:r>
              <a:rPr lang="ko-KR" altLang="en-US" dirty="0"/>
              <a:t>공연 제목</a:t>
            </a:r>
            <a:endParaRPr lang="en-US" altLang="ko-KR" dirty="0"/>
          </a:p>
          <a:p>
            <a:pPr lvl="1"/>
            <a:r>
              <a:rPr lang="ko-KR" altLang="en-US" dirty="0"/>
              <a:t>공연 장소</a:t>
            </a: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1026" name="Picture 2" descr="êµ­ë¦½êµ­ììì ëí ì´ë¯¸ì§ ê²ìê²°ê³¼">
            <a:extLst>
              <a:ext uri="{FF2B5EF4-FFF2-40B4-BE49-F238E27FC236}">
                <a16:creationId xmlns:a16="http://schemas.microsoft.com/office/drawing/2014/main" id="{F2C697B2-BAB9-4153-9367-C9A39629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84" y="3028950"/>
            <a:ext cx="5572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F3EAC-7E24-40C0-84DB-2DC274B1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할 </a:t>
            </a:r>
            <a:r>
              <a:rPr lang="en-US" altLang="ko-KR" dirty="0"/>
              <a:t>API – </a:t>
            </a:r>
            <a:r>
              <a:rPr lang="ko-KR" altLang="en-US" sz="4000" dirty="0"/>
              <a:t>국악공연정보 조회서비스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B1AE25-C87A-4B97-B090-D43F52EF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7" y="2181225"/>
            <a:ext cx="9153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BD75-74C6-4803-9D96-6C13D263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진행도 예시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6C2475-24B4-4762-988F-1826CE22E984}"/>
              </a:ext>
            </a:extLst>
          </p:cNvPr>
          <p:cNvSpPr/>
          <p:nvPr/>
        </p:nvSpPr>
        <p:spPr>
          <a:xfrm>
            <a:off x="341745" y="2382981"/>
            <a:ext cx="2133600" cy="3463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공연 시작일 </a:t>
            </a:r>
            <a:r>
              <a:rPr lang="en-US" altLang="ko-KR" sz="1600" dirty="0">
                <a:solidFill>
                  <a:srgbClr val="FF0000"/>
                </a:solidFill>
              </a:rPr>
              <a:t>– </a:t>
            </a:r>
            <a:r>
              <a:rPr lang="ko-KR" altLang="en-US" sz="1600" dirty="0">
                <a:solidFill>
                  <a:srgbClr val="FF0000"/>
                </a:solidFill>
              </a:rPr>
              <a:t>종료일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공연 제목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공연 장소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AF46F8-FEF6-4397-AFE0-314040E3C514}"/>
              </a:ext>
            </a:extLst>
          </p:cNvPr>
          <p:cNvCxnSpPr/>
          <p:nvPr/>
        </p:nvCxnSpPr>
        <p:spPr>
          <a:xfrm>
            <a:off x="2669310" y="4100944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4F37B6-8EC8-492B-8E31-FD96C5F75ECD}"/>
              </a:ext>
            </a:extLst>
          </p:cNvPr>
          <p:cNvCxnSpPr/>
          <p:nvPr/>
        </p:nvCxnSpPr>
        <p:spPr>
          <a:xfrm>
            <a:off x="5915890" y="4114799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527ACC-6AB6-4468-B2EA-67FFF258F379}"/>
              </a:ext>
            </a:extLst>
          </p:cNvPr>
          <p:cNvSpPr/>
          <p:nvPr/>
        </p:nvSpPr>
        <p:spPr>
          <a:xfrm>
            <a:off x="3620657" y="2447634"/>
            <a:ext cx="2133600" cy="3463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테이블 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D62B5B-3B9E-44F1-941F-1A4005DF5F87}"/>
              </a:ext>
            </a:extLst>
          </p:cNvPr>
          <p:cNvSpPr/>
          <p:nvPr/>
        </p:nvSpPr>
        <p:spPr>
          <a:xfrm>
            <a:off x="6770254" y="2447634"/>
            <a:ext cx="2133600" cy="3463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공연의 상세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B5FAC5-7B19-47CD-B96E-B8CC56C5C5AC}"/>
              </a:ext>
            </a:extLst>
          </p:cNvPr>
          <p:cNvCxnSpPr/>
          <p:nvPr/>
        </p:nvCxnSpPr>
        <p:spPr>
          <a:xfrm>
            <a:off x="9014689" y="2648557"/>
            <a:ext cx="75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30C186-1A35-4110-A726-B0042BC54F53}"/>
              </a:ext>
            </a:extLst>
          </p:cNvPr>
          <p:cNvSpPr/>
          <p:nvPr/>
        </p:nvSpPr>
        <p:spPr>
          <a:xfrm>
            <a:off x="9890573" y="2447634"/>
            <a:ext cx="2133600" cy="3463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EF986-F598-4316-BED8-54C1EA9D39DD}"/>
              </a:ext>
            </a:extLst>
          </p:cNvPr>
          <p:cNvSpPr txBox="1"/>
          <p:nvPr/>
        </p:nvSpPr>
        <p:spPr>
          <a:xfrm>
            <a:off x="2724835" y="3639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363839-D755-443A-99F4-6B8FC94F2120}"/>
              </a:ext>
            </a:extLst>
          </p:cNvPr>
          <p:cNvCxnSpPr/>
          <p:nvPr/>
        </p:nvCxnSpPr>
        <p:spPr>
          <a:xfrm>
            <a:off x="3620656" y="2826327"/>
            <a:ext cx="212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05B066-6182-45AB-B237-7EB7CEE5199C}"/>
              </a:ext>
            </a:extLst>
          </p:cNvPr>
          <p:cNvCxnSpPr/>
          <p:nvPr/>
        </p:nvCxnSpPr>
        <p:spPr>
          <a:xfrm>
            <a:off x="3620656" y="3158836"/>
            <a:ext cx="212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92BAC4-96BA-4532-A9A7-5E10DCA6773C}"/>
              </a:ext>
            </a:extLst>
          </p:cNvPr>
          <p:cNvCxnSpPr/>
          <p:nvPr/>
        </p:nvCxnSpPr>
        <p:spPr>
          <a:xfrm>
            <a:off x="3620655" y="3449782"/>
            <a:ext cx="212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FDD296-203B-4675-BB3A-F575CECAED91}"/>
              </a:ext>
            </a:extLst>
          </p:cNvPr>
          <p:cNvCxnSpPr/>
          <p:nvPr/>
        </p:nvCxnSpPr>
        <p:spPr>
          <a:xfrm>
            <a:off x="3620655" y="3823793"/>
            <a:ext cx="212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E6A767-17C6-47E7-8F11-BD15C167911A}"/>
              </a:ext>
            </a:extLst>
          </p:cNvPr>
          <p:cNvCxnSpPr/>
          <p:nvPr/>
        </p:nvCxnSpPr>
        <p:spPr>
          <a:xfrm>
            <a:off x="3620655" y="4179452"/>
            <a:ext cx="212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9FA1B4-6AA7-4148-A419-3A2B58E5EC83}"/>
              </a:ext>
            </a:extLst>
          </p:cNvPr>
          <p:cNvCxnSpPr/>
          <p:nvPr/>
        </p:nvCxnSpPr>
        <p:spPr>
          <a:xfrm>
            <a:off x="3620654" y="4530436"/>
            <a:ext cx="2128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15784-EF61-49E3-9EB1-892F267FF285}"/>
              </a:ext>
            </a:extLst>
          </p:cNvPr>
          <p:cNvSpPr txBox="1"/>
          <p:nvPr/>
        </p:nvSpPr>
        <p:spPr>
          <a:xfrm>
            <a:off x="5708071" y="37223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상세 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3F092-4017-4478-9356-8CE188A26822}"/>
              </a:ext>
            </a:extLst>
          </p:cNvPr>
          <p:cNvSpPr/>
          <p:nvPr/>
        </p:nvSpPr>
        <p:spPr>
          <a:xfrm>
            <a:off x="3620654" y="2447634"/>
            <a:ext cx="2128981" cy="3693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975D11-27CF-42D0-BB3E-3E164BABC67F}"/>
              </a:ext>
            </a:extLst>
          </p:cNvPr>
          <p:cNvSpPr/>
          <p:nvPr/>
        </p:nvSpPr>
        <p:spPr>
          <a:xfrm>
            <a:off x="3676181" y="2512291"/>
            <a:ext cx="295455" cy="27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5646F2-5485-4A3B-8F04-A5EFB56C4FB1}"/>
              </a:ext>
            </a:extLst>
          </p:cNvPr>
          <p:cNvSpPr/>
          <p:nvPr/>
        </p:nvSpPr>
        <p:spPr>
          <a:xfrm>
            <a:off x="3676181" y="2858522"/>
            <a:ext cx="295455" cy="27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045F3F-5F19-4D3F-A96C-3F1932EB27CC}"/>
              </a:ext>
            </a:extLst>
          </p:cNvPr>
          <p:cNvSpPr/>
          <p:nvPr/>
        </p:nvSpPr>
        <p:spPr>
          <a:xfrm>
            <a:off x="3676180" y="3181658"/>
            <a:ext cx="295455" cy="27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F44490-B466-4A85-9394-C705D138351B}"/>
              </a:ext>
            </a:extLst>
          </p:cNvPr>
          <p:cNvSpPr/>
          <p:nvPr/>
        </p:nvSpPr>
        <p:spPr>
          <a:xfrm>
            <a:off x="3676180" y="3486362"/>
            <a:ext cx="295455" cy="27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FBAFD7-BCF4-4BA0-9C3F-F673133BFD10}"/>
              </a:ext>
            </a:extLst>
          </p:cNvPr>
          <p:cNvSpPr/>
          <p:nvPr/>
        </p:nvSpPr>
        <p:spPr>
          <a:xfrm>
            <a:off x="8505120" y="2535445"/>
            <a:ext cx="249382" cy="22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80B56E-5659-42B9-8759-CE32645AE714}"/>
              </a:ext>
            </a:extLst>
          </p:cNvPr>
          <p:cNvSpPr txBox="1"/>
          <p:nvPr/>
        </p:nvSpPr>
        <p:spPr>
          <a:xfrm>
            <a:off x="8936991" y="214295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mapkit</a:t>
            </a:r>
            <a:endParaRPr lang="ko-KR" altLang="en-US" dirty="0"/>
          </a:p>
        </p:txBody>
      </p:sp>
      <p:pic>
        <p:nvPicPr>
          <p:cNvPr id="2052" name="Picture 4" descr="mapkitì ëí ì´ë¯¸ì§ ê²ìê²°ê³¼">
            <a:extLst>
              <a:ext uri="{FF2B5EF4-FFF2-40B4-BE49-F238E27FC236}">
                <a16:creationId xmlns:a16="http://schemas.microsoft.com/office/drawing/2014/main" id="{C8EC015A-342B-430B-A673-C2B24830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282" y="2955513"/>
            <a:ext cx="2105891" cy="210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677987" y="157160"/>
            <a:ext cx="8836701" cy="457204"/>
          </a:xfrm>
          <a:prstGeom prst="rect">
            <a:avLst/>
          </a:prstGeom>
        </p:spPr>
        <p:txBody>
          <a:bodyPr/>
          <a:lstStyle/>
          <a:p>
            <a:pPr defTabSz="740662">
              <a:defRPr sz="2200">
                <a:effectLst>
                  <a:outerShdw blurRad="25400" dist="30861" dir="2700000" rotWithShape="0">
                    <a:srgbClr val="C0C0C0"/>
                  </a:outerShdw>
                </a:effectLst>
              </a:defRPr>
            </a:pPr>
            <a:r>
              <a:rPr dirty="0"/>
              <a:t>Term Project </a:t>
            </a:r>
            <a:r>
              <a:rPr b="0" i="0" dirty="0" err="1">
                <a:latin typeface="굴림"/>
                <a:ea typeface="굴림"/>
                <a:cs typeface="굴림"/>
                <a:sym typeface="굴림"/>
              </a:rPr>
              <a:t>주차별</a:t>
            </a:r>
            <a:r>
              <a:rPr lang="en-US" altLang="ko-KR" b="0" i="0" dirty="0">
                <a:latin typeface="굴림"/>
                <a:ea typeface="굴림"/>
                <a:cs typeface="굴림"/>
                <a:sym typeface="굴림"/>
              </a:rPr>
              <a:t> </a:t>
            </a:r>
            <a:r>
              <a:rPr lang="ko-KR" altLang="en-US" b="0" i="0" dirty="0">
                <a:latin typeface="굴림"/>
                <a:ea typeface="굴림"/>
                <a:cs typeface="굴림"/>
                <a:sym typeface="굴림"/>
              </a:rPr>
              <a:t>계획</a:t>
            </a:r>
            <a:endParaRPr b="0" i="0" dirty="0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4294967295"/>
          </p:nvPr>
        </p:nvSpPr>
        <p:spPr>
          <a:xfrm>
            <a:off x="10238424" y="6500813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558547770"/>
              </p:ext>
            </p:extLst>
          </p:nvPr>
        </p:nvGraphicFramePr>
        <p:xfrm>
          <a:off x="1530222" y="558356"/>
          <a:ext cx="8798370" cy="6217920"/>
        </p:xfrm>
        <a:graphic>
          <a:graphicData uri="http://schemas.openxmlformats.org/drawingml/2006/table">
            <a:tbl>
              <a:tblPr firstRow="1" bandRow="1"/>
              <a:tblGrid>
                <a:gridCol w="111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1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주차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세부 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시행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1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 </a:t>
                      </a:r>
                      <a:r>
                        <a:t>(4.23~4.29)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NSXML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프레임워크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OpenAPI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응용</a:t>
                      </a:r>
                      <a:r>
                        <a:rPr dirty="0"/>
                        <a:t> 앱 </a:t>
                      </a:r>
                      <a:r>
                        <a:rPr dirty="0" err="1"/>
                        <a:t>개발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조사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Xml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모듈 조사 완료</a:t>
                      </a: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국가공공데이터 포털 활용사례조사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2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(4.30~5.6)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 작성</a:t>
                      </a:r>
                      <a:endParaRPr dirty="0">
                        <a:latin typeface="+mn-lt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3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(5.7~5.13)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기획발표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5/8</a:t>
                      </a:r>
                      <a:r>
                        <a:rPr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, OpenAPI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연동</a:t>
                      </a:r>
                      <a:r>
                        <a:rPr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구현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국가공공데이터포털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 </a:t>
                      </a:r>
                      <a:r>
                        <a:t>활용</a:t>
                      </a:r>
                    </a:p>
                    <a:p>
                      <a:pPr algn="l">
                        <a:defRPr sz="1600"/>
                      </a:pPr>
                      <a:r>
                        <a:t>youtube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기획 발표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4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(5.14~5.20)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다양한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검색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,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통계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/>
                        <a:t>공연 검색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시작일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종료일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을 통한 공연에 대한 상세한 정보 추출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5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(5.21~5.27)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MapKit 지도, Speech, Animation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Core Graphics, Speech, Animation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구현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6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(5.28.~6.3)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중간 시연 발표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5/28</a:t>
                      </a:r>
                    </a:p>
                    <a:p>
                      <a:pPr algn="l">
                        <a:defRPr sz="1600"/>
                      </a:pPr>
                      <a:r>
                        <a:t>Core Graphics,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지도</a:t>
                      </a:r>
                      <a:r>
                        <a:rPr dirty="0"/>
                        <a:t>, 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. </a:t>
                      </a:r>
                      <a:r>
                        <a:rPr lang="en-US" altLang="ko-KR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youtube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중간 시연 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7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(6.4~6.10)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8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(6.11~6.18)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최종구현 발표 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6/7</a:t>
                      </a:r>
                    </a:p>
                    <a:p>
                      <a:pPr algn="l">
                        <a:defRPr sz="1600"/>
                      </a:pPr>
                      <a:r>
                        <a:t>AppStore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 추진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Youtube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활용 최종 시연 발표</a:t>
                      </a:r>
                    </a:p>
                    <a:p>
                      <a:pPr algn="l">
                        <a:defRPr sz="1600"/>
                      </a:pPr>
                      <a:r>
                        <a:t>AppStore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 추진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9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BF022-E58F-44F2-82FB-98CDCFC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31" y="3200399"/>
            <a:ext cx="10363201" cy="45720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380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92</TotalTime>
  <Words>238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바탕</vt:lpstr>
      <vt:lpstr>Arial</vt:lpstr>
      <vt:lpstr>Rockwell</vt:lpstr>
      <vt:lpstr>Rockwell Condensed</vt:lpstr>
      <vt:lpstr>Times New Roman</vt:lpstr>
      <vt:lpstr>Wingdings</vt:lpstr>
      <vt:lpstr>목판</vt:lpstr>
      <vt:lpstr>스마트폰 게임 프로그래밍      1차 발표-기획</vt:lpstr>
      <vt:lpstr>App</vt:lpstr>
      <vt:lpstr>사용 할 API – 국악공연정보 조회서비스</vt:lpstr>
      <vt:lpstr>진행도 예시</vt:lpstr>
      <vt:lpstr>Term Project 주차별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     1차 발표</dc:title>
  <dc:creator>석진호</dc:creator>
  <cp:lastModifiedBy>석진호</cp:lastModifiedBy>
  <cp:revision>5</cp:revision>
  <dcterms:created xsi:type="dcterms:W3CDTF">2018-05-06T16:43:48Z</dcterms:created>
  <dcterms:modified xsi:type="dcterms:W3CDTF">2018-05-06T18:15:53Z</dcterms:modified>
</cp:coreProperties>
</file>