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205940" y="156642"/>
            <a:ext cx="10363201" cy="457202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4958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416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88234-4CDA-4EC4-86C4-16EA7528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/>
              <a:t>스마트폰 게임 프로그래밍 </a:t>
            </a:r>
            <a:r>
              <a:rPr lang="en-US" altLang="ko-KR" sz="6600" dirty="0"/>
              <a:t>					</a:t>
            </a:r>
            <a:r>
              <a:rPr lang="ko-KR" altLang="en-US" sz="6600" dirty="0"/>
              <a:t>최종발표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3B203-4427-46BF-86D5-57FCDF51B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2013180017 </a:t>
            </a:r>
            <a:r>
              <a:rPr lang="ko-KR" altLang="en-US" dirty="0"/>
              <a:t>석진호</a:t>
            </a:r>
          </a:p>
        </p:txBody>
      </p:sp>
    </p:spTree>
    <p:extLst>
      <p:ext uri="{BB962C8B-B14F-4D97-AF65-F5344CB8AC3E}">
        <p14:creationId xmlns:p14="http://schemas.microsoft.com/office/powerpoint/2010/main" val="15057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677987" y="157160"/>
            <a:ext cx="8836701" cy="457204"/>
          </a:xfrm>
          <a:prstGeom prst="rect">
            <a:avLst/>
          </a:prstGeom>
        </p:spPr>
        <p:txBody>
          <a:bodyPr/>
          <a:lstStyle/>
          <a:p>
            <a:pPr defTabSz="740662">
              <a:defRPr sz="2200">
                <a:effectLst>
                  <a:outerShdw blurRad="25400" dist="30861" dir="2700000" rotWithShape="0">
                    <a:srgbClr val="C0C0C0"/>
                  </a:outerShdw>
                </a:effectLst>
              </a:defRPr>
            </a:pPr>
            <a:r>
              <a:rPr dirty="0"/>
              <a:t>Term Project </a:t>
            </a:r>
            <a:r>
              <a:rPr b="0" i="0" dirty="0" err="1">
                <a:latin typeface="굴림"/>
                <a:ea typeface="굴림"/>
                <a:cs typeface="굴림"/>
                <a:sym typeface="굴림"/>
              </a:rPr>
              <a:t>주차별</a:t>
            </a:r>
            <a:r>
              <a:rPr lang="en-US" altLang="ko-KR" b="0" i="0" dirty="0">
                <a:latin typeface="굴림"/>
                <a:ea typeface="굴림"/>
                <a:cs typeface="굴림"/>
                <a:sym typeface="굴림"/>
              </a:rPr>
              <a:t> </a:t>
            </a:r>
            <a:r>
              <a:rPr lang="ko-KR" altLang="en-US" b="0" i="0" dirty="0">
                <a:latin typeface="굴림"/>
                <a:ea typeface="굴림"/>
                <a:cs typeface="굴림"/>
                <a:sym typeface="굴림"/>
              </a:rPr>
              <a:t>계획</a:t>
            </a:r>
            <a:endParaRPr b="0" i="0" dirty="0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4294967295"/>
          </p:nvPr>
        </p:nvSpPr>
        <p:spPr>
          <a:xfrm>
            <a:off x="10238424" y="6500813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4045295416"/>
              </p:ext>
            </p:extLst>
          </p:nvPr>
        </p:nvGraphicFramePr>
        <p:xfrm>
          <a:off x="593557" y="558356"/>
          <a:ext cx="10387263" cy="5708707"/>
        </p:xfrm>
        <a:graphic>
          <a:graphicData uri="http://schemas.openxmlformats.org/drawingml/2006/table">
            <a:tbl>
              <a:tblPr firstRow="1" bandRow="1"/>
              <a:tblGrid>
                <a:gridCol w="131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주차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세부 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시행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1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 </a:t>
                      </a:r>
                      <a:r>
                        <a:rPr dirty="0"/>
                        <a:t>(4.23~4.29)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NSXML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프레임워크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OpenAPI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응용</a:t>
                      </a:r>
                      <a:r>
                        <a:rPr dirty="0"/>
                        <a:t> 앱 </a:t>
                      </a:r>
                      <a:r>
                        <a:rPr dirty="0" err="1"/>
                        <a:t>개발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예시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조사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Xml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모듈 조사 완료</a:t>
                      </a: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국가공공데이터 포털 활용사례조사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2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(4.30~5.6)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 작성</a:t>
                      </a:r>
                      <a:endParaRPr dirty="0">
                        <a:latin typeface="+mn-lt"/>
                        <a:ea typeface="+mn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3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(5.7~5.13)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/>
                        <a:t>기획발표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5/8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국가공공데이터포털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/>
                        <a:t>활용</a:t>
                      </a:r>
                      <a:endParaRPr dirty="0"/>
                    </a:p>
                    <a:p>
                      <a:pPr algn="l">
                        <a:defRPr sz="1600"/>
                      </a:pPr>
                      <a:r>
                        <a:rPr dirty="0" err="1"/>
                        <a:t>youtube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기획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dirty="0"/>
                        <a:t>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4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(5.14~5.20)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다양한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검색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,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통계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dirty="0"/>
                        <a:t>공연 검색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시작일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종료일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을 통한 공연에 대한 상세한 정보 추출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dirty="0"/>
                        <a:t>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5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(5.21~5.27)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MapKit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지도</a:t>
                      </a:r>
                      <a:r>
                        <a:rPr dirty="0"/>
                        <a:t>, Speech, Animation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/>
                        <a:t>Core Graphics, Speech, Animation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구현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dirty="0"/>
                        <a:t>애니메이션 기능 미추가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6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(5.28.~6.3)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중간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시연</a:t>
                      </a:r>
                      <a:r>
                        <a:rPr dirty="0"/>
                        <a:t> 발표</a:t>
                      </a:r>
                      <a:r>
                        <a:rPr b="1"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5/28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Core Graphics,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추가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/>
                        <a:t>MapKit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지도</a:t>
                      </a:r>
                      <a:r>
                        <a:rPr dirty="0"/>
                        <a:t>, Core Graphics,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추가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. </a:t>
                      </a:r>
                      <a:r>
                        <a:rPr lang="en-US" altLang="ko-KR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youtube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중간 시연 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7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(6.4~6.10)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t>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 등 추가 기능 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사운드 </a:t>
                      </a:r>
                      <a:r>
                        <a:rPr lang="ko-KR" altLang="en-US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파티클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8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(6.11~6.18)</a:t>
                      </a: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최종구현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발표</a:t>
                      </a:r>
                      <a:r>
                        <a:rPr dirty="0"/>
                        <a:t> </a:t>
                      </a:r>
                      <a:r>
                        <a:rPr b="1"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6/</a:t>
                      </a:r>
                      <a:r>
                        <a:rPr lang="en-US" altLang="ko-KR" b="1"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12</a:t>
                      </a:r>
                      <a:endParaRPr b="1" dirty="0">
                        <a:latin typeface="+mn-lt"/>
                        <a:ea typeface="+mn-ea"/>
                        <a:cs typeface="+mn-cs"/>
                        <a:sym typeface="Times New Roman"/>
                      </a:endParaRPr>
                    </a:p>
                    <a:p>
                      <a:pPr algn="l">
                        <a:defRPr sz="1600"/>
                      </a:pPr>
                      <a:r>
                        <a:rPr dirty="0"/>
                        <a:t>AppStore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추진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/>
                        <a:t>Youtube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활용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최종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시연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/>
                        <a:t>AppStore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추진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91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1865A-1E8B-4E8D-BA83-B8EE8E1EB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488" y="2561448"/>
            <a:ext cx="2827880" cy="1343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C93F1-174A-49FC-9C27-624D9F4A8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6695" y="2630257"/>
            <a:ext cx="2449627" cy="1255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F085FD-CAB4-49F8-B6E1-F291B6677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713" y="1317331"/>
            <a:ext cx="2364925" cy="10642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3CDA08-99DF-48FD-84E0-C2A20DAB7D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5906" y="1526182"/>
            <a:ext cx="2090711" cy="92513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9D31A8E-3067-4FF8-A221-A7C9E54A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6000" kern="1200" cap="all" baseline="0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6000" kern="1200" cap="all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ko-KR" altLang="en-US" sz="6000" kern="1200" cap="all" baseline="0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커밋</a:t>
            </a:r>
            <a:endParaRPr lang="en-US" altLang="ko-KR" sz="6000" kern="1200" cap="all" baseline="0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E3361F-6701-4285-AA09-6D42404C5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5906" y="3895863"/>
            <a:ext cx="3289687" cy="14808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C71A91-D41F-48F7-8D10-F9EFA68415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9300" y="3950411"/>
            <a:ext cx="1823245" cy="16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76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BF022-E58F-44F2-82FB-98CDCFC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231" y="3200399"/>
            <a:ext cx="10363201" cy="45720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데모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380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2539</TotalTime>
  <Words>198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바탕</vt:lpstr>
      <vt:lpstr>Calibri</vt:lpstr>
      <vt:lpstr>Rockwell</vt:lpstr>
      <vt:lpstr>Rockwell Condensed</vt:lpstr>
      <vt:lpstr>Rockwell Extra Bold</vt:lpstr>
      <vt:lpstr>Times New Roman</vt:lpstr>
      <vt:lpstr>Wingdings</vt:lpstr>
      <vt:lpstr>목판</vt:lpstr>
      <vt:lpstr>스마트폰 게임 프로그래밍      최종발표</vt:lpstr>
      <vt:lpstr>Term Project 주차별 계획</vt:lpstr>
      <vt:lpstr>깃허브 커밋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     1차 발표</dc:title>
  <dc:creator>석진호</dc:creator>
  <cp:lastModifiedBy>석진호</cp:lastModifiedBy>
  <cp:revision>8</cp:revision>
  <dcterms:created xsi:type="dcterms:W3CDTF">2018-05-06T16:43:48Z</dcterms:created>
  <dcterms:modified xsi:type="dcterms:W3CDTF">2018-06-12T05:43:24Z</dcterms:modified>
</cp:coreProperties>
</file>