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텍스트"/>
          <p:cNvSpPr txBox="1">
            <a:spLocks noGrp="1"/>
          </p:cNvSpPr>
          <p:nvPr>
            <p:ph type="title"/>
          </p:nvPr>
        </p:nvSpPr>
        <p:spPr>
          <a:xfrm>
            <a:off x="205940" y="156642"/>
            <a:ext cx="10363201" cy="457202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제목 텍스트</a:t>
            </a:r>
          </a:p>
        </p:txBody>
      </p:sp>
      <p:sp>
        <p:nvSpPr>
          <p:cNvPr id="115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4958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44166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6/12/2018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88234-4CDA-4EC4-86C4-16EA75288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600" dirty="0"/>
              <a:t>스마트폰 게임 프로그래밍 </a:t>
            </a:r>
            <a:r>
              <a:rPr lang="en-US" altLang="ko-KR" sz="6600" dirty="0"/>
              <a:t>					</a:t>
            </a:r>
            <a:r>
              <a:rPr lang="ko-KR" altLang="en-US" sz="6600" dirty="0"/>
              <a:t>최종발표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63B203-4427-46BF-86D5-57FCDF51B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2013180017 </a:t>
            </a:r>
            <a:r>
              <a:rPr lang="ko-KR" altLang="en-US" dirty="0"/>
              <a:t>석진호</a:t>
            </a:r>
          </a:p>
        </p:txBody>
      </p:sp>
    </p:spTree>
    <p:extLst>
      <p:ext uri="{BB962C8B-B14F-4D97-AF65-F5344CB8AC3E}">
        <p14:creationId xmlns:p14="http://schemas.microsoft.com/office/powerpoint/2010/main" val="150570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677987" y="157160"/>
            <a:ext cx="8836701" cy="457204"/>
          </a:xfrm>
          <a:prstGeom prst="rect">
            <a:avLst/>
          </a:prstGeom>
        </p:spPr>
        <p:txBody>
          <a:bodyPr/>
          <a:lstStyle/>
          <a:p>
            <a:pPr defTabSz="740662">
              <a:defRPr sz="2200">
                <a:effectLst>
                  <a:outerShdw blurRad="25400" dist="30861" dir="2700000" rotWithShape="0">
                    <a:srgbClr val="C0C0C0"/>
                  </a:outerShdw>
                </a:effectLst>
              </a:defRPr>
            </a:pPr>
            <a:r>
              <a:rPr dirty="0"/>
              <a:t>Term Project </a:t>
            </a:r>
            <a:r>
              <a:rPr b="0" i="0" dirty="0" err="1">
                <a:latin typeface="굴림"/>
                <a:ea typeface="굴림"/>
                <a:cs typeface="굴림"/>
                <a:sym typeface="굴림"/>
              </a:rPr>
              <a:t>주차별</a:t>
            </a:r>
            <a:r>
              <a:rPr lang="en-US" altLang="ko-KR" b="0" i="0" dirty="0">
                <a:latin typeface="굴림"/>
                <a:ea typeface="굴림"/>
                <a:cs typeface="굴림"/>
                <a:sym typeface="굴림"/>
              </a:rPr>
              <a:t> </a:t>
            </a:r>
            <a:r>
              <a:rPr lang="ko-KR" altLang="en-US" b="0" i="0" dirty="0">
                <a:latin typeface="굴림"/>
                <a:ea typeface="굴림"/>
                <a:cs typeface="굴림"/>
                <a:sym typeface="굴림"/>
              </a:rPr>
              <a:t>계획</a:t>
            </a:r>
            <a:endParaRPr b="0" i="0" dirty="0"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4294967295"/>
          </p:nvPr>
        </p:nvSpPr>
        <p:spPr>
          <a:xfrm>
            <a:off x="10238424" y="6500813"/>
            <a:ext cx="180337" cy="2754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graphicFrame>
        <p:nvGraphicFramePr>
          <p:cNvPr id="139" name="Table 139"/>
          <p:cNvGraphicFramePr/>
          <p:nvPr>
            <p:extLst>
              <p:ext uri="{D42A27DB-BD31-4B8C-83A1-F6EECF244321}">
                <p14:modId xmlns:p14="http://schemas.microsoft.com/office/powerpoint/2010/main" val="4045295416"/>
              </p:ext>
            </p:extLst>
          </p:nvPr>
        </p:nvGraphicFramePr>
        <p:xfrm>
          <a:off x="593557" y="558356"/>
          <a:ext cx="10387263" cy="5708707"/>
        </p:xfrm>
        <a:graphic>
          <a:graphicData uri="http://schemas.openxmlformats.org/drawingml/2006/table">
            <a:tbl>
              <a:tblPr firstRow="1" bandRow="1"/>
              <a:tblGrid>
                <a:gridCol w="131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2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3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258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dirty="0" err="1">
                          <a:solidFill>
                            <a:srgbClr val="FFFFFF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주차</a:t>
                      </a:r>
                      <a:endParaRPr dirty="0">
                        <a:solidFill>
                          <a:srgbClr val="FFFFFF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계획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세부 계획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시행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/>
                        <a:t>1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주 </a:t>
                      </a:r>
                      <a:r>
                        <a:rPr dirty="0"/>
                        <a:t>(4.23~4.29)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/>
                        <a:t>NSXML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프레임워크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OpenAPI</a:t>
                      </a:r>
                      <a:r>
                        <a:rPr dirty="0"/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조사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/>
                        <a:t>응용</a:t>
                      </a:r>
                      <a:r>
                        <a:rPr dirty="0"/>
                        <a:t> 앱 </a:t>
                      </a:r>
                      <a:r>
                        <a:rPr dirty="0" err="1"/>
                        <a:t>개발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예시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조사</a:t>
                      </a:r>
                      <a:endParaRPr dirty="0"/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Xml 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모듈 조사 완료</a:t>
                      </a:r>
                    </a:p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t>국가공공데이터 포털 활용사례조사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en-US" altLang="ko-KR" dirty="0"/>
                        <a:t> O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/>
                        <a:t>2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(4.30~5.6)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dirty="0"/>
                        <a:t>APP </a:t>
                      </a:r>
                      <a:r>
                        <a:rPr lang="ko-KR" altLang="en-US" dirty="0"/>
                        <a:t>개발 기획</a:t>
                      </a:r>
                      <a:endParaRPr dirty="0"/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dirty="0"/>
                        <a:t>App </a:t>
                      </a:r>
                      <a:r>
                        <a:rPr lang="ko-KR" altLang="en-US" dirty="0"/>
                        <a:t>개발 기획 작성</a:t>
                      </a:r>
                      <a:endParaRPr dirty="0">
                        <a:latin typeface="+mn-lt"/>
                        <a:ea typeface="+mn-ea"/>
                        <a:cs typeface="+mn-cs"/>
                        <a:sym typeface="Times New Roman"/>
                      </a:endParaRP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en-US" altLang="ko-KR" dirty="0"/>
                        <a:t> O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3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t>(5.7~5.13)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26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/>
                        <a:t>기획발표</a:t>
                      </a:r>
                      <a:r>
                        <a:rPr dirty="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5/8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OpenAPI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solidFill>
                            <a:srgbClr val="000000"/>
                          </a:solidFill>
                        </a:rPr>
                        <a:t>연동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solidFill>
                            <a:srgbClr val="000000"/>
                          </a:solidFill>
                        </a:rPr>
                        <a:t>구현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/>
                        <a:t>국가공공데이터포털</a:t>
                      </a:r>
                      <a:r>
                        <a:rPr dirty="0"/>
                        <a:t> </a:t>
                      </a:r>
                      <a:r>
                        <a:rPr dirty="0" err="1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OpenAPI</a:t>
                      </a:r>
                      <a:r>
                        <a:rPr dirty="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/>
                        <a:t>활용</a:t>
                      </a:r>
                      <a:endParaRPr dirty="0"/>
                    </a:p>
                    <a:p>
                      <a:pPr algn="l">
                        <a:defRPr sz="1600"/>
                      </a:pPr>
                      <a:r>
                        <a:rPr dirty="0" err="1"/>
                        <a:t>youtube</a:t>
                      </a:r>
                      <a:r>
                        <a:rPr dirty="0"/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기획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발표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en-US" dirty="0"/>
                        <a:t>O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/>
                        <a:t>4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(5.14~5.20)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다양한</a:t>
                      </a:r>
                      <a:r>
                        <a:rPr sz="1600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검색</a:t>
                      </a:r>
                      <a:r>
                        <a:rPr sz="1600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, </a:t>
                      </a:r>
                      <a:r>
                        <a:rPr sz="1600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통계</a:t>
                      </a:r>
                      <a:r>
                        <a:rPr sz="1600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기능</a:t>
                      </a:r>
                      <a:r>
                        <a:rPr sz="1600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구현</a:t>
                      </a:r>
                      <a:endParaRPr sz="1600"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ko-KR" altLang="en-US" dirty="0"/>
                        <a:t>공연 검색 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시작일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종료일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제목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장소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을 통한 공연에 대한 상세한 정보 추출</a:t>
                      </a:r>
                      <a:endParaRPr dirty="0"/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en-US" dirty="0"/>
                        <a:t>o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/>
                        <a:t>5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(5.21~5.27)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/>
                        <a:t>MapKit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지도</a:t>
                      </a:r>
                      <a:r>
                        <a:rPr dirty="0"/>
                        <a:t>, Speech, Animation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/>
                        <a:t>Core Graphics, Speech, Animation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기능 구현</a:t>
                      </a:r>
                      <a:endParaRPr dirty="0"/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ko-KR" altLang="en-US" dirty="0"/>
                        <a:t>애니메이션 기능 미추가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6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t>(5.28.~6.3)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00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/>
                        <a:t>중간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시연</a:t>
                      </a:r>
                      <a:r>
                        <a:rPr dirty="0"/>
                        <a:t> 발표</a:t>
                      </a:r>
                      <a:r>
                        <a:rPr b="1" dirty="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5/28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Core Graphics,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사진</a:t>
                      </a:r>
                      <a:r>
                        <a:rPr dirty="0"/>
                        <a:t>,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그래프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등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추가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기능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 err="1"/>
                        <a:t>MapKit</a:t>
                      </a:r>
                      <a:r>
                        <a:rPr dirty="0"/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지도</a:t>
                      </a:r>
                      <a:r>
                        <a:rPr dirty="0"/>
                        <a:t>, Core Graphics,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사진</a:t>
                      </a:r>
                      <a:r>
                        <a:rPr dirty="0"/>
                        <a:t>,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그래프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등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추가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기능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구현</a:t>
                      </a:r>
                      <a:r>
                        <a:rPr lang="en-US" altLang="ko-KR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. </a:t>
                      </a:r>
                      <a:r>
                        <a:rPr lang="en-US" altLang="ko-KR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youtube</a:t>
                      </a:r>
                      <a:r>
                        <a:rPr lang="en-US" altLang="ko-KR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lang="ko-KR" altLang="en-US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중간 시연 발표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7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t>(6.4~6.10)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사진</a:t>
                      </a:r>
                      <a:r>
                        <a:t>, 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그래프 등 추가 기능 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ko-KR" altLang="en-US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사운드 </a:t>
                      </a:r>
                      <a:r>
                        <a:rPr lang="ko-KR" altLang="en-US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파티클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8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t>(6.11~6.18)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00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/>
                        <a:t>최종구현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발표</a:t>
                      </a:r>
                      <a:r>
                        <a:rPr dirty="0"/>
                        <a:t> </a:t>
                      </a:r>
                      <a:r>
                        <a:rPr b="1" dirty="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6/</a:t>
                      </a:r>
                      <a:r>
                        <a:rPr lang="en-US" altLang="ko-KR" b="1" dirty="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12</a:t>
                      </a:r>
                      <a:endParaRPr b="1" dirty="0">
                        <a:latin typeface="+mn-lt"/>
                        <a:ea typeface="+mn-ea"/>
                        <a:cs typeface="+mn-cs"/>
                        <a:sym typeface="Times New Roman"/>
                      </a:endParaRPr>
                    </a:p>
                    <a:p>
                      <a:pPr algn="l">
                        <a:defRPr sz="1600"/>
                      </a:pPr>
                      <a:r>
                        <a:rPr dirty="0"/>
                        <a:t>AppStore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등록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추진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 err="1"/>
                        <a:t>Youtube</a:t>
                      </a:r>
                      <a:r>
                        <a:rPr dirty="0"/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활용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최종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시연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발표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  <a:p>
                      <a:pPr algn="l">
                        <a:defRPr sz="1600"/>
                      </a:pPr>
                      <a:r>
                        <a:rPr dirty="0"/>
                        <a:t>AppStore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등록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추진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913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7BF936A-7CB7-4C57-98A3-96928DD2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5C791B-FFA1-4943-B5E4-F5F145D8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671DBD-7165-4BE6-80A0-045723A9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622AD38-5C0D-490C-A06A-D1F07E2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D57AEAB-0276-4D94-93D9-3A090A1FD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CF33569-0434-460F-AFA4-D829E476A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C4A6789-55AC-42E6-9425-33CA7D05C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718D89-30AF-42EF-86AB-FF232D797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6CBCA2-E9FC-45B2-A370-2BA218D8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928117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51865A-1E8B-4E8D-BA83-B8EE8E1EB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9130" y="3835431"/>
            <a:ext cx="3287581" cy="15616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BC93F1-174A-49FC-9C27-624D9F4A89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9405" y="1344107"/>
            <a:ext cx="3287578" cy="16848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F085FD-CAB4-49F8-B6E1-F291B66775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0090" y="3869063"/>
            <a:ext cx="3287581" cy="14794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3CDA08-99DF-48FD-84E0-C2A20DAB7D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8670" y="1427629"/>
            <a:ext cx="3287578" cy="1454752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609AF6DF-BB66-41AD-AAFF-4B2CF37F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5820583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C6DACB6-6C32-4382-9C54-2EA21977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790" y="5477256"/>
            <a:ext cx="914400" cy="914400"/>
            <a:chOff x="9685338" y="4460675"/>
            <a:chExt cx="1080904" cy="108090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389BFCA-D695-4FB6-A90C-0D7549676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F7E4C9C-591E-4C54-9ECF-96F50A57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9D31A8E-3067-4FF8-A221-A7C9E54A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19" y="1432223"/>
            <a:ext cx="289782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ko-KR" altLang="en-US" sz="6000" kern="1200" cap="all" baseline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깃허브</a:t>
            </a:r>
            <a:r>
              <a:rPr lang="en-US" altLang="ko-KR" sz="6000" kern="1200" cap="all" baseline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  <a:r>
              <a:rPr lang="ko-KR" altLang="en-US" sz="6000" kern="1200" cap="all" baseline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커밋</a:t>
            </a:r>
            <a:endParaRPr lang="en-US" altLang="ko-KR" sz="6000" kern="1200" cap="all" baseline="0">
              <a:blipFill dpi="0" rotWithShape="1">
                <a:blip r:embed="rId4">
                  <a:extLst/>
                </a:blip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4652767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BF022-E58F-44F2-82FB-98CDCFC3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231" y="3200399"/>
            <a:ext cx="10363201" cy="457202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데모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53806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2532</TotalTime>
  <Words>198</Words>
  <Application>Microsoft Office PowerPoint</Application>
  <PresentationFormat>와이드스크린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굴림</vt:lpstr>
      <vt:lpstr>바탕</vt:lpstr>
      <vt:lpstr>Calibri</vt:lpstr>
      <vt:lpstr>Rockwell</vt:lpstr>
      <vt:lpstr>Rockwell Condensed</vt:lpstr>
      <vt:lpstr>Rockwell Extra Bold</vt:lpstr>
      <vt:lpstr>Times New Roman</vt:lpstr>
      <vt:lpstr>Wingdings</vt:lpstr>
      <vt:lpstr>목판</vt:lpstr>
      <vt:lpstr>스마트폰 게임 프로그래밍      최종발표</vt:lpstr>
      <vt:lpstr>Term Project 주차별 계획</vt:lpstr>
      <vt:lpstr>깃허브 커밋</vt:lpstr>
      <vt:lpstr>데모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게임 프로그래밍      1차 발표</dc:title>
  <dc:creator>석진호</dc:creator>
  <cp:lastModifiedBy>석진호</cp:lastModifiedBy>
  <cp:revision>7</cp:revision>
  <dcterms:created xsi:type="dcterms:W3CDTF">2018-05-06T16:43:48Z</dcterms:created>
  <dcterms:modified xsi:type="dcterms:W3CDTF">2018-06-12T05:37:11Z</dcterms:modified>
</cp:coreProperties>
</file>