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5"/>
    <p:restoredTop sz="96208"/>
  </p:normalViewPr>
  <p:slideViewPr>
    <p:cSldViewPr snapToGrid="0" snapToObjects="1">
      <p:cViewPr varScale="1">
        <p:scale>
          <a:sx n="118" d="100"/>
          <a:sy n="118" d="100"/>
        </p:scale>
        <p:origin x="23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2487-0538-4F40-9C9C-68CEE3F36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BBC0D-FC3D-3140-9A55-F7C607C0C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DFA88-FEC9-CC40-BE66-B63E5FCE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37F6-0551-AA43-A646-377B91527221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4B4C7-10FA-1941-9259-0FFE2516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B2FAE-54AB-7A40-82BA-7FD3AFDA6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15D5-4C90-D74A-8588-B077B8249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7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8660-5E18-5440-ACCE-DE300D08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F7FCF-C805-2B4B-B239-AAB8BC88A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2B154-5771-AC4B-A014-ACE87C89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37F6-0551-AA43-A646-377B91527221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163E5-2B6C-9648-80C1-265EC7F9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A32CB-B8C2-6D4C-8F9F-62E6980B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15D5-4C90-D74A-8588-B077B8249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9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6C9730-E25E-5D4C-9E42-701F01348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76E7B-F2BF-4E41-94A6-155BEE949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79CA9-8290-D34B-AFC7-34BD4EC5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37F6-0551-AA43-A646-377B91527221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8693F-D5E4-B342-8AED-5C1A9226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BAD32-11E1-0C4C-B657-38983767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15D5-4C90-D74A-8588-B077B8249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8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6FD3B-D825-3E4B-882B-36C1DCC2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8B5EE-2E51-B94A-B833-323E17010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553DC-2174-5443-BF0B-EA573315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37F6-0551-AA43-A646-377B91527221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F8A10-7F92-B848-A4B9-BFC23EE7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0C36E-EC60-F646-9142-83F680AC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15D5-4C90-D74A-8588-B077B8249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5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C044B-F727-704E-8009-EFCB1D0D4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D4C68-9DF8-C34C-9F84-1733442E5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1BADE-23DE-EF46-BAEA-23C8335C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37F6-0551-AA43-A646-377B91527221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79A58-F976-554E-9E89-3D88B18C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DD62A-9D19-CD41-B69B-852B9042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15D5-4C90-D74A-8588-B077B8249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7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87B9-2BFA-5845-83FC-C9259EAE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2FE94-471D-C140-A0D5-60B2250C7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57485-973C-254E-BB01-F1A0DB101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2BE81-F71F-7744-90BE-5B9672D8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37F6-0551-AA43-A646-377B91527221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693C3-8302-AA4E-B8F7-91BA9411B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6494A-4701-F448-8512-A5AC3FEF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15D5-4C90-D74A-8588-B077B8249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4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460DA-37AD-ED4D-A3AF-872D9582D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F240B-EB08-E04D-969B-CEED82D40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EF91F-6F65-6149-9A66-656B7B404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9D3DC-2230-374F-B69C-ABF588214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70CFB3-9CFB-8747-A17E-A6F16D7DB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C95E3-FB73-AF4C-9DD0-645DA00A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37F6-0551-AA43-A646-377B91527221}" type="datetimeFigureOut">
              <a:rPr lang="en-US" smtClean="0"/>
              <a:t>8/17/20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A1687-7148-1145-8DAF-6725DEB1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938B3D-AED1-3B45-A8D0-EDFE07CD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15D5-4C90-D74A-8588-B077B8249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8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2347-ECC1-AD4A-AB03-DF8FFC9D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FDE1D-235A-B74F-88D9-FEBBF056A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37F6-0551-AA43-A646-377B91527221}" type="datetimeFigureOut">
              <a:rPr lang="en-US" smtClean="0"/>
              <a:t>8/17/20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39F79-0F44-0F4A-B779-46E45D1D0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56A75-D28B-304A-B04A-8C1DEB66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15D5-4C90-D74A-8588-B077B8249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1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BCCF19-24E4-5448-BA77-9A2A49D0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37F6-0551-AA43-A646-377B91527221}" type="datetimeFigureOut">
              <a:rPr lang="en-US" smtClean="0"/>
              <a:t>8/17/20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898581-606A-F54C-93FA-B6D486424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3816C-5214-7D40-A43F-A8D0DB39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15D5-4C90-D74A-8588-B077B8249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3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2785-0F5B-E74D-9EF7-DAE79ECA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AF754-B457-D642-B310-7206FCB8F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94F45-DC45-3A4B-A57D-25EC1BBD2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FEB31-9376-B542-AC0B-E16FE086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37F6-0551-AA43-A646-377B91527221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95002-ECAE-B942-BCD0-78FD46E0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4DCEA-C779-8149-89C3-2C60CC73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15D5-4C90-D74A-8588-B077B8249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7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DF03-F825-C24F-A06C-67A6B792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F8DFEA-60AF-AE46-A2D5-ECAF1AEFD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8D3E3-078C-9443-8702-24BECBF8E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4AB34-F993-274C-A609-D329C019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37F6-0551-AA43-A646-377B91527221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1F2E2-D1E1-9448-9107-B7D00465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64391-AAB6-334A-AE34-14758569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15D5-4C90-D74A-8588-B077B8249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D0D5AF-EAEC-FF4A-8FC3-42EB19BFA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C3EAD-05C5-A54C-A6A4-D3D3B9316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1B0C2-93C7-AC41-A157-459CC25DC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337F6-0551-AA43-A646-377B91527221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A8BEE-2F67-774A-BE8D-9670FA1D4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7DBE3-E3A8-4A4E-BDC5-AF575320E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315D5-4C90-D74A-8588-B077B8249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7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98755-FB9E-6A4C-A740-B99AD6E24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9795"/>
            <a:ext cx="10515600" cy="1325563"/>
          </a:xfrm>
        </p:spPr>
        <p:txBody>
          <a:bodyPr/>
          <a:lstStyle/>
          <a:p>
            <a:r>
              <a:rPr lang="en-US" dirty="0"/>
              <a:t>ETL – Extract, Transform, Load -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4B72FB-4211-214F-BD98-9F94479ACCE7}"/>
              </a:ext>
            </a:extLst>
          </p:cNvPr>
          <p:cNvSpPr txBox="1"/>
          <p:nvPr/>
        </p:nvSpPr>
        <p:spPr>
          <a:xfrm>
            <a:off x="700100" y="762458"/>
            <a:ext cx="3708579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Extraction Source:</a:t>
            </a:r>
          </a:p>
          <a:p>
            <a:endParaRPr lang="en-US" u="sng" dirty="0"/>
          </a:p>
          <a:p>
            <a:r>
              <a:rPr lang="en-US" dirty="0"/>
              <a:t>CSV -&gt; 	Use Pandas </a:t>
            </a:r>
            <a:r>
              <a:rPr lang="en-US" dirty="0" err="1"/>
              <a:t>pd.read_csv</a:t>
            </a:r>
            <a:endParaRPr lang="en-US" dirty="0"/>
          </a:p>
          <a:p>
            <a:r>
              <a:rPr lang="en-US" dirty="0"/>
              <a:t>	(also can open in </a:t>
            </a:r>
            <a:r>
              <a:rPr lang="en-US" dirty="0" err="1"/>
              <a:t>pg</a:t>
            </a:r>
            <a:r>
              <a:rPr lang="en-US" dirty="0"/>
              <a:t> admin)</a:t>
            </a:r>
          </a:p>
          <a:p>
            <a:r>
              <a:rPr lang="en-US" dirty="0"/>
              <a:t>TXT -&gt;	open(), read()</a:t>
            </a:r>
          </a:p>
          <a:p>
            <a:r>
              <a:rPr lang="en-US" dirty="0"/>
              <a:t>API -&gt; 	Use: requests(response), </a:t>
            </a:r>
          </a:p>
          <a:p>
            <a:r>
              <a:rPr lang="en-US" dirty="0"/>
              <a:t>	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api</a:t>
            </a:r>
            <a:r>
              <a:rPr lang="en-US" dirty="0"/>
              <a:t> key, JSON, </a:t>
            </a:r>
          </a:p>
          <a:p>
            <a:r>
              <a:rPr lang="en-US" dirty="0"/>
              <a:t>	params, </a:t>
            </a:r>
            <a:r>
              <a:rPr lang="en-US" dirty="0" err="1"/>
              <a:t>gmaps</a:t>
            </a:r>
            <a:r>
              <a:rPr lang="en-US" dirty="0"/>
              <a:t>, response, </a:t>
            </a:r>
          </a:p>
          <a:p>
            <a:r>
              <a:rPr lang="en-US" dirty="0"/>
              <a:t>	config (protect key)</a:t>
            </a:r>
          </a:p>
          <a:p>
            <a:r>
              <a:rPr lang="en-US" dirty="0"/>
              <a:t>SQL, SQLITE -&gt; </a:t>
            </a:r>
            <a:r>
              <a:rPr lang="en-US" dirty="0" err="1"/>
              <a:t>SQLAlchemy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engine.connect</a:t>
            </a:r>
            <a:r>
              <a:rPr lang="en-US" dirty="0"/>
              <a:t>(),</a:t>
            </a:r>
          </a:p>
          <a:p>
            <a:r>
              <a:rPr lang="en-US" dirty="0"/>
              <a:t>	 </a:t>
            </a:r>
            <a:r>
              <a:rPr lang="en-US" dirty="0" err="1"/>
              <a:t>pd.read_sql</a:t>
            </a:r>
            <a:endParaRPr lang="en-US" dirty="0"/>
          </a:p>
          <a:p>
            <a:r>
              <a:rPr lang="en-US" dirty="0"/>
              <a:t>MongoDB -&gt; </a:t>
            </a:r>
            <a:r>
              <a:rPr lang="en-US" dirty="0" err="1"/>
              <a:t>pymongo</a:t>
            </a:r>
            <a:endParaRPr lang="en-US" dirty="0"/>
          </a:p>
          <a:p>
            <a:r>
              <a:rPr lang="en-US" dirty="0"/>
              <a:t>Scraping -&gt; Use scraping toolset:</a:t>
            </a:r>
          </a:p>
          <a:p>
            <a:r>
              <a:rPr lang="en-US" dirty="0"/>
              <a:t>	- </a:t>
            </a:r>
            <a:r>
              <a:rPr lang="en-US" dirty="0" err="1"/>
              <a:t>BeautifulSoup</a:t>
            </a:r>
            <a:endParaRPr lang="en-US" dirty="0"/>
          </a:p>
          <a:p>
            <a:r>
              <a:rPr lang="en-US" dirty="0"/>
              <a:t>	- Splinter (Browser)</a:t>
            </a:r>
          </a:p>
          <a:p>
            <a:r>
              <a:rPr lang="en-US" dirty="0"/>
              <a:t>	- time</a:t>
            </a:r>
          </a:p>
          <a:p>
            <a:r>
              <a:rPr lang="en-US" dirty="0"/>
              <a:t>	- Selenium</a:t>
            </a:r>
          </a:p>
          <a:p>
            <a:r>
              <a:rPr lang="en-US" dirty="0"/>
              <a:t>	- </a:t>
            </a:r>
            <a:r>
              <a:rPr lang="en-US" dirty="0" err="1"/>
              <a:t>pd.read_html</a:t>
            </a:r>
            <a:r>
              <a:rPr lang="en-US" dirty="0"/>
              <a:t> (tables)</a:t>
            </a:r>
          </a:p>
          <a:p>
            <a:r>
              <a:rPr lang="en-US" dirty="0"/>
              <a:t>	- ‘for loops’ to iterate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57F523-5329-0C46-8276-663936530039}"/>
              </a:ext>
            </a:extLst>
          </p:cNvPr>
          <p:cNvSpPr txBox="1"/>
          <p:nvPr/>
        </p:nvSpPr>
        <p:spPr>
          <a:xfrm>
            <a:off x="4793120" y="762458"/>
            <a:ext cx="3226717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Transform in </a:t>
            </a:r>
            <a:r>
              <a:rPr lang="en-US" b="1" u="sng" dirty="0" err="1"/>
              <a:t>Juptyer</a:t>
            </a:r>
            <a:r>
              <a:rPr lang="en-US" b="1" u="sng" dirty="0"/>
              <a:t> Notebook:</a:t>
            </a:r>
          </a:p>
          <a:p>
            <a:endParaRPr lang="en-US" b="1" u="sng" dirty="0"/>
          </a:p>
          <a:p>
            <a:r>
              <a:rPr lang="en-US" dirty="0"/>
              <a:t>Main language: Python</a:t>
            </a:r>
          </a:p>
          <a:p>
            <a:r>
              <a:rPr lang="en-US" dirty="0"/>
              <a:t>Import: Pandas/</a:t>
            </a:r>
            <a:r>
              <a:rPr lang="en-US" dirty="0" err="1"/>
              <a:t>Numpy</a:t>
            </a:r>
            <a:r>
              <a:rPr lang="en-US" dirty="0"/>
              <a:t>/JSON</a:t>
            </a:r>
          </a:p>
          <a:p>
            <a:r>
              <a:rPr lang="en-US" dirty="0"/>
              <a:t>Datetime/</a:t>
            </a:r>
            <a:r>
              <a:rPr lang="en-US" dirty="0" err="1"/>
              <a:t>SQLAlchemy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Dataframe</a:t>
            </a:r>
            <a:r>
              <a:rPr lang="en-US" dirty="0"/>
              <a:t> (tabular)</a:t>
            </a:r>
          </a:p>
          <a:p>
            <a:r>
              <a:rPr lang="en-US" dirty="0"/>
              <a:t>Dictionary (keys and values)</a:t>
            </a:r>
          </a:p>
          <a:p>
            <a:endParaRPr lang="en-US" dirty="0"/>
          </a:p>
          <a:p>
            <a:r>
              <a:rPr lang="en-US" dirty="0"/>
              <a:t>Clean/Remove blanks</a:t>
            </a:r>
          </a:p>
          <a:p>
            <a:r>
              <a:rPr lang="en-US" dirty="0" err="1"/>
              <a:t>dropna</a:t>
            </a:r>
            <a:r>
              <a:rPr lang="en-US" dirty="0"/>
              <a:t>/replace</a:t>
            </a:r>
          </a:p>
          <a:p>
            <a:r>
              <a:rPr lang="en-US" dirty="0"/>
              <a:t>Normalize (3 normal forms)</a:t>
            </a:r>
          </a:p>
          <a:p>
            <a:r>
              <a:rPr lang="en-US" dirty="0" err="1"/>
              <a:t>Json.dumps</a:t>
            </a:r>
            <a:r>
              <a:rPr lang="en-US" dirty="0"/>
              <a:t>, </a:t>
            </a:r>
            <a:r>
              <a:rPr lang="en-US" dirty="0" err="1"/>
              <a:t>pprint</a:t>
            </a:r>
            <a:endParaRPr lang="en-US" dirty="0"/>
          </a:p>
          <a:p>
            <a:r>
              <a:rPr lang="en-US" dirty="0"/>
              <a:t>Set index</a:t>
            </a:r>
          </a:p>
          <a:p>
            <a:endParaRPr lang="en-US" dirty="0"/>
          </a:p>
          <a:p>
            <a:r>
              <a:rPr lang="en-US" dirty="0"/>
              <a:t>Splice, dice, sort, merge:</a:t>
            </a:r>
          </a:p>
          <a:p>
            <a:r>
              <a:rPr lang="en-US" dirty="0"/>
              <a:t>Select or remove columns, rows </a:t>
            </a:r>
          </a:p>
          <a:p>
            <a:r>
              <a:rPr lang="en-US" dirty="0"/>
              <a:t>Search by == values</a:t>
            </a:r>
          </a:p>
          <a:p>
            <a:r>
              <a:rPr lang="en-US" dirty="0" err="1"/>
              <a:t>df.iterrows</a:t>
            </a:r>
            <a:r>
              <a:rPr lang="en-US" dirty="0"/>
              <a:t>, </a:t>
            </a:r>
            <a:r>
              <a:rPr lang="en-US" dirty="0" err="1"/>
              <a:t>sort_values</a:t>
            </a:r>
            <a:r>
              <a:rPr lang="en-US" dirty="0"/>
              <a:t>, loc</a:t>
            </a:r>
          </a:p>
          <a:p>
            <a:r>
              <a:rPr lang="en-US" dirty="0" err="1"/>
              <a:t>i.loc</a:t>
            </a:r>
            <a:r>
              <a:rPr lang="en-US" dirty="0"/>
              <a:t>, </a:t>
            </a:r>
            <a:r>
              <a:rPr lang="en-US" dirty="0" err="1"/>
              <a:t>pd.merge</a:t>
            </a:r>
            <a:r>
              <a:rPr lang="en-US" dirty="0"/>
              <a:t>, </a:t>
            </a:r>
            <a:r>
              <a:rPr lang="en-US" dirty="0" err="1"/>
              <a:t>groupby</a:t>
            </a:r>
            <a:endParaRPr lang="en-US" dirty="0"/>
          </a:p>
          <a:p>
            <a:r>
              <a:rPr lang="en-US" dirty="0" err="1"/>
              <a:t>Mult</a:t>
            </a:r>
            <a:r>
              <a:rPr lang="en-US" dirty="0"/>
              <a:t> conditions: and &amp; or |</a:t>
            </a:r>
          </a:p>
          <a:p>
            <a:r>
              <a:rPr lang="en-US" dirty="0" err="1"/>
              <a:t>np.arrange</a:t>
            </a:r>
            <a:r>
              <a:rPr lang="en-US" dirty="0"/>
              <a:t>, lambda, map</a:t>
            </a:r>
          </a:p>
          <a:p>
            <a:endParaRPr lang="en-US" dirty="0"/>
          </a:p>
          <a:p>
            <a:r>
              <a:rPr lang="en-US" dirty="0"/>
              <a:t>	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C81940-7A22-AB48-A7E5-476645194A1A}"/>
              </a:ext>
            </a:extLst>
          </p:cNvPr>
          <p:cNvSpPr txBox="1"/>
          <p:nvPr/>
        </p:nvSpPr>
        <p:spPr>
          <a:xfrm>
            <a:off x="8636490" y="762458"/>
            <a:ext cx="279422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Load into database:</a:t>
            </a:r>
          </a:p>
          <a:p>
            <a:endParaRPr lang="en-US" u="sng" dirty="0"/>
          </a:p>
          <a:p>
            <a:r>
              <a:rPr lang="en-US" dirty="0"/>
              <a:t>SQL Database: </a:t>
            </a:r>
            <a:r>
              <a:rPr lang="en-US" dirty="0" err="1"/>
              <a:t>postgres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pg</a:t>
            </a:r>
            <a:r>
              <a:rPr lang="en-US" dirty="0"/>
              <a:t> admin; </a:t>
            </a:r>
            <a:r>
              <a:rPr lang="en-US"/>
              <a:t>add schema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SQLAlchemy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NoSQL Database: MongoDB</a:t>
            </a:r>
          </a:p>
          <a:p>
            <a:pPr marL="285750" indent="-285750">
              <a:buFontTx/>
              <a:buChar char="-"/>
            </a:pPr>
            <a:r>
              <a:rPr lang="en-US" dirty="0"/>
              <a:t>MongoDB Compass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pymongo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-----------------------------------</a:t>
            </a:r>
          </a:p>
          <a:p>
            <a:r>
              <a:rPr lang="en-US" dirty="0"/>
              <a:t>Alternatives:</a:t>
            </a:r>
          </a:p>
          <a:p>
            <a:r>
              <a:rPr lang="en-US" dirty="0"/>
              <a:t>Output to csv:</a:t>
            </a:r>
          </a:p>
          <a:p>
            <a:pPr marL="285750" indent="-285750">
              <a:buFontTx/>
              <a:buChar char="-"/>
            </a:pPr>
            <a:r>
              <a:rPr lang="en-US" dirty="0"/>
              <a:t>Pandas </a:t>
            </a:r>
            <a:r>
              <a:rPr lang="en-US" dirty="0" err="1"/>
              <a:t>df.to_csv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Output to server:</a:t>
            </a:r>
          </a:p>
          <a:p>
            <a:r>
              <a:rPr lang="en-US" dirty="0"/>
              <a:t>- Flask</a:t>
            </a:r>
          </a:p>
          <a:p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825445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2436</TotalTime>
  <Words>276</Words>
  <Application>Microsoft Macintosh PowerPoint</Application>
  <PresentationFormat>Widescreen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ETL – Extract, Transform, Load -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Sutton</dc:creator>
  <cp:lastModifiedBy>Mark Sutton</cp:lastModifiedBy>
  <cp:revision>22</cp:revision>
  <dcterms:created xsi:type="dcterms:W3CDTF">2020-08-18T01:15:36Z</dcterms:created>
  <dcterms:modified xsi:type="dcterms:W3CDTF">2020-08-19T17:51:39Z</dcterms:modified>
</cp:coreProperties>
</file>