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268" r:id="rId3"/>
    <p:sldId id="269" r:id="rId4"/>
    <p:sldId id="270" r:id="rId5"/>
    <p:sldId id="271" r:id="rId6"/>
    <p:sldId id="272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60" r:id="rId15"/>
    <p:sldId id="361" r:id="rId16"/>
    <p:sldId id="362" r:id="rId17"/>
    <p:sldId id="363" r:id="rId18"/>
    <p:sldId id="365" r:id="rId19"/>
    <p:sldId id="364" r:id="rId20"/>
    <p:sldId id="383" r:id="rId21"/>
    <p:sldId id="384" r:id="rId22"/>
    <p:sldId id="385" r:id="rId23"/>
    <p:sldId id="386" r:id="rId24"/>
    <p:sldId id="308" r:id="rId25"/>
    <p:sldId id="309" r:id="rId26"/>
    <p:sldId id="310" r:id="rId27"/>
    <p:sldId id="311" r:id="rId28"/>
    <p:sldId id="312" r:id="rId29"/>
    <p:sldId id="313" r:id="rId30"/>
    <p:sldId id="373" r:id="rId31"/>
    <p:sldId id="374" r:id="rId32"/>
    <p:sldId id="37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FF66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6323" autoAdjust="0"/>
  </p:normalViewPr>
  <p:slideViewPr>
    <p:cSldViewPr>
      <p:cViewPr varScale="1">
        <p:scale>
          <a:sx n="57" d="100"/>
          <a:sy n="57" d="100"/>
        </p:scale>
        <p:origin x="1680" y="40"/>
      </p:cViewPr>
      <p:guideLst>
        <p:guide orient="horz" pos="845"/>
        <p:guide pos="11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F70C0CA-C1AE-44C9-A4EF-000B504017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FAB4AF-20A6-4D51-B739-2DF30222D1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AFCC439-29A5-4E21-AC44-237430EC5CB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A756394-210D-4BEB-B0F6-E1FBADC09A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19DE0B3-3485-4409-8E4E-09F3F426CD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3CE0EA5-147B-4D79-8899-F475589C9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1EA54D-3509-4F5E-AFE7-C325F8C22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5247ABEC-30B0-4385-A22F-2DA3E9C40A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EC00B9-F647-4AE2-9CEC-8637155AF70F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08AD4E0-BD03-444E-A75A-3B2EEF0191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200A7FD-52CE-4AA5-A755-D4F702CCCE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8139E5-6C3F-4D04-904D-8A2D5C8D59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9C80F-AB9C-4B26-8C73-E564886670A4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388133-26F1-44E5-957A-6A7C90EE8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D48ECEA-262C-4087-B85F-F772D5CCD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1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8139E5-6C3F-4D04-904D-8A2D5C8D59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9C80F-AB9C-4B26-8C73-E564886670A4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388133-26F1-44E5-957A-6A7C90EE8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D48ECEA-262C-4087-B85F-F772D5CCD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5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8139E5-6C3F-4D04-904D-8A2D5C8D59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9C80F-AB9C-4B26-8C73-E564886670A4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388133-26F1-44E5-957A-6A7C90EE8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D48ECEA-262C-4087-B85F-F772D5CCD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6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8139E5-6C3F-4D04-904D-8A2D5C8D59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9C80F-AB9C-4B26-8C73-E564886670A4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388133-26F1-44E5-957A-6A7C90EE8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D48ECEA-262C-4087-B85F-F772D5CCD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36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A305094-93F4-4AF2-B1A9-9C55F6BA5C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E42CBF9-4F93-44E3-A2F9-4CACD398089E}" type="slidenum">
              <a:rPr lang="en-US" altLang="en-US" sz="1200" i="0"/>
              <a:pPr algn="r" eaLnBrk="1" hangingPunct="1"/>
              <a:t>30</a:t>
            </a:fld>
            <a:endParaRPr lang="en-US" altLang="en-US" sz="1200" i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09241AF-16DC-4B04-9B69-18DD01D44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35016D4-DB27-45CA-830E-6CF2A773F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A305094-93F4-4AF2-B1A9-9C55F6BA5C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E42CBF9-4F93-44E3-A2F9-4CACD398089E}" type="slidenum">
              <a:rPr lang="en-US" altLang="en-US" sz="1200" i="0"/>
              <a:pPr algn="r" eaLnBrk="1" hangingPunct="1"/>
              <a:t>31</a:t>
            </a:fld>
            <a:endParaRPr lang="en-US" altLang="en-US" sz="1200" i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09241AF-16DC-4B04-9B69-18DD01D44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35016D4-DB27-45CA-830E-6CF2A773F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02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A305094-93F4-4AF2-B1A9-9C55F6BA5C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E42CBF9-4F93-44E3-A2F9-4CACD398089E}" type="slidenum">
              <a:rPr lang="en-US" altLang="en-US" sz="1200" i="0"/>
              <a:pPr algn="r" eaLnBrk="1" hangingPunct="1"/>
              <a:t>32</a:t>
            </a:fld>
            <a:endParaRPr lang="en-US" altLang="en-US" sz="1200" i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09241AF-16DC-4B04-9B69-18DD01D44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35016D4-DB27-45CA-830E-6CF2A773F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3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3BB721F-A87F-498A-83EB-ACDF333762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7FFD93-5D4D-4510-A35C-026161AA579D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D09087-4876-4E95-B696-ADF29C82AF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003313A-2DC5-4491-9D4A-0B7892BDDD9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D07DB8-1190-4D1F-AE57-446F1F2710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E290C5-35C1-4CD8-9223-4F32088A5DB5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0DEE891-8828-447F-B33E-C5E03C9B8A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1B5FF0F-5442-4559-A3E4-91AC366A73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07BC859-60CE-4FBA-83A0-5F70446023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2FE4F8-32BE-4468-BD4C-3EE181391C42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4A9429A-014C-46B6-B638-009417E5BA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34E29FC-5FFC-4035-92E3-AAF37C8FD6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1343C66-8D0D-4CB8-9F7A-4F9057E14E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4651C7-4A6E-440D-BC1B-698252A2BDDB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E73CC70-1358-4F24-93FC-C2C3A04736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F5B35E0-960C-4E55-8AA9-B7656924930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8139E5-6C3F-4D04-904D-8A2D5C8D59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9C80F-AB9C-4B26-8C73-E564886670A4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388133-26F1-44E5-957A-6A7C90EE8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D48ECEA-262C-4087-B85F-F772D5CCD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8139E5-6C3F-4D04-904D-8A2D5C8D59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9C80F-AB9C-4B26-8C73-E564886670A4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388133-26F1-44E5-957A-6A7C90EE8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D48ECEA-262C-4087-B85F-F772D5CCD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3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8139E5-6C3F-4D04-904D-8A2D5C8D59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9C80F-AB9C-4B26-8C73-E564886670A4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388133-26F1-44E5-957A-6A7C90EE8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D48ECEA-262C-4087-B85F-F772D5CCD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80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8139E5-6C3F-4D04-904D-8A2D5C8D59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9C80F-AB9C-4B26-8C73-E564886670A4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388133-26F1-44E5-957A-6A7C90EE8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D48ECEA-262C-4087-B85F-F772D5CCD3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7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CEB607D-7B00-4A32-A0A5-4E8F34DC17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254A51-0DA7-4FAD-ABD5-F7E27F358C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CE7E1-499E-47B0-8E85-BF9B2FF79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56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2C15DD5-51F9-4F1F-8ED5-35E6AF2EBB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F8A7F9-BA35-43C6-942A-7A8EA9528C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B96A8-5514-414F-A27F-810E32DF6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6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88913"/>
            <a:ext cx="2211387" cy="5373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83350" cy="5373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F697A65-EBFC-41D6-B15B-E4857B044B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C18942-7D2C-4432-BB61-91AA6E6953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37471-8CB5-4957-BDC0-A04678B5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7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A312716-8C5F-4B10-9E79-1F33675F5E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F5AF5E-9B42-46C6-82B6-D6C89D6E62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97EE6-C1E5-47D2-B277-173A750A4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07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38E9F5E-1080-4F15-B670-EF6F85446A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A2F986-43C9-4165-89A0-A6547D39AE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6257-7321-4BE9-B43A-352957AE7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11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95400"/>
            <a:ext cx="43465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4816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548D006-99EC-43FB-9FCD-BA08767DB0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90CCE2-F83C-4B4E-AA70-9B674B89DF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B380-2E5B-45B4-9862-29BFCB69A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32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2138677-FC5E-4C7D-8D85-68CBD23C7E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5F3F116-4EBF-4E69-9046-43FDF4DDED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5DC2-FBCF-434F-9C49-73E7EFC108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34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1215709-F791-411A-B711-3447AFCC6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039DBF6-B1E7-4A07-9528-6F65E2CB5C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ADA58-DF54-4A25-A25F-FD499CCE7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14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3564A4B-59A5-4EBD-BD3F-1CBADE708B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C7C6F91-6B8E-4B1D-A1BE-D0210327B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77DC-CDEC-47BB-9E02-166E6F8AB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DF82532-C785-4ED1-9B2A-F4818E6E3D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D77AD3-1212-439E-BFBC-AE9E563424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CD4D9-488E-42A6-86F5-688241A02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4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95E4329-AECD-4FD0-A257-48FF776D01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127B84-B52A-4767-AF55-A8C0FE45AD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30A02-A34A-4115-BCC5-84656FC99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33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DD97B723-84F3-4197-B3FD-36E7A312C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19200"/>
            <a:ext cx="8847137" cy="426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9E09F90-73FF-40D1-8FE8-730505C882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BB059A1-B69A-41ED-AA2C-2F6C671F5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235950" cy="573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"[Song Title]“</a:t>
            </a:r>
            <a:br>
              <a:rPr lang="en-US" altLang="en-US"/>
            </a:br>
            <a:r>
              <a:rPr lang="en-US" altLang="en-US"/>
              <a:t>words and music by [writer(s)]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C3D8EAD-3D77-4BED-B79F-46771E11E5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/>
            </a:lvl1pPr>
          </a:lstStyle>
          <a:p>
            <a:pPr>
              <a:defRPr/>
            </a:pPr>
            <a:fld id="{0BC795A8-76CE-456E-A547-F2A031084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9435FDF1-69CA-4AFA-89D2-C0A2D86E15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35FA98EF-463B-42FB-8DF8-8F6632344C2D}" type="slidenum">
              <a:rPr lang="en-US" altLang="en-US">
                <a:solidFill>
                  <a:srgbClr val="FFFFFF"/>
                </a:solidFill>
              </a:rPr>
              <a:pPr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4BA8A3B4-DE8D-4A60-82AB-9D8FAB4C08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 THE WAY</a:t>
            </a:r>
            <a:br>
              <a:rPr lang="en-US" altLang="en-US"/>
            </a:br>
            <a:r>
              <a:rPr lang="en-US" altLang="en-US"/>
              <a:t>Darrell Evans &amp; Eric Nuzum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DAEBFE9-9B23-4EBC-BF52-EA87731162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altLang="zh-CN" sz="4000" dirty="0">
                <a:ea typeface="SimSun" panose="02010600030101010101" pitchFamily="2" charset="-122"/>
              </a:rPr>
              <a:t>He has come</a:t>
            </a:r>
          </a:p>
          <a:p>
            <a:pPr marL="0" indent="0"/>
            <a:r>
              <a:rPr lang="en-US" altLang="zh-CN" sz="4000" dirty="0">
                <a:ea typeface="SimSun" panose="02010600030101010101" pitchFamily="2" charset="-122"/>
              </a:rPr>
              <a:t>To bring light into the darkness</a:t>
            </a:r>
          </a:p>
          <a:p>
            <a:pPr marL="0" indent="0"/>
            <a:r>
              <a:rPr lang="en-US" altLang="zh-CN" sz="4000" dirty="0">
                <a:ea typeface="SimSun" panose="02010600030101010101" pitchFamily="2" charset="-122"/>
              </a:rPr>
              <a:t>He has come</a:t>
            </a:r>
          </a:p>
          <a:p>
            <a:pPr marL="0" indent="0"/>
            <a:r>
              <a:rPr lang="en-US" altLang="zh-CN" sz="4000" dirty="0">
                <a:ea typeface="SimSun" panose="02010600030101010101" pitchFamily="2" charset="-122"/>
              </a:rPr>
              <a:t>To bring freedom to the captives</a:t>
            </a:r>
          </a:p>
          <a:p>
            <a:pPr marL="0" indent="0"/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3077" name="Rectangle 8">
            <a:extLst>
              <a:ext uri="{FF2B5EF4-FFF2-40B4-BE49-F238E27FC236}">
                <a16:creationId xmlns:a16="http://schemas.microsoft.com/office/drawing/2014/main" id="{0A9DF552-DF8E-4588-B3ED-57F95194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1999 Integrity's Hosanna! Music (Admin. by Integrity Music, Inc.) </a:t>
            </a:r>
          </a:p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Used By Permission. CCL Licence No.306148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FC42007-E4BD-456D-BBDD-7DA094ED0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444B293-1D97-43E8-88A1-4474F661CB4E}" type="slidenum">
              <a:rPr lang="en-US" altLang="en-US">
                <a:solidFill>
                  <a:srgbClr val="FFFFFF"/>
                </a:solidFill>
              </a:rPr>
              <a:pPr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B31863-6E79-475A-8E41-B23CD7A9C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BETTER IS ONE DAY</a:t>
            </a:r>
            <a:br>
              <a:rPr lang="en-US" altLang="en-US" dirty="0"/>
            </a:br>
            <a:r>
              <a:rPr lang="en-SG" dirty="0"/>
              <a:t>Matt Redman</a:t>
            </a:r>
            <a:endParaRPr lang="en-US" altLang="en-US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05BEE3-7F3D-4DE3-A495-A0310A77C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sz="4000" dirty="0"/>
              <a:t>One thing I ask, and I would seek</a:t>
            </a:r>
          </a:p>
          <a:p>
            <a:pPr marL="0" indent="0"/>
            <a:r>
              <a:rPr lang="en-US" sz="4000" dirty="0"/>
              <a:t>To see Your beauty</a:t>
            </a:r>
          </a:p>
          <a:p>
            <a:pPr marL="0" indent="0"/>
            <a:r>
              <a:rPr lang="en-US" sz="4000" dirty="0"/>
              <a:t>To find You in the place</a:t>
            </a:r>
          </a:p>
          <a:p>
            <a:pPr marL="0" indent="0"/>
            <a:r>
              <a:rPr lang="en-US" sz="4000" dirty="0"/>
              <a:t>Your glory dwells</a:t>
            </a:r>
          </a:p>
          <a:p>
            <a:pPr marL="0" indent="0"/>
            <a:r>
              <a:rPr lang="en-US" sz="4000" dirty="0"/>
              <a:t>Your glory dwells</a:t>
            </a:r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A81572F0-29ED-41EA-817E-53085584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dirty="0"/>
              <a:t>1995 Thankyou Music   (Admin. by Capitol CMG Publishing)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dirty="0" err="1">
                <a:solidFill>
                  <a:srgbClr val="FFFFFF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24969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FC42007-E4BD-456D-BBDD-7DA094ED0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444B293-1D97-43E8-88A1-4474F661CB4E}" type="slidenum">
              <a:rPr lang="en-US" altLang="en-US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B31863-6E79-475A-8E41-B23CD7A9C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BETTER IS ONE DAY</a:t>
            </a:r>
            <a:br>
              <a:rPr lang="en-US" altLang="en-US" dirty="0"/>
            </a:br>
            <a:r>
              <a:rPr lang="en-SG" dirty="0"/>
              <a:t>Matt Redman</a:t>
            </a:r>
            <a:endParaRPr lang="en-US" altLang="en-US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05BEE3-7F3D-4DE3-A495-A0310A77C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sz="4000" dirty="0"/>
              <a:t>Better is one day in Your courts</a:t>
            </a:r>
          </a:p>
          <a:p>
            <a:pPr marL="0" indent="0"/>
            <a:r>
              <a:rPr lang="en-US" sz="4000" dirty="0"/>
              <a:t>Better is one day in Your house</a:t>
            </a:r>
          </a:p>
          <a:p>
            <a:pPr marL="0" indent="0"/>
            <a:r>
              <a:rPr lang="en-US" sz="4000" dirty="0"/>
              <a:t>Better is one day in Your courts</a:t>
            </a:r>
          </a:p>
          <a:p>
            <a:pPr marL="0" indent="0"/>
            <a:r>
              <a:rPr lang="en-US" sz="4000" dirty="0"/>
              <a:t>Than thousands elsewhere</a:t>
            </a:r>
            <a:br>
              <a:rPr lang="en-US" sz="4000" dirty="0"/>
            </a:br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A81572F0-29ED-41EA-817E-53085584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dirty="0"/>
              <a:t>1995 Thankyou Music   (Admin. by Capitol CMG Publishing)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dirty="0" err="1">
                <a:solidFill>
                  <a:srgbClr val="FFFFFF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413883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FC42007-E4BD-456D-BBDD-7DA094ED0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444B293-1D97-43E8-88A1-4474F661CB4E}" type="slidenum">
              <a:rPr lang="en-US" altLang="en-US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B31863-6E79-475A-8E41-B23CD7A9C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BETTER IS ONE DAY</a:t>
            </a:r>
            <a:br>
              <a:rPr lang="en-US" altLang="en-US" dirty="0"/>
            </a:br>
            <a:r>
              <a:rPr lang="en-SG" dirty="0"/>
              <a:t>Matt Redman</a:t>
            </a:r>
            <a:endParaRPr lang="en-US" altLang="en-US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05BEE3-7F3D-4DE3-A495-A0310A77C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sz="4000" dirty="0"/>
              <a:t>My heart and flesh cry out</a:t>
            </a:r>
          </a:p>
          <a:p>
            <a:pPr marL="0" indent="0"/>
            <a:r>
              <a:rPr lang="en-US" sz="4000" dirty="0"/>
              <a:t>For You, the Living God</a:t>
            </a:r>
          </a:p>
          <a:p>
            <a:pPr marL="0" indent="0"/>
            <a:r>
              <a:rPr lang="en-US" sz="4000" dirty="0"/>
              <a:t>Your Spirit's water for my soul</a:t>
            </a:r>
          </a:p>
          <a:p>
            <a:pPr marL="0" indent="0"/>
            <a:r>
              <a:rPr lang="en-US" sz="4000" dirty="0"/>
              <a:t>I've tasted and I've seen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A81572F0-29ED-41EA-817E-53085584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dirty="0"/>
              <a:t>1995 Thankyou Music   (Admin. by Capitol CMG Publishing)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dirty="0" err="1">
                <a:solidFill>
                  <a:srgbClr val="FFFFFF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291712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FC42007-E4BD-456D-BBDD-7DA094ED0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444B293-1D97-43E8-88A1-4474F661CB4E}" type="slidenum">
              <a:rPr lang="en-US" altLang="en-US">
                <a:solidFill>
                  <a:srgbClr val="FFFFFF"/>
                </a:solidFill>
              </a:rPr>
              <a:pPr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B31863-6E79-475A-8E41-B23CD7A9C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BETTER IS ONE DAY</a:t>
            </a:r>
            <a:br>
              <a:rPr lang="en-US" altLang="en-US" dirty="0"/>
            </a:br>
            <a:r>
              <a:rPr lang="en-SG" dirty="0"/>
              <a:t>Matt Redman</a:t>
            </a:r>
            <a:endParaRPr lang="en-US" altLang="en-US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05BEE3-7F3D-4DE3-A495-A0310A77C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sz="4000" dirty="0"/>
              <a:t>Come once again to me</a:t>
            </a:r>
          </a:p>
          <a:p>
            <a:pPr marL="0" indent="0"/>
            <a:r>
              <a:rPr lang="en-US" sz="4000" dirty="0"/>
              <a:t>I will draw near to You</a:t>
            </a:r>
          </a:p>
          <a:p>
            <a:pPr marL="0" indent="0"/>
            <a:r>
              <a:rPr lang="en-US" sz="4000" dirty="0"/>
              <a:t>I will draw near to You</a:t>
            </a:r>
          </a:p>
          <a:p>
            <a:pPr marL="0" indent="0"/>
            <a:r>
              <a:rPr lang="en-US" sz="4000" dirty="0"/>
              <a:t>To You</a:t>
            </a:r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A81572F0-29ED-41EA-817E-53085584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dirty="0"/>
              <a:t>1995 Thankyou Music   (Admin. by Capitol CMG Publishing)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dirty="0" err="1">
                <a:solidFill>
                  <a:srgbClr val="FFFFFF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15408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FEB47C7-7247-4617-A563-306E3F745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/>
              <a:t>HERE I BOW</a:t>
            </a:r>
            <a:br>
              <a:rPr lang="en-SG" altLang="en-US"/>
            </a:br>
            <a:r>
              <a:rPr lang="en-SG" altLang="en-US"/>
              <a:t>Brian Johnson, Jason Ingram, Jenn Johnson, Jonas Myrin, Matt Redman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EC33938-A5B9-4970-BDBA-7D7AC5D28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Where would I run</a:t>
            </a:r>
          </a:p>
          <a:p>
            <a:pPr eaLnBrk="1" hangingPunct="1"/>
            <a:r>
              <a:rPr lang="en-US" altLang="en-US" sz="4000" dirty="0"/>
              <a:t>But to the throne of mercy</a:t>
            </a:r>
          </a:p>
          <a:p>
            <a:pPr eaLnBrk="1" hangingPunct="1"/>
            <a:r>
              <a:rPr lang="en-US" altLang="en-US" sz="4000" dirty="0"/>
              <a:t>Where would I kneel</a:t>
            </a:r>
          </a:p>
          <a:p>
            <a:pPr eaLnBrk="1" hangingPunct="1"/>
            <a:r>
              <a:rPr lang="en-US" altLang="en-US" sz="4000" dirty="0"/>
              <a:t>But at this cross of grace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21B4E6C6-A40E-4B1C-989A-1047FFB2D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5650"/>
            <a:ext cx="62912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2016 Capitol CMG Paragon   (Admin. by Capitol CMG Publishing)</a:t>
            </a:r>
            <a:br>
              <a:rPr lang="en-US" altLang="en-US"/>
            </a:br>
            <a:r>
              <a:rPr lang="en-US" altLang="en-US"/>
              <a:t>Said And Done Music   (Admin. by Capitol CMG Publishing)</a:t>
            </a:r>
          </a:p>
          <a:p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Licence No.306148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A9B4120-253B-4291-9E47-EB38CE36D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/>
              <a:t>HERE I BOW</a:t>
            </a:r>
            <a:br>
              <a:rPr lang="en-SG" altLang="en-US"/>
            </a:br>
            <a:r>
              <a:rPr lang="en-SG" altLang="en-US"/>
              <a:t>Brian Johnson, Jason Ingram, Jenn Johnson, Jonas Myrin, Matt Redman</a:t>
            </a: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FEC210C-8093-4429-A0C1-EACC6C04C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altLang="en-US" sz="4000"/>
              <a:t>How great the love</a:t>
            </a:r>
          </a:p>
          <a:p>
            <a:pPr eaLnBrk="1" hangingPunct="1"/>
            <a:r>
              <a:rPr lang="en-US" altLang="en-US" sz="4000"/>
              <a:t>How strong the hand that holds us</a:t>
            </a:r>
          </a:p>
          <a:p>
            <a:pPr eaLnBrk="1" hangingPunct="1"/>
            <a:r>
              <a:rPr lang="en-US" altLang="en-US" sz="4000"/>
              <a:t>Beautiful, so beautiful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4AF7CFCA-7478-4DE0-95A2-C778A92AE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5650"/>
            <a:ext cx="62912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2016 Capitol CMG Paragon   (Admin. by Capitol CMG Publishing)</a:t>
            </a:r>
            <a:br>
              <a:rPr lang="en-US" altLang="en-US"/>
            </a:br>
            <a:r>
              <a:rPr lang="en-US" altLang="en-US"/>
              <a:t>Said And Done Music   (Admin. by Capitol CMG Publishing)</a:t>
            </a:r>
          </a:p>
          <a:p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Licence No.306148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FD35632-1B8F-4F01-B8A6-3E3548ECB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/>
              <a:t>HERE I BOW</a:t>
            </a:r>
            <a:br>
              <a:rPr lang="en-SG" altLang="en-US"/>
            </a:br>
            <a:r>
              <a:rPr lang="en-SG" altLang="en-US"/>
              <a:t>Brian Johnson, Jason Ingram, Jenn Johnson, Jonas Myrin, Matt Redman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764078D-A3ED-4175-844D-7C28B63F6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So here I bow to lift You high</a:t>
            </a:r>
          </a:p>
          <a:p>
            <a:pPr eaLnBrk="1" hangingPunct="1"/>
            <a:r>
              <a:rPr lang="en-US" altLang="en-US" sz="4000" dirty="0"/>
              <a:t>Jesus be glorified</a:t>
            </a:r>
          </a:p>
          <a:p>
            <a:pPr eaLnBrk="1" hangingPunct="1"/>
            <a:r>
              <a:rPr lang="en-US" altLang="en-US" sz="4000" dirty="0"/>
              <a:t>In all things, for all my life</a:t>
            </a:r>
          </a:p>
          <a:p>
            <a:pPr eaLnBrk="1" hangingPunct="1"/>
            <a:r>
              <a:rPr lang="en-US" altLang="en-US" sz="4000" dirty="0"/>
              <a:t>I am Yours, forever Yours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3697A64E-C1AA-441D-9753-36F5BDFA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5650"/>
            <a:ext cx="62912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2016 Capitol CMG Paragon   (Admin. by Capitol CMG Publishing)</a:t>
            </a:r>
            <a:br>
              <a:rPr lang="en-US" altLang="en-US"/>
            </a:br>
            <a:r>
              <a:rPr lang="en-US" altLang="en-US"/>
              <a:t>Said And Done Music   (Admin. by Capitol CMG Publishing)</a:t>
            </a:r>
          </a:p>
          <a:p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Licence No.306148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3A05AB9-E1A4-4CFF-9AF3-9F5CDF5C5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/>
              <a:t>HERE I BOW</a:t>
            </a:r>
            <a:br>
              <a:rPr lang="en-SG" altLang="en-US"/>
            </a:br>
            <a:r>
              <a:rPr lang="en-SG" altLang="en-US"/>
              <a:t>Brian Johnson, Jason Ingram, Jenn Johnson, Jonas Myrin, Matt Redman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2B51B36-08FF-47B4-BE0C-246C32F12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There is a King who bore </a:t>
            </a:r>
          </a:p>
          <a:p>
            <a:pPr eaLnBrk="1" hangingPunct="1"/>
            <a:r>
              <a:rPr lang="en-US" altLang="en-US" sz="4000" dirty="0"/>
              <a:t>The scars of healing</a:t>
            </a:r>
          </a:p>
          <a:p>
            <a:pPr eaLnBrk="1" hangingPunct="1"/>
            <a:r>
              <a:rPr lang="en-US" altLang="en-US" sz="4000" dirty="0"/>
              <a:t>There is a Son who came </a:t>
            </a:r>
          </a:p>
          <a:p>
            <a:pPr eaLnBrk="1" hangingPunct="1"/>
            <a:r>
              <a:rPr lang="en-US" altLang="en-US" sz="4000" dirty="0"/>
              <a:t>In grace and truth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EFFFEB8-605D-4578-9908-83F3EC5D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5650"/>
            <a:ext cx="62912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2016 Capitol CMG Paragon   (Admin. by Capitol CMG Publishing)</a:t>
            </a:r>
            <a:br>
              <a:rPr lang="en-US" altLang="en-US"/>
            </a:br>
            <a:r>
              <a:rPr lang="en-US" altLang="en-US"/>
              <a:t>Said And Done Music   (Admin. by Capitol CMG Publishing)</a:t>
            </a:r>
          </a:p>
          <a:p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Licence No.306148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92F31E8-8AE5-4B68-823B-5F7038770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/>
              <a:t>HERE I BOW</a:t>
            </a:r>
            <a:br>
              <a:rPr lang="en-SG" altLang="en-US"/>
            </a:br>
            <a:r>
              <a:rPr lang="en-SG" altLang="en-US"/>
              <a:t>Brian Johnson, Jason Ingram, Jenn Johnson, Jonas Myrin, Matt Redman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34DDDB8-FBBD-45CB-A874-26EC512A9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How great the love that </a:t>
            </a:r>
          </a:p>
          <a:p>
            <a:pPr eaLnBrk="1" hangingPunct="1"/>
            <a:r>
              <a:rPr lang="en-US" altLang="en-US" sz="4000" dirty="0"/>
              <a:t>Carries us to kindness</a:t>
            </a:r>
          </a:p>
          <a:p>
            <a:pPr eaLnBrk="1" hangingPunct="1"/>
            <a:r>
              <a:rPr lang="en-US" altLang="en-US" sz="4000" dirty="0"/>
              <a:t>Wonderful, You're wonderful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3B31217-F1AC-45DE-8A8A-41C4D02C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5650"/>
            <a:ext cx="62912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2016 Capitol CMG Paragon   (Admin. by Capitol CMG Publishing)</a:t>
            </a:r>
            <a:br>
              <a:rPr lang="en-US" altLang="en-US"/>
            </a:br>
            <a:r>
              <a:rPr lang="en-US" altLang="en-US"/>
              <a:t>Said And Done Music   (Admin. by Capitol CMG Publishing)</a:t>
            </a:r>
          </a:p>
          <a:p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Licence No.306148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6F68D0-4FB3-4453-A04B-95977FE0A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/>
              <a:t>HERE I BOW</a:t>
            </a:r>
            <a:br>
              <a:rPr lang="en-SG" altLang="en-US"/>
            </a:br>
            <a:r>
              <a:rPr lang="en-SG" altLang="en-US"/>
              <a:t>Brian Johnson, Jason Ingram, Jenn Johnson, Jonas Myrin, Matt Redman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F03464-4442-431E-A087-18A680E48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God here and now, be lifted high</a:t>
            </a:r>
          </a:p>
          <a:p>
            <a:pPr eaLnBrk="1" hangingPunct="1"/>
            <a:r>
              <a:rPr lang="en-US" altLang="en-US" sz="4000" dirty="0"/>
              <a:t>Right here and now, be glorified</a:t>
            </a:r>
          </a:p>
          <a:p>
            <a:pPr eaLnBrk="1" hangingPunct="1"/>
            <a:r>
              <a:rPr lang="en-US" altLang="en-US" sz="4000" dirty="0"/>
              <a:t>God of Heaven and Earth</a:t>
            </a:r>
          </a:p>
          <a:p>
            <a:pPr eaLnBrk="1" hangingPunct="1"/>
            <a:r>
              <a:rPr lang="en-US" altLang="en-US" sz="4000" dirty="0"/>
              <a:t>God who brought me back to life</a:t>
            </a:r>
          </a:p>
          <a:p>
            <a:pPr eaLnBrk="1" hangingPunct="1"/>
            <a:r>
              <a:rPr lang="en-US" altLang="en-US" sz="4000" dirty="0"/>
              <a:t>I am Yours, forever Yours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CDAEA181-F41F-40F3-99FB-B0CF9415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5650"/>
            <a:ext cx="62912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2016 Capitol CMG Paragon   (Admin. by Capitol CMG Publishing)</a:t>
            </a:r>
            <a:br>
              <a:rPr lang="en-US" altLang="en-US"/>
            </a:br>
            <a:r>
              <a:rPr lang="en-US" altLang="en-US"/>
              <a:t>Said And Done Music   (Admin. by Capitol CMG Publishing)</a:t>
            </a:r>
          </a:p>
          <a:p>
            <a:r>
              <a:rPr lang="en-US" altLang="en-US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Licence No.306148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8855842-90AB-4A07-BE23-74958B5322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A3E60774-D7BD-44BF-9D03-A3B2FD73D865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78CB7D-8119-4E12-8AE6-D28845CFA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 THE WAY</a:t>
            </a:r>
            <a:br>
              <a:rPr lang="en-US" altLang="en-US"/>
            </a:br>
            <a:r>
              <a:rPr lang="en-US" altLang="en-US"/>
              <a:t>Darrell Evans &amp; Eric Nuzum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84E7B99-8F07-4311-9FD6-BB5971CD9B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altLang="zh-CN" sz="4000" dirty="0">
                <a:ea typeface="SimSun" panose="02010600030101010101" pitchFamily="2" charset="-122"/>
              </a:rPr>
              <a:t>He has come</a:t>
            </a:r>
          </a:p>
          <a:p>
            <a:pPr marL="0" indent="0"/>
            <a:r>
              <a:rPr lang="en-US" altLang="zh-CN" sz="4000" dirty="0">
                <a:ea typeface="SimSun" panose="02010600030101010101" pitchFamily="2" charset="-122"/>
              </a:rPr>
              <a:t>To restore the broken hearted</a:t>
            </a:r>
          </a:p>
          <a:p>
            <a:pPr marL="0" indent="0"/>
            <a:r>
              <a:rPr lang="en-US" altLang="zh-CN" sz="4000" dirty="0">
                <a:ea typeface="SimSun" panose="02010600030101010101" pitchFamily="2" charset="-122"/>
              </a:rPr>
              <a:t>It's time to proclaim </a:t>
            </a:r>
          </a:p>
          <a:p>
            <a:pPr marL="0" indent="0"/>
            <a:r>
              <a:rPr lang="en-US" altLang="zh-CN" sz="4000" dirty="0">
                <a:ea typeface="SimSun" panose="02010600030101010101" pitchFamily="2" charset="-122"/>
              </a:rPr>
              <a:t>The year of the Lord </a:t>
            </a:r>
          </a:p>
          <a:p>
            <a:pPr marL="0" indent="0"/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B8EB6D88-FE4A-4546-B524-284CF1867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1999 Integrity's Hosanna! Music (Admin. by Integrity Music, Inc.) </a:t>
            </a:r>
          </a:p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Used By Permission. CCL Licence No.306148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6F68D0-4FB3-4453-A04B-95977FE0A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 dirty="0"/>
              <a:t>O PRAISE THE NAME</a:t>
            </a:r>
            <a:br>
              <a:rPr lang="en-SG" altLang="en-US" dirty="0"/>
            </a:br>
            <a:r>
              <a:rPr lang="en-US" dirty="0"/>
              <a:t>Benjamin Hastings, Dean Ussher, Marty Sampson</a:t>
            </a:r>
            <a:endParaRPr lang="en-US" alt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F03464-4442-431E-A087-18A680E48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sz="4000" dirty="0"/>
              <a:t>I cast my mind to Calvary</a:t>
            </a:r>
          </a:p>
          <a:p>
            <a:pPr eaLnBrk="1" hangingPunct="1"/>
            <a:r>
              <a:rPr lang="en-US" sz="4000" dirty="0"/>
              <a:t>Where Jesus bled and died for me</a:t>
            </a:r>
          </a:p>
          <a:p>
            <a:pPr eaLnBrk="1" hangingPunct="1"/>
            <a:r>
              <a:rPr lang="en-US" sz="4000" dirty="0"/>
              <a:t>I see His wounds, His hands, His feet</a:t>
            </a:r>
          </a:p>
          <a:p>
            <a:pPr eaLnBrk="1" hangingPunct="1"/>
            <a:r>
              <a:rPr lang="en-US" sz="4000" dirty="0"/>
              <a:t>My </a:t>
            </a:r>
            <a:r>
              <a:rPr lang="en-US" sz="4000" dirty="0" err="1"/>
              <a:t>Saviour</a:t>
            </a:r>
            <a:r>
              <a:rPr lang="en-US" sz="4000" dirty="0"/>
              <a:t> on that cursed tree</a:t>
            </a:r>
            <a:endParaRPr lang="en-US" altLang="en-US" sz="4000" dirty="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CDAEA181-F41F-40F3-99FB-B0CF9415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50618"/>
            <a:ext cx="6291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2015 Hillsong Music Publishing Australia  </a:t>
            </a: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  <p:extLst>
      <p:ext uri="{BB962C8B-B14F-4D97-AF65-F5344CB8AC3E}">
        <p14:creationId xmlns:p14="http://schemas.microsoft.com/office/powerpoint/2010/main" val="210201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6F68D0-4FB3-4453-A04B-95977FE0A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 dirty="0"/>
              <a:t>O PRAISE THE NAME</a:t>
            </a:r>
            <a:br>
              <a:rPr lang="en-SG" altLang="en-US" dirty="0"/>
            </a:br>
            <a:r>
              <a:rPr lang="en-US" dirty="0"/>
              <a:t>Benjamin Hastings, Dean Ussher, Marty Sampson</a:t>
            </a:r>
            <a:endParaRPr lang="en-US" alt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F03464-4442-431E-A087-18A680E48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sz="4000" dirty="0"/>
              <a:t>His body bound and drenched in tears</a:t>
            </a:r>
          </a:p>
          <a:p>
            <a:pPr eaLnBrk="1" hangingPunct="1"/>
            <a:r>
              <a:rPr lang="en-US" sz="4000" dirty="0"/>
              <a:t>They laid Him down in Joseph's tomb</a:t>
            </a:r>
          </a:p>
          <a:p>
            <a:pPr eaLnBrk="1" hangingPunct="1"/>
            <a:r>
              <a:rPr lang="en-US" sz="4000" dirty="0"/>
              <a:t>The entrance sealed by heavy stone</a:t>
            </a:r>
          </a:p>
          <a:p>
            <a:pPr eaLnBrk="1" hangingPunct="1"/>
            <a:r>
              <a:rPr lang="en-US" sz="4000" dirty="0"/>
              <a:t>Messiah still and all alone</a:t>
            </a:r>
            <a:endParaRPr lang="en-US" altLang="en-US" sz="4000" dirty="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CDAEA181-F41F-40F3-99FB-B0CF9415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50618"/>
            <a:ext cx="6291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2015 Hillsong Music Publishing Australia  </a:t>
            </a: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  <p:extLst>
      <p:ext uri="{BB962C8B-B14F-4D97-AF65-F5344CB8AC3E}">
        <p14:creationId xmlns:p14="http://schemas.microsoft.com/office/powerpoint/2010/main" val="214372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6F68D0-4FB3-4453-A04B-95977FE0A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 dirty="0"/>
              <a:t>O PRAISE THE NAME-chorus</a:t>
            </a:r>
            <a:br>
              <a:rPr lang="en-SG" altLang="en-US" dirty="0"/>
            </a:br>
            <a:r>
              <a:rPr lang="en-US" dirty="0"/>
              <a:t>Benjamin Hastings, Dean Ussher, Marty Sampson</a:t>
            </a:r>
            <a:endParaRPr lang="en-US" alt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F03464-4442-431E-A087-18A680E48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sz="4000" dirty="0"/>
              <a:t>O praise the name of </a:t>
            </a:r>
          </a:p>
          <a:p>
            <a:pPr eaLnBrk="1" hangingPunct="1"/>
            <a:r>
              <a:rPr lang="en-US" sz="4000" dirty="0"/>
              <a:t>the Lord our God</a:t>
            </a:r>
          </a:p>
          <a:p>
            <a:pPr eaLnBrk="1" hangingPunct="1"/>
            <a:r>
              <a:rPr lang="en-US" sz="4000" dirty="0"/>
              <a:t>O praise His name forevermore</a:t>
            </a:r>
          </a:p>
          <a:p>
            <a:pPr eaLnBrk="1" hangingPunct="1"/>
            <a:r>
              <a:rPr lang="en-US" sz="4000" dirty="0"/>
              <a:t>For endless days </a:t>
            </a:r>
          </a:p>
          <a:p>
            <a:pPr eaLnBrk="1" hangingPunct="1"/>
            <a:r>
              <a:rPr lang="en-US" sz="4000" dirty="0"/>
              <a:t>we will sing Your praise</a:t>
            </a:r>
          </a:p>
          <a:p>
            <a:pPr eaLnBrk="1" hangingPunct="1"/>
            <a:r>
              <a:rPr lang="en-US" sz="4000" dirty="0"/>
              <a:t>Oh Lord, oh Lord our God</a:t>
            </a:r>
            <a:br>
              <a:rPr lang="en-US" sz="4000" dirty="0"/>
            </a:br>
            <a:endParaRPr lang="en-US" altLang="en-US" sz="4000" dirty="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CDAEA181-F41F-40F3-99FB-B0CF9415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50618"/>
            <a:ext cx="6291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2015 Hillsong Music Publishing Australia  </a:t>
            </a: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  <p:extLst>
      <p:ext uri="{BB962C8B-B14F-4D97-AF65-F5344CB8AC3E}">
        <p14:creationId xmlns:p14="http://schemas.microsoft.com/office/powerpoint/2010/main" val="335029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6F68D0-4FB3-4453-A04B-95977FE0A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 dirty="0"/>
              <a:t>O PRAISE THE NAME-chorus</a:t>
            </a:r>
            <a:br>
              <a:rPr lang="en-SG" altLang="en-US" dirty="0"/>
            </a:br>
            <a:r>
              <a:rPr lang="en-US" dirty="0"/>
              <a:t>Benjamin Hastings, Dean Ussher, Marty Sampson</a:t>
            </a:r>
            <a:endParaRPr lang="en-US" alt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F03464-4442-431E-A087-18A680E48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47137" cy="4267200"/>
          </a:xfrm>
        </p:spPr>
        <p:txBody>
          <a:bodyPr/>
          <a:lstStyle/>
          <a:p>
            <a:pPr eaLnBrk="1" hangingPunct="1"/>
            <a:r>
              <a:rPr lang="en-US" dirty="0"/>
              <a:t>And then on the third at break of dawn</a:t>
            </a:r>
            <a:endParaRPr lang="en-US" sz="4000" dirty="0"/>
          </a:p>
          <a:p>
            <a:pPr eaLnBrk="1" hangingPunct="1"/>
            <a:r>
              <a:rPr lang="en-US" dirty="0"/>
              <a:t>The Son of heaven rose again</a:t>
            </a:r>
            <a:endParaRPr lang="en-US" sz="4000" dirty="0"/>
          </a:p>
          <a:p>
            <a:pPr eaLnBrk="1" hangingPunct="1"/>
            <a:r>
              <a:rPr lang="en-US" dirty="0"/>
              <a:t>O trampled death where is your </a:t>
            </a:r>
            <a:r>
              <a:rPr lang="en-US"/>
              <a:t>sting?</a:t>
            </a:r>
            <a:endParaRPr lang="en-US" sz="4000" dirty="0"/>
          </a:p>
          <a:p>
            <a:pPr eaLnBrk="1" hangingPunct="1"/>
            <a:r>
              <a:rPr lang="en-US"/>
              <a:t>The </a:t>
            </a:r>
            <a:r>
              <a:rPr lang="en-US" dirty="0"/>
              <a:t>angels roar for Christ the King</a:t>
            </a:r>
            <a:endParaRPr lang="en-US" altLang="en-US" sz="4000" dirty="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CDAEA181-F41F-40F3-99FB-B0CF9415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50618"/>
            <a:ext cx="6291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2015 Hillsong Music Publishing Australia  </a:t>
            </a: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  <p:extLst>
      <p:ext uri="{BB962C8B-B14F-4D97-AF65-F5344CB8AC3E}">
        <p14:creationId xmlns:p14="http://schemas.microsoft.com/office/powerpoint/2010/main" val="42456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F91970A-ED68-4C9D-9D93-008DED6D5F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D35031F-A063-4A0B-8529-3EC830F137D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4F8DE1D6-388E-46E3-872D-64C423ECC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HERE WE ARE</a:t>
            </a:r>
            <a:br>
              <a:rPr lang="en-GB" altLang="en-US" dirty="0"/>
            </a:br>
            <a:r>
              <a:rPr lang="en-SG" dirty="0"/>
              <a:t>Claire Cloninger, Don Moen</a:t>
            </a:r>
            <a:endParaRPr lang="en-GB" altLang="en-US" dirty="0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E4E93CFB-4D68-4541-9676-86D948BE6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And here we are</a:t>
            </a:r>
          </a:p>
          <a:p>
            <a:r>
              <a:rPr lang="en-GB" altLang="en-US" sz="4000" dirty="0"/>
              <a:t>Lifting our hands to You</a:t>
            </a:r>
          </a:p>
          <a:p>
            <a:r>
              <a:rPr lang="en-GB" altLang="en-US" sz="4000" dirty="0"/>
              <a:t>Here we are </a:t>
            </a:r>
          </a:p>
          <a:p>
            <a:r>
              <a:rPr lang="en-GB" altLang="en-US" sz="4000" dirty="0"/>
              <a:t>Giving You thanks for all You do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438D52E-A582-4E8F-8BFA-F21886D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19731"/>
            <a:ext cx="6291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2000 Integrity's Praise! Music </a:t>
            </a:r>
          </a:p>
          <a:p>
            <a:r>
              <a:rPr lang="en-US" dirty="0"/>
              <a:t>(Admin. by Capitol CMG Publishing (Integrity Music [DC Cook]))</a:t>
            </a:r>
            <a:br>
              <a:rPr lang="en-US" dirty="0"/>
            </a:br>
            <a:r>
              <a:rPr lang="en-US" dirty="0"/>
              <a:t>Juniper Landing Music (Admin. by </a:t>
            </a:r>
            <a:r>
              <a:rPr lang="en-US" dirty="0" err="1"/>
              <a:t>CopyCare</a:t>
            </a:r>
            <a:r>
              <a:rPr lang="en-US" dirty="0"/>
              <a:t> Asia Ltd (Singapore Branch))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054520E-2A25-402D-8D17-C696263868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887E89F-D195-4771-AA0D-CCABD01A551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72418" name="Rectangle 2">
            <a:extLst>
              <a:ext uri="{FF2B5EF4-FFF2-40B4-BE49-F238E27FC236}">
                <a16:creationId xmlns:a16="http://schemas.microsoft.com/office/drawing/2014/main" id="{75EC4A30-F51B-4CEC-9322-F64AE418F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HERE WE ARE</a:t>
            </a:r>
            <a:br>
              <a:rPr lang="en-GB" altLang="en-US" dirty="0"/>
            </a:br>
            <a:r>
              <a:rPr lang="en-SG" dirty="0"/>
              <a:t>Claire Cloninger, Don Moen</a:t>
            </a:r>
            <a:endParaRPr lang="en-GB" altLang="en-US" dirty="0"/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72641EBF-F7EF-4EF7-8092-8108284B4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And as we praise and worship</a:t>
            </a:r>
          </a:p>
          <a:p>
            <a:r>
              <a:rPr lang="en-GB" altLang="en-US" sz="4000" dirty="0"/>
              <a:t>Your holy name</a:t>
            </a:r>
          </a:p>
          <a:p>
            <a:r>
              <a:rPr lang="en-GB" altLang="en-US" sz="4000" dirty="0"/>
              <a:t>You are here</a:t>
            </a:r>
          </a:p>
          <a:p>
            <a:r>
              <a:rPr lang="en-GB" altLang="en-US" sz="4000" dirty="0"/>
              <a:t>Dwelling within our praise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1DCFE00-C01C-4631-908F-4AB8AC076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19731"/>
            <a:ext cx="6291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2000 Integrity's Praise! Music </a:t>
            </a:r>
          </a:p>
          <a:p>
            <a:r>
              <a:rPr lang="en-US" dirty="0"/>
              <a:t>(Admin. by Capitol CMG Publishing (Integrity Music [DC Cook]))</a:t>
            </a:r>
            <a:br>
              <a:rPr lang="en-US" dirty="0"/>
            </a:br>
            <a:r>
              <a:rPr lang="en-US" dirty="0"/>
              <a:t>Juniper Landing Music (Admin. by </a:t>
            </a:r>
            <a:r>
              <a:rPr lang="en-US" dirty="0" err="1"/>
              <a:t>CopyCare</a:t>
            </a:r>
            <a:r>
              <a:rPr lang="en-US" dirty="0"/>
              <a:t> Asia Ltd (Singapore Branch))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969B7DF-BBF4-47CE-A299-6FEF65E31E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4A9A9E1-BAAB-46CF-8458-7FC7EF778B5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F356C4FA-6F36-41E3-ADDE-93FBE0CB6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HERE WE ARE</a:t>
            </a:r>
            <a:br>
              <a:rPr lang="en-GB" altLang="en-US" dirty="0"/>
            </a:br>
            <a:r>
              <a:rPr lang="en-SG" dirty="0"/>
              <a:t>Claire Cloninger, Don Moen</a:t>
            </a:r>
            <a:endParaRPr lang="en-GB" altLang="en-US" dirty="0"/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68B3985F-2D80-4980-9007-288F1B577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For every answered prayer</a:t>
            </a:r>
          </a:p>
          <a:p>
            <a:r>
              <a:rPr lang="en-GB" altLang="en-US" sz="4000" dirty="0"/>
              <a:t>For always being there</a:t>
            </a:r>
          </a:p>
          <a:p>
            <a:r>
              <a:rPr lang="en-GB" altLang="en-US" sz="4000" dirty="0"/>
              <a:t>For love that hears us when we call</a:t>
            </a:r>
          </a:p>
          <a:p>
            <a:r>
              <a:rPr lang="en-GB" altLang="en-US" sz="4000" dirty="0"/>
              <a:t>For arms that lift us when we fall</a:t>
            </a:r>
          </a:p>
          <a:p>
            <a:endParaRPr lang="en-GB" altLang="en-US" sz="4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B22FEBE-6A4B-4CE8-8C34-45711117C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19731"/>
            <a:ext cx="6291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2000 Integrity's Praise! Music </a:t>
            </a:r>
          </a:p>
          <a:p>
            <a:r>
              <a:rPr lang="en-US" dirty="0"/>
              <a:t>(Admin. by Capitol CMG Publishing (Integrity Music [DC Cook]))</a:t>
            </a:r>
            <a:br>
              <a:rPr lang="en-US" dirty="0"/>
            </a:br>
            <a:r>
              <a:rPr lang="en-US" dirty="0"/>
              <a:t>Juniper Landing Music (Admin. by </a:t>
            </a:r>
            <a:r>
              <a:rPr lang="en-US" dirty="0" err="1"/>
              <a:t>CopyCare</a:t>
            </a:r>
            <a:r>
              <a:rPr lang="en-US" dirty="0"/>
              <a:t> Asia Ltd (Singapore Branch))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F7D9CE4-E8E5-4778-AE36-34382AF13E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AB907038-2146-4ED6-A200-0A300CB4E1E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41FDC318-D28C-4DBC-80BD-946E0DBD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HERE WE ARE</a:t>
            </a:r>
            <a:br>
              <a:rPr lang="en-GB" altLang="en-US" dirty="0"/>
            </a:br>
            <a:r>
              <a:rPr lang="en-SG" dirty="0"/>
              <a:t>Claire Cloninger, Don Moen</a:t>
            </a:r>
            <a:endParaRPr lang="en-GB" altLang="en-US" dirty="0"/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FF553069-251C-4DAB-BF22-3FB8E1BCB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You have always been right beside us</a:t>
            </a:r>
          </a:p>
          <a:p>
            <a:r>
              <a:rPr lang="en-GB" altLang="en-US" sz="4000" dirty="0"/>
              <a:t>Leading us all along the way</a:t>
            </a:r>
          </a:p>
          <a:p>
            <a:r>
              <a:rPr lang="en-GB" altLang="en-US" sz="4000" dirty="0"/>
              <a:t>And we’ve made it through </a:t>
            </a:r>
          </a:p>
          <a:p>
            <a:r>
              <a:rPr lang="en-GB" altLang="en-US" sz="4000" dirty="0"/>
              <a:t>because of You</a:t>
            </a:r>
          </a:p>
          <a:p>
            <a:endParaRPr lang="en-GB" altLang="en-US" sz="4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6F2FD2-53ED-4A92-AB2C-26D0B221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19731"/>
            <a:ext cx="6291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2000 Integrity's Praise! Music </a:t>
            </a:r>
          </a:p>
          <a:p>
            <a:r>
              <a:rPr lang="en-US" dirty="0"/>
              <a:t>(Admin. by Capitol CMG Publishing (Integrity Music [DC Cook]))</a:t>
            </a:r>
            <a:br>
              <a:rPr lang="en-US" dirty="0"/>
            </a:br>
            <a:r>
              <a:rPr lang="en-US" dirty="0"/>
              <a:t>Juniper Landing Music (Admin. by </a:t>
            </a:r>
            <a:r>
              <a:rPr lang="en-US" dirty="0" err="1"/>
              <a:t>CopyCare</a:t>
            </a:r>
            <a:r>
              <a:rPr lang="en-US" dirty="0"/>
              <a:t> Asia Ltd (Singapore Branch))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E40C007-BAE5-4206-8657-55802D951F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E37287E6-07BC-4325-8484-7DD35E7A137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36897E42-7D01-4107-920E-48001A30E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HERE WE ARE</a:t>
            </a:r>
            <a:br>
              <a:rPr lang="en-GB" altLang="en-US" dirty="0"/>
            </a:br>
            <a:r>
              <a:rPr lang="en-SG" dirty="0"/>
              <a:t>Claire Cloninger, Don Moen</a:t>
            </a:r>
            <a:endParaRPr lang="en-GB" altLang="en-US" dirty="0"/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5CCB0EB1-F5E8-4C6C-888D-5994CECE2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For days we cannot see</a:t>
            </a:r>
          </a:p>
          <a:p>
            <a:r>
              <a:rPr lang="en-GB" altLang="en-US" sz="4000" dirty="0"/>
              <a:t>For all that’s yet to be</a:t>
            </a:r>
          </a:p>
          <a:p>
            <a:r>
              <a:rPr lang="en-GB" altLang="en-US" sz="4000" dirty="0"/>
              <a:t>The trials we may have to face</a:t>
            </a:r>
          </a:p>
          <a:p>
            <a:r>
              <a:rPr lang="en-GB" altLang="en-US" sz="4000" dirty="0"/>
              <a:t>When we’ll be leaning on Your grace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F14C056-054E-4F89-93D3-78A5F6EBF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19731"/>
            <a:ext cx="6291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2000 Integrity's Praise! Music </a:t>
            </a:r>
          </a:p>
          <a:p>
            <a:r>
              <a:rPr lang="en-US" dirty="0"/>
              <a:t>(Admin. by Capitol CMG Publishing (Integrity Music [DC Cook]))</a:t>
            </a:r>
            <a:br>
              <a:rPr lang="en-US" dirty="0"/>
            </a:br>
            <a:r>
              <a:rPr lang="en-US" dirty="0"/>
              <a:t>Juniper Landing Music (Admin. by </a:t>
            </a:r>
            <a:r>
              <a:rPr lang="en-US" dirty="0" err="1"/>
              <a:t>CopyCare</a:t>
            </a:r>
            <a:r>
              <a:rPr lang="en-US" dirty="0"/>
              <a:t> Asia Ltd (Singapore Branch))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8219345-EDC4-4D59-9F58-F1386948F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2354022B-0CF1-4649-8073-C807BAA8192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672F4103-D19F-42D0-A385-4BD99FC3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HERE WE ARE</a:t>
            </a:r>
            <a:br>
              <a:rPr lang="en-GB" altLang="en-US" dirty="0"/>
            </a:br>
            <a:r>
              <a:rPr lang="en-SG" dirty="0"/>
              <a:t>Claire Cloninger, Don Moen</a:t>
            </a:r>
            <a:endParaRPr lang="en-GB" altLang="en-US" dirty="0"/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3F9E6C25-7457-48B8-80AC-2AE01ABD2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4000" dirty="0"/>
              <a:t>It will be Your strength that saves us</a:t>
            </a:r>
          </a:p>
          <a:p>
            <a:r>
              <a:rPr lang="en-GB" altLang="en-US" sz="4000" dirty="0"/>
              <a:t>Your love that makes us strong</a:t>
            </a:r>
          </a:p>
          <a:p>
            <a:r>
              <a:rPr lang="en-GB" altLang="en-US" sz="4000" dirty="0"/>
              <a:t>And through it all we’ll sing this song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F2B6BA2-33AF-4E5A-9DA8-1EECE94D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19731"/>
            <a:ext cx="6291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2000 Integrity's Praise! Music </a:t>
            </a:r>
          </a:p>
          <a:p>
            <a:r>
              <a:rPr lang="en-US" dirty="0"/>
              <a:t>(Admin. by Capitol CMG Publishing (Integrity Music [DC Cook]))</a:t>
            </a:r>
            <a:br>
              <a:rPr lang="en-US" dirty="0"/>
            </a:br>
            <a:r>
              <a:rPr lang="en-US" dirty="0"/>
              <a:t>Juniper Landing Music (Admin. by </a:t>
            </a:r>
            <a:r>
              <a:rPr lang="en-US" dirty="0" err="1"/>
              <a:t>CopyCare</a:t>
            </a:r>
            <a:r>
              <a:rPr lang="en-US" dirty="0"/>
              <a:t> Asia Ltd (Singapore Branch))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Used By Permission. CCL </a:t>
            </a:r>
            <a:r>
              <a:rPr lang="en-US" altLang="en-US" dirty="0" err="1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Licence</a:t>
            </a:r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No.306148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0942EA09-8E84-4E09-BA3E-7F172536F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14C3A52D-506B-483E-976E-5BE82B75A15E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3A4A04B-602C-436C-AB75-62DCFF252E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 THE WAY</a:t>
            </a:r>
            <a:br>
              <a:rPr lang="en-US" altLang="en-US"/>
            </a:br>
            <a:r>
              <a:rPr lang="en-US" altLang="en-US"/>
              <a:t>Darrell Evans &amp; Eric Nuzum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C9790AD-F504-4257-B9CD-4FA0E4CBFB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Prepare the way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Prepare the way for our Redeemer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Prepare the way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Prepare the way for our Restorer</a:t>
            </a:r>
          </a:p>
          <a:p>
            <a:pPr marL="0" indent="0"/>
            <a:endParaRPr lang="en-US" altLang="zh-CN" sz="4000">
              <a:ea typeface="SimSun" panose="02010600030101010101" pitchFamily="2" charset="-122"/>
            </a:endParaRPr>
          </a:p>
        </p:txBody>
      </p:sp>
      <p:sp>
        <p:nvSpPr>
          <p:cNvPr id="7173" name="Rectangle 8">
            <a:extLst>
              <a:ext uri="{FF2B5EF4-FFF2-40B4-BE49-F238E27FC236}">
                <a16:creationId xmlns:a16="http://schemas.microsoft.com/office/drawing/2014/main" id="{13EF8402-C9FC-428B-9E8E-8920D1B1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1999 Integrity's Hosanna! Music (Admin. by Integrity Music, Inc.) </a:t>
            </a:r>
          </a:p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Used By Permission. CCL Licence No.306148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F929DB2-2FF9-436D-BA4D-C90F56B160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7A07D263-D9F0-4CE9-BD42-3B6D34F8B1A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427074" name="Rectangle 2">
            <a:extLst>
              <a:ext uri="{FF2B5EF4-FFF2-40B4-BE49-F238E27FC236}">
                <a16:creationId xmlns:a16="http://schemas.microsoft.com/office/drawing/2014/main" id="{2A7F1425-F506-4E9A-8450-C554189E42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HIGHER CALLING</a:t>
            </a:r>
            <a:br>
              <a:rPr lang="en-US" altLang="en-US" dirty="0"/>
            </a:br>
            <a:r>
              <a:rPr lang="en-US" dirty="0"/>
              <a:t>Greg Gulley, Lenny Leblanc</a:t>
            </a:r>
            <a:endParaRPr lang="en-US" altLang="en-US" dirty="0"/>
          </a:p>
        </p:txBody>
      </p:sp>
      <p:sp>
        <p:nvSpPr>
          <p:cNvPr id="7427075" name="Rectangle 3">
            <a:extLst>
              <a:ext uri="{FF2B5EF4-FFF2-40B4-BE49-F238E27FC236}">
                <a16:creationId xmlns:a16="http://schemas.microsoft.com/office/drawing/2014/main" id="{5E595AF0-A5EB-472C-A17C-35D2DB1489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Down at Your feet, oh Lord</a:t>
            </a:r>
          </a:p>
          <a:p>
            <a:pPr eaLnBrk="1" hangingPunct="1">
              <a:defRPr/>
            </a:pPr>
            <a:r>
              <a:rPr lang="en-US" sz="4000" dirty="0"/>
              <a:t>Is the most high place</a:t>
            </a:r>
          </a:p>
          <a:p>
            <a:pPr eaLnBrk="1" hangingPunct="1">
              <a:defRPr/>
            </a:pPr>
            <a:r>
              <a:rPr lang="en-US" sz="4000" dirty="0"/>
              <a:t>In Your presence, Lord</a:t>
            </a:r>
          </a:p>
          <a:p>
            <a:pPr eaLnBrk="1" hangingPunct="1">
              <a:defRPr/>
            </a:pPr>
            <a:r>
              <a:rPr lang="en-US" sz="4000" dirty="0"/>
              <a:t>I seek Your face</a:t>
            </a:r>
          </a:p>
          <a:p>
            <a:pPr eaLnBrk="1" hangingPunct="1">
              <a:defRPr/>
            </a:pPr>
            <a:r>
              <a:rPr lang="en-US" sz="4000" dirty="0"/>
              <a:t>I seek Your face</a:t>
            </a:r>
          </a:p>
          <a:p>
            <a:pPr marL="0" indent="0" eaLnBrk="1" hangingPunct="1"/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47534FA-E8CA-4380-9ED4-C1F5A4AC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1989, 1999 Universal Music - Brentwood Benson Songs  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(Admin. by Brentwood-Benson Music Publishing, Inc.) 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sz="1400" dirty="0" err="1">
                <a:solidFill>
                  <a:schemeClr val="bg1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sz="1400" dirty="0">
                <a:solidFill>
                  <a:schemeClr val="bg1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2062388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F929DB2-2FF9-436D-BA4D-C90F56B160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7A07D263-D9F0-4CE9-BD42-3B6D34F8B1A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427074" name="Rectangle 2">
            <a:extLst>
              <a:ext uri="{FF2B5EF4-FFF2-40B4-BE49-F238E27FC236}">
                <a16:creationId xmlns:a16="http://schemas.microsoft.com/office/drawing/2014/main" id="{2A7F1425-F506-4E9A-8450-C554189E42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HIGHER CALLING</a:t>
            </a:r>
            <a:br>
              <a:rPr lang="en-US" altLang="en-US" dirty="0"/>
            </a:br>
            <a:r>
              <a:rPr lang="en-US" dirty="0"/>
              <a:t>Greg Gulley, Lenny Leblanc</a:t>
            </a:r>
            <a:endParaRPr lang="en-US" altLang="en-US" dirty="0"/>
          </a:p>
        </p:txBody>
      </p:sp>
      <p:sp>
        <p:nvSpPr>
          <p:cNvPr id="7427075" name="Rectangle 3">
            <a:extLst>
              <a:ext uri="{FF2B5EF4-FFF2-40B4-BE49-F238E27FC236}">
                <a16:creationId xmlns:a16="http://schemas.microsoft.com/office/drawing/2014/main" id="{5E595AF0-A5EB-472C-A17C-35D2DB1489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There is no higher calling</a:t>
            </a:r>
          </a:p>
          <a:p>
            <a:pPr eaLnBrk="1" hangingPunct="1">
              <a:defRPr/>
            </a:pPr>
            <a:r>
              <a:rPr lang="en-US" sz="4000" dirty="0"/>
              <a:t>No greater </a:t>
            </a:r>
            <a:r>
              <a:rPr lang="en-US" sz="4000" dirty="0" err="1"/>
              <a:t>honour</a:t>
            </a:r>
            <a:endParaRPr lang="en-US" sz="4000" dirty="0"/>
          </a:p>
          <a:p>
            <a:pPr eaLnBrk="1" hangingPunct="1">
              <a:defRPr/>
            </a:pPr>
            <a:r>
              <a:rPr lang="en-US" sz="4000" dirty="0"/>
              <a:t>Than to bow and kneel </a:t>
            </a:r>
          </a:p>
          <a:p>
            <a:pPr eaLnBrk="1" hangingPunct="1">
              <a:defRPr/>
            </a:pPr>
            <a:r>
              <a:rPr lang="en-US" sz="4000" dirty="0"/>
              <a:t>Before Your throne</a:t>
            </a:r>
          </a:p>
          <a:p>
            <a:pPr marL="0" indent="0" eaLnBrk="1" hangingPunct="1"/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47534FA-E8CA-4380-9ED4-C1F5A4AC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1989, 1999 Universal Music - Brentwood Benson Songs  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(Admin. by Brentwood-Benson Music Publishing, Inc.) 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sz="1400" dirty="0" err="1">
                <a:solidFill>
                  <a:schemeClr val="bg1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sz="1400" dirty="0">
                <a:solidFill>
                  <a:schemeClr val="bg1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3371509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F929DB2-2FF9-436D-BA4D-C90F56B160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7A07D263-D9F0-4CE9-BD42-3B6D34F8B1A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27074" name="Rectangle 2">
            <a:extLst>
              <a:ext uri="{FF2B5EF4-FFF2-40B4-BE49-F238E27FC236}">
                <a16:creationId xmlns:a16="http://schemas.microsoft.com/office/drawing/2014/main" id="{2A7F1425-F506-4E9A-8450-C554189E42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HIGHER CALLING</a:t>
            </a:r>
            <a:br>
              <a:rPr lang="en-US" altLang="en-US" dirty="0"/>
            </a:br>
            <a:r>
              <a:rPr lang="en-US" dirty="0"/>
              <a:t>Greg Gulley, Lenny Leblanc</a:t>
            </a:r>
            <a:endParaRPr lang="en-US" altLang="en-US" dirty="0"/>
          </a:p>
        </p:txBody>
      </p:sp>
      <p:sp>
        <p:nvSpPr>
          <p:cNvPr id="7427075" name="Rectangle 3">
            <a:extLst>
              <a:ext uri="{FF2B5EF4-FFF2-40B4-BE49-F238E27FC236}">
                <a16:creationId xmlns:a16="http://schemas.microsoft.com/office/drawing/2014/main" id="{5E595AF0-A5EB-472C-A17C-35D2DB1489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I am amazed at Your glory</a:t>
            </a:r>
          </a:p>
          <a:p>
            <a:pPr eaLnBrk="1" hangingPunct="1">
              <a:defRPr/>
            </a:pPr>
            <a:r>
              <a:rPr lang="en-US" sz="4000" dirty="0"/>
              <a:t>Embraced by Your mercy</a:t>
            </a:r>
          </a:p>
          <a:p>
            <a:pPr eaLnBrk="1" hangingPunct="1">
              <a:defRPr/>
            </a:pPr>
            <a:r>
              <a:rPr lang="en-US" sz="4000" dirty="0"/>
              <a:t>Oh Lord, I live to worship You</a:t>
            </a:r>
          </a:p>
          <a:p>
            <a:pPr marL="0" indent="0" eaLnBrk="1" hangingPunct="1"/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47534FA-E8CA-4380-9ED4-C1F5A4AC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1989, 1999 Universal Music - Brentwood Benson Songs  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(Admin. by Brentwood-Benson Music Publishing, Inc.) 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sz="1400" dirty="0" err="1">
                <a:solidFill>
                  <a:schemeClr val="bg1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sz="1400" dirty="0">
                <a:solidFill>
                  <a:schemeClr val="bg1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71192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C4286060-0BE2-4B1B-9697-618E97EE3D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9EB99763-B747-4E91-B083-300AD1C3EE86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9AE7927-5556-499D-BA6B-E6C58CF6C8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 THE WAY</a:t>
            </a:r>
            <a:br>
              <a:rPr lang="en-US" altLang="en-US"/>
            </a:br>
            <a:r>
              <a:rPr lang="en-US" altLang="en-US"/>
              <a:t>Darrell Evans &amp; Eric Nuzum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FC9A65D-BA31-4F89-A54E-7DEAD682FA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Make ready Your heart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Make ready Your home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Make ready the people of God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Prepare the way</a:t>
            </a:r>
          </a:p>
          <a:p>
            <a:pPr marL="0" indent="0"/>
            <a:endParaRPr lang="en-US" altLang="zh-CN" sz="4000">
              <a:ea typeface="SimSun" panose="02010600030101010101" pitchFamily="2" charset="-122"/>
            </a:endParaRPr>
          </a:p>
        </p:txBody>
      </p:sp>
      <p:sp>
        <p:nvSpPr>
          <p:cNvPr id="9221" name="Rectangle 8">
            <a:extLst>
              <a:ext uri="{FF2B5EF4-FFF2-40B4-BE49-F238E27FC236}">
                <a16:creationId xmlns:a16="http://schemas.microsoft.com/office/drawing/2014/main" id="{CAFB6E28-E211-4740-8E62-D26450FB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1999 Integrity's Hosanna! Music (Admin. by Integrity Music, Inc.) </a:t>
            </a:r>
          </a:p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Used By Permission. CCL Licence No.306148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FBA59C6E-A32A-4A6B-8C97-B393E71DE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E7D936-BC44-4E4F-AC2C-D00861B5740A}" type="slidenum">
              <a:rPr lang="en-US" altLang="en-US">
                <a:solidFill>
                  <a:srgbClr val="FFFFFF"/>
                </a:solidFill>
              </a:rPr>
              <a:pPr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136B6A6-5FE6-4EE6-9C39-124BA74409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 THE WAY</a:t>
            </a:r>
            <a:br>
              <a:rPr lang="en-US" altLang="en-US"/>
            </a:br>
            <a:r>
              <a:rPr lang="en-US" altLang="en-US"/>
              <a:t>Darrell Evans &amp; Eric Nuzum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D36E51F-F86E-4ADD-97DA-7C66622D5B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He has come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To bring hope to the hopeless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He has come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To comfort all who mourn</a:t>
            </a:r>
          </a:p>
          <a:p>
            <a:pPr marL="0" indent="0"/>
            <a:endParaRPr lang="en-US" altLang="zh-CN" sz="4000">
              <a:ea typeface="SimSun" panose="02010600030101010101" pitchFamily="2" charset="-122"/>
            </a:endParaRPr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7971A724-6A68-4607-B5BA-ADE66AE7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1999 Integrity's Hosanna! Music (Admin. by Integrity Music, Inc.) </a:t>
            </a:r>
          </a:p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Used By Permission. CCL Licence No.306148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FC42007-E4BD-456D-BBDD-7DA094ED0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444B293-1D97-43E8-88A1-4474F661CB4E}" type="slidenum">
              <a:rPr lang="en-US" altLang="en-US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B31863-6E79-475A-8E41-B23CD7A9C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 THE WAY</a:t>
            </a:r>
            <a:br>
              <a:rPr lang="en-US" altLang="en-US"/>
            </a:br>
            <a:r>
              <a:rPr lang="en-US" altLang="en-US"/>
              <a:t>Darrell Evans &amp; Eric Nuzum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05BEE3-7F3D-4DE3-A495-A0310A77C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He has come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To heal our every sickness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It's time to proclaim </a:t>
            </a:r>
          </a:p>
          <a:p>
            <a:pPr marL="0" indent="0"/>
            <a:r>
              <a:rPr lang="en-US" altLang="zh-CN" sz="4000">
                <a:ea typeface="SimSun" panose="02010600030101010101" pitchFamily="2" charset="-122"/>
              </a:rPr>
              <a:t>The year of the Lord</a:t>
            </a:r>
          </a:p>
          <a:p>
            <a:pPr marL="0" indent="0"/>
            <a:endParaRPr lang="en-US" altLang="zh-CN" sz="4000">
              <a:ea typeface="SimSun" panose="02010600030101010101" pitchFamily="2" charset="-122"/>
            </a:endParaRP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A81572F0-29ED-41EA-817E-53085584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1999 Integrity's Hosanna! Music (Admin. by Integrity Music, Inc.) </a:t>
            </a:r>
          </a:p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Used By Permission. CCL Licence No.306148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FC42007-E4BD-456D-BBDD-7DA094ED0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444B293-1D97-43E8-88A1-4474F661CB4E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B31863-6E79-475A-8E41-B23CD7A9C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BETTER IS ONE DAY</a:t>
            </a:r>
            <a:br>
              <a:rPr lang="en-US" altLang="en-US" dirty="0"/>
            </a:br>
            <a:r>
              <a:rPr lang="en-SG" dirty="0"/>
              <a:t>Matt Redman</a:t>
            </a:r>
            <a:endParaRPr lang="en-US" altLang="en-US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05BEE3-7F3D-4DE3-A495-A0310A77C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sz="4000" dirty="0"/>
              <a:t>How lovely is Your dwelling place</a:t>
            </a:r>
          </a:p>
          <a:p>
            <a:pPr marL="0" indent="0"/>
            <a:r>
              <a:rPr lang="en-US" sz="4000" dirty="0"/>
              <a:t>O Lord Almighty</a:t>
            </a:r>
          </a:p>
          <a:p>
            <a:pPr marL="0" indent="0"/>
            <a:r>
              <a:rPr lang="en-US" sz="4000" dirty="0"/>
              <a:t>My soul longs and even faints for You</a:t>
            </a:r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A81572F0-29ED-41EA-817E-53085584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dirty="0"/>
              <a:t>1995 Thankyou Music   (Admin. by Capitol CMG Publishing)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dirty="0" err="1">
                <a:solidFill>
                  <a:srgbClr val="FFFFFF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328102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FC42007-E4BD-456D-BBDD-7DA094ED0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444B293-1D97-43E8-88A1-4474F661CB4E}" type="slidenum">
              <a:rPr lang="en-US" altLang="en-US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B31863-6E79-475A-8E41-B23CD7A9C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BETTER IS ONE DAY</a:t>
            </a:r>
            <a:br>
              <a:rPr lang="en-US" altLang="en-US" dirty="0"/>
            </a:br>
            <a:r>
              <a:rPr lang="en-SG" dirty="0"/>
              <a:t>Matt Redman</a:t>
            </a:r>
            <a:endParaRPr lang="en-US" altLang="en-US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05BEE3-7F3D-4DE3-A495-A0310A77C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sz="4000" dirty="0"/>
              <a:t>For here my heart is satisfied</a:t>
            </a:r>
          </a:p>
          <a:p>
            <a:pPr marL="0" indent="0"/>
            <a:r>
              <a:rPr lang="en-US" sz="4000" dirty="0"/>
              <a:t>Within Your presence</a:t>
            </a:r>
          </a:p>
          <a:p>
            <a:pPr marL="0" indent="0"/>
            <a:r>
              <a:rPr lang="en-US" sz="4000" dirty="0"/>
              <a:t>I sing beneath the </a:t>
            </a:r>
          </a:p>
          <a:p>
            <a:pPr marL="0" indent="0"/>
            <a:r>
              <a:rPr lang="en-US" sz="4000" dirty="0"/>
              <a:t>shadow of Your wings</a:t>
            </a:r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A81572F0-29ED-41EA-817E-53085584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dirty="0"/>
              <a:t>1995 Thankyou Music   (Admin. by Capitol CMG Publishing)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dirty="0" err="1">
                <a:solidFill>
                  <a:srgbClr val="FFFFFF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119266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FC42007-E4BD-456D-BBDD-7DA094ED0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444B293-1D97-43E8-88A1-4474F661CB4E}" type="slidenum">
              <a:rPr lang="en-US" altLang="en-US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B31863-6E79-475A-8E41-B23CD7A9C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BETTER IS ONE DAY</a:t>
            </a:r>
            <a:br>
              <a:rPr lang="en-US" altLang="en-US" dirty="0"/>
            </a:br>
            <a:r>
              <a:rPr lang="en-SG" dirty="0"/>
              <a:t>Matt Redman</a:t>
            </a:r>
            <a:endParaRPr lang="en-US" altLang="en-US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F05BEE3-7F3D-4DE3-A495-A0310A77C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</p:spPr>
        <p:txBody>
          <a:bodyPr/>
          <a:lstStyle/>
          <a:p>
            <a:pPr marL="0" indent="0"/>
            <a:r>
              <a:rPr lang="en-US" sz="4000" dirty="0"/>
              <a:t>Better is one day in Your courts</a:t>
            </a:r>
          </a:p>
          <a:p>
            <a:pPr marL="0" indent="0"/>
            <a:r>
              <a:rPr lang="en-US" sz="4000" dirty="0"/>
              <a:t>Better is one day in Your house</a:t>
            </a:r>
          </a:p>
          <a:p>
            <a:pPr marL="0" indent="0"/>
            <a:r>
              <a:rPr lang="en-US" sz="4000" dirty="0"/>
              <a:t>Better is one day in Your courts</a:t>
            </a:r>
          </a:p>
          <a:p>
            <a:pPr marL="0" indent="0"/>
            <a:r>
              <a:rPr lang="en-US" sz="4000" dirty="0"/>
              <a:t>Than thousands elsewhere</a:t>
            </a:r>
            <a:br>
              <a:rPr lang="en-US" sz="4000" dirty="0"/>
            </a:br>
            <a:endParaRPr lang="en-US" altLang="zh-CN" sz="4000" dirty="0">
              <a:ea typeface="SimSun" panose="02010600030101010101" pitchFamily="2" charset="-122"/>
            </a:endParaRP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A81572F0-29ED-41EA-817E-53085584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dirty="0"/>
              <a:t>1995 Thankyou Music   (Admin. by Capitol CMG Publishing)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Used By Permission. CCL </a:t>
            </a:r>
            <a:r>
              <a:rPr lang="en-US" altLang="zh-CN" dirty="0" err="1">
                <a:solidFill>
                  <a:srgbClr val="FFFFFF"/>
                </a:solidFill>
                <a:ea typeface="SimSun" panose="02010600030101010101" pitchFamily="2" charset="-122"/>
              </a:rPr>
              <a:t>Licence</a:t>
            </a:r>
            <a:r>
              <a:rPr lang="en-US" altLang="zh-CN" dirty="0">
                <a:solidFill>
                  <a:srgbClr val="FFFFFF"/>
                </a:solidFill>
                <a:ea typeface="SimSun" panose="02010600030101010101" pitchFamily="2" charset="-122"/>
              </a:rPr>
              <a:t> No.306148 </a:t>
            </a:r>
          </a:p>
        </p:txBody>
      </p:sp>
    </p:spTree>
    <p:extLst>
      <p:ext uri="{BB962C8B-B14F-4D97-AF65-F5344CB8AC3E}">
        <p14:creationId xmlns:p14="http://schemas.microsoft.com/office/powerpoint/2010/main" val="2939488675"/>
      </p:ext>
    </p:extLst>
  </p:cSld>
  <p:clrMapOvr>
    <a:masterClrMapping/>
  </p:clrMapOvr>
</p:sld>
</file>

<file path=ppt/theme/theme1.xml><?xml version="1.0" encoding="utf-8"?>
<a:theme xmlns:a="http://schemas.openxmlformats.org/drawingml/2006/main" name="Song Lyrics">
  <a:themeElements>
    <a:clrScheme name="Song Lyr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ng Lyric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ng Lyr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 Lyrics</Template>
  <TotalTime>2000</TotalTime>
  <Words>1943</Words>
  <Application>Microsoft Office PowerPoint</Application>
  <PresentationFormat>On-screen Show (4:3)</PresentationFormat>
  <Paragraphs>258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SimSun</vt:lpstr>
      <vt:lpstr>Song Lyrics</vt:lpstr>
      <vt:lpstr>PREPARE THE WAY Darrell Evans &amp; Eric Nuzum</vt:lpstr>
      <vt:lpstr>PREPARE THE WAY Darrell Evans &amp; Eric Nuzum</vt:lpstr>
      <vt:lpstr>PREPARE THE WAY Darrell Evans &amp; Eric Nuzum</vt:lpstr>
      <vt:lpstr>PREPARE THE WAY Darrell Evans &amp; Eric Nuzum</vt:lpstr>
      <vt:lpstr>PREPARE THE WAY Darrell Evans &amp; Eric Nuzum</vt:lpstr>
      <vt:lpstr>PREPARE THE WAY Darrell Evans &amp; Eric Nuzum</vt:lpstr>
      <vt:lpstr>BETTER IS ONE DAY Matt Redman</vt:lpstr>
      <vt:lpstr>BETTER IS ONE DAY Matt Redman</vt:lpstr>
      <vt:lpstr>BETTER IS ONE DAY Matt Redman</vt:lpstr>
      <vt:lpstr>BETTER IS ONE DAY Matt Redman</vt:lpstr>
      <vt:lpstr>BETTER IS ONE DAY Matt Redman</vt:lpstr>
      <vt:lpstr>BETTER IS ONE DAY Matt Redman</vt:lpstr>
      <vt:lpstr>BETTER IS ONE DAY Matt Redman</vt:lpstr>
      <vt:lpstr>HERE I BOW Brian Johnson, Jason Ingram, Jenn Johnson, Jonas Myrin, Matt Redman</vt:lpstr>
      <vt:lpstr>HERE I BOW Brian Johnson, Jason Ingram, Jenn Johnson, Jonas Myrin, Matt Redman</vt:lpstr>
      <vt:lpstr>HERE I BOW Brian Johnson, Jason Ingram, Jenn Johnson, Jonas Myrin, Matt Redman</vt:lpstr>
      <vt:lpstr>HERE I BOW Brian Johnson, Jason Ingram, Jenn Johnson, Jonas Myrin, Matt Redman</vt:lpstr>
      <vt:lpstr>HERE I BOW Brian Johnson, Jason Ingram, Jenn Johnson, Jonas Myrin, Matt Redman</vt:lpstr>
      <vt:lpstr>HERE I BOW Brian Johnson, Jason Ingram, Jenn Johnson, Jonas Myrin, Matt Redman</vt:lpstr>
      <vt:lpstr>O PRAISE THE NAME Benjamin Hastings, Dean Ussher, Marty Sampson</vt:lpstr>
      <vt:lpstr>O PRAISE THE NAME Benjamin Hastings, Dean Ussher, Marty Sampson</vt:lpstr>
      <vt:lpstr>O PRAISE THE NAME-chorus Benjamin Hastings, Dean Ussher, Marty Sampson</vt:lpstr>
      <vt:lpstr>O PRAISE THE NAME-chorus Benjamin Hastings, Dean Ussher, Marty Sampson</vt:lpstr>
      <vt:lpstr>HERE WE ARE Claire Cloninger, Don Moen</vt:lpstr>
      <vt:lpstr>HERE WE ARE Claire Cloninger, Don Moen</vt:lpstr>
      <vt:lpstr>HERE WE ARE Claire Cloninger, Don Moen</vt:lpstr>
      <vt:lpstr>HERE WE ARE Claire Cloninger, Don Moen</vt:lpstr>
      <vt:lpstr>HERE WE ARE Claire Cloninger, Don Moen</vt:lpstr>
      <vt:lpstr>HERE WE ARE Claire Cloninger, Don Moen</vt:lpstr>
      <vt:lpstr>NO HIGHER CALLING Greg Gulley, Lenny Leblanc</vt:lpstr>
      <vt:lpstr>NO HIGHER CALLING Greg Gulley, Lenny Leblanc</vt:lpstr>
      <vt:lpstr>NO HIGHER CALLING Greg Gulley, Lenny Leblanc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Door Of Hope</dc:title>
  <dc:creator>Esther Mok</dc:creator>
  <cp:lastModifiedBy>NADYA LIM SU MAN</cp:lastModifiedBy>
  <cp:revision>400</cp:revision>
  <dcterms:created xsi:type="dcterms:W3CDTF">2006-02-15T08:07:06Z</dcterms:created>
  <dcterms:modified xsi:type="dcterms:W3CDTF">2019-12-27T15:48:12Z</dcterms:modified>
</cp:coreProperties>
</file>