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0" r:id="rId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45">
          <p15:clr>
            <a:srgbClr val="A4A3A4"/>
          </p15:clr>
        </p15:guide>
        <p15:guide id="2" pos="11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00"/>
    <a:srgbClr val="FF0000"/>
    <a:srgbClr val="FFFF66"/>
    <a:srgbClr val="96969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78" autoAdjust="0"/>
    <p:restoredTop sz="86323" autoAdjust="0"/>
  </p:normalViewPr>
  <p:slideViewPr>
    <p:cSldViewPr>
      <p:cViewPr varScale="1">
        <p:scale>
          <a:sx n="58" d="100"/>
          <a:sy n="58" d="100"/>
        </p:scale>
        <p:origin x="130" y="53"/>
      </p:cViewPr>
      <p:guideLst>
        <p:guide orient="horz" pos="845"/>
        <p:guide pos="11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4114C716-E53C-4E19-A459-DAFE5923C1D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i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5398BD39-9839-4790-9C9B-9BA050617188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i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CE4A932C-5449-4FC1-B5A2-C5E3A04F7D10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338D7116-283D-4386-9286-FB37F22E6F6D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77E754D5-6DCD-4BFF-BC20-D4E76E93C89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 i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>
            <a:extLst>
              <a:ext uri="{FF2B5EF4-FFF2-40B4-BE49-F238E27FC236}">
                <a16:creationId xmlns:a16="http://schemas.microsoft.com/office/drawing/2014/main" id="{5098F11D-D09B-4D8D-AF56-21C00CB7EAE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B73A1D2B-DE0F-458D-B545-0B265B9C0BF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>
            <a:extLst>
              <a:ext uri="{FF2B5EF4-FFF2-40B4-BE49-F238E27FC236}">
                <a16:creationId xmlns:a16="http://schemas.microsoft.com/office/drawing/2014/main" id="{91414193-9599-4AA4-BB3A-17D4C9273F7D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9E91D159-7C6A-4C08-A965-33EBF5F72177}" type="slidenum">
              <a:rPr lang="en-US" altLang="en-US"/>
              <a:pPr algn="r" eaLnBrk="1" hangingPunct="1">
                <a:spcBef>
                  <a:spcPct val="0"/>
                </a:spcBef>
              </a:pPr>
              <a:t>1</a:t>
            </a:fld>
            <a:endParaRPr lang="en-US" altLang="en-US"/>
          </a:p>
        </p:txBody>
      </p:sp>
      <p:sp>
        <p:nvSpPr>
          <p:cNvPr id="4099" name="Rectangle 2">
            <a:extLst>
              <a:ext uri="{FF2B5EF4-FFF2-40B4-BE49-F238E27FC236}">
                <a16:creationId xmlns:a16="http://schemas.microsoft.com/office/drawing/2014/main" id="{AEE7450E-53E7-4B98-9C8F-524F3899494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100" name="Rectangle 3">
            <a:extLst>
              <a:ext uri="{FF2B5EF4-FFF2-40B4-BE49-F238E27FC236}">
                <a16:creationId xmlns:a16="http://schemas.microsoft.com/office/drawing/2014/main" id="{07FC99D3-4661-4224-98D2-425F50D4D1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EF51CB37-54FD-4748-81AD-555112B2DC3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1978 Thankyou Music (Admin. by EMI Christian Music Publishing) </a:t>
            </a:r>
          </a:p>
          <a:p>
            <a:pPr>
              <a:defRPr/>
            </a:pPr>
            <a:r>
              <a:rPr lang="en-US" altLang="zh-CN"/>
              <a:t>Used By Permission. CCL Licence No.306148 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D1D991A5-70F6-410E-BD66-F0FA1455EBB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C5FB24-546E-4242-B656-925D583E4CA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97706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2783305D-C23B-4CFB-9303-24AEB9355E9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1978 Thankyou Music (Admin. by EMI Christian Music Publishing) </a:t>
            </a:r>
          </a:p>
          <a:p>
            <a:pPr>
              <a:defRPr/>
            </a:pPr>
            <a:r>
              <a:rPr lang="en-US" altLang="zh-CN"/>
              <a:t>Used By Permission. CCL Licence No.306148 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3D87B62-39D2-4B16-B779-271E8147574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91BBF8-D7AA-4747-85D0-ED5302772E4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06088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15138" y="188913"/>
            <a:ext cx="2211387" cy="53736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9388" y="188913"/>
            <a:ext cx="6483350" cy="53736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21CA091D-7320-42E3-B88D-88388E5D065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1978 Thankyou Music (Admin. by EMI Christian Music Publishing) </a:t>
            </a:r>
          </a:p>
          <a:p>
            <a:pPr>
              <a:defRPr/>
            </a:pPr>
            <a:r>
              <a:rPr lang="en-US" altLang="zh-CN"/>
              <a:t>Used By Permission. CCL Licence No.306148 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170C88E-E396-492D-9442-3337E6DE7EA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9FCA3D-E3D6-45E7-AB77-4F132A58803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79938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95CECEC0-210B-44B5-B232-1AC6ABC3FE3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1978 Thankyou Music (Admin. by EMI Christian Music Publishing) </a:t>
            </a:r>
          </a:p>
          <a:p>
            <a:pPr>
              <a:defRPr/>
            </a:pPr>
            <a:r>
              <a:rPr lang="en-US" altLang="zh-CN"/>
              <a:t>Used By Permission. CCL Licence No.306148 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F97EF497-3949-4CA7-A412-3CA36BF02A8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100039-7F3A-449E-9500-47038EA4FE0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40919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5B80D0EB-EF47-4101-9A66-103A76AA690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1978 Thankyou Music (Admin. by EMI Christian Music Publishing) </a:t>
            </a:r>
          </a:p>
          <a:p>
            <a:pPr>
              <a:defRPr/>
            </a:pPr>
            <a:r>
              <a:rPr lang="en-US" altLang="zh-CN"/>
              <a:t>Used By Permission. CCL Licence No.306148 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4AD1BC98-2335-4701-92FD-4A3598C6BBE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82A483-C8C0-4713-9937-F0D80A5BF54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9797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9388" y="1295400"/>
            <a:ext cx="4346575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8363" y="1295400"/>
            <a:ext cx="4348162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DD349BEA-B19D-4FDE-BA1A-4497D358271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1978 Thankyou Music (Admin. by EMI Christian Music Publishing) </a:t>
            </a:r>
          </a:p>
          <a:p>
            <a:pPr>
              <a:defRPr/>
            </a:pPr>
            <a:r>
              <a:rPr lang="en-US" altLang="zh-CN"/>
              <a:t>Used By Permission. CCL Licence No.306148 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67C29B1-1AF4-4CDA-B912-918F03A9CC9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120AF5-8E41-4773-8E6A-C1BF665228A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60426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2FDC3D88-4256-4533-95D3-136C57BA43E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1978 Thankyou Music (Admin. by EMI Christian Music Publishing) </a:t>
            </a:r>
          </a:p>
          <a:p>
            <a:pPr>
              <a:defRPr/>
            </a:pPr>
            <a:r>
              <a:rPr lang="en-US" altLang="zh-CN"/>
              <a:t>Used By Permission. CCL Licence No.306148 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F0B3B805-0C36-4064-8276-48EE6452667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271645-F264-4BB1-8BFB-0ACCBD0D662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81522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8">
            <a:extLst>
              <a:ext uri="{FF2B5EF4-FFF2-40B4-BE49-F238E27FC236}">
                <a16:creationId xmlns:a16="http://schemas.microsoft.com/office/drawing/2014/main" id="{BDB5E826-FE04-4791-90DF-512B016FEFE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1978 Thankyou Music (Admin. by EMI Christian Music Publishing) </a:t>
            </a:r>
          </a:p>
          <a:p>
            <a:pPr>
              <a:defRPr/>
            </a:pPr>
            <a:r>
              <a:rPr lang="en-US" altLang="zh-CN"/>
              <a:t>Used By Permission. CCL Licence No.306148 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5C064A4A-FD54-4BE2-9D9A-C99A7BCED5D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5C802D-5EC6-4902-997E-EFB77B34C1F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26023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>
            <a:extLst>
              <a:ext uri="{FF2B5EF4-FFF2-40B4-BE49-F238E27FC236}">
                <a16:creationId xmlns:a16="http://schemas.microsoft.com/office/drawing/2014/main" id="{E5C74DAA-53F9-4A03-8B32-C42B821B85D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1978 Thankyou Music (Admin. by EMI Christian Music Publishing) </a:t>
            </a:r>
          </a:p>
          <a:p>
            <a:pPr>
              <a:defRPr/>
            </a:pPr>
            <a:r>
              <a:rPr lang="en-US" altLang="zh-CN"/>
              <a:t>Used By Permission. CCL Licence No.306148 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DDD0213E-C277-4E30-83E4-D79B382D8CD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0CDEC4-CB25-4886-9B64-A4F86E9D442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3195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DDC6CC17-BC1D-4661-A2E2-58230BDAA41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1978 Thankyou Music (Admin. by EMI Christian Music Publishing) </a:t>
            </a:r>
          </a:p>
          <a:p>
            <a:pPr>
              <a:defRPr/>
            </a:pPr>
            <a:r>
              <a:rPr lang="en-US" altLang="zh-CN"/>
              <a:t>Used By Permission. CCL Licence No.306148 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4F16E31-4CA6-44E6-8745-5EA465F2201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0F57FF-9F5C-46F6-A8A2-AB436310E4B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25991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646A2773-8B66-455C-8484-42CFA4AA036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1978 Thankyou Music (Admin. by EMI Christian Music Publishing) </a:t>
            </a:r>
          </a:p>
          <a:p>
            <a:pPr>
              <a:defRPr/>
            </a:pPr>
            <a:r>
              <a:rPr lang="en-US" altLang="zh-CN"/>
              <a:t>Used By Permission. CCL Licence No.306148 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80153F5-8211-4CAF-B475-65D37F06EDF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6ED6E7-2C07-4525-844F-9C675BA80E2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54485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>
            <a:extLst>
              <a:ext uri="{FF2B5EF4-FFF2-40B4-BE49-F238E27FC236}">
                <a16:creationId xmlns:a16="http://schemas.microsoft.com/office/drawing/2014/main" id="{A64BF3EB-A289-4DEE-B24D-9319BEABCE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219200"/>
            <a:ext cx="8847137" cy="426720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0"/>
            <a:endParaRPr lang="en-US" altLang="en-US"/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58BC843D-FE48-42DB-908F-617C516840F8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8600" y="6096000"/>
            <a:ext cx="6288088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>
                <a:ea typeface="SimSun" panose="02010600030101010101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1978 Thankyou Music (Admin. by EMI Christian Music Publishing) </a:t>
            </a:r>
          </a:p>
          <a:p>
            <a:pPr>
              <a:defRPr/>
            </a:pPr>
            <a:r>
              <a:rPr lang="en-US" altLang="zh-CN"/>
              <a:t>Used By Permission. CCL Licence No.306148 </a:t>
            </a:r>
          </a:p>
        </p:txBody>
      </p:sp>
      <p:sp>
        <p:nvSpPr>
          <p:cNvPr id="1028" name="Rectangle 10">
            <a:extLst>
              <a:ext uri="{FF2B5EF4-FFF2-40B4-BE49-F238E27FC236}">
                <a16:creationId xmlns:a16="http://schemas.microsoft.com/office/drawing/2014/main" id="{F13E22F1-F369-465B-B174-19697CD7BC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79388" y="188913"/>
            <a:ext cx="8235950" cy="573087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"[Song Title]“</a:t>
            </a:r>
            <a:br>
              <a:rPr lang="en-US" altLang="en-US"/>
            </a:br>
            <a:r>
              <a:rPr lang="en-US" altLang="en-US"/>
              <a:t>words and music by [writer(s)] 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3C6A786B-8EA5-4E4E-A589-16D24EDA4F3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09600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/>
            </a:lvl1pPr>
          </a:lstStyle>
          <a:p>
            <a:pPr>
              <a:defRPr/>
            </a:pPr>
            <a:fld id="{62CA65B9-151B-4025-B637-E8912FC2C8A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1200">
          <a:solidFill>
            <a:schemeClr val="bg1"/>
          </a:solidFill>
          <a:latin typeface="Arial" panose="020B0604020202020204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200">
          <a:solidFill>
            <a:schemeClr val="bg1"/>
          </a:solidFill>
          <a:latin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200">
          <a:solidFill>
            <a:schemeClr val="bg1"/>
          </a:solidFill>
          <a:latin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200">
          <a:solidFill>
            <a:schemeClr val="bg1"/>
          </a:solidFill>
          <a:latin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200">
          <a:solidFill>
            <a:schemeClr val="bg1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200" b="1">
          <a:solidFill>
            <a:schemeClr val="bg1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200" b="1">
          <a:solidFill>
            <a:schemeClr val="bg1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200" b="1">
          <a:solidFill>
            <a:schemeClr val="bg1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200" b="1">
          <a:solidFill>
            <a:schemeClr val="bg1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4000">
          <a:solidFill>
            <a:schemeClr val="bg1"/>
          </a:solidFill>
          <a:latin typeface="Arial" panose="020B0604020202020204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defRPr sz="3800">
          <a:solidFill>
            <a:schemeClr val="bg1"/>
          </a:solidFill>
          <a:latin typeface="Arial" panose="020B060402020202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defRPr sz="3800">
          <a:solidFill>
            <a:schemeClr val="bg1"/>
          </a:solidFill>
          <a:latin typeface="Arial" panose="020B060402020202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defRPr sz="3800">
          <a:solidFill>
            <a:schemeClr val="bg1"/>
          </a:solidFill>
          <a:latin typeface="Arial" panose="020B060402020202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defRPr sz="3800">
          <a:solidFill>
            <a:schemeClr val="bg1"/>
          </a:solidFill>
          <a:latin typeface="Arial" panose="020B0604020202020204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defRPr sz="3800">
          <a:solidFill>
            <a:schemeClr val="bg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defRPr sz="3800">
          <a:solidFill>
            <a:schemeClr val="bg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defRPr sz="3800">
          <a:solidFill>
            <a:schemeClr val="bg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defRPr sz="38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8A81040F-DF22-4451-8A30-10DA0000F1C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effectLst/>
        </p:spPr>
        <p:txBody>
          <a:bodyPr/>
          <a:lstStyle/>
          <a:p>
            <a:pPr eaLnBrk="1" hangingPunct="1"/>
            <a:r>
              <a:rPr lang="en-US" altLang="en-US" sz="1100"/>
              <a:t>Title(cap)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32168CA8-FCB4-4CE0-8891-F5A547E4C50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79388" y="990600"/>
            <a:ext cx="8847137" cy="4267200"/>
          </a:xfrm>
          <a:effectLst/>
        </p:spPr>
        <p:txBody>
          <a:bodyPr/>
          <a:lstStyle/>
          <a:p>
            <a:pPr marL="0" indent="0"/>
            <a:r>
              <a:rPr lang="en-SG" altLang="en-US" dirty="0"/>
              <a:t>Lyrics</a:t>
            </a:r>
            <a:br>
              <a:rPr lang="en-SG" altLang="en-US" dirty="0"/>
            </a:br>
            <a:endParaRPr lang="en-SG" altLang="en-US" dirty="0">
              <a:cs typeface="Arial" panose="020B0604020202020204" pitchFamily="34" charset="0"/>
            </a:endParaRPr>
          </a:p>
        </p:txBody>
      </p:sp>
      <p:sp>
        <p:nvSpPr>
          <p:cNvPr id="3076" name="Rectangle 8">
            <a:extLst>
              <a:ext uri="{FF2B5EF4-FFF2-40B4-BE49-F238E27FC236}">
                <a16:creationId xmlns:a16="http://schemas.microsoft.com/office/drawing/2014/main" id="{03E38D1E-607B-4F24-A42E-483A66E83F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6096000"/>
            <a:ext cx="8591872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defRPr sz="40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defRPr sz="380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defRPr sz="380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defRPr sz="38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defRPr sz="38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 sz="1400" dirty="0">
                <a:ea typeface="SimSun" panose="02010600030101010101" pitchFamily="2" charset="-122"/>
              </a:rPr>
              <a:t>Licensing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ong Lyrics">
  <a:themeElements>
    <a:clrScheme name="Song Lyric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ong Lyrics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ong Lyric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ng Lyric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ng Lyric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ng Lyric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ng Lyric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ng Lyric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ng Lyric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ng Lyric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ng Lyric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ng Lyric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ng Lyric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ng Lyric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Song Lyrics</Template>
  <TotalTime>1978</TotalTime>
  <Words>8</Words>
  <Application>Microsoft Office PowerPoint</Application>
  <PresentationFormat>On-screen Show (4:3)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Times New Roman</vt:lpstr>
      <vt:lpstr>Song Lyrics</vt:lpstr>
      <vt:lpstr>Title(cap)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Door Of Hope</dc:title>
  <dc:creator>Esther Mok</dc:creator>
  <cp:lastModifiedBy>Wong Tau Yew, Mark</cp:lastModifiedBy>
  <cp:revision>406</cp:revision>
  <dcterms:created xsi:type="dcterms:W3CDTF">2006-02-15T08:07:06Z</dcterms:created>
  <dcterms:modified xsi:type="dcterms:W3CDTF">2021-11-08T05:59:31Z</dcterms:modified>
</cp:coreProperties>
</file>