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FFFF66"/>
    <a:srgbClr val="96969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323" autoAdjust="0"/>
  </p:normalViewPr>
  <p:slideViewPr>
    <p:cSldViewPr>
      <p:cViewPr varScale="1">
        <p:scale>
          <a:sx n="48" d="100"/>
          <a:sy n="48" d="100"/>
        </p:scale>
        <p:origin x="180" y="54"/>
      </p:cViewPr>
      <p:guideLst>
        <p:guide orient="horz" pos="845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114C716-E53C-4E19-A459-DAFE5923C1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398BD39-9839-4790-9C9B-9BA05061718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E4A932C-5449-4FC1-B5A2-C5E3A04F7D1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38D7116-283D-4386-9286-FB37F22E6F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7E754D5-6DCD-4BFF-BC20-D4E76E93C8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5098F11D-D09B-4D8D-AF56-21C00CB7EA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73A1D2B-DE0F-458D-B545-0B265B9C0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91414193-9599-4AA4-BB3A-17D4C9273F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E91D159-7C6A-4C08-A965-33EBF5F72177}" type="slidenum">
              <a:rPr lang="en-US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EE7450E-53E7-4B98-9C8F-524F38994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07FC99D3-4661-4224-98D2-425F50D4D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F51CB37-54FD-4748-81AD-555112B2DC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D991A5-70F6-410E-BD66-F0FA1455EB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5FB24-546E-4242-B656-925D583E4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70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783305D-C23B-4CFB-9303-24AEB9355E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D87B62-39D2-4B16-B779-271E814757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1BBF8-D7AA-4747-85D0-ED5302772E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08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5138" y="188913"/>
            <a:ext cx="2211387" cy="5373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483350" cy="5373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1CA091D-7320-42E3-B88D-88388E5D06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70C88E-E396-492D-9442-3337E6DE7E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FCA3D-E3D6-45E7-AB77-4F132A588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93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5CECEC0-210B-44B5-B232-1AC6ABC3FE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7EF497-3949-4CA7-A412-3CA36BF02A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00039-7F3A-449E-9500-47038EA4F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91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B80D0EB-EF47-4101-9A66-103A76AA69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AD1BC98-2335-4701-92FD-4A3598C6BB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2A483-C8C0-4713-9937-F0D80A5B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79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295400"/>
            <a:ext cx="434657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48162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D349BEA-B19D-4FDE-BA1A-4497D35827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7C29B1-1AF4-4CDA-B912-918F03A9CC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20AF5-8E41-4773-8E6A-C1BF665228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42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FDC3D88-4256-4533-95D3-136C57BA43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0B3B805-0C36-4064-8276-48EE645266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71645-F264-4BB1-8BFB-0ACCBD0D66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52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DB5E826-FE04-4791-90DF-512B016FEF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C064A4A-FD54-4BE2-9D9A-C99A7BCED5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C802D-5EC6-4902-997E-EFB77B34C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02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5C74DAA-53F9-4A03-8B32-C42B821B85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D0213E-C277-4E30-83E4-D79B382D8C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CDEC4-CB25-4886-9B64-A4F86E9D4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19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DC6CC17-BC1D-4661-A2E2-58230BDAA4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F16E31-4CA6-44E6-8745-5EA465F220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F57FF-9F5C-46F6-A8A2-AB436310E4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99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46A2773-8B66-455C-8484-42CFA4AA03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0153F5-8211-4CAF-B475-65D37F06ED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ED6E7-2C07-4525-844F-9C675BA80E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48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A64BF3EB-A289-4DEE-B24D-9319BEABC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19200"/>
            <a:ext cx="8847137" cy="426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0"/>
            <a:endParaRPr lang="en-US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8BC843D-FE48-42DB-908F-617C516840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ea typeface="SimSun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F13E22F1-F369-465B-B174-19697CD7B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235950" cy="5730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"[Song Title]“</a:t>
            </a:r>
            <a:br>
              <a:rPr lang="en-US" altLang="en-US"/>
            </a:br>
            <a:r>
              <a:rPr lang="en-US" altLang="en-US"/>
              <a:t>words and music by [writer(s)]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C6A786B-8EA5-4E4E-A589-16D24EDA4F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96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62CA65B9-151B-4025-B637-E8912FC2C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AD031B-2DE7-4290-A264-AF3D6BBF6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81"/>
            <a:ext cx="9144000" cy="6849174"/>
          </a:xfrm>
          <a:prstGeom prst="rect">
            <a:avLst/>
          </a:prstGeom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8A81040F-DF22-4451-8A30-10DA0000F1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ffectLst/>
        </p:spPr>
        <p:txBody>
          <a:bodyPr/>
          <a:lstStyle/>
          <a:p>
            <a:pPr eaLnBrk="1" hangingPunct="1"/>
            <a:r>
              <a:rPr lang="en-US" altLang="en-US" sz="1100"/>
              <a:t>Title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168CA8-FCB4-4CE0-8891-F5A547E4C5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847137" cy="4267200"/>
          </a:xfrm>
          <a:effectLst/>
        </p:spPr>
        <p:txBody>
          <a:bodyPr/>
          <a:lstStyle/>
          <a:p>
            <a:pPr marL="0" indent="0"/>
            <a:r>
              <a:rPr lang="en-SG" altLang="en-US" dirty="0"/>
              <a:t>Lyrics</a:t>
            </a:r>
            <a:br>
              <a:rPr lang="en-SG" altLang="en-US" dirty="0"/>
            </a:br>
            <a:endParaRPr lang="en-SG" altLang="en-US" dirty="0">
              <a:cs typeface="Arial" panose="020B0604020202020204" pitchFamily="34" charset="0"/>
            </a:endParaRPr>
          </a:p>
        </p:txBody>
      </p:sp>
      <p:sp>
        <p:nvSpPr>
          <p:cNvPr id="3076" name="Rectangle 8">
            <a:extLst>
              <a:ext uri="{FF2B5EF4-FFF2-40B4-BE49-F238E27FC236}">
                <a16:creationId xmlns:a16="http://schemas.microsoft.com/office/drawing/2014/main" id="{03E38D1E-607B-4F24-A42E-483A66E8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400">
                <a:ea typeface="SimSun" panose="02010600030101010101" pitchFamily="2" charset="-122"/>
              </a:rPr>
              <a:t>Licensing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ng Lyrics">
  <a:themeElements>
    <a:clrScheme name="Song Lyri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ng Lyric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ng Lyri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Song Lyrics</Template>
  <TotalTime>1980</TotalTime>
  <Words>4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Song Lyrics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Door Of Hope</dc:title>
  <dc:creator>Esther Mok</dc:creator>
  <cp:lastModifiedBy>Matthew Wong</cp:lastModifiedBy>
  <cp:revision>406</cp:revision>
  <dcterms:created xsi:type="dcterms:W3CDTF">2006-02-15T08:07:06Z</dcterms:created>
  <dcterms:modified xsi:type="dcterms:W3CDTF">2020-02-11T07:34:18Z</dcterms:modified>
</cp:coreProperties>
</file>