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8" r:id="rId5"/>
    <p:sldId id="327" r:id="rId6"/>
    <p:sldId id="322" r:id="rId7"/>
    <p:sldId id="323" r:id="rId8"/>
    <p:sldId id="324" r:id="rId9"/>
    <p:sldId id="325" r:id="rId10"/>
    <p:sldId id="32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DE6C3-7AD4-47E8-85D5-AFF44A224F4A}" v="3" dt="2023-03-24T18:53:56.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i, Tung-Giang" userId="b1524506-d6f6-462d-a248-06d15b7c3dcd" providerId="ADAL" clId="{9E2DE6C3-7AD4-47E8-85D5-AFF44A224F4A}"/>
    <pc:docChg chg="undo addSld modSld">
      <pc:chgData name="Bui, Tung-Giang" userId="b1524506-d6f6-462d-a248-06d15b7c3dcd" providerId="ADAL" clId="{9E2DE6C3-7AD4-47E8-85D5-AFF44A224F4A}" dt="2023-03-24T18:54:17.948" v="72" actId="20577"/>
      <pc:docMkLst>
        <pc:docMk/>
      </pc:docMkLst>
      <pc:sldChg chg="addSp modSp new add">
        <pc:chgData name="Bui, Tung-Giang" userId="b1524506-d6f6-462d-a248-06d15b7c3dcd" providerId="ADAL" clId="{9E2DE6C3-7AD4-47E8-85D5-AFF44A224F4A}" dt="2023-03-24T18:54:17.948" v="72" actId="20577"/>
        <pc:sldMkLst>
          <pc:docMk/>
          <pc:sldMk cId="3968563594" sldId="327"/>
        </pc:sldMkLst>
        <pc:spChg chg="add mod">
          <ac:chgData name="Bui, Tung-Giang" userId="b1524506-d6f6-462d-a248-06d15b7c3dcd" providerId="ADAL" clId="{9E2DE6C3-7AD4-47E8-85D5-AFF44A224F4A}" dt="2023-03-24T18:53:52.019" v="11" actId="1076"/>
          <ac:spMkLst>
            <pc:docMk/>
            <pc:sldMk cId="3968563594" sldId="327"/>
            <ac:spMk id="2" creationId="{A9BC42C6-E838-40CF-97CF-D1259FFA67F7}"/>
          </ac:spMkLst>
        </pc:spChg>
        <pc:spChg chg="add mod">
          <ac:chgData name="Bui, Tung-Giang" userId="b1524506-d6f6-462d-a248-06d15b7c3dcd" providerId="ADAL" clId="{9E2DE6C3-7AD4-47E8-85D5-AFF44A224F4A}" dt="2023-03-24T18:54:17.948" v="72" actId="20577"/>
          <ac:spMkLst>
            <pc:docMk/>
            <pc:sldMk cId="3968563594" sldId="327"/>
            <ac:spMk id="3" creationId="{19D528DF-BAD0-42DC-BB89-8F7850BF72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67FD9-4C08-4FC8-94EC-2DE2FEF6ED8D}"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0A6B4-ACDC-4351-9A8F-6FF7D0934F7D}" type="slidenum">
              <a:rPr lang="en-US" smtClean="0"/>
              <a:t>‹#›</a:t>
            </a:fld>
            <a:endParaRPr lang="en-US"/>
          </a:p>
        </p:txBody>
      </p:sp>
    </p:spTree>
    <p:extLst>
      <p:ext uri="{BB962C8B-B14F-4D97-AF65-F5344CB8AC3E}">
        <p14:creationId xmlns:p14="http://schemas.microsoft.com/office/powerpoint/2010/main" val="179886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704a1f75f_1_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latin typeface="Arial"/>
              <a:ea typeface="Arial"/>
              <a:cs typeface="Arial"/>
              <a:sym typeface="Arial"/>
            </a:endParaRPr>
          </a:p>
        </p:txBody>
      </p:sp>
      <p:sp>
        <p:nvSpPr>
          <p:cNvPr id="204" name="Google Shape;204;g1f704a1f75f_1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20053bfaa1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6" name="Google Shape;1216;g20053bfaa17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17" name="Google Shape;1217;g20053bfaa17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2233138f3c_2_6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0" name="Google Shape;1230;g22233138f3c_2_6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31" name="Google Shape;1231;g22233138f3c_2_6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22233138f3c_2_6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g22233138f3c_2_6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46" name="Google Shape;1246;g22233138f3c_2_6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2233138f3c_2_6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0" name="Google Shape;1260;g22233138f3c_2_6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61" name="Google Shape;1261;g22233138f3c_2_6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2233138f3c_2_7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7" name="Google Shape;1277;g22233138f3c_2_7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78" name="Google Shape;1278;g22233138f3c_2_7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B106-5A70-4A78-8668-9E93FB616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9FE651-04EC-4BC4-BAF3-AADF233D5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E72923-9FA6-4C77-8C05-2DE9E013CC04}"/>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82A0482C-2A16-4264-9293-0A13AED9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D231B-7E92-4D8E-93ED-11C930D269A6}"/>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124369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11CB-60FA-4CDC-B1C2-F3EF809F9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A265E2-3988-4E48-B47A-4867FD4D79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DF661-5F35-4FF1-9723-94522736E9DD}"/>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C0837E78-DCBA-4F72-B7DD-22C5309C7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A41FD-9D1D-4CB6-B7AE-CCC776D9073A}"/>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212804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FAA3B-D564-44FB-B5D3-C47C13334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EE196B-0442-4A2F-841A-65C8A2B0F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BA7CF-D281-481A-B3DA-3DF1F47460A9}"/>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724A1955-C0BB-4DC6-8E08-E2BEE354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327A5-969E-481B-A203-76A37A35CA8B}"/>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184574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E2C2-B7A5-43E5-A683-8E78A63C3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D9DE50-558E-4CE1-B6F0-CE17CC558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C567-350A-4EAE-8167-585E92BDEFE0}"/>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BF701CC3-94C0-4965-8174-BC428062A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DEA47-5598-46FC-AE1C-2E82B4376046}"/>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250739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DBA7-86E4-48CF-A026-FE85967B0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97E8EE-AB5A-4E21-8D19-887B03180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B39A1-1D2E-4DFA-92A5-5A3D6E96A7C3}"/>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8C27175B-80C8-484A-B886-99B4FD496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E20C0-4464-402E-AB80-F39F05F66E6F}"/>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179049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3021-D21B-4D8A-91CC-3FD3FDBA4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5F431-998E-4B68-89FD-CB5BD26EF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169E88-984E-4297-9CA3-B2244650F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846A80-4347-4696-861A-C42A22A6B2F5}"/>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6" name="Footer Placeholder 5">
            <a:extLst>
              <a:ext uri="{FF2B5EF4-FFF2-40B4-BE49-F238E27FC236}">
                <a16:creationId xmlns:a16="http://schemas.microsoft.com/office/drawing/2014/main" id="{8F66A7E3-6A85-42B9-8A9B-402EBEBF6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5884C-BC4E-4C9B-AE8B-D1477FF9213E}"/>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138885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324C-7148-4DD5-A1C8-D3AF752B57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F15D7-38C2-480F-804C-B8620205A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07E45E-4F61-4015-801A-341FBE607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3FEDF9-2B97-4637-83B8-8BD48B85F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14BD9-CD58-4EA1-847A-3CAA02D38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154F56-E661-4C34-8761-B3ABCDC9532A}"/>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8" name="Footer Placeholder 7">
            <a:extLst>
              <a:ext uri="{FF2B5EF4-FFF2-40B4-BE49-F238E27FC236}">
                <a16:creationId xmlns:a16="http://schemas.microsoft.com/office/drawing/2014/main" id="{05E45CAC-2272-4EE4-91B6-41E41B0B22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7C70E-7240-49E9-ABFC-E6B5069A99E0}"/>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72208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6918-B622-4B15-A57E-05EE30BBC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FF1807-1666-474B-95CC-C652F2CE8AB6}"/>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4" name="Footer Placeholder 3">
            <a:extLst>
              <a:ext uri="{FF2B5EF4-FFF2-40B4-BE49-F238E27FC236}">
                <a16:creationId xmlns:a16="http://schemas.microsoft.com/office/drawing/2014/main" id="{3B45E339-C9FA-4F38-AC33-0F9707E60D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D5FF93-B5DA-419F-AD02-8FA1B9BEC08A}"/>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309913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7A5DD-CF3C-404B-A7BD-22C0D8474205}"/>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3" name="Footer Placeholder 2">
            <a:extLst>
              <a:ext uri="{FF2B5EF4-FFF2-40B4-BE49-F238E27FC236}">
                <a16:creationId xmlns:a16="http://schemas.microsoft.com/office/drawing/2014/main" id="{942DBA54-0382-4C7F-9112-244C1BD69D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58532-76D2-4A0A-9A83-A8C2E39141AE}"/>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351728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D1CE-7D5C-49FB-8412-679E32AB9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E44759-52FF-4542-9A86-7E1577249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4FF27-1D3D-4C18-B853-666D680C8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102DE-BADD-4186-8B8E-E5CE4178ECE8}"/>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6" name="Footer Placeholder 5">
            <a:extLst>
              <a:ext uri="{FF2B5EF4-FFF2-40B4-BE49-F238E27FC236}">
                <a16:creationId xmlns:a16="http://schemas.microsoft.com/office/drawing/2014/main" id="{FDF799A6-F5E7-4380-89E9-559848F76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663D2-1A18-4E76-A797-C1CD7DAD9BEF}"/>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289713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9A3B-0EAC-4720-9F31-773A3E25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52FA6-7AD2-47B7-BECF-E562C2D52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EE83C-CE75-4990-9DA0-D9D38FA9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A7799-9B4B-4583-B6DF-ADD17CD7564F}"/>
              </a:ext>
            </a:extLst>
          </p:cNvPr>
          <p:cNvSpPr>
            <a:spLocks noGrp="1"/>
          </p:cNvSpPr>
          <p:nvPr>
            <p:ph type="dt" sz="half" idx="10"/>
          </p:nvPr>
        </p:nvSpPr>
        <p:spPr/>
        <p:txBody>
          <a:bodyPr/>
          <a:lstStyle/>
          <a:p>
            <a:fld id="{68DAB617-E18E-40B0-B137-51A70DF975E8}" type="datetimeFigureOut">
              <a:rPr lang="en-US" smtClean="0"/>
              <a:t>3/28/2023</a:t>
            </a:fld>
            <a:endParaRPr lang="en-US"/>
          </a:p>
        </p:txBody>
      </p:sp>
      <p:sp>
        <p:nvSpPr>
          <p:cNvPr id="6" name="Footer Placeholder 5">
            <a:extLst>
              <a:ext uri="{FF2B5EF4-FFF2-40B4-BE49-F238E27FC236}">
                <a16:creationId xmlns:a16="http://schemas.microsoft.com/office/drawing/2014/main" id="{49401270-CA1E-43D1-8205-53D1A1012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6B34D-18DC-4494-A1C6-50B64961CA7F}"/>
              </a:ext>
            </a:extLst>
          </p:cNvPr>
          <p:cNvSpPr>
            <a:spLocks noGrp="1"/>
          </p:cNvSpPr>
          <p:nvPr>
            <p:ph type="sldNum" sz="quarter" idx="12"/>
          </p:nvPr>
        </p:nvSpPr>
        <p:spPr/>
        <p:txBody>
          <a:bodyPr/>
          <a:lstStyle/>
          <a:p>
            <a:fld id="{3EE18838-BDC9-4780-920E-DCBC38A000C1}" type="slidenum">
              <a:rPr lang="en-US" smtClean="0"/>
              <a:t>‹#›</a:t>
            </a:fld>
            <a:endParaRPr lang="en-US"/>
          </a:p>
        </p:txBody>
      </p:sp>
    </p:spTree>
    <p:extLst>
      <p:ext uri="{BB962C8B-B14F-4D97-AF65-F5344CB8AC3E}">
        <p14:creationId xmlns:p14="http://schemas.microsoft.com/office/powerpoint/2010/main" val="358447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FBAAA-B285-4617-9095-C822B232A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0074D-7A66-4E69-A4E4-7CC358497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5143A-7D8B-4AD0-8407-A642040FB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AB617-E18E-40B0-B137-51A70DF975E8}" type="datetimeFigureOut">
              <a:rPr lang="en-US" smtClean="0"/>
              <a:t>3/28/2023</a:t>
            </a:fld>
            <a:endParaRPr lang="en-US"/>
          </a:p>
        </p:txBody>
      </p:sp>
      <p:sp>
        <p:nvSpPr>
          <p:cNvPr id="5" name="Footer Placeholder 4">
            <a:extLst>
              <a:ext uri="{FF2B5EF4-FFF2-40B4-BE49-F238E27FC236}">
                <a16:creationId xmlns:a16="http://schemas.microsoft.com/office/drawing/2014/main" id="{C7E1F3D2-491A-495C-A7E1-C0DCE11E6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F11F4-BE64-408D-BE01-8E58A999E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18838-BDC9-4780-920E-DCBC38A000C1}" type="slidenum">
              <a:rPr lang="en-US" smtClean="0"/>
              <a:t>‹#›</a:t>
            </a:fld>
            <a:endParaRPr lang="en-US"/>
          </a:p>
        </p:txBody>
      </p:sp>
      <p:sp>
        <p:nvSpPr>
          <p:cNvPr id="7" name="MSIPCMContentMarking" descr="{&quot;HashCode&quot;:1160205562,&quot;Placement&quot;:&quot;Footer&quot;,&quot;Top&quot;:522.0343,&quot;Left&quot;:0.0,&quot;SlideWidth&quot;:960,&quot;SlideHeight&quot;:540}">
            <a:extLst>
              <a:ext uri="{FF2B5EF4-FFF2-40B4-BE49-F238E27FC236}">
                <a16:creationId xmlns:a16="http://schemas.microsoft.com/office/drawing/2014/main" id="{08FB2C60-2ADC-4B8F-B3A4-6CEE62BECCF9}"/>
              </a:ext>
            </a:extLst>
          </p:cNvPr>
          <p:cNvSpPr txBox="1"/>
          <p:nvPr userDrawn="1"/>
        </p:nvSpPr>
        <p:spPr>
          <a:xfrm>
            <a:off x="0" y="6629836"/>
            <a:ext cx="963011"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[AIA – INTERNAL]</a:t>
            </a:r>
          </a:p>
        </p:txBody>
      </p:sp>
    </p:spTree>
    <p:extLst>
      <p:ext uri="{BB962C8B-B14F-4D97-AF65-F5344CB8AC3E}">
        <p14:creationId xmlns:p14="http://schemas.microsoft.com/office/powerpoint/2010/main" val="751332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 y="1"/>
            <a:ext cx="12191996" cy="6852041"/>
          </a:xfrm>
          <a:prstGeom prst="rect">
            <a:avLst/>
          </a:prstGeom>
          <a:noFill/>
          <a:ln>
            <a:noFill/>
          </a:ln>
        </p:spPr>
      </p:pic>
      <p:pic>
        <p:nvPicPr>
          <p:cNvPr id="207" name="Google Shape;207;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 y="-182879"/>
            <a:ext cx="12192004" cy="7040880"/>
          </a:xfrm>
          <a:prstGeom prst="rect">
            <a:avLst/>
          </a:prstGeom>
          <a:noFill/>
          <a:ln>
            <a:noFill/>
          </a:ln>
        </p:spPr>
      </p:pic>
      <p:sp>
        <p:nvSpPr>
          <p:cNvPr id="208" name="Google Shape;208;p39"/>
          <p:cNvSpPr txBox="1"/>
          <p:nvPr/>
        </p:nvSpPr>
        <p:spPr>
          <a:xfrm>
            <a:off x="6096000" y="4447035"/>
            <a:ext cx="6428800" cy="1102400"/>
          </a:xfrm>
          <a:prstGeom prst="rect">
            <a:avLst/>
          </a:prstGeom>
          <a:noFill/>
          <a:ln>
            <a:noFill/>
          </a:ln>
        </p:spPr>
        <p:txBody>
          <a:bodyPr spcFirstLastPara="1" wrap="square" lIns="60933" tIns="30467" rIns="60933" bIns="30467" anchor="ctr" anchorCtr="0">
            <a:normAutofit/>
          </a:bodyPr>
          <a:lstStyle/>
          <a:p>
            <a:pPr>
              <a:lnSpc>
                <a:spcPct val="90000"/>
              </a:lnSpc>
            </a:pPr>
            <a:r>
              <a:rPr lang="en-US" sz="2133" b="1" dirty="0">
                <a:solidFill>
                  <a:schemeClr val="lt1"/>
                </a:solidFill>
              </a:rPr>
              <a:t>Đ</a:t>
            </a:r>
            <a:r>
              <a:rPr lang="vi-VN" sz="2133" b="1" dirty="0">
                <a:solidFill>
                  <a:schemeClr val="lt1"/>
                </a:solidFill>
              </a:rPr>
              <a:t>Ư</a:t>
            </a:r>
            <a:r>
              <a:rPr lang="en-US" sz="2133" b="1" dirty="0">
                <a:solidFill>
                  <a:schemeClr val="lt1"/>
                </a:solidFill>
              </a:rPr>
              <a:t>ỜNG ĐUA BÙNG SỨC SỐNG</a:t>
            </a:r>
            <a:endParaRPr sz="2133" b="1" dirty="0">
              <a:solidFill>
                <a:schemeClr val="lt1"/>
              </a:solidFill>
            </a:endParaRPr>
          </a:p>
          <a:p>
            <a:pPr>
              <a:lnSpc>
                <a:spcPct val="90000"/>
              </a:lnSpc>
              <a:spcBef>
                <a:spcPts val="400"/>
              </a:spcBef>
            </a:pPr>
            <a:r>
              <a:rPr lang="en" sz="1200" b="1" dirty="0">
                <a:solidFill>
                  <a:schemeClr val="lt1"/>
                </a:solidFill>
              </a:rPr>
              <a:t>H</a:t>
            </a:r>
            <a:r>
              <a:rPr lang="vi-VN" sz="1200" b="1" dirty="0">
                <a:solidFill>
                  <a:schemeClr val="lt1"/>
                </a:solidFill>
              </a:rPr>
              <a:t>Ư</a:t>
            </a:r>
            <a:r>
              <a:rPr lang="en-US" sz="1200" b="1" dirty="0">
                <a:solidFill>
                  <a:schemeClr val="lt1"/>
                </a:solidFill>
              </a:rPr>
              <a:t>ỚNG DẪN CÁC TRÒ CH</a:t>
            </a:r>
            <a:r>
              <a:rPr lang="vi-VN" sz="1200" b="1" dirty="0">
                <a:solidFill>
                  <a:schemeClr val="lt1"/>
                </a:solidFill>
              </a:rPr>
              <a:t>Ơ</a:t>
            </a:r>
            <a:r>
              <a:rPr lang="en-US" sz="1200" b="1" dirty="0">
                <a:solidFill>
                  <a:schemeClr val="lt1"/>
                </a:solidFill>
              </a:rPr>
              <a:t>I</a:t>
            </a:r>
            <a:endParaRPr sz="667" b="1"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C42C6-E838-40CF-97CF-D1259FFA67F7}"/>
              </a:ext>
            </a:extLst>
          </p:cNvPr>
          <p:cNvSpPr txBox="1"/>
          <p:nvPr/>
        </p:nvSpPr>
        <p:spPr>
          <a:xfrm>
            <a:off x="653143" y="1992085"/>
            <a:ext cx="10384971" cy="3785652"/>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AIA Everest" pitchFamily="2" charset="0"/>
              </a:rPr>
              <a:t>Khách </a:t>
            </a:r>
            <a:r>
              <a:rPr lang="en-US" sz="2400" dirty="0" err="1">
                <a:latin typeface="AIA Everest" pitchFamily="2" charset="0"/>
              </a:rPr>
              <a:t>có</a:t>
            </a:r>
            <a:r>
              <a:rPr lang="en-US" sz="2400" dirty="0">
                <a:latin typeface="AIA Everest" pitchFamily="2" charset="0"/>
              </a:rPr>
              <a:t> </a:t>
            </a:r>
            <a:r>
              <a:rPr lang="en-US" sz="2400" dirty="0" err="1">
                <a:latin typeface="AIA Everest" pitchFamily="2" charset="0"/>
              </a:rPr>
              <a:t>vé</a:t>
            </a:r>
            <a:r>
              <a:rPr lang="en-US" sz="2400" dirty="0">
                <a:latin typeface="AIA Everest" pitchFamily="2" charset="0"/>
              </a:rPr>
              <a:t> </a:t>
            </a:r>
            <a:r>
              <a:rPr lang="en-US" sz="2400" dirty="0" err="1">
                <a:latin typeface="AIA Everest" pitchFamily="2" charset="0"/>
              </a:rPr>
              <a:t>mới</a:t>
            </a:r>
            <a:r>
              <a:rPr lang="en-US" sz="2400" dirty="0">
                <a:latin typeface="AIA Everest" pitchFamily="2" charset="0"/>
              </a:rPr>
              <a:t> </a:t>
            </a:r>
            <a:r>
              <a:rPr lang="en-US" sz="2400" dirty="0" err="1">
                <a:latin typeface="AIA Everest" pitchFamily="2" charset="0"/>
              </a:rPr>
              <a:t>được</a:t>
            </a:r>
            <a:r>
              <a:rPr lang="en-US" sz="2400" dirty="0">
                <a:latin typeface="AIA Everest" pitchFamily="2" charset="0"/>
              </a:rPr>
              <a:t> </a:t>
            </a:r>
            <a:r>
              <a:rPr lang="en-US" sz="2400" dirty="0" err="1">
                <a:latin typeface="AIA Everest" pitchFamily="2" charset="0"/>
              </a:rPr>
              <a:t>tham</a:t>
            </a:r>
            <a:r>
              <a:rPr lang="en-US" sz="2400" dirty="0">
                <a:latin typeface="AIA Everest" pitchFamily="2" charset="0"/>
              </a:rPr>
              <a:t> </a:t>
            </a:r>
            <a:r>
              <a:rPr lang="en-US" sz="2400" dirty="0" err="1">
                <a:latin typeface="AIA Everest" pitchFamily="2" charset="0"/>
              </a:rPr>
              <a:t>gia</a:t>
            </a:r>
            <a:r>
              <a:rPr lang="en-US" sz="2400" dirty="0">
                <a:latin typeface="AIA Everest" pitchFamily="2" charset="0"/>
              </a:rPr>
              <a:t> </a:t>
            </a:r>
            <a:r>
              <a:rPr lang="en-US" sz="2400" dirty="0" err="1">
                <a:latin typeface="AIA Everest" pitchFamily="2" charset="0"/>
              </a:rPr>
              <a:t>sự</a:t>
            </a:r>
            <a:r>
              <a:rPr lang="en-US" sz="2400" dirty="0">
                <a:latin typeface="AIA Everest" pitchFamily="2" charset="0"/>
              </a:rPr>
              <a:t> </a:t>
            </a:r>
            <a:r>
              <a:rPr lang="en-US" sz="2400" dirty="0" err="1">
                <a:latin typeface="AIA Everest" pitchFamily="2" charset="0"/>
              </a:rPr>
              <a:t>kiện</a:t>
            </a:r>
            <a:r>
              <a:rPr lang="en-US" sz="2400" dirty="0">
                <a:latin typeface="AIA Everest" pitchFamily="2" charset="0"/>
              </a:rPr>
              <a:t> à </a:t>
            </a:r>
            <a:r>
              <a:rPr lang="en-US" sz="2400" dirty="0" err="1">
                <a:latin typeface="AIA Everest" pitchFamily="2" charset="0"/>
              </a:rPr>
              <a:t>Nhớ</a:t>
            </a:r>
            <a:r>
              <a:rPr lang="en-US" sz="2400" dirty="0">
                <a:latin typeface="AIA Everest" pitchFamily="2" charset="0"/>
              </a:rPr>
              <a:t> </a:t>
            </a:r>
            <a:r>
              <a:rPr lang="en-US" sz="2400" dirty="0" err="1">
                <a:latin typeface="AIA Everest" pitchFamily="2" charset="0"/>
              </a:rPr>
              <a:t>mang</a:t>
            </a:r>
            <a:r>
              <a:rPr lang="en-US" sz="2400" dirty="0">
                <a:latin typeface="AIA Everest" pitchFamily="2" charset="0"/>
              </a:rPr>
              <a:t> </a:t>
            </a:r>
            <a:r>
              <a:rPr lang="en-US" sz="2400" dirty="0" err="1">
                <a:latin typeface="AIA Everest" pitchFamily="2" charset="0"/>
              </a:rPr>
              <a:t>vé</a:t>
            </a:r>
            <a:r>
              <a:rPr lang="en-US" sz="2400" dirty="0">
                <a:latin typeface="AIA Everest" pitchFamily="2" charset="0"/>
              </a:rPr>
              <a:t> </a:t>
            </a:r>
            <a:r>
              <a:rPr lang="en-US" sz="2400" dirty="0" err="1">
                <a:latin typeface="AIA Everest" pitchFamily="2" charset="0"/>
              </a:rPr>
              <a:t>theo.</a:t>
            </a:r>
            <a:r>
              <a:rPr lang="en-US" sz="2400" dirty="0">
                <a:latin typeface="AIA Everest" pitchFamily="2" charset="0"/>
              </a:rPr>
              <a:t> (</a:t>
            </a:r>
            <a:r>
              <a:rPr lang="en-US" sz="2400" dirty="0" err="1">
                <a:latin typeface="AIA Everest" pitchFamily="2" charset="0"/>
              </a:rPr>
              <a:t>Đã</a:t>
            </a:r>
            <a:r>
              <a:rPr lang="en-US" sz="2400" dirty="0">
                <a:latin typeface="AIA Everest" pitchFamily="2" charset="0"/>
              </a:rPr>
              <a:t> </a:t>
            </a:r>
            <a:r>
              <a:rPr lang="en-US" sz="2400" dirty="0" err="1">
                <a:latin typeface="AIA Everest" pitchFamily="2" charset="0"/>
              </a:rPr>
              <a:t>ghi</a:t>
            </a:r>
            <a:r>
              <a:rPr lang="en-US" sz="2400" dirty="0">
                <a:latin typeface="AIA Everest" pitchFamily="2" charset="0"/>
              </a:rPr>
              <a:t> </a:t>
            </a:r>
            <a:r>
              <a:rPr lang="en-US" sz="2400" dirty="0" err="1">
                <a:latin typeface="AIA Everest" pitchFamily="2" charset="0"/>
              </a:rPr>
              <a:t>chú</a:t>
            </a:r>
            <a:r>
              <a:rPr lang="en-US" sz="2400" dirty="0">
                <a:latin typeface="AIA Everest" pitchFamily="2" charset="0"/>
              </a:rPr>
              <a:t> </a:t>
            </a:r>
            <a:r>
              <a:rPr lang="en-US" sz="2400" dirty="0" err="1">
                <a:latin typeface="AIA Everest" pitchFamily="2" charset="0"/>
              </a:rPr>
              <a:t>trên</a:t>
            </a:r>
            <a:r>
              <a:rPr lang="en-US" sz="2400" dirty="0">
                <a:latin typeface="AIA Everest" pitchFamily="2" charset="0"/>
              </a:rPr>
              <a:t> </a:t>
            </a:r>
            <a:r>
              <a:rPr lang="en-US" sz="2400" dirty="0" err="1">
                <a:latin typeface="AIA Everest" pitchFamily="2" charset="0"/>
              </a:rPr>
              <a:t>vé</a:t>
            </a:r>
            <a:r>
              <a:rPr lang="en-US" sz="2400" dirty="0">
                <a:latin typeface="AIA Everest" pitchFamily="2" charset="0"/>
              </a:rPr>
              <a:t> </a:t>
            </a:r>
            <a:r>
              <a:rPr lang="en-US" sz="2400" dirty="0" err="1">
                <a:latin typeface="AIA Everest" pitchFamily="2" charset="0"/>
              </a:rPr>
              <a:t>mời</a:t>
            </a:r>
            <a:r>
              <a:rPr lang="en-US" sz="2400" dirty="0">
                <a:latin typeface="AIA Everest" pitchFamily="2" charset="0"/>
              </a:rPr>
              <a:t>)</a:t>
            </a:r>
          </a:p>
          <a:p>
            <a:pPr marL="285750" lvl="0" indent="-285750">
              <a:buFont typeface="Arial" panose="020B0604020202020204" pitchFamily="34" charset="0"/>
              <a:buChar char="•"/>
            </a:pPr>
            <a:r>
              <a:rPr lang="en-US" sz="2400" dirty="0">
                <a:latin typeface="AIA Everest" pitchFamily="2" charset="0"/>
              </a:rPr>
              <a:t>Khách </a:t>
            </a:r>
            <a:r>
              <a:rPr lang="en-US" sz="2400" dirty="0" err="1">
                <a:latin typeface="AIA Everest" pitchFamily="2" charset="0"/>
              </a:rPr>
              <a:t>cần</a:t>
            </a:r>
            <a:r>
              <a:rPr lang="en-US" sz="2400" dirty="0">
                <a:latin typeface="AIA Everest" pitchFamily="2" charset="0"/>
              </a:rPr>
              <a:t> </a:t>
            </a:r>
            <a:r>
              <a:rPr lang="en-US" sz="2400" dirty="0" err="1">
                <a:latin typeface="AIA Everest" pitchFamily="2" charset="0"/>
              </a:rPr>
              <a:t>mang</a:t>
            </a:r>
            <a:r>
              <a:rPr lang="en-US" sz="2400" dirty="0">
                <a:latin typeface="AIA Everest" pitchFamily="2" charset="0"/>
              </a:rPr>
              <a:t> CMND </a:t>
            </a:r>
            <a:r>
              <a:rPr lang="en-US" sz="2400" dirty="0" err="1">
                <a:latin typeface="AIA Everest" pitchFamily="2" charset="0"/>
              </a:rPr>
              <a:t>để</a:t>
            </a:r>
            <a:r>
              <a:rPr lang="en-US" sz="2400" dirty="0">
                <a:latin typeface="AIA Everest" pitchFamily="2" charset="0"/>
              </a:rPr>
              <a:t> verify </a:t>
            </a:r>
            <a:r>
              <a:rPr lang="en-US" sz="2400" dirty="0" err="1">
                <a:latin typeface="AIA Everest" pitchFamily="2" charset="0"/>
              </a:rPr>
              <a:t>khi</a:t>
            </a:r>
            <a:r>
              <a:rPr lang="en-US" sz="2400" dirty="0">
                <a:latin typeface="AIA Everest" pitchFamily="2" charset="0"/>
              </a:rPr>
              <a:t> </a:t>
            </a:r>
            <a:r>
              <a:rPr lang="en-US" sz="2400" dirty="0" err="1">
                <a:latin typeface="AIA Everest" pitchFamily="2" charset="0"/>
              </a:rPr>
              <a:t>đổi</a:t>
            </a:r>
            <a:r>
              <a:rPr lang="en-US" sz="2400" dirty="0">
                <a:latin typeface="AIA Everest" pitchFamily="2" charset="0"/>
              </a:rPr>
              <a:t> </a:t>
            </a:r>
            <a:r>
              <a:rPr lang="en-US" sz="2400" dirty="0" err="1">
                <a:latin typeface="AIA Everest" pitchFamily="2" charset="0"/>
              </a:rPr>
              <a:t>quà</a:t>
            </a:r>
            <a:r>
              <a:rPr lang="en-US" sz="2400" dirty="0">
                <a:latin typeface="AIA Everest" pitchFamily="2" charset="0"/>
              </a:rPr>
              <a:t> </a:t>
            </a:r>
            <a:r>
              <a:rPr lang="en-US" sz="2400" dirty="0" err="1">
                <a:latin typeface="AIA Everest" pitchFamily="2" charset="0"/>
              </a:rPr>
              <a:t>tặng</a:t>
            </a:r>
            <a:endParaRPr lang="en-US" sz="2400" dirty="0">
              <a:latin typeface="AIA Everest" pitchFamily="2" charset="0"/>
            </a:endParaRPr>
          </a:p>
          <a:p>
            <a:pPr marL="285750" lvl="0" indent="-285750">
              <a:buFont typeface="Arial" panose="020B0604020202020204" pitchFamily="34" charset="0"/>
              <a:buChar char="•"/>
            </a:pPr>
            <a:r>
              <a:rPr lang="en-US" sz="2400" dirty="0">
                <a:latin typeface="AIA Everest" pitchFamily="2" charset="0"/>
              </a:rPr>
              <a:t>Trang </a:t>
            </a:r>
            <a:r>
              <a:rPr lang="en-US" sz="2400" dirty="0" err="1">
                <a:latin typeface="AIA Everest" pitchFamily="2" charset="0"/>
              </a:rPr>
              <a:t>phục</a:t>
            </a:r>
            <a:r>
              <a:rPr lang="en-US" sz="2400" dirty="0">
                <a:latin typeface="AIA Everest" pitchFamily="2" charset="0"/>
              </a:rPr>
              <a:t> </a:t>
            </a:r>
            <a:r>
              <a:rPr lang="en-US" sz="2400" dirty="0" err="1">
                <a:latin typeface="AIA Everest" pitchFamily="2" charset="0"/>
              </a:rPr>
              <a:t>thể</a:t>
            </a:r>
            <a:r>
              <a:rPr lang="en-US" sz="2400" dirty="0">
                <a:latin typeface="AIA Everest" pitchFamily="2" charset="0"/>
              </a:rPr>
              <a:t> </a:t>
            </a:r>
            <a:r>
              <a:rPr lang="en-US" sz="2400" dirty="0" err="1">
                <a:latin typeface="AIA Everest" pitchFamily="2" charset="0"/>
              </a:rPr>
              <a:t>thao</a:t>
            </a:r>
            <a:r>
              <a:rPr lang="en-US" sz="2400" dirty="0">
                <a:latin typeface="AIA Everest" pitchFamily="2" charset="0"/>
              </a:rPr>
              <a:t>, </a:t>
            </a:r>
            <a:r>
              <a:rPr lang="en-US" sz="2400" dirty="0" err="1">
                <a:latin typeface="AIA Everest" pitchFamily="2" charset="0"/>
              </a:rPr>
              <a:t>mang</a:t>
            </a:r>
            <a:r>
              <a:rPr lang="en-US" sz="2400" dirty="0">
                <a:latin typeface="AIA Everest" pitchFamily="2" charset="0"/>
              </a:rPr>
              <a:t> </a:t>
            </a:r>
            <a:r>
              <a:rPr lang="en-US" sz="2400" dirty="0" err="1">
                <a:latin typeface="AIA Everest" pitchFamily="2" charset="0"/>
              </a:rPr>
              <a:t>giày</a:t>
            </a:r>
            <a:r>
              <a:rPr lang="en-US" sz="2400" dirty="0">
                <a:latin typeface="AIA Everest" pitchFamily="2" charset="0"/>
              </a:rPr>
              <a:t>, </a:t>
            </a:r>
            <a:r>
              <a:rPr lang="en-US" sz="2400" dirty="0" err="1">
                <a:latin typeface="AIA Everest" pitchFamily="2" charset="0"/>
              </a:rPr>
              <a:t>mang</a:t>
            </a:r>
            <a:r>
              <a:rPr lang="en-US" sz="2400" dirty="0">
                <a:latin typeface="AIA Everest" pitchFamily="2" charset="0"/>
              </a:rPr>
              <a:t> </a:t>
            </a:r>
            <a:r>
              <a:rPr lang="en-US" sz="2400" dirty="0" err="1">
                <a:latin typeface="AIA Everest" pitchFamily="2" charset="0"/>
              </a:rPr>
              <a:t>thêm</a:t>
            </a:r>
            <a:r>
              <a:rPr lang="en-US" sz="2400" dirty="0">
                <a:latin typeface="AIA Everest" pitchFamily="2" charset="0"/>
              </a:rPr>
              <a:t> </a:t>
            </a:r>
            <a:r>
              <a:rPr lang="en-US" sz="2400" dirty="0" err="1">
                <a:latin typeface="AIA Everest" pitchFamily="2" charset="0"/>
              </a:rPr>
              <a:t>nón</a:t>
            </a:r>
            <a:r>
              <a:rPr lang="en-US" sz="2400" dirty="0">
                <a:latin typeface="AIA Everest" pitchFamily="2" charset="0"/>
              </a:rPr>
              <a:t> </a:t>
            </a:r>
            <a:r>
              <a:rPr lang="en-US" sz="2400" dirty="0" err="1">
                <a:latin typeface="AIA Everest" pitchFamily="2" charset="0"/>
              </a:rPr>
              <a:t>vì</a:t>
            </a:r>
            <a:r>
              <a:rPr lang="en-US" sz="2400" dirty="0">
                <a:latin typeface="AIA Everest" pitchFamily="2" charset="0"/>
              </a:rPr>
              <a:t> </a:t>
            </a:r>
            <a:r>
              <a:rPr lang="en-US" sz="2400" dirty="0" err="1">
                <a:latin typeface="AIA Everest" pitchFamily="2" charset="0"/>
              </a:rPr>
              <a:t>trời</a:t>
            </a:r>
            <a:r>
              <a:rPr lang="en-US" sz="2400" dirty="0">
                <a:latin typeface="AIA Everest" pitchFamily="2" charset="0"/>
              </a:rPr>
              <a:t> </a:t>
            </a:r>
            <a:r>
              <a:rPr lang="en-US" sz="2400" dirty="0" err="1">
                <a:latin typeface="AIA Everest" pitchFamily="2" charset="0"/>
              </a:rPr>
              <a:t>có</a:t>
            </a:r>
            <a:r>
              <a:rPr lang="en-US" sz="2400" dirty="0">
                <a:latin typeface="AIA Everest" pitchFamily="2" charset="0"/>
              </a:rPr>
              <a:t> </a:t>
            </a:r>
            <a:r>
              <a:rPr lang="en-US" sz="2400" dirty="0" err="1">
                <a:latin typeface="AIA Everest" pitchFamily="2" charset="0"/>
              </a:rPr>
              <a:t>thể</a:t>
            </a:r>
            <a:r>
              <a:rPr lang="en-US" sz="2400" dirty="0">
                <a:latin typeface="AIA Everest" pitchFamily="2" charset="0"/>
              </a:rPr>
              <a:t> </a:t>
            </a:r>
            <a:r>
              <a:rPr lang="en-US" sz="2400" dirty="0" err="1">
                <a:latin typeface="AIA Everest" pitchFamily="2" charset="0"/>
              </a:rPr>
              <a:t>nắng</a:t>
            </a:r>
            <a:r>
              <a:rPr lang="en-US" sz="2400" dirty="0">
                <a:latin typeface="AIA Everest" pitchFamily="2" charset="0"/>
              </a:rPr>
              <a:t>. </a:t>
            </a:r>
            <a:r>
              <a:rPr lang="en-US" sz="2400" dirty="0" err="1">
                <a:latin typeface="AIA Everest" pitchFamily="2" charset="0"/>
              </a:rPr>
              <a:t>Bôi</a:t>
            </a:r>
            <a:r>
              <a:rPr lang="en-US" sz="2400" dirty="0">
                <a:latin typeface="AIA Everest" pitchFamily="2" charset="0"/>
              </a:rPr>
              <a:t> </a:t>
            </a:r>
            <a:r>
              <a:rPr lang="en-US" sz="2400" dirty="0" err="1">
                <a:latin typeface="AIA Everest" pitchFamily="2" charset="0"/>
              </a:rPr>
              <a:t>kem</a:t>
            </a:r>
            <a:r>
              <a:rPr lang="en-US" sz="2400" dirty="0">
                <a:latin typeface="AIA Everest" pitchFamily="2" charset="0"/>
              </a:rPr>
              <a:t> </a:t>
            </a:r>
            <a:r>
              <a:rPr lang="en-US" sz="2400" dirty="0" err="1">
                <a:latin typeface="AIA Everest" pitchFamily="2" charset="0"/>
              </a:rPr>
              <a:t>chống</a:t>
            </a:r>
            <a:r>
              <a:rPr lang="en-US" sz="2400" dirty="0">
                <a:latin typeface="AIA Everest" pitchFamily="2" charset="0"/>
              </a:rPr>
              <a:t> </a:t>
            </a:r>
            <a:r>
              <a:rPr lang="en-US" sz="2400" dirty="0" err="1">
                <a:latin typeface="AIA Everest" pitchFamily="2" charset="0"/>
              </a:rPr>
              <a:t>nắng</a:t>
            </a:r>
            <a:r>
              <a:rPr lang="en-US" sz="2400" dirty="0">
                <a:latin typeface="AIA Everest" pitchFamily="2" charset="0"/>
              </a:rPr>
              <a:t> </a:t>
            </a:r>
            <a:r>
              <a:rPr lang="en-US" sz="2400" dirty="0" err="1">
                <a:latin typeface="AIA Everest" pitchFamily="2" charset="0"/>
              </a:rPr>
              <a:t>đầy</a:t>
            </a:r>
            <a:r>
              <a:rPr lang="en-US" sz="2400" dirty="0">
                <a:latin typeface="AIA Everest" pitchFamily="2" charset="0"/>
              </a:rPr>
              <a:t> </a:t>
            </a:r>
            <a:r>
              <a:rPr lang="en-US" sz="2400" dirty="0" err="1">
                <a:latin typeface="AIA Everest" pitchFamily="2" charset="0"/>
              </a:rPr>
              <a:t>đủ</a:t>
            </a:r>
            <a:r>
              <a:rPr lang="en-US" sz="2400" dirty="0">
                <a:latin typeface="AIA Everest" pitchFamily="2" charset="0"/>
              </a:rPr>
              <a:t>.</a:t>
            </a:r>
          </a:p>
          <a:p>
            <a:pPr marL="285750" lvl="0" indent="-285750">
              <a:buFont typeface="Arial" panose="020B0604020202020204" pitchFamily="34" charset="0"/>
              <a:buChar char="•"/>
            </a:pPr>
            <a:r>
              <a:rPr lang="en-US" sz="2400" dirty="0">
                <a:latin typeface="AIA Everest" pitchFamily="2" charset="0"/>
              </a:rPr>
              <a:t>Khách </a:t>
            </a:r>
            <a:r>
              <a:rPr lang="en-US" sz="2400" dirty="0" err="1">
                <a:latin typeface="AIA Everest" pitchFamily="2" charset="0"/>
              </a:rPr>
              <a:t>tự</a:t>
            </a:r>
            <a:r>
              <a:rPr lang="en-US" sz="2400" dirty="0">
                <a:latin typeface="AIA Everest" pitchFamily="2" charset="0"/>
              </a:rPr>
              <a:t> </a:t>
            </a:r>
            <a:r>
              <a:rPr lang="en-US" sz="2400" dirty="0" err="1">
                <a:latin typeface="AIA Everest" pitchFamily="2" charset="0"/>
              </a:rPr>
              <a:t>bảo</a:t>
            </a:r>
            <a:r>
              <a:rPr lang="en-US" sz="2400" dirty="0">
                <a:latin typeface="AIA Everest" pitchFamily="2" charset="0"/>
              </a:rPr>
              <a:t> </a:t>
            </a:r>
            <a:r>
              <a:rPr lang="en-US" sz="2400" dirty="0" err="1">
                <a:latin typeface="AIA Everest" pitchFamily="2" charset="0"/>
              </a:rPr>
              <a:t>quản</a:t>
            </a:r>
            <a:r>
              <a:rPr lang="en-US" sz="2400" dirty="0">
                <a:latin typeface="AIA Everest" pitchFamily="2" charset="0"/>
              </a:rPr>
              <a:t> </a:t>
            </a:r>
            <a:r>
              <a:rPr lang="en-US" sz="2400" dirty="0" err="1">
                <a:latin typeface="AIA Everest" pitchFamily="2" charset="0"/>
              </a:rPr>
              <a:t>đồ</a:t>
            </a:r>
            <a:r>
              <a:rPr lang="en-US" sz="2400" dirty="0">
                <a:latin typeface="AIA Everest" pitchFamily="2" charset="0"/>
              </a:rPr>
              <a:t> </a:t>
            </a:r>
            <a:r>
              <a:rPr lang="en-US" sz="2400" dirty="0" err="1">
                <a:latin typeface="AIA Everest" pitchFamily="2" charset="0"/>
              </a:rPr>
              <a:t>tư</a:t>
            </a:r>
            <a:r>
              <a:rPr lang="en-US" sz="2400" dirty="0">
                <a:latin typeface="AIA Everest" pitchFamily="2" charset="0"/>
              </a:rPr>
              <a:t> </a:t>
            </a:r>
            <a:r>
              <a:rPr lang="en-US" sz="2400" dirty="0" err="1">
                <a:latin typeface="AIA Everest" pitchFamily="2" charset="0"/>
              </a:rPr>
              <a:t>trang</a:t>
            </a:r>
            <a:r>
              <a:rPr lang="en-US" sz="2400" dirty="0">
                <a:latin typeface="AIA Everest" pitchFamily="2" charset="0"/>
              </a:rPr>
              <a:t>. </a:t>
            </a:r>
            <a:r>
              <a:rPr lang="en-US" sz="2400" dirty="0" err="1">
                <a:latin typeface="AIA Everest" pitchFamily="2" charset="0"/>
              </a:rPr>
              <a:t>Nên</a:t>
            </a:r>
            <a:r>
              <a:rPr lang="en-US" sz="2400" dirty="0">
                <a:latin typeface="AIA Everest" pitchFamily="2" charset="0"/>
              </a:rPr>
              <a:t> </a:t>
            </a:r>
            <a:r>
              <a:rPr lang="en-US" sz="2400" dirty="0" err="1">
                <a:latin typeface="AIA Everest" pitchFamily="2" charset="0"/>
              </a:rPr>
              <a:t>mang</a:t>
            </a:r>
            <a:r>
              <a:rPr lang="en-US" sz="2400" dirty="0">
                <a:latin typeface="AIA Everest" pitchFamily="2" charset="0"/>
              </a:rPr>
              <a:t> </a:t>
            </a:r>
            <a:r>
              <a:rPr lang="en-US" sz="2400" dirty="0" err="1">
                <a:latin typeface="AIA Everest" pitchFamily="2" charset="0"/>
              </a:rPr>
              <a:t>đồ</a:t>
            </a:r>
            <a:r>
              <a:rPr lang="en-US" sz="2400" dirty="0">
                <a:latin typeface="AIA Everest" pitchFamily="2" charset="0"/>
              </a:rPr>
              <a:t> </a:t>
            </a:r>
            <a:r>
              <a:rPr lang="en-US" sz="2400" dirty="0" err="1">
                <a:latin typeface="AIA Everest" pitchFamily="2" charset="0"/>
              </a:rPr>
              <a:t>gọn</a:t>
            </a:r>
            <a:r>
              <a:rPr lang="en-US" sz="2400" dirty="0">
                <a:latin typeface="AIA Everest" pitchFamily="2" charset="0"/>
              </a:rPr>
              <a:t> </a:t>
            </a:r>
            <a:r>
              <a:rPr lang="en-US" sz="2400" dirty="0" err="1">
                <a:latin typeface="AIA Everest" pitchFamily="2" charset="0"/>
              </a:rPr>
              <a:t>nhẹ</a:t>
            </a:r>
            <a:r>
              <a:rPr lang="en-US" sz="2400" dirty="0">
                <a:latin typeface="AIA Everest" pitchFamily="2" charset="0"/>
              </a:rPr>
              <a:t> </a:t>
            </a:r>
            <a:r>
              <a:rPr lang="en-US" sz="2400" dirty="0" err="1">
                <a:latin typeface="AIA Everest" pitchFamily="2" charset="0"/>
              </a:rPr>
              <a:t>để</a:t>
            </a:r>
            <a:r>
              <a:rPr lang="en-US" sz="2400" dirty="0">
                <a:latin typeface="AIA Everest" pitchFamily="2" charset="0"/>
              </a:rPr>
              <a:t> </a:t>
            </a:r>
            <a:r>
              <a:rPr lang="en-US" sz="2400" dirty="0" err="1">
                <a:latin typeface="AIA Everest" pitchFamily="2" charset="0"/>
              </a:rPr>
              <a:t>không</a:t>
            </a:r>
            <a:r>
              <a:rPr lang="en-US" sz="2400" dirty="0">
                <a:latin typeface="AIA Everest" pitchFamily="2" charset="0"/>
              </a:rPr>
              <a:t> </a:t>
            </a:r>
            <a:r>
              <a:rPr lang="en-US" sz="2400" dirty="0" err="1">
                <a:latin typeface="AIA Everest" pitchFamily="2" charset="0"/>
              </a:rPr>
              <a:t>bị</a:t>
            </a:r>
            <a:r>
              <a:rPr lang="en-US" sz="2400" dirty="0">
                <a:latin typeface="AIA Everest" pitchFamily="2" charset="0"/>
              </a:rPr>
              <a:t> </a:t>
            </a:r>
            <a:r>
              <a:rPr lang="en-US" sz="2400" dirty="0" err="1">
                <a:latin typeface="AIA Everest" pitchFamily="2" charset="0"/>
              </a:rPr>
              <a:t>vướng</a:t>
            </a:r>
            <a:r>
              <a:rPr lang="en-US" sz="2400" dirty="0">
                <a:latin typeface="AIA Everest" pitchFamily="2" charset="0"/>
              </a:rPr>
              <a:t> </a:t>
            </a:r>
            <a:r>
              <a:rPr lang="en-US" sz="2400" dirty="0" err="1">
                <a:latin typeface="AIA Everest" pitchFamily="2" charset="0"/>
              </a:rPr>
              <a:t>víu</a:t>
            </a:r>
            <a:r>
              <a:rPr lang="en-US" sz="2400" dirty="0">
                <a:latin typeface="AIA Everest" pitchFamily="2" charset="0"/>
              </a:rPr>
              <a:t> </a:t>
            </a:r>
            <a:r>
              <a:rPr lang="en-US" sz="2400" dirty="0" err="1">
                <a:latin typeface="AIA Everest" pitchFamily="2" charset="0"/>
              </a:rPr>
              <a:t>khi</a:t>
            </a:r>
            <a:r>
              <a:rPr lang="en-US" sz="2400" dirty="0">
                <a:latin typeface="AIA Everest" pitchFamily="2" charset="0"/>
              </a:rPr>
              <a:t> </a:t>
            </a:r>
            <a:r>
              <a:rPr lang="en-US" sz="2400" dirty="0" err="1">
                <a:latin typeface="AIA Everest" pitchFamily="2" charset="0"/>
              </a:rPr>
              <a:t>tham</a:t>
            </a:r>
            <a:r>
              <a:rPr lang="en-US" sz="2400" dirty="0">
                <a:latin typeface="AIA Everest" pitchFamily="2" charset="0"/>
              </a:rPr>
              <a:t> </a:t>
            </a:r>
            <a:r>
              <a:rPr lang="en-US" sz="2400" dirty="0" err="1">
                <a:latin typeface="AIA Everest" pitchFamily="2" charset="0"/>
              </a:rPr>
              <a:t>gia</a:t>
            </a:r>
            <a:r>
              <a:rPr lang="en-US" sz="2400" dirty="0">
                <a:latin typeface="AIA Everest" pitchFamily="2" charset="0"/>
              </a:rPr>
              <a:t> </a:t>
            </a:r>
            <a:r>
              <a:rPr lang="en-US" sz="2400" dirty="0" err="1">
                <a:latin typeface="AIA Everest" pitchFamily="2" charset="0"/>
              </a:rPr>
              <a:t>đường</a:t>
            </a:r>
            <a:r>
              <a:rPr lang="en-US" sz="2400" dirty="0">
                <a:latin typeface="AIA Everest" pitchFamily="2" charset="0"/>
              </a:rPr>
              <a:t> </a:t>
            </a:r>
            <a:r>
              <a:rPr lang="en-US" sz="2400" dirty="0" err="1">
                <a:latin typeface="AIA Everest" pitchFamily="2" charset="0"/>
              </a:rPr>
              <a:t>đua</a:t>
            </a:r>
            <a:endParaRPr lang="en-US" sz="2400" dirty="0">
              <a:latin typeface="AIA Everest" pitchFamily="2" charset="0"/>
            </a:endParaRPr>
          </a:p>
          <a:p>
            <a:pPr marL="285750" lvl="0" indent="-285750">
              <a:buFont typeface="Arial" panose="020B0604020202020204" pitchFamily="34" charset="0"/>
              <a:buChar char="•"/>
            </a:pPr>
            <a:r>
              <a:rPr lang="en-US" sz="2400" dirty="0">
                <a:latin typeface="AIA Everest" pitchFamily="2" charset="0"/>
              </a:rPr>
              <a:t>Khách hàng </a:t>
            </a:r>
            <a:r>
              <a:rPr lang="en-US" sz="2400" dirty="0" err="1">
                <a:latin typeface="AIA Everest" pitchFamily="2" charset="0"/>
              </a:rPr>
              <a:t>nên</a:t>
            </a:r>
            <a:r>
              <a:rPr lang="en-US" sz="2400" dirty="0">
                <a:latin typeface="AIA Everest" pitchFamily="2" charset="0"/>
              </a:rPr>
              <a:t> </a:t>
            </a:r>
            <a:r>
              <a:rPr lang="en-US" sz="2400" dirty="0" err="1">
                <a:latin typeface="AIA Everest" pitchFamily="2" charset="0"/>
              </a:rPr>
              <a:t>bảo</a:t>
            </a:r>
            <a:r>
              <a:rPr lang="en-US" sz="2400" dirty="0">
                <a:latin typeface="AIA Everest" pitchFamily="2" charset="0"/>
              </a:rPr>
              <a:t> </a:t>
            </a:r>
            <a:r>
              <a:rPr lang="en-US" sz="2400" dirty="0" err="1">
                <a:latin typeface="AIA Everest" pitchFamily="2" charset="0"/>
              </a:rPr>
              <a:t>quản</a:t>
            </a:r>
            <a:r>
              <a:rPr lang="en-US" sz="2400" dirty="0">
                <a:latin typeface="AIA Everest" pitchFamily="2" charset="0"/>
              </a:rPr>
              <a:t> BIB </a:t>
            </a:r>
            <a:r>
              <a:rPr lang="en-US" sz="2400" dirty="0" err="1">
                <a:latin typeface="AIA Everest" pitchFamily="2" charset="0"/>
              </a:rPr>
              <a:t>để</a:t>
            </a:r>
            <a:r>
              <a:rPr lang="en-US" sz="2400" dirty="0">
                <a:latin typeface="AIA Everest" pitchFamily="2" charset="0"/>
              </a:rPr>
              <a:t> </a:t>
            </a:r>
            <a:r>
              <a:rPr lang="en-US" sz="2400" dirty="0" err="1">
                <a:latin typeface="AIA Everest" pitchFamily="2" charset="0"/>
              </a:rPr>
              <a:t>không</a:t>
            </a:r>
            <a:r>
              <a:rPr lang="en-US" sz="2400" dirty="0">
                <a:latin typeface="AIA Everest" pitchFamily="2" charset="0"/>
              </a:rPr>
              <a:t> </a:t>
            </a:r>
            <a:r>
              <a:rPr lang="en-US" sz="2400" dirty="0" err="1">
                <a:latin typeface="AIA Everest" pitchFamily="2" charset="0"/>
              </a:rPr>
              <a:t>bị</a:t>
            </a:r>
            <a:r>
              <a:rPr lang="en-US" sz="2400" dirty="0">
                <a:latin typeface="AIA Everest" pitchFamily="2" charset="0"/>
              </a:rPr>
              <a:t> </a:t>
            </a:r>
            <a:r>
              <a:rPr lang="en-US" sz="2400" dirty="0" err="1">
                <a:latin typeface="AIA Everest" pitchFamily="2" charset="0"/>
              </a:rPr>
              <a:t>mất</a:t>
            </a:r>
            <a:r>
              <a:rPr lang="en-US" sz="2400" dirty="0">
                <a:latin typeface="AIA Everest" pitchFamily="2" charset="0"/>
              </a:rPr>
              <a:t>/</a:t>
            </a:r>
            <a:r>
              <a:rPr lang="en-US" sz="2400" dirty="0" err="1">
                <a:latin typeface="AIA Everest" pitchFamily="2" charset="0"/>
              </a:rPr>
              <a:t>rách</a:t>
            </a:r>
            <a:r>
              <a:rPr lang="en-US" sz="2400" dirty="0">
                <a:latin typeface="AIA Everest" pitchFamily="2" charset="0"/>
              </a:rPr>
              <a:t>. BIB </a:t>
            </a:r>
            <a:r>
              <a:rPr lang="en-US" sz="2400" dirty="0" err="1">
                <a:latin typeface="AIA Everest" pitchFamily="2" charset="0"/>
              </a:rPr>
              <a:t>cần</a:t>
            </a:r>
            <a:r>
              <a:rPr lang="en-US" sz="2400" dirty="0">
                <a:latin typeface="AIA Everest" pitchFamily="2" charset="0"/>
              </a:rPr>
              <a:t> </a:t>
            </a:r>
            <a:r>
              <a:rPr lang="en-US" sz="2400" dirty="0" err="1">
                <a:latin typeface="AIA Everest" pitchFamily="2" charset="0"/>
              </a:rPr>
              <a:t>trình</a:t>
            </a:r>
            <a:r>
              <a:rPr lang="en-US" sz="2400" dirty="0">
                <a:latin typeface="AIA Everest" pitchFamily="2" charset="0"/>
              </a:rPr>
              <a:t> </a:t>
            </a:r>
            <a:r>
              <a:rPr lang="en-US" sz="2400" dirty="0" err="1">
                <a:latin typeface="AIA Everest" pitchFamily="2" charset="0"/>
              </a:rPr>
              <a:t>diện</a:t>
            </a:r>
            <a:r>
              <a:rPr lang="en-US" sz="2400" dirty="0">
                <a:latin typeface="AIA Everest" pitchFamily="2" charset="0"/>
              </a:rPr>
              <a:t> </a:t>
            </a:r>
            <a:r>
              <a:rPr lang="en-US" sz="2400" dirty="0" err="1">
                <a:latin typeface="AIA Everest" pitchFamily="2" charset="0"/>
              </a:rPr>
              <a:t>để</a:t>
            </a:r>
            <a:r>
              <a:rPr lang="en-US" sz="2400" dirty="0">
                <a:latin typeface="AIA Everest" pitchFamily="2" charset="0"/>
              </a:rPr>
              <a:t> </a:t>
            </a:r>
            <a:r>
              <a:rPr lang="en-US" sz="2400" dirty="0" err="1">
                <a:latin typeface="AIA Everest" pitchFamily="2" charset="0"/>
              </a:rPr>
              <a:t>đổi</a:t>
            </a:r>
            <a:r>
              <a:rPr lang="en-US" sz="2400" dirty="0">
                <a:latin typeface="AIA Everest" pitchFamily="2" charset="0"/>
              </a:rPr>
              <a:t> </a:t>
            </a:r>
            <a:r>
              <a:rPr lang="en-US" sz="2400" dirty="0" err="1">
                <a:latin typeface="AIA Everest" pitchFamily="2" charset="0"/>
              </a:rPr>
              <a:t>quà</a:t>
            </a:r>
            <a:r>
              <a:rPr lang="en-US" sz="2400" dirty="0">
                <a:latin typeface="AIA Everest" pitchFamily="2" charset="0"/>
              </a:rPr>
              <a:t>.</a:t>
            </a:r>
          </a:p>
          <a:p>
            <a:pPr marL="285750" indent="-285750">
              <a:buFont typeface="Arial" panose="020B0604020202020204" pitchFamily="34" charset="0"/>
              <a:buChar char="•"/>
            </a:pPr>
            <a:endParaRPr lang="en-US" sz="2400" dirty="0">
              <a:latin typeface="AIA Everest" pitchFamily="2" charset="0"/>
            </a:endParaRPr>
          </a:p>
        </p:txBody>
      </p:sp>
      <p:sp>
        <p:nvSpPr>
          <p:cNvPr id="3" name="Google Shape;1227;p103">
            <a:extLst>
              <a:ext uri="{FF2B5EF4-FFF2-40B4-BE49-F238E27FC236}">
                <a16:creationId xmlns:a16="http://schemas.microsoft.com/office/drawing/2014/main" id="{19D528DF-BAD0-42DC-BB89-8F7850BF727B}"/>
              </a:ext>
            </a:extLst>
          </p:cNvPr>
          <p:cNvSpPr txBox="1"/>
          <p:nvPr/>
        </p:nvSpPr>
        <p:spPr>
          <a:xfrm>
            <a:off x="198040" y="93700"/>
            <a:ext cx="5992000" cy="615527"/>
          </a:xfrm>
          <a:prstGeom prst="rect">
            <a:avLst/>
          </a:prstGeom>
          <a:noFill/>
          <a:ln>
            <a:noFill/>
          </a:ln>
        </p:spPr>
        <p:txBody>
          <a:bodyPr spcFirstLastPara="1" wrap="square" lIns="60933" tIns="30467" rIns="60933" bIns="30467" anchor="t" anchorCtr="0">
            <a:spAutoFit/>
          </a:bodyPr>
          <a:lstStyle/>
          <a:p>
            <a:r>
              <a:rPr lang="en-US" sz="3600" b="1" dirty="0">
                <a:solidFill>
                  <a:srgbClr val="D40E44"/>
                </a:solidFill>
                <a:latin typeface="AIA Everest" pitchFamily="2" charset="0"/>
              </a:rPr>
              <a:t>LƯU Ý KHI THAM GIA SỰ KIỆN</a:t>
            </a:r>
            <a:endParaRPr sz="3600" b="1" dirty="0">
              <a:solidFill>
                <a:srgbClr val="000000"/>
              </a:solidFill>
              <a:latin typeface="AIA Everest" pitchFamily="2" charset="0"/>
            </a:endParaRPr>
          </a:p>
        </p:txBody>
      </p:sp>
    </p:spTree>
    <p:extLst>
      <p:ext uri="{BB962C8B-B14F-4D97-AF65-F5344CB8AC3E}">
        <p14:creationId xmlns:p14="http://schemas.microsoft.com/office/powerpoint/2010/main" val="396856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pic>
        <p:nvPicPr>
          <p:cNvPr id="1219" name="Google Shape;1219;p10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41613" y="202551"/>
            <a:ext cx="373225" cy="397901"/>
          </a:xfrm>
          <a:prstGeom prst="rect">
            <a:avLst/>
          </a:prstGeom>
          <a:noFill/>
          <a:ln>
            <a:noFill/>
          </a:ln>
        </p:spPr>
      </p:pic>
      <p:sp>
        <p:nvSpPr>
          <p:cNvPr id="1220" name="Google Shape;1220;p103"/>
          <p:cNvSpPr txBox="1"/>
          <p:nvPr/>
        </p:nvSpPr>
        <p:spPr>
          <a:xfrm>
            <a:off x="2336800" y="2405152"/>
            <a:ext cx="1092400" cy="389746"/>
          </a:xfrm>
          <a:prstGeom prst="rect">
            <a:avLst/>
          </a:prstGeom>
          <a:noFill/>
          <a:ln>
            <a:noFill/>
          </a:ln>
        </p:spPr>
        <p:txBody>
          <a:bodyPr spcFirstLastPara="1" wrap="square" lIns="121900" tIns="121900" rIns="121900" bIns="121900" anchor="t" anchorCtr="0">
            <a:spAutoFit/>
          </a:bodyPr>
          <a:lstStyle/>
          <a:p>
            <a:r>
              <a:rPr lang="en" sz="933">
                <a:solidFill>
                  <a:schemeClr val="lt1"/>
                </a:solidFill>
              </a:rPr>
              <a:t>4. Khu game</a:t>
            </a:r>
            <a:endParaRPr sz="933">
              <a:solidFill>
                <a:schemeClr val="lt1"/>
              </a:solidFill>
            </a:endParaRPr>
          </a:p>
        </p:txBody>
      </p:sp>
      <p:pic>
        <p:nvPicPr>
          <p:cNvPr id="1221" name="Google Shape;1221;p10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3601" y="1656168"/>
            <a:ext cx="3561348" cy="1888001"/>
          </a:xfrm>
          <a:prstGeom prst="rect">
            <a:avLst/>
          </a:prstGeom>
          <a:noFill/>
          <a:ln>
            <a:noFill/>
          </a:ln>
        </p:spPr>
      </p:pic>
      <p:sp>
        <p:nvSpPr>
          <p:cNvPr id="1222" name="Google Shape;1222;p103"/>
          <p:cNvSpPr txBox="1"/>
          <p:nvPr/>
        </p:nvSpPr>
        <p:spPr>
          <a:xfrm>
            <a:off x="551367" y="3929867"/>
            <a:ext cx="3561200" cy="1375016"/>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 NHẢY BẬC NGHIÊNG</a:t>
            </a:r>
            <a:endParaRPr sz="1467" b="1">
              <a:solidFill>
                <a:schemeClr val="dk1"/>
              </a:solidFill>
            </a:endParaRPr>
          </a:p>
          <a:p>
            <a:pPr algn="just"/>
            <a:r>
              <a:rPr lang="en" sz="1467">
                <a:solidFill>
                  <a:schemeClr val="dk1"/>
                </a:solidFill>
              </a:rPr>
              <a:t>Người chơi nhảy bật nghiêng trên các bảng bật và phải hoàn thành đường đua mà không té hoặc đụng chân xuống đất là hoàn thành thử thách. Thời gian hoàn thành: 15s</a:t>
            </a:r>
            <a:endParaRPr sz="1467">
              <a:solidFill>
                <a:schemeClr val="dk1"/>
              </a:solidFill>
            </a:endParaRPr>
          </a:p>
        </p:txBody>
      </p:sp>
      <p:pic>
        <p:nvPicPr>
          <p:cNvPr id="1223" name="Google Shape;1223;p10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418663" y="1656166"/>
            <a:ext cx="3170645" cy="1888001"/>
          </a:xfrm>
          <a:prstGeom prst="rect">
            <a:avLst/>
          </a:prstGeom>
          <a:noFill/>
          <a:ln>
            <a:noFill/>
          </a:ln>
        </p:spPr>
      </p:pic>
      <p:sp>
        <p:nvSpPr>
          <p:cNvPr id="1224" name="Google Shape;1224;p103"/>
          <p:cNvSpPr txBox="1"/>
          <p:nvPr/>
        </p:nvSpPr>
        <p:spPr>
          <a:xfrm>
            <a:off x="4380900" y="3929867"/>
            <a:ext cx="3170800" cy="923482"/>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2: VƯỢT BÁNH XE</a:t>
            </a:r>
            <a:endParaRPr sz="1467" b="1">
              <a:solidFill>
                <a:schemeClr val="dk1"/>
              </a:solidFill>
            </a:endParaRPr>
          </a:p>
          <a:p>
            <a:pPr algn="just"/>
            <a:r>
              <a:rPr lang="en" sz="1467">
                <a:solidFill>
                  <a:schemeClr val="dk1"/>
                </a:solidFill>
              </a:rPr>
              <a:t>Người chơi chạy vượt qua các lốp bánh xe. Thời gian hoàn thành: 15s</a:t>
            </a:r>
            <a:endParaRPr sz="1467">
              <a:solidFill>
                <a:schemeClr val="dk1"/>
              </a:solidFill>
            </a:endParaRPr>
          </a:p>
        </p:txBody>
      </p:sp>
      <p:pic>
        <p:nvPicPr>
          <p:cNvPr id="1225" name="Google Shape;1225;p10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843034" y="1658034"/>
            <a:ext cx="3493676" cy="1888001"/>
          </a:xfrm>
          <a:prstGeom prst="rect">
            <a:avLst/>
          </a:prstGeom>
          <a:noFill/>
          <a:ln>
            <a:noFill/>
          </a:ln>
        </p:spPr>
      </p:pic>
      <p:sp>
        <p:nvSpPr>
          <p:cNvPr id="1226" name="Google Shape;1226;p103"/>
          <p:cNvSpPr txBox="1"/>
          <p:nvPr/>
        </p:nvSpPr>
        <p:spPr>
          <a:xfrm>
            <a:off x="7820033" y="3929867"/>
            <a:ext cx="3480000" cy="1375016"/>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3: VƯỢT RÀO</a:t>
            </a:r>
            <a:endParaRPr sz="1467" b="1">
              <a:solidFill>
                <a:schemeClr val="dk1"/>
              </a:solidFill>
            </a:endParaRPr>
          </a:p>
          <a:p>
            <a:pPr algn="just"/>
            <a:r>
              <a:rPr lang="en" sz="1467">
                <a:solidFill>
                  <a:schemeClr val="dk1"/>
                </a:solidFill>
              </a:rPr>
              <a:t>Người chơi nhảy qua 3 hàng rào chướng ngại vật, hoàn thành thử thách với điều kiện không được té hay làm ngã hàng rào. Thời gian hoàn thành: 45s</a:t>
            </a:r>
            <a:endParaRPr sz="1467">
              <a:solidFill>
                <a:schemeClr val="dk1"/>
              </a:solidFill>
            </a:endParaRPr>
          </a:p>
        </p:txBody>
      </p:sp>
      <p:sp>
        <p:nvSpPr>
          <p:cNvPr id="1227" name="Google Shape;1227;p103"/>
          <p:cNvSpPr txBox="1"/>
          <p:nvPr/>
        </p:nvSpPr>
        <p:spPr>
          <a:xfrm>
            <a:off x="570236" y="292688"/>
            <a:ext cx="5992000" cy="615527"/>
          </a:xfrm>
          <a:prstGeom prst="rect">
            <a:avLst/>
          </a:prstGeom>
          <a:noFill/>
          <a:ln>
            <a:noFill/>
          </a:ln>
        </p:spPr>
        <p:txBody>
          <a:bodyPr spcFirstLastPara="1" wrap="square" lIns="60933" tIns="30467" rIns="60933" bIns="30467" anchor="t" anchorCtr="0">
            <a:spAutoFit/>
          </a:bodyPr>
          <a:lstStyle/>
          <a:p>
            <a:r>
              <a:rPr lang="en" sz="3600" b="1" dirty="0">
                <a:solidFill>
                  <a:srgbClr val="D40E44"/>
                </a:solidFill>
              </a:rPr>
              <a:t>HƯỚNG DẪN CHƠI GAME</a:t>
            </a:r>
            <a:endParaRPr sz="3600" b="1" dirty="0">
              <a:solidFill>
                <a:srgbClr val="000000"/>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04"/>
          <p:cNvSpPr txBox="1"/>
          <p:nvPr/>
        </p:nvSpPr>
        <p:spPr>
          <a:xfrm>
            <a:off x="198040" y="93700"/>
            <a:ext cx="5992000" cy="615527"/>
          </a:xfrm>
          <a:prstGeom prst="rect">
            <a:avLst/>
          </a:prstGeom>
          <a:noFill/>
          <a:ln>
            <a:noFill/>
          </a:ln>
        </p:spPr>
        <p:txBody>
          <a:bodyPr spcFirstLastPara="1" wrap="square" lIns="60933" tIns="30467" rIns="60933" bIns="30467" anchor="t" anchorCtr="0">
            <a:spAutoFit/>
          </a:bodyPr>
          <a:lstStyle/>
          <a:p>
            <a:r>
              <a:rPr lang="en" sz="3600" b="1">
                <a:solidFill>
                  <a:srgbClr val="D40E44"/>
                </a:solidFill>
              </a:rPr>
              <a:t>HƯỚNG DẪN CHƠI GAME</a:t>
            </a:r>
            <a:endParaRPr sz="3600" b="1">
              <a:solidFill>
                <a:srgbClr val="000000"/>
              </a:solidFill>
            </a:endParaRPr>
          </a:p>
        </p:txBody>
      </p:sp>
      <p:pic>
        <p:nvPicPr>
          <p:cNvPr id="1234" name="Google Shape;1234;p10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41613" y="202551"/>
            <a:ext cx="373225" cy="397901"/>
          </a:xfrm>
          <a:prstGeom prst="rect">
            <a:avLst/>
          </a:prstGeom>
          <a:noFill/>
          <a:ln>
            <a:noFill/>
          </a:ln>
        </p:spPr>
      </p:pic>
      <p:sp>
        <p:nvSpPr>
          <p:cNvPr id="1235" name="Google Shape;1235;p104"/>
          <p:cNvSpPr txBox="1"/>
          <p:nvPr/>
        </p:nvSpPr>
        <p:spPr>
          <a:xfrm>
            <a:off x="2336800" y="2405152"/>
            <a:ext cx="1092400" cy="389746"/>
          </a:xfrm>
          <a:prstGeom prst="rect">
            <a:avLst/>
          </a:prstGeom>
          <a:noFill/>
          <a:ln>
            <a:noFill/>
          </a:ln>
        </p:spPr>
        <p:txBody>
          <a:bodyPr spcFirstLastPara="1" wrap="square" lIns="121900" tIns="121900" rIns="121900" bIns="121900" anchor="t" anchorCtr="0">
            <a:spAutoFit/>
          </a:bodyPr>
          <a:lstStyle/>
          <a:p>
            <a:r>
              <a:rPr lang="en" sz="933">
                <a:solidFill>
                  <a:schemeClr val="lt1"/>
                </a:solidFill>
              </a:rPr>
              <a:t>4. Khu game</a:t>
            </a:r>
            <a:endParaRPr sz="933">
              <a:solidFill>
                <a:schemeClr val="lt1"/>
              </a:solidFill>
            </a:endParaRPr>
          </a:p>
        </p:txBody>
      </p:sp>
      <p:sp>
        <p:nvSpPr>
          <p:cNvPr id="1237" name="Google Shape;1237;p104"/>
          <p:cNvSpPr txBox="1"/>
          <p:nvPr/>
        </p:nvSpPr>
        <p:spPr>
          <a:xfrm>
            <a:off x="4319900" y="3929868"/>
            <a:ext cx="3339200" cy="1826550"/>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5 </a:t>
            </a:r>
            <a:endParaRPr sz="1467" b="1">
              <a:solidFill>
                <a:schemeClr val="dk1"/>
              </a:solidFill>
            </a:endParaRPr>
          </a:p>
          <a:p>
            <a:pPr algn="just"/>
            <a:r>
              <a:rPr lang="en" sz="1467" b="1">
                <a:solidFill>
                  <a:schemeClr val="dk1"/>
                </a:solidFill>
              </a:rPr>
              <a:t>ĐẠP XE SỐNG KHOẺ </a:t>
            </a:r>
            <a:endParaRPr sz="1467" b="1">
              <a:solidFill>
                <a:schemeClr val="dk1"/>
              </a:solidFill>
            </a:endParaRPr>
          </a:p>
          <a:p>
            <a:pPr algn="just"/>
            <a:r>
              <a:rPr lang="en" sz="1467">
                <a:solidFill>
                  <a:schemeClr val="dk1"/>
                </a:solidFill>
              </a:rPr>
              <a:t>Người chơi đạp xe với tốc độ nhanh nhất để làm sáng cụm chữ “AIA VITALITY CITY” để hoàn thành thử thách </a:t>
            </a:r>
            <a:endParaRPr sz="1467">
              <a:solidFill>
                <a:schemeClr val="dk1"/>
              </a:solidFill>
            </a:endParaRPr>
          </a:p>
          <a:p>
            <a:pPr algn="just"/>
            <a:r>
              <a:rPr lang="en" sz="1467">
                <a:solidFill>
                  <a:schemeClr val="dk1"/>
                </a:solidFill>
              </a:rPr>
              <a:t>Thời gian hoàn thành: 12s</a:t>
            </a:r>
            <a:endParaRPr sz="1467">
              <a:solidFill>
                <a:schemeClr val="dk1"/>
              </a:solidFill>
            </a:endParaRPr>
          </a:p>
          <a:p>
            <a:pPr algn="just"/>
            <a:endParaRPr sz="1467">
              <a:solidFill>
                <a:schemeClr val="dk1"/>
              </a:solidFill>
            </a:endParaRPr>
          </a:p>
        </p:txBody>
      </p:sp>
      <p:sp>
        <p:nvSpPr>
          <p:cNvPr id="1238" name="Google Shape;1238;p104"/>
          <p:cNvSpPr txBox="1"/>
          <p:nvPr/>
        </p:nvSpPr>
        <p:spPr>
          <a:xfrm>
            <a:off x="7979433" y="3929868"/>
            <a:ext cx="3480000" cy="1826550"/>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6</a:t>
            </a:r>
            <a:endParaRPr sz="1467" b="1">
              <a:solidFill>
                <a:schemeClr val="dk1"/>
              </a:solidFill>
            </a:endParaRPr>
          </a:p>
          <a:p>
            <a:pPr algn="just"/>
            <a:r>
              <a:rPr lang="en" sz="1467" b="1">
                <a:solidFill>
                  <a:schemeClr val="dk1"/>
                </a:solidFill>
              </a:rPr>
              <a:t>BÒ QUA LƯỚI </a:t>
            </a:r>
            <a:endParaRPr sz="1467" b="1">
              <a:solidFill>
                <a:schemeClr val="dk1"/>
              </a:solidFill>
            </a:endParaRPr>
          </a:p>
          <a:p>
            <a:pPr algn="just"/>
            <a:r>
              <a:rPr lang="en" sz="1467">
                <a:solidFill>
                  <a:schemeClr val="dk1"/>
                </a:solidFill>
              </a:rPr>
              <a:t>Người chơi tham dự đi trên cầu khỉ và hoàn thành hết lượt chơi mà không bị té hay rơi xuống đất. </a:t>
            </a:r>
            <a:endParaRPr sz="1467">
              <a:solidFill>
                <a:schemeClr val="dk1"/>
              </a:solidFill>
            </a:endParaRPr>
          </a:p>
          <a:p>
            <a:pPr algn="just"/>
            <a:r>
              <a:rPr lang="en" sz="1467">
                <a:solidFill>
                  <a:schemeClr val="dk1"/>
                </a:solidFill>
              </a:rPr>
              <a:t>Thời gian hoàn thành: 30s</a:t>
            </a:r>
            <a:endParaRPr sz="1467">
              <a:solidFill>
                <a:schemeClr val="dk1"/>
              </a:solidFill>
            </a:endParaRPr>
          </a:p>
          <a:p>
            <a:pPr algn="just"/>
            <a:endParaRPr sz="1467">
              <a:solidFill>
                <a:schemeClr val="dk1"/>
              </a:solidFill>
            </a:endParaRPr>
          </a:p>
        </p:txBody>
      </p:sp>
      <p:pic>
        <p:nvPicPr>
          <p:cNvPr id="1240" name="Google Shape;1240;p10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404101" y="1667701"/>
            <a:ext cx="3170799" cy="1888001"/>
          </a:xfrm>
          <a:prstGeom prst="rect">
            <a:avLst/>
          </a:prstGeom>
          <a:noFill/>
          <a:ln>
            <a:noFill/>
          </a:ln>
        </p:spPr>
      </p:pic>
      <p:pic>
        <p:nvPicPr>
          <p:cNvPr id="1241" name="Google Shape;1241;p10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36500" y="1672501"/>
            <a:ext cx="3165893" cy="1878401"/>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05"/>
          <p:cNvSpPr txBox="1"/>
          <p:nvPr/>
        </p:nvSpPr>
        <p:spPr>
          <a:xfrm>
            <a:off x="433200" y="547791"/>
            <a:ext cx="5992000" cy="615527"/>
          </a:xfrm>
          <a:prstGeom prst="rect">
            <a:avLst/>
          </a:prstGeom>
          <a:noFill/>
          <a:ln>
            <a:noFill/>
          </a:ln>
        </p:spPr>
        <p:txBody>
          <a:bodyPr spcFirstLastPara="1" wrap="square" lIns="60933" tIns="30467" rIns="60933" bIns="30467" anchor="t" anchorCtr="0">
            <a:spAutoFit/>
          </a:bodyPr>
          <a:lstStyle/>
          <a:p>
            <a:r>
              <a:rPr lang="en" sz="3600" b="1" dirty="0">
                <a:solidFill>
                  <a:srgbClr val="D40E44"/>
                </a:solidFill>
              </a:rPr>
              <a:t>HƯỚNG DẪN CHƠI GAME</a:t>
            </a:r>
            <a:endParaRPr sz="3600" b="1" dirty="0">
              <a:solidFill>
                <a:srgbClr val="000000"/>
              </a:solidFill>
            </a:endParaRPr>
          </a:p>
        </p:txBody>
      </p:sp>
      <p:pic>
        <p:nvPicPr>
          <p:cNvPr id="1249" name="Google Shape;1249;p10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41613" y="202551"/>
            <a:ext cx="373225" cy="397901"/>
          </a:xfrm>
          <a:prstGeom prst="rect">
            <a:avLst/>
          </a:prstGeom>
          <a:noFill/>
          <a:ln>
            <a:noFill/>
          </a:ln>
        </p:spPr>
      </p:pic>
      <p:sp>
        <p:nvSpPr>
          <p:cNvPr id="1250" name="Google Shape;1250;p105"/>
          <p:cNvSpPr txBox="1"/>
          <p:nvPr/>
        </p:nvSpPr>
        <p:spPr>
          <a:xfrm>
            <a:off x="2336800" y="2405152"/>
            <a:ext cx="1092400" cy="389746"/>
          </a:xfrm>
          <a:prstGeom prst="rect">
            <a:avLst/>
          </a:prstGeom>
          <a:noFill/>
          <a:ln>
            <a:noFill/>
          </a:ln>
        </p:spPr>
        <p:txBody>
          <a:bodyPr spcFirstLastPara="1" wrap="square" lIns="121900" tIns="121900" rIns="121900" bIns="121900" anchor="t" anchorCtr="0">
            <a:spAutoFit/>
          </a:bodyPr>
          <a:lstStyle/>
          <a:p>
            <a:r>
              <a:rPr lang="en" sz="933">
                <a:solidFill>
                  <a:schemeClr val="lt1"/>
                </a:solidFill>
              </a:rPr>
              <a:t>4. Khu game</a:t>
            </a:r>
            <a:endParaRPr sz="933">
              <a:solidFill>
                <a:schemeClr val="lt1"/>
              </a:solidFill>
            </a:endParaRPr>
          </a:p>
        </p:txBody>
      </p:sp>
      <p:sp>
        <p:nvSpPr>
          <p:cNvPr id="1251" name="Google Shape;1251;p105"/>
          <p:cNvSpPr txBox="1"/>
          <p:nvPr/>
        </p:nvSpPr>
        <p:spPr>
          <a:xfrm>
            <a:off x="501167" y="3929867"/>
            <a:ext cx="3325200" cy="1682600"/>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7: </a:t>
            </a:r>
            <a:endParaRPr sz="1467" b="1">
              <a:solidFill>
                <a:schemeClr val="dk1"/>
              </a:solidFill>
            </a:endParaRPr>
          </a:p>
          <a:p>
            <a:pPr algn="just"/>
            <a:r>
              <a:rPr lang="en" sz="1467" b="1">
                <a:solidFill>
                  <a:schemeClr val="dk1"/>
                </a:solidFill>
              </a:rPr>
              <a:t>VƯỢT NÚI LƯỚI</a:t>
            </a:r>
            <a:endParaRPr sz="1467" b="1">
              <a:solidFill>
                <a:schemeClr val="dk1"/>
              </a:solidFill>
            </a:endParaRPr>
          </a:p>
          <a:p>
            <a:pPr algn="just"/>
            <a:r>
              <a:rPr lang="en" sz="1600">
                <a:solidFill>
                  <a:schemeClr val="dk1"/>
                </a:solidFill>
              </a:rPr>
              <a:t>Người chơi leo lên đỉnh núi và leo xuống hướng còn lại để hoàn thành thử thách. </a:t>
            </a:r>
            <a:endParaRPr sz="1600">
              <a:solidFill>
                <a:schemeClr val="dk1"/>
              </a:solidFill>
            </a:endParaRPr>
          </a:p>
          <a:p>
            <a:pPr algn="just">
              <a:buClr>
                <a:schemeClr val="dk1"/>
              </a:buClr>
              <a:buSzPts val="1100"/>
            </a:pPr>
            <a:r>
              <a:rPr lang="en" sz="1600">
                <a:solidFill>
                  <a:schemeClr val="dk1"/>
                </a:solidFill>
              </a:rPr>
              <a:t>Thời gian hoàn thành: 30s</a:t>
            </a:r>
            <a:endParaRPr sz="1467" b="1">
              <a:solidFill>
                <a:schemeClr val="dk1"/>
              </a:solidFill>
            </a:endParaRPr>
          </a:p>
        </p:txBody>
      </p:sp>
      <p:sp>
        <p:nvSpPr>
          <p:cNvPr id="1252" name="Google Shape;1252;p105"/>
          <p:cNvSpPr txBox="1"/>
          <p:nvPr/>
        </p:nvSpPr>
        <p:spPr>
          <a:xfrm>
            <a:off x="4262900" y="3929867"/>
            <a:ext cx="3658800" cy="2072578"/>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8: </a:t>
            </a:r>
            <a:endParaRPr sz="1467" b="1">
              <a:solidFill>
                <a:schemeClr val="dk1"/>
              </a:solidFill>
            </a:endParaRPr>
          </a:p>
          <a:p>
            <a:pPr algn="just"/>
            <a:r>
              <a:rPr lang="en" sz="1467" b="1">
                <a:solidFill>
                  <a:schemeClr val="dk1"/>
                </a:solidFill>
              </a:rPr>
              <a:t>TRUY TÌM THÔNG ĐIỆP SỐNG KHOẺ</a:t>
            </a:r>
            <a:endParaRPr sz="1467" b="1">
              <a:solidFill>
                <a:schemeClr val="dk1"/>
              </a:solidFill>
            </a:endParaRPr>
          </a:p>
          <a:p>
            <a:pPr algn="just"/>
            <a:r>
              <a:rPr lang="en" sz="1600">
                <a:solidFill>
                  <a:schemeClr val="dk1"/>
                </a:solidFill>
              </a:rPr>
              <a:t>Người chơi được hướng dẫn phân biệt logo “AIA VITALITY” “mang ra đưa cho người giám sát. </a:t>
            </a:r>
            <a:endParaRPr sz="1600">
              <a:solidFill>
                <a:schemeClr val="dk1"/>
              </a:solidFill>
            </a:endParaRPr>
          </a:p>
          <a:p>
            <a:pPr algn="just"/>
            <a:r>
              <a:rPr lang="en" sz="1600">
                <a:solidFill>
                  <a:schemeClr val="dk1"/>
                </a:solidFill>
              </a:rPr>
              <a:t>Thời gian hoàn thành: 30s</a:t>
            </a:r>
            <a:endParaRPr sz="1467" b="1">
              <a:solidFill>
                <a:schemeClr val="dk1"/>
              </a:solidFill>
            </a:endParaRPr>
          </a:p>
          <a:p>
            <a:pPr algn="just"/>
            <a:endParaRPr sz="1067">
              <a:solidFill>
                <a:schemeClr val="dk1"/>
              </a:solidFill>
            </a:endParaRPr>
          </a:p>
          <a:p>
            <a:pPr algn="just"/>
            <a:endParaRPr sz="1467">
              <a:solidFill>
                <a:schemeClr val="dk1"/>
              </a:solidFill>
            </a:endParaRPr>
          </a:p>
        </p:txBody>
      </p:sp>
      <p:sp>
        <p:nvSpPr>
          <p:cNvPr id="1253" name="Google Shape;1253;p105"/>
          <p:cNvSpPr txBox="1"/>
          <p:nvPr/>
        </p:nvSpPr>
        <p:spPr>
          <a:xfrm>
            <a:off x="8203433" y="3929867"/>
            <a:ext cx="3480000" cy="2154588"/>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9: </a:t>
            </a:r>
            <a:endParaRPr sz="1467" b="1">
              <a:solidFill>
                <a:schemeClr val="dk1"/>
              </a:solidFill>
            </a:endParaRPr>
          </a:p>
          <a:p>
            <a:pPr algn="just"/>
            <a:r>
              <a:rPr lang="en" sz="1467" b="1">
                <a:solidFill>
                  <a:schemeClr val="dk1"/>
                </a:solidFill>
              </a:rPr>
              <a:t>ĐU XÀ ĐƠN</a:t>
            </a:r>
            <a:endParaRPr sz="1467" b="1">
              <a:solidFill>
                <a:schemeClr val="dk1"/>
              </a:solidFill>
            </a:endParaRPr>
          </a:p>
          <a:p>
            <a:pPr algn="just"/>
            <a:r>
              <a:rPr lang="en" sz="1600">
                <a:solidFill>
                  <a:schemeClr val="dk1"/>
                </a:solidFill>
              </a:rPr>
              <a:t>Người chơi leo lên đỉnh núi và leo xuống hướng còn lại để hoàn thành thử thách. </a:t>
            </a:r>
            <a:endParaRPr sz="1600">
              <a:solidFill>
                <a:schemeClr val="dk1"/>
              </a:solidFill>
            </a:endParaRPr>
          </a:p>
          <a:p>
            <a:pPr algn="just"/>
            <a:r>
              <a:rPr lang="en" sz="1600">
                <a:solidFill>
                  <a:schemeClr val="dk1"/>
                </a:solidFill>
              </a:rPr>
              <a:t>Nam &amp; nữ (5 cái)</a:t>
            </a:r>
            <a:endParaRPr sz="1600">
              <a:solidFill>
                <a:schemeClr val="dk1"/>
              </a:solidFill>
            </a:endParaRPr>
          </a:p>
          <a:p>
            <a:pPr algn="just">
              <a:buClr>
                <a:schemeClr val="dk1"/>
              </a:buClr>
              <a:buSzPts val="1100"/>
            </a:pPr>
            <a:r>
              <a:rPr lang="en" sz="1600">
                <a:solidFill>
                  <a:schemeClr val="dk1"/>
                </a:solidFill>
              </a:rPr>
              <a:t>Thời gian hoàn thành: 30s</a:t>
            </a:r>
            <a:endParaRPr sz="1600">
              <a:solidFill>
                <a:schemeClr val="dk1"/>
              </a:solidFill>
            </a:endParaRPr>
          </a:p>
          <a:p>
            <a:pPr algn="just"/>
            <a:endParaRPr sz="1467" b="1">
              <a:solidFill>
                <a:schemeClr val="dk1"/>
              </a:solidFill>
            </a:endParaRPr>
          </a:p>
        </p:txBody>
      </p:sp>
      <p:pic>
        <p:nvPicPr>
          <p:cNvPr id="1254" name="Google Shape;1254;p10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501167" y="1466305"/>
            <a:ext cx="3480003" cy="2267735"/>
          </a:xfrm>
          <a:prstGeom prst="rect">
            <a:avLst/>
          </a:prstGeom>
          <a:noFill/>
          <a:ln>
            <a:noFill/>
          </a:ln>
        </p:spPr>
      </p:pic>
      <p:pic>
        <p:nvPicPr>
          <p:cNvPr id="1255" name="Google Shape;1255;p10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435836" y="1466302"/>
            <a:ext cx="3376665" cy="2267733"/>
          </a:xfrm>
          <a:prstGeom prst="rect">
            <a:avLst/>
          </a:prstGeom>
          <a:noFill/>
          <a:ln>
            <a:noFill/>
          </a:ln>
        </p:spPr>
      </p:pic>
      <p:pic>
        <p:nvPicPr>
          <p:cNvPr id="1256" name="Google Shape;1256;p105"/>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8267167" y="1466300"/>
            <a:ext cx="3547668" cy="2267733"/>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06"/>
          <p:cNvSpPr txBox="1"/>
          <p:nvPr/>
        </p:nvSpPr>
        <p:spPr>
          <a:xfrm>
            <a:off x="198040" y="93700"/>
            <a:ext cx="5992000" cy="615527"/>
          </a:xfrm>
          <a:prstGeom prst="rect">
            <a:avLst/>
          </a:prstGeom>
          <a:noFill/>
          <a:ln>
            <a:noFill/>
          </a:ln>
        </p:spPr>
        <p:txBody>
          <a:bodyPr spcFirstLastPara="1" wrap="square" lIns="60933" tIns="30467" rIns="60933" bIns="30467" anchor="t" anchorCtr="0">
            <a:spAutoFit/>
          </a:bodyPr>
          <a:lstStyle/>
          <a:p>
            <a:r>
              <a:rPr lang="en" sz="3600" b="1">
                <a:solidFill>
                  <a:srgbClr val="D40E44"/>
                </a:solidFill>
              </a:rPr>
              <a:t>HƯỚNG DẪN CHƠI GAME</a:t>
            </a:r>
            <a:endParaRPr sz="3600" b="1">
              <a:solidFill>
                <a:srgbClr val="000000"/>
              </a:solidFill>
            </a:endParaRPr>
          </a:p>
        </p:txBody>
      </p:sp>
      <p:pic>
        <p:nvPicPr>
          <p:cNvPr id="1264" name="Google Shape;1264;p10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41613" y="202551"/>
            <a:ext cx="373225" cy="397901"/>
          </a:xfrm>
          <a:prstGeom prst="rect">
            <a:avLst/>
          </a:prstGeom>
          <a:noFill/>
          <a:ln>
            <a:noFill/>
          </a:ln>
        </p:spPr>
      </p:pic>
      <p:sp>
        <p:nvSpPr>
          <p:cNvPr id="1265" name="Google Shape;1265;p106"/>
          <p:cNvSpPr txBox="1"/>
          <p:nvPr/>
        </p:nvSpPr>
        <p:spPr>
          <a:xfrm>
            <a:off x="2336800" y="2405152"/>
            <a:ext cx="1092400" cy="389746"/>
          </a:xfrm>
          <a:prstGeom prst="rect">
            <a:avLst/>
          </a:prstGeom>
          <a:noFill/>
          <a:ln>
            <a:noFill/>
          </a:ln>
        </p:spPr>
        <p:txBody>
          <a:bodyPr spcFirstLastPara="1" wrap="square" lIns="121900" tIns="121900" rIns="121900" bIns="121900" anchor="t" anchorCtr="0">
            <a:spAutoFit/>
          </a:bodyPr>
          <a:lstStyle/>
          <a:p>
            <a:r>
              <a:rPr lang="en" sz="933">
                <a:solidFill>
                  <a:schemeClr val="lt1"/>
                </a:solidFill>
              </a:rPr>
              <a:t>4. Khu game</a:t>
            </a:r>
            <a:endParaRPr sz="933">
              <a:solidFill>
                <a:schemeClr val="lt1"/>
              </a:solidFill>
            </a:endParaRPr>
          </a:p>
        </p:txBody>
      </p:sp>
      <p:sp>
        <p:nvSpPr>
          <p:cNvPr id="1266" name="Google Shape;1266;p106"/>
          <p:cNvSpPr txBox="1"/>
          <p:nvPr/>
        </p:nvSpPr>
        <p:spPr>
          <a:xfrm>
            <a:off x="551367" y="3929867"/>
            <a:ext cx="3561200" cy="697715"/>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10: BƯỚC QUA CẦU KHỈ </a:t>
            </a:r>
            <a:endParaRPr sz="1467" b="1">
              <a:solidFill>
                <a:schemeClr val="dk1"/>
              </a:solidFill>
            </a:endParaRPr>
          </a:p>
          <a:p>
            <a:pPr algn="just"/>
            <a:endParaRPr sz="1467">
              <a:solidFill>
                <a:schemeClr val="dk1"/>
              </a:solidFill>
            </a:endParaRPr>
          </a:p>
        </p:txBody>
      </p:sp>
      <p:sp>
        <p:nvSpPr>
          <p:cNvPr id="1267" name="Google Shape;1267;p106"/>
          <p:cNvSpPr txBox="1"/>
          <p:nvPr/>
        </p:nvSpPr>
        <p:spPr>
          <a:xfrm>
            <a:off x="4363684" y="3929867"/>
            <a:ext cx="3604000" cy="861927"/>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11: THEO DẤU SỐNG KHOẺ </a:t>
            </a:r>
            <a:endParaRPr sz="1467" b="1">
              <a:solidFill>
                <a:schemeClr val="dk1"/>
              </a:solidFill>
            </a:endParaRPr>
          </a:p>
          <a:p>
            <a:pPr algn="just"/>
            <a:endParaRPr sz="1067">
              <a:solidFill>
                <a:schemeClr val="dk1"/>
              </a:solidFill>
            </a:endParaRPr>
          </a:p>
          <a:p>
            <a:pPr algn="just"/>
            <a:endParaRPr sz="1467">
              <a:solidFill>
                <a:schemeClr val="dk1"/>
              </a:solidFill>
            </a:endParaRPr>
          </a:p>
        </p:txBody>
      </p:sp>
      <p:sp>
        <p:nvSpPr>
          <p:cNvPr id="1268" name="Google Shape;1268;p106"/>
          <p:cNvSpPr txBox="1"/>
          <p:nvPr/>
        </p:nvSpPr>
        <p:spPr>
          <a:xfrm>
            <a:off x="8218800" y="3847667"/>
            <a:ext cx="3480000" cy="697715"/>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12: BẬC NHẢY LÒ CÒ</a:t>
            </a:r>
            <a:endParaRPr sz="1467" b="1">
              <a:solidFill>
                <a:schemeClr val="dk1"/>
              </a:solidFill>
            </a:endParaRPr>
          </a:p>
          <a:p>
            <a:pPr algn="just"/>
            <a:r>
              <a:rPr lang="en" sz="1467" b="1">
                <a:solidFill>
                  <a:schemeClr val="dk1"/>
                </a:solidFill>
              </a:rPr>
              <a:t>(AIA Vitality)</a:t>
            </a:r>
            <a:endParaRPr sz="1467">
              <a:solidFill>
                <a:schemeClr val="dk1"/>
              </a:solidFill>
            </a:endParaRPr>
          </a:p>
        </p:txBody>
      </p:sp>
      <p:pic>
        <p:nvPicPr>
          <p:cNvPr id="1269" name="Google Shape;1269;p106"/>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572985" y="1460234"/>
            <a:ext cx="3038433" cy="2127468"/>
          </a:xfrm>
          <a:prstGeom prst="rect">
            <a:avLst/>
          </a:prstGeom>
          <a:noFill/>
          <a:ln>
            <a:noFill/>
          </a:ln>
        </p:spPr>
      </p:pic>
      <p:sp>
        <p:nvSpPr>
          <p:cNvPr id="1270" name="Google Shape;1270;p106"/>
          <p:cNvSpPr txBox="1"/>
          <p:nvPr/>
        </p:nvSpPr>
        <p:spPr>
          <a:xfrm>
            <a:off x="628200" y="4338634"/>
            <a:ext cx="2928000" cy="1231066"/>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đi trên cầu khỉ và hoàn thành hết lượt chơi mà không bị té hoặc rơi xuống đất. Thời gian hoàn thành: 45s</a:t>
            </a:r>
            <a:endParaRPr sz="1600">
              <a:solidFill>
                <a:schemeClr val="dk1"/>
              </a:solidFill>
            </a:endParaRPr>
          </a:p>
        </p:txBody>
      </p:sp>
      <p:pic>
        <p:nvPicPr>
          <p:cNvPr id="1271" name="Google Shape;1271;p106"/>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4307734" y="1447684"/>
            <a:ext cx="3444135" cy="2152565"/>
          </a:xfrm>
          <a:prstGeom prst="rect">
            <a:avLst/>
          </a:prstGeom>
          <a:noFill/>
          <a:ln>
            <a:noFill/>
          </a:ln>
        </p:spPr>
      </p:pic>
      <p:sp>
        <p:nvSpPr>
          <p:cNvPr id="1272" name="Google Shape;1272;p106"/>
          <p:cNvSpPr txBox="1"/>
          <p:nvPr/>
        </p:nvSpPr>
        <p:spPr>
          <a:xfrm>
            <a:off x="4307800" y="4338667"/>
            <a:ext cx="3444000" cy="1231066"/>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nhảy vào từng ô và phải thực hiện đúng động tác được dán trên ô. Hoàn thành hết đường để qua tiếp. Thời gian hoà</a:t>
            </a:r>
            <a:r>
              <a:rPr lang="en" sz="533">
                <a:solidFill>
                  <a:schemeClr val="lt1"/>
                </a:solidFill>
              </a:rPr>
              <a:t>n thành: 30s</a:t>
            </a:r>
            <a:endParaRPr sz="533">
              <a:solidFill>
                <a:schemeClr val="lt1"/>
              </a:solidFill>
            </a:endParaRPr>
          </a:p>
        </p:txBody>
      </p:sp>
      <p:pic>
        <p:nvPicPr>
          <p:cNvPr id="1273" name="Google Shape;1273;p106"/>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8236801" y="1447716"/>
            <a:ext cx="3443999" cy="2152565"/>
          </a:xfrm>
          <a:prstGeom prst="rect">
            <a:avLst/>
          </a:prstGeom>
          <a:noFill/>
          <a:ln>
            <a:noFill/>
          </a:ln>
        </p:spPr>
      </p:pic>
      <p:sp>
        <p:nvSpPr>
          <p:cNvPr id="1274" name="Google Shape;1274;p106"/>
          <p:cNvSpPr txBox="1"/>
          <p:nvPr/>
        </p:nvSpPr>
        <p:spPr>
          <a:xfrm>
            <a:off x="8236800" y="4517167"/>
            <a:ext cx="3444000" cy="1477287"/>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nhảy vào từng ô và làm theo động tác Squat như hình được dán trên từng ô. Nếu người chơi làm sai dáng sẽ phải quay về thử thách lại. Thời gian hoàn thành: 30s</a:t>
            </a:r>
            <a:endParaRPr sz="1600">
              <a:solidFill>
                <a:schemeClr val="dk1"/>
              </a:solidFil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107"/>
          <p:cNvSpPr txBox="1"/>
          <p:nvPr/>
        </p:nvSpPr>
        <p:spPr>
          <a:xfrm>
            <a:off x="198040" y="93700"/>
            <a:ext cx="5992000" cy="615527"/>
          </a:xfrm>
          <a:prstGeom prst="rect">
            <a:avLst/>
          </a:prstGeom>
          <a:noFill/>
          <a:ln>
            <a:noFill/>
          </a:ln>
        </p:spPr>
        <p:txBody>
          <a:bodyPr spcFirstLastPara="1" wrap="square" lIns="60933" tIns="30467" rIns="60933" bIns="30467" anchor="t" anchorCtr="0">
            <a:spAutoFit/>
          </a:bodyPr>
          <a:lstStyle/>
          <a:p>
            <a:r>
              <a:rPr lang="en" sz="3600" b="1">
                <a:solidFill>
                  <a:srgbClr val="D40E44"/>
                </a:solidFill>
              </a:rPr>
              <a:t>HƯỚNG DẪN CHƠI GAME</a:t>
            </a:r>
            <a:endParaRPr sz="3600" b="1">
              <a:solidFill>
                <a:srgbClr val="000000"/>
              </a:solidFill>
            </a:endParaRPr>
          </a:p>
        </p:txBody>
      </p:sp>
      <p:pic>
        <p:nvPicPr>
          <p:cNvPr id="1281" name="Google Shape;1281;p10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41613" y="202551"/>
            <a:ext cx="373225" cy="397901"/>
          </a:xfrm>
          <a:prstGeom prst="rect">
            <a:avLst/>
          </a:prstGeom>
          <a:noFill/>
          <a:ln>
            <a:noFill/>
          </a:ln>
        </p:spPr>
      </p:pic>
      <p:sp>
        <p:nvSpPr>
          <p:cNvPr id="1282" name="Google Shape;1282;p107"/>
          <p:cNvSpPr txBox="1"/>
          <p:nvPr/>
        </p:nvSpPr>
        <p:spPr>
          <a:xfrm>
            <a:off x="2336800" y="2405152"/>
            <a:ext cx="1092400" cy="389746"/>
          </a:xfrm>
          <a:prstGeom prst="rect">
            <a:avLst/>
          </a:prstGeom>
          <a:noFill/>
          <a:ln>
            <a:noFill/>
          </a:ln>
        </p:spPr>
        <p:txBody>
          <a:bodyPr spcFirstLastPara="1" wrap="square" lIns="121900" tIns="121900" rIns="121900" bIns="121900" anchor="t" anchorCtr="0">
            <a:spAutoFit/>
          </a:bodyPr>
          <a:lstStyle/>
          <a:p>
            <a:r>
              <a:rPr lang="en" sz="933">
                <a:solidFill>
                  <a:schemeClr val="lt1"/>
                </a:solidFill>
              </a:rPr>
              <a:t>4. Khu game</a:t>
            </a:r>
            <a:endParaRPr sz="933">
              <a:solidFill>
                <a:schemeClr val="lt1"/>
              </a:solidFill>
            </a:endParaRPr>
          </a:p>
        </p:txBody>
      </p:sp>
      <p:sp>
        <p:nvSpPr>
          <p:cNvPr id="1283" name="Google Shape;1283;p107"/>
          <p:cNvSpPr txBox="1"/>
          <p:nvPr/>
        </p:nvSpPr>
        <p:spPr>
          <a:xfrm>
            <a:off x="653067" y="3314933"/>
            <a:ext cx="3766800" cy="697715"/>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13: VƯỢT NÚI PHAO</a:t>
            </a:r>
            <a:endParaRPr sz="1467" b="1">
              <a:solidFill>
                <a:schemeClr val="dk1"/>
              </a:solidFill>
            </a:endParaRPr>
          </a:p>
          <a:p>
            <a:pPr algn="just"/>
            <a:r>
              <a:rPr lang="en" sz="1467" b="1">
                <a:solidFill>
                  <a:srgbClr val="EB1A40"/>
                </a:solidFill>
              </a:rPr>
              <a:t>(logo vitality)</a:t>
            </a:r>
            <a:endParaRPr sz="1467" b="1">
              <a:solidFill>
                <a:srgbClr val="EB1A40"/>
              </a:solidFill>
            </a:endParaRPr>
          </a:p>
        </p:txBody>
      </p:sp>
      <p:sp>
        <p:nvSpPr>
          <p:cNvPr id="1284" name="Google Shape;1284;p107"/>
          <p:cNvSpPr txBox="1"/>
          <p:nvPr/>
        </p:nvSpPr>
        <p:spPr>
          <a:xfrm>
            <a:off x="4419867" y="3355918"/>
            <a:ext cx="3582000" cy="861927"/>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14: VƯỢT CHƯỚNG NGẠI VẬT</a:t>
            </a:r>
            <a:endParaRPr sz="1467" b="1">
              <a:solidFill>
                <a:schemeClr val="dk1"/>
              </a:solidFill>
            </a:endParaRPr>
          </a:p>
          <a:p>
            <a:pPr algn="just"/>
            <a:endParaRPr sz="1067">
              <a:solidFill>
                <a:schemeClr val="dk1"/>
              </a:solidFill>
            </a:endParaRPr>
          </a:p>
          <a:p>
            <a:pPr algn="just"/>
            <a:endParaRPr sz="1467">
              <a:solidFill>
                <a:schemeClr val="dk1"/>
              </a:solidFill>
            </a:endParaRPr>
          </a:p>
        </p:txBody>
      </p:sp>
      <p:sp>
        <p:nvSpPr>
          <p:cNvPr id="1285" name="Google Shape;1285;p107"/>
          <p:cNvSpPr txBox="1"/>
          <p:nvPr/>
        </p:nvSpPr>
        <p:spPr>
          <a:xfrm>
            <a:off x="8334833" y="3401751"/>
            <a:ext cx="3480000" cy="697715"/>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rPr>
              <a:t>Game 15: FINISH  </a:t>
            </a:r>
            <a:endParaRPr sz="1467" b="1">
              <a:solidFill>
                <a:schemeClr val="dk1"/>
              </a:solidFill>
            </a:endParaRPr>
          </a:p>
          <a:p>
            <a:pPr algn="just"/>
            <a:endParaRPr sz="1467">
              <a:solidFill>
                <a:schemeClr val="dk1"/>
              </a:solidFill>
            </a:endParaRPr>
          </a:p>
        </p:txBody>
      </p:sp>
      <p:sp>
        <p:nvSpPr>
          <p:cNvPr id="1286" name="Google Shape;1286;p107"/>
          <p:cNvSpPr txBox="1"/>
          <p:nvPr/>
        </p:nvSpPr>
        <p:spPr>
          <a:xfrm>
            <a:off x="613800" y="4121034"/>
            <a:ext cx="3309600" cy="984845"/>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di chuyển ngang và tay bám vào các thanh ngang để di chuyển. Thời gian hoàn thành: 30s</a:t>
            </a:r>
            <a:endParaRPr sz="1600">
              <a:solidFill>
                <a:schemeClr val="dk1"/>
              </a:solidFill>
            </a:endParaRPr>
          </a:p>
        </p:txBody>
      </p:sp>
      <p:sp>
        <p:nvSpPr>
          <p:cNvPr id="1287" name="Google Shape;1287;p107"/>
          <p:cNvSpPr txBox="1"/>
          <p:nvPr/>
        </p:nvSpPr>
        <p:spPr>
          <a:xfrm>
            <a:off x="4419867" y="3786934"/>
            <a:ext cx="3309600" cy="1231066"/>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dùng cơ thể leo qua thanh ngang để vượt chướng ngại vật. </a:t>
            </a:r>
            <a:endParaRPr sz="1600">
              <a:solidFill>
                <a:schemeClr val="dk1"/>
              </a:solidFill>
            </a:endParaRPr>
          </a:p>
          <a:p>
            <a:pPr algn="just"/>
            <a:r>
              <a:rPr lang="en" sz="1600">
                <a:solidFill>
                  <a:schemeClr val="dk1"/>
                </a:solidFill>
              </a:rPr>
              <a:t>Thời gian hoàn thành: 30s</a:t>
            </a:r>
            <a:endParaRPr sz="1600">
              <a:solidFill>
                <a:schemeClr val="dk1"/>
              </a:solidFill>
            </a:endParaRPr>
          </a:p>
        </p:txBody>
      </p:sp>
      <p:pic>
        <p:nvPicPr>
          <p:cNvPr id="1288" name="Google Shape;1288;p10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8458034" y="1485501"/>
            <a:ext cx="3194133" cy="1668183"/>
          </a:xfrm>
          <a:prstGeom prst="rect">
            <a:avLst/>
          </a:prstGeom>
          <a:noFill/>
          <a:ln>
            <a:noFill/>
          </a:ln>
        </p:spPr>
      </p:pic>
      <p:sp>
        <p:nvSpPr>
          <p:cNvPr id="1289" name="Google Shape;1289;p107"/>
          <p:cNvSpPr txBox="1"/>
          <p:nvPr/>
        </p:nvSpPr>
        <p:spPr>
          <a:xfrm>
            <a:off x="8334833" y="3786934"/>
            <a:ext cx="3480000" cy="1477287"/>
          </a:xfrm>
          <a:prstGeom prst="rect">
            <a:avLst/>
          </a:prstGeom>
          <a:noFill/>
          <a:ln>
            <a:noFill/>
          </a:ln>
        </p:spPr>
        <p:txBody>
          <a:bodyPr spcFirstLastPara="1" wrap="square" lIns="121900" tIns="121900" rIns="121900" bIns="121900" anchor="t" anchorCtr="0">
            <a:spAutoFit/>
          </a:bodyPr>
          <a:lstStyle/>
          <a:p>
            <a:pPr algn="just"/>
            <a:r>
              <a:rPr lang="en" sz="1600">
                <a:solidFill>
                  <a:schemeClr val="dk1"/>
                </a:solidFill>
              </a:rPr>
              <a:t>Người chơi hoàn thành hết 4 chặng sẽ lấy đà để leo lên đỉnh “GIÀY” và bấm nút “FINISH” để kết thúc ”ĐƯỜNG ĐUA BÙNG SỨC SỐNG”. Thời gian hoàn thành: 30s</a:t>
            </a:r>
            <a:endParaRPr sz="1600">
              <a:solidFill>
                <a:schemeClr val="dk1"/>
              </a:solidFill>
            </a:endParaRPr>
          </a:p>
        </p:txBody>
      </p:sp>
      <p:pic>
        <p:nvPicPr>
          <p:cNvPr id="1290" name="Google Shape;1290;p10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31600" y="1432749"/>
            <a:ext cx="3191800" cy="1773667"/>
          </a:xfrm>
          <a:prstGeom prst="rect">
            <a:avLst/>
          </a:prstGeom>
          <a:noFill/>
          <a:ln>
            <a:noFill/>
          </a:ln>
        </p:spPr>
      </p:pic>
      <p:sp>
        <p:nvSpPr>
          <p:cNvPr id="1291" name="Google Shape;1291;p107"/>
          <p:cNvSpPr/>
          <p:nvPr/>
        </p:nvSpPr>
        <p:spPr>
          <a:xfrm>
            <a:off x="412100" y="600467"/>
            <a:ext cx="1866800" cy="86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467"/>
              <a:t>Diecut Logo AIA Vitality 2 bên hông</a:t>
            </a:r>
            <a:endParaRPr sz="1467"/>
          </a:p>
        </p:txBody>
      </p:sp>
      <p:pic>
        <p:nvPicPr>
          <p:cNvPr id="1292" name="Google Shape;1292;p10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4084" y="1432734"/>
            <a:ext cx="3153251" cy="1773701"/>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f16788-6da7-46a8-a03f-8bfbe21f19e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94C28311D5FF4FB5DC2FC4CC323E80" ma:contentTypeVersion="15" ma:contentTypeDescription="Create a new document." ma:contentTypeScope="" ma:versionID="5c901ab21b22b453ee1467405ce10eae">
  <xsd:schema xmlns:xsd="http://www.w3.org/2001/XMLSchema" xmlns:xs="http://www.w3.org/2001/XMLSchema" xmlns:p="http://schemas.microsoft.com/office/2006/metadata/properties" xmlns:ns3="91f16788-6da7-46a8-a03f-8bfbe21f19ea" xmlns:ns4="d00d04a3-495d-473c-a223-303a9adc8725" targetNamespace="http://schemas.microsoft.com/office/2006/metadata/properties" ma:root="true" ma:fieldsID="1a8780b28329a4f0e599bca4c3e61891" ns3:_="" ns4:_="">
    <xsd:import namespace="91f16788-6da7-46a8-a03f-8bfbe21f19ea"/>
    <xsd:import namespace="d00d04a3-495d-473c-a223-303a9adc87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16788-6da7-46a8-a03f-8bfbe21f19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00d04a3-495d-473c-a223-303a9adc87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D947B-0A4F-495E-9FD6-7E6D6495FB32}">
  <ds:schemaRefs>
    <ds:schemaRef ds:uri="http://schemas.microsoft.com/office/2006/metadata/properties"/>
    <ds:schemaRef ds:uri="http://schemas.microsoft.com/office/infopath/2007/PartnerControls"/>
    <ds:schemaRef ds:uri="91f16788-6da7-46a8-a03f-8bfbe21f19ea"/>
  </ds:schemaRefs>
</ds:datastoreItem>
</file>

<file path=customXml/itemProps2.xml><?xml version="1.0" encoding="utf-8"?>
<ds:datastoreItem xmlns:ds="http://schemas.openxmlformats.org/officeDocument/2006/customXml" ds:itemID="{692DFA3F-9D1A-4F9D-826B-CFE703BA8E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f16788-6da7-46a8-a03f-8bfbe21f19ea"/>
    <ds:schemaRef ds:uri="d00d04a3-495d-473c-a223-303a9adc87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5DC24-FAB8-4708-B3FF-35DA434C1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677</Words>
  <Application>Microsoft Office PowerPoint</Application>
  <PresentationFormat>Widescreen</PresentationFormat>
  <Paragraphs>66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AIA Everest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Tung-Giang</dc:creator>
  <cp:lastModifiedBy>Bui, Anh-Nguyet</cp:lastModifiedBy>
  <cp:revision>2</cp:revision>
  <dcterms:created xsi:type="dcterms:W3CDTF">2023-03-24T18:48:31Z</dcterms:created>
  <dcterms:modified xsi:type="dcterms:W3CDTF">2023-03-28T02:38:37Z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0x0101000B94C28311D5FF4FB5DC2FC4CC323E80</vt:lpwstr>
  </property>
  <property fmtid="{D5CDD505-2E9C-101B-9397-08002B2CF9AE}" pid="3" name="MSIP_Label_edac7489-8e74-4740-9640-de6a90bd2a80_Enabled">
    <vt:lpwstr>true</vt:lpwstr>
  </property>
  <property fmtid="{D5CDD505-2E9C-101B-9397-08002B2CF9AE}" pid="4" name="MSIP_Label_edac7489-8e74-4740-9640-de6a90bd2a80_SetDate">
    <vt:lpwstr>2023-03-28T02:38:37Z</vt:lpwstr>
  </property>
  <property fmtid="{D5CDD505-2E9C-101B-9397-08002B2CF9AE}" pid="5" name="MSIP_Label_edac7489-8e74-4740-9640-de6a90bd2a80_Method">
    <vt:lpwstr>Standard</vt:lpwstr>
  </property>
  <property fmtid="{D5CDD505-2E9C-101B-9397-08002B2CF9AE}" pid="6" name="MSIP_Label_edac7489-8e74-4740-9640-de6a90bd2a80_Name">
    <vt:lpwstr>edac7489-8e74-4740-9640-de6a90bd2a80</vt:lpwstr>
  </property>
  <property fmtid="{D5CDD505-2E9C-101B-9397-08002B2CF9AE}" pid="7" name="MSIP_Label_edac7489-8e74-4740-9640-de6a90bd2a80_SiteId">
    <vt:lpwstr>7f2c1900-9fd4-4b89-91d3-79a649996f0a</vt:lpwstr>
  </property>
  <property fmtid="{D5CDD505-2E9C-101B-9397-08002B2CF9AE}" pid="8" name="MSIP_Label_edac7489-8e74-4740-9640-de6a90bd2a80_ActionId">
    <vt:lpwstr>04810b16-212d-45b4-8c11-1f70fa5c3c4d</vt:lpwstr>
  </property>
  <property fmtid="{D5CDD505-2E9C-101B-9397-08002B2CF9AE}" pid="9" name="MSIP_Label_edac7489-8e74-4740-9640-de6a90bd2a80_ContentBits">
    <vt:lpwstr>2</vt:lpwstr>
  </property>
</Properties>
</file>