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ECDC-7F38-4A43-B318-29C477FAF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CC17B-85C8-417F-B931-0114ECCDE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9DCF3-9A9F-443E-A863-8F5AD25F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2723-3EA1-4202-8BF9-87FDF75701D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B0050-2998-403E-84FB-00E2AC50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D77B-84FB-4C2F-A16A-2D0EA643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6A50-56A9-4D89-B2CE-6F7A54FB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3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EF83-7EB8-4127-AE32-824152B0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750D7-D48E-473E-A1C8-DC5B3D12E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8A63F-480B-4A7A-80A8-3BF3A490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2723-3EA1-4202-8BF9-87FDF75701D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ADBD3-7341-4D04-94BC-1A483566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4EDA-A43D-409A-AB13-3DA35B93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6A50-56A9-4D89-B2CE-6F7A54FB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5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E8E3C-B286-4134-AD52-F17936A93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ADDD7-EF9F-4BFC-A754-667FD7095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B892-28BB-4845-B440-435BA372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2723-3EA1-4202-8BF9-87FDF75701D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39296-3D2A-4748-820C-AE06373F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A52-4F52-4CDD-B3B1-5B2B8701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6A50-56A9-4D89-B2CE-6F7A54FB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CA64-03DE-4296-94D6-B338BCC3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C2C25-0578-44F5-ABF3-5586004D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7CC7-F29A-4D16-9706-A33BDF81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2723-3EA1-4202-8BF9-87FDF75701D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1B12A-11A3-463D-BAEB-C22A5365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D86A3-6E29-4EF8-8A50-0A6B6087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6A50-56A9-4D89-B2CE-6F7A54FB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3B14-DE97-4A34-87DF-A04AD853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4C586-A19B-411B-BBA8-12DD82094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D15A8-9AFD-4FF9-8E16-3F99B939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2723-3EA1-4202-8BF9-87FDF75701D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5A799-96EC-4DDF-BA49-97512D7E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11C1B-C638-4C88-9F84-67F0B9FF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6A50-56A9-4D89-B2CE-6F7A54FB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7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970E-3EA3-4336-841C-19084760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57F24-4A69-4E3D-97CF-1BED8258C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20DE1-3877-4A4F-BE8F-CBB350ACE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1A71D-20A5-4861-BA8E-6D5881E0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2723-3EA1-4202-8BF9-87FDF75701D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01113-C79C-4216-BDBC-61C92D0B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8CD3-DAE0-4052-B26C-5C1EF727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6A50-56A9-4D89-B2CE-6F7A54FB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1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3E7D-AAC7-49A9-BBCB-33EBC368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09F9-DAE2-4836-BA19-ECB20932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A9375-A6E1-4C4B-B5DB-ABB71B391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CA982-5D70-4078-8109-661EC8FFD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0129E-5C0E-40D9-A0FA-F00270792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2C344-79F0-4B94-8D05-DC928209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2723-3EA1-4202-8BF9-87FDF75701D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2FB7E-1E01-4CBC-B491-318FA57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77535-2871-447E-99FD-75F45082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6A50-56A9-4D89-B2CE-6F7A54FB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3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C7D6-8629-445F-A046-A884DD2E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13A65-BEB5-4E9E-9472-232CD136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2723-3EA1-4202-8BF9-87FDF75701D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9AE73-87A3-45C9-B3DB-D22EB47D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84851-8BE5-4B78-AF3D-700D1660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6A50-56A9-4D89-B2CE-6F7A54FB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6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49621-263C-4ED7-A0F1-0A0C4F54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2723-3EA1-4202-8BF9-87FDF75701D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1536A-750C-415A-A9B3-24248726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B9BF6-2956-422E-84B8-8DE82332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6A50-56A9-4D89-B2CE-6F7A54FB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8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A5EE-1C09-4FC7-B35E-5E5684CD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0C43-7F54-41D1-B6DB-24FE39C4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3AD38-3408-4013-ACD5-1691A4E1A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EE260-779E-4579-82D9-BDC06805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2723-3EA1-4202-8BF9-87FDF75701D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69F1A-1F56-4920-B30C-2D9679BB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95125-814A-4AA8-AFB0-46F284AF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6A50-56A9-4D89-B2CE-6F7A54FB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2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12F0-6D03-4FC7-A308-0CB1A7D5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BFFD6-9A3C-47FD-B3B2-9EDF5630B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D059B-3E95-43BA-B9FC-586A33709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DE4F5-3AE6-4F40-944E-5CF4EB50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2723-3EA1-4202-8BF9-87FDF75701D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BDC7F-FFD6-43B2-A99B-C3E987C4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15CD5-F1CC-47E6-A465-04E88D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6A50-56A9-4D89-B2CE-6F7A54FB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2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7F515-71A8-4C7A-BF07-8A5701CE4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0DFC3-15C4-4B36-B46A-2A8527369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C4CEB-AEA4-45A7-A307-68D5FB2F4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12723-3EA1-4202-8BF9-87FDF75701DB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57714-46D8-4AD6-8A11-534E6FD9A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F8FE5-7654-4FF6-8F76-C9CCF5AC7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6A50-56A9-4D89-B2CE-6F7A54FB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2.xml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audio" Target="../media/audio2.wav"/><Relationship Id="rId10" Type="http://schemas.openxmlformats.org/officeDocument/2006/relationships/slide" Target="slide7.xml"/><Relationship Id="rId4" Type="http://schemas.openxmlformats.org/officeDocument/2006/relationships/audio" Target="../media/audio1.wav"/><Relationship Id="rId9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3.xml"/><Relationship Id="rId7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audio" Target="../media/audio2.wav"/><Relationship Id="rId10" Type="http://schemas.openxmlformats.org/officeDocument/2006/relationships/slide" Target="slide7.xml"/><Relationship Id="rId4" Type="http://schemas.openxmlformats.org/officeDocument/2006/relationships/audio" Target="../media/audio1.wav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3.xml"/><Relationship Id="rId7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audio" Target="../media/audio2.wav"/><Relationship Id="rId10" Type="http://schemas.openxmlformats.org/officeDocument/2006/relationships/slide" Target="slide7.xml"/><Relationship Id="rId4" Type="http://schemas.openxmlformats.org/officeDocument/2006/relationships/audio" Target="../media/audio1.wav"/><Relationship Id="rId9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3.xml"/><Relationship Id="rId7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audio" Target="../media/audio2.wav"/><Relationship Id="rId10" Type="http://schemas.openxmlformats.org/officeDocument/2006/relationships/slide" Target="slide7.xml"/><Relationship Id="rId4" Type="http://schemas.openxmlformats.org/officeDocument/2006/relationships/audio" Target="../media/audio1.wav"/><Relationship Id="rId9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3.xml"/><Relationship Id="rId7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audio" Target="../media/audio2.wav"/><Relationship Id="rId10" Type="http://schemas.openxmlformats.org/officeDocument/2006/relationships/slide" Target="slide7.xml"/><Relationship Id="rId4" Type="http://schemas.openxmlformats.org/officeDocument/2006/relationships/audio" Target="../media/audio1.wav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3.xml"/><Relationship Id="rId7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audio" Target="../media/audio2.wav"/><Relationship Id="rId10" Type="http://schemas.openxmlformats.org/officeDocument/2006/relationships/slide" Target="slide7.xml"/><Relationship Id="rId4" Type="http://schemas.openxmlformats.org/officeDocument/2006/relationships/audio" Target="../media/audio1.wav"/><Relationship Id="rId9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3.xml"/><Relationship Id="rId7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audio" Target="../media/audio2.wav"/><Relationship Id="rId10" Type="http://schemas.openxmlformats.org/officeDocument/2006/relationships/slide" Target="slide7.xml"/><Relationship Id="rId4" Type="http://schemas.openxmlformats.org/officeDocument/2006/relationships/audio" Target="../media/audio1.wav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533D1F-470C-47AC-9895-D37140420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73" y="799733"/>
            <a:ext cx="8449854" cy="5258534"/>
          </a:xfrm>
          <a:prstGeom prst="rect">
            <a:avLst/>
          </a:prstGeom>
        </p:spPr>
      </p:pic>
      <p:grpSp>
        <p:nvGrpSpPr>
          <p:cNvPr id="3" name="Group 56">
            <a:extLst>
              <a:ext uri="{FF2B5EF4-FFF2-40B4-BE49-F238E27FC236}">
                <a16:creationId xmlns:a16="http://schemas.microsoft.com/office/drawing/2014/main" id="{37C90490-F47E-4C3B-9D3A-B5D14B10AF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24693" y="1298500"/>
            <a:ext cx="880379" cy="881414"/>
            <a:chOff x="4275" y="109"/>
            <a:chExt cx="851" cy="852"/>
          </a:xfrm>
        </p:grpSpPr>
        <p:sp>
          <p:nvSpPr>
            <p:cNvPr id="4" name="AutoShape 55">
              <a:extLst>
                <a:ext uri="{FF2B5EF4-FFF2-40B4-BE49-F238E27FC236}">
                  <a16:creationId xmlns:a16="http://schemas.microsoft.com/office/drawing/2014/main" id="{AA9E785C-3249-49DF-B647-F464F2BBF62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75" y="109"/>
              <a:ext cx="851" cy="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" name="Freeform 58">
              <a:extLst>
                <a:ext uri="{FF2B5EF4-FFF2-40B4-BE49-F238E27FC236}">
                  <a16:creationId xmlns:a16="http://schemas.microsoft.com/office/drawing/2014/main" id="{D3EF73E3-8E21-4D2E-980B-2516AA94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211"/>
              <a:ext cx="666" cy="666"/>
            </a:xfrm>
            <a:custGeom>
              <a:avLst/>
              <a:gdLst>
                <a:gd name="T0" fmla="*/ 712 w 2665"/>
                <a:gd name="T1" fmla="*/ 0 h 2662"/>
                <a:gd name="T2" fmla="*/ 2665 w 2665"/>
                <a:gd name="T3" fmla="*/ 1951 h 2662"/>
                <a:gd name="T4" fmla="*/ 1953 w 2665"/>
                <a:gd name="T5" fmla="*/ 2662 h 2662"/>
                <a:gd name="T6" fmla="*/ 0 w 2665"/>
                <a:gd name="T7" fmla="*/ 711 h 2662"/>
                <a:gd name="T8" fmla="*/ 712 w 2665"/>
                <a:gd name="T9" fmla="*/ 0 h 2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5" h="2662">
                  <a:moveTo>
                    <a:pt x="712" y="0"/>
                  </a:moveTo>
                  <a:lnTo>
                    <a:pt x="2665" y="1951"/>
                  </a:lnTo>
                  <a:lnTo>
                    <a:pt x="1953" y="2662"/>
                  </a:lnTo>
                  <a:lnTo>
                    <a:pt x="0" y="711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9A0000"/>
            </a:solidFill>
            <a:ln w="0">
              <a:solidFill>
                <a:srgbClr val="9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59">
              <a:extLst>
                <a:ext uri="{FF2B5EF4-FFF2-40B4-BE49-F238E27FC236}">
                  <a16:creationId xmlns:a16="http://schemas.microsoft.com/office/drawing/2014/main" id="{9E8DEA73-7895-4F05-8576-408AD611F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00"/>
              <a:ext cx="577" cy="577"/>
            </a:xfrm>
            <a:custGeom>
              <a:avLst/>
              <a:gdLst>
                <a:gd name="T0" fmla="*/ 357 w 2309"/>
                <a:gd name="T1" fmla="*/ 0 h 2307"/>
                <a:gd name="T2" fmla="*/ 2309 w 2309"/>
                <a:gd name="T3" fmla="*/ 1952 h 2307"/>
                <a:gd name="T4" fmla="*/ 1954 w 2309"/>
                <a:gd name="T5" fmla="*/ 2307 h 2307"/>
                <a:gd name="T6" fmla="*/ 0 w 2309"/>
                <a:gd name="T7" fmla="*/ 356 h 2307"/>
                <a:gd name="T8" fmla="*/ 357 w 2309"/>
                <a:gd name="T9" fmla="*/ 0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9" h="2307">
                  <a:moveTo>
                    <a:pt x="357" y="0"/>
                  </a:moveTo>
                  <a:lnTo>
                    <a:pt x="2309" y="1952"/>
                  </a:lnTo>
                  <a:lnTo>
                    <a:pt x="1954" y="2307"/>
                  </a:lnTo>
                  <a:lnTo>
                    <a:pt x="0" y="356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640000"/>
            </a:solidFill>
            <a:ln w="0">
              <a:solidFill>
                <a:srgbClr val="64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60">
              <a:extLst>
                <a:ext uri="{FF2B5EF4-FFF2-40B4-BE49-F238E27FC236}">
                  <a16:creationId xmlns:a16="http://schemas.microsoft.com/office/drawing/2014/main" id="{D323BFAA-703D-4CCE-B79C-24A0394EB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697"/>
              <a:ext cx="227" cy="227"/>
            </a:xfrm>
            <a:custGeom>
              <a:avLst/>
              <a:gdLst>
                <a:gd name="T0" fmla="*/ 712 w 905"/>
                <a:gd name="T1" fmla="*/ 0 h 905"/>
                <a:gd name="T2" fmla="*/ 726 w 905"/>
                <a:gd name="T3" fmla="*/ 16 h 905"/>
                <a:gd name="T4" fmla="*/ 738 w 905"/>
                <a:gd name="T5" fmla="*/ 35 h 905"/>
                <a:gd name="T6" fmla="*/ 745 w 905"/>
                <a:gd name="T7" fmla="*/ 54 h 905"/>
                <a:gd name="T8" fmla="*/ 905 w 905"/>
                <a:gd name="T9" fmla="*/ 574 h 905"/>
                <a:gd name="T10" fmla="*/ 574 w 905"/>
                <a:gd name="T11" fmla="*/ 905 h 905"/>
                <a:gd name="T12" fmla="*/ 54 w 905"/>
                <a:gd name="T13" fmla="*/ 744 h 905"/>
                <a:gd name="T14" fmla="*/ 35 w 905"/>
                <a:gd name="T15" fmla="*/ 737 h 905"/>
                <a:gd name="T16" fmla="*/ 16 w 905"/>
                <a:gd name="T17" fmla="*/ 726 h 905"/>
                <a:gd name="T18" fmla="*/ 0 w 905"/>
                <a:gd name="T19" fmla="*/ 711 h 905"/>
                <a:gd name="T20" fmla="*/ 0 w 905"/>
                <a:gd name="T21" fmla="*/ 711 h 905"/>
                <a:gd name="T22" fmla="*/ 712 w 905"/>
                <a:gd name="T23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5" h="905">
                  <a:moveTo>
                    <a:pt x="712" y="0"/>
                  </a:moveTo>
                  <a:lnTo>
                    <a:pt x="726" y="16"/>
                  </a:lnTo>
                  <a:lnTo>
                    <a:pt x="738" y="35"/>
                  </a:lnTo>
                  <a:lnTo>
                    <a:pt x="745" y="54"/>
                  </a:lnTo>
                  <a:lnTo>
                    <a:pt x="905" y="574"/>
                  </a:lnTo>
                  <a:lnTo>
                    <a:pt x="574" y="905"/>
                  </a:lnTo>
                  <a:lnTo>
                    <a:pt x="54" y="744"/>
                  </a:lnTo>
                  <a:lnTo>
                    <a:pt x="35" y="737"/>
                  </a:lnTo>
                  <a:lnTo>
                    <a:pt x="16" y="726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0F5F6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61">
              <a:extLst>
                <a:ext uri="{FF2B5EF4-FFF2-40B4-BE49-F238E27FC236}">
                  <a16:creationId xmlns:a16="http://schemas.microsoft.com/office/drawing/2014/main" id="{3A57A368-E974-4805-A18D-D537CAB9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841"/>
              <a:ext cx="109" cy="109"/>
            </a:xfrm>
            <a:custGeom>
              <a:avLst/>
              <a:gdLst>
                <a:gd name="T0" fmla="*/ 331 w 436"/>
                <a:gd name="T1" fmla="*/ 0 h 435"/>
                <a:gd name="T2" fmla="*/ 430 w 436"/>
                <a:gd name="T3" fmla="*/ 320 h 435"/>
                <a:gd name="T4" fmla="*/ 434 w 436"/>
                <a:gd name="T5" fmla="*/ 342 h 435"/>
                <a:gd name="T6" fmla="*/ 436 w 436"/>
                <a:gd name="T7" fmla="*/ 361 h 435"/>
                <a:gd name="T8" fmla="*/ 431 w 436"/>
                <a:gd name="T9" fmla="*/ 380 h 435"/>
                <a:gd name="T10" fmla="*/ 424 w 436"/>
                <a:gd name="T11" fmla="*/ 397 h 435"/>
                <a:gd name="T12" fmla="*/ 413 w 436"/>
                <a:gd name="T13" fmla="*/ 412 h 435"/>
                <a:gd name="T14" fmla="*/ 398 w 436"/>
                <a:gd name="T15" fmla="*/ 423 h 435"/>
                <a:gd name="T16" fmla="*/ 381 w 436"/>
                <a:gd name="T17" fmla="*/ 430 h 435"/>
                <a:gd name="T18" fmla="*/ 362 w 436"/>
                <a:gd name="T19" fmla="*/ 435 h 435"/>
                <a:gd name="T20" fmla="*/ 341 w 436"/>
                <a:gd name="T21" fmla="*/ 435 h 435"/>
                <a:gd name="T22" fmla="*/ 321 w 436"/>
                <a:gd name="T23" fmla="*/ 429 h 435"/>
                <a:gd name="T24" fmla="*/ 0 w 436"/>
                <a:gd name="T25" fmla="*/ 331 h 435"/>
                <a:gd name="T26" fmla="*/ 331 w 436"/>
                <a:gd name="T27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6" h="435">
                  <a:moveTo>
                    <a:pt x="331" y="0"/>
                  </a:moveTo>
                  <a:lnTo>
                    <a:pt x="430" y="320"/>
                  </a:lnTo>
                  <a:lnTo>
                    <a:pt x="434" y="342"/>
                  </a:lnTo>
                  <a:lnTo>
                    <a:pt x="436" y="361"/>
                  </a:lnTo>
                  <a:lnTo>
                    <a:pt x="431" y="380"/>
                  </a:lnTo>
                  <a:lnTo>
                    <a:pt x="424" y="397"/>
                  </a:lnTo>
                  <a:lnTo>
                    <a:pt x="413" y="412"/>
                  </a:lnTo>
                  <a:lnTo>
                    <a:pt x="398" y="423"/>
                  </a:lnTo>
                  <a:lnTo>
                    <a:pt x="381" y="430"/>
                  </a:lnTo>
                  <a:lnTo>
                    <a:pt x="362" y="435"/>
                  </a:lnTo>
                  <a:lnTo>
                    <a:pt x="341" y="435"/>
                  </a:lnTo>
                  <a:lnTo>
                    <a:pt x="321" y="429"/>
                  </a:lnTo>
                  <a:lnTo>
                    <a:pt x="0" y="33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9A0000"/>
            </a:solidFill>
            <a:ln w="0">
              <a:solidFill>
                <a:srgbClr val="9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62">
              <a:extLst>
                <a:ext uri="{FF2B5EF4-FFF2-40B4-BE49-F238E27FC236}">
                  <a16:creationId xmlns:a16="http://schemas.microsoft.com/office/drawing/2014/main" id="{635E9858-726F-4D69-9E90-A0D065A1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786"/>
              <a:ext cx="185" cy="138"/>
            </a:xfrm>
            <a:custGeom>
              <a:avLst/>
              <a:gdLst>
                <a:gd name="T0" fmla="*/ 355 w 740"/>
                <a:gd name="T1" fmla="*/ 0 h 550"/>
                <a:gd name="T2" fmla="*/ 740 w 740"/>
                <a:gd name="T3" fmla="*/ 384 h 550"/>
                <a:gd name="T4" fmla="*/ 574 w 740"/>
                <a:gd name="T5" fmla="*/ 550 h 550"/>
                <a:gd name="T6" fmla="*/ 54 w 740"/>
                <a:gd name="T7" fmla="*/ 389 h 550"/>
                <a:gd name="T8" fmla="*/ 35 w 740"/>
                <a:gd name="T9" fmla="*/ 382 h 550"/>
                <a:gd name="T10" fmla="*/ 16 w 740"/>
                <a:gd name="T11" fmla="*/ 371 h 550"/>
                <a:gd name="T12" fmla="*/ 0 w 740"/>
                <a:gd name="T13" fmla="*/ 356 h 550"/>
                <a:gd name="T14" fmla="*/ 0 w 740"/>
                <a:gd name="T15" fmla="*/ 356 h 550"/>
                <a:gd name="T16" fmla="*/ 355 w 740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550">
                  <a:moveTo>
                    <a:pt x="355" y="0"/>
                  </a:moveTo>
                  <a:lnTo>
                    <a:pt x="740" y="384"/>
                  </a:lnTo>
                  <a:lnTo>
                    <a:pt x="574" y="550"/>
                  </a:lnTo>
                  <a:lnTo>
                    <a:pt x="54" y="389"/>
                  </a:lnTo>
                  <a:lnTo>
                    <a:pt x="35" y="382"/>
                  </a:lnTo>
                  <a:lnTo>
                    <a:pt x="16" y="371"/>
                  </a:lnTo>
                  <a:lnTo>
                    <a:pt x="0" y="356"/>
                  </a:lnTo>
                  <a:lnTo>
                    <a:pt x="0" y="356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63">
              <a:extLst>
                <a:ext uri="{FF2B5EF4-FFF2-40B4-BE49-F238E27FC236}">
                  <a16:creationId xmlns:a16="http://schemas.microsoft.com/office/drawing/2014/main" id="{42BCCCC5-C65F-40E5-9226-2C00D98E1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882"/>
              <a:ext cx="103" cy="68"/>
            </a:xfrm>
            <a:custGeom>
              <a:avLst/>
              <a:gdLst>
                <a:gd name="T0" fmla="*/ 166 w 413"/>
                <a:gd name="T1" fmla="*/ 0 h 270"/>
                <a:gd name="T2" fmla="*/ 413 w 413"/>
                <a:gd name="T3" fmla="*/ 247 h 270"/>
                <a:gd name="T4" fmla="*/ 398 w 413"/>
                <a:gd name="T5" fmla="*/ 258 h 270"/>
                <a:gd name="T6" fmla="*/ 381 w 413"/>
                <a:gd name="T7" fmla="*/ 265 h 270"/>
                <a:gd name="T8" fmla="*/ 362 w 413"/>
                <a:gd name="T9" fmla="*/ 270 h 270"/>
                <a:gd name="T10" fmla="*/ 341 w 413"/>
                <a:gd name="T11" fmla="*/ 270 h 270"/>
                <a:gd name="T12" fmla="*/ 321 w 413"/>
                <a:gd name="T13" fmla="*/ 264 h 270"/>
                <a:gd name="T14" fmla="*/ 0 w 413"/>
                <a:gd name="T15" fmla="*/ 166 h 270"/>
                <a:gd name="T16" fmla="*/ 166 w 413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" h="270">
                  <a:moveTo>
                    <a:pt x="166" y="0"/>
                  </a:moveTo>
                  <a:lnTo>
                    <a:pt x="413" y="247"/>
                  </a:lnTo>
                  <a:lnTo>
                    <a:pt x="398" y="258"/>
                  </a:lnTo>
                  <a:lnTo>
                    <a:pt x="381" y="265"/>
                  </a:lnTo>
                  <a:lnTo>
                    <a:pt x="362" y="270"/>
                  </a:lnTo>
                  <a:lnTo>
                    <a:pt x="341" y="270"/>
                  </a:lnTo>
                  <a:lnTo>
                    <a:pt x="321" y="264"/>
                  </a:lnTo>
                  <a:lnTo>
                    <a:pt x="0" y="16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0000"/>
            </a:solidFill>
            <a:ln w="0">
              <a:solidFill>
                <a:srgbClr val="64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1EE5DC04-9EEF-4279-BAD1-F5A95BE7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173"/>
              <a:ext cx="216" cy="216"/>
            </a:xfrm>
            <a:custGeom>
              <a:avLst/>
              <a:gdLst>
                <a:gd name="T0" fmla="*/ 712 w 866"/>
                <a:gd name="T1" fmla="*/ 0 h 865"/>
                <a:gd name="T2" fmla="*/ 866 w 866"/>
                <a:gd name="T3" fmla="*/ 154 h 865"/>
                <a:gd name="T4" fmla="*/ 153 w 866"/>
                <a:gd name="T5" fmla="*/ 865 h 865"/>
                <a:gd name="T6" fmla="*/ 0 w 866"/>
                <a:gd name="T7" fmla="*/ 712 h 865"/>
                <a:gd name="T8" fmla="*/ 712 w 866"/>
                <a:gd name="T9" fmla="*/ 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865">
                  <a:moveTo>
                    <a:pt x="712" y="0"/>
                  </a:moveTo>
                  <a:lnTo>
                    <a:pt x="866" y="154"/>
                  </a:lnTo>
                  <a:lnTo>
                    <a:pt x="153" y="865"/>
                  </a:lnTo>
                  <a:lnTo>
                    <a:pt x="0" y="712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E3E9EC"/>
            </a:solidFill>
            <a:ln w="0">
              <a:solidFill>
                <a:srgbClr val="E3E9E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65">
              <a:extLst>
                <a:ext uri="{FF2B5EF4-FFF2-40B4-BE49-F238E27FC236}">
                  <a16:creationId xmlns:a16="http://schemas.microsoft.com/office/drawing/2014/main" id="{992CC035-AC98-41E2-BCD1-ECF84FBB3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261"/>
              <a:ext cx="127" cy="128"/>
            </a:xfrm>
            <a:custGeom>
              <a:avLst/>
              <a:gdLst>
                <a:gd name="T0" fmla="*/ 357 w 511"/>
                <a:gd name="T1" fmla="*/ 0 h 510"/>
                <a:gd name="T2" fmla="*/ 511 w 511"/>
                <a:gd name="T3" fmla="*/ 154 h 510"/>
                <a:gd name="T4" fmla="*/ 154 w 511"/>
                <a:gd name="T5" fmla="*/ 510 h 510"/>
                <a:gd name="T6" fmla="*/ 0 w 511"/>
                <a:gd name="T7" fmla="*/ 357 h 510"/>
                <a:gd name="T8" fmla="*/ 357 w 511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510">
                  <a:moveTo>
                    <a:pt x="357" y="0"/>
                  </a:moveTo>
                  <a:lnTo>
                    <a:pt x="511" y="154"/>
                  </a:lnTo>
                  <a:lnTo>
                    <a:pt x="154" y="510"/>
                  </a:lnTo>
                  <a:lnTo>
                    <a:pt x="0" y="357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66">
              <a:extLst>
                <a:ext uri="{FF2B5EF4-FFF2-40B4-BE49-F238E27FC236}">
                  <a16:creationId xmlns:a16="http://schemas.microsoft.com/office/drawing/2014/main" id="{4D0080DE-BE29-4480-ADEF-04C06188B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22"/>
              <a:ext cx="229" cy="228"/>
            </a:xfrm>
            <a:custGeom>
              <a:avLst/>
              <a:gdLst>
                <a:gd name="T0" fmla="*/ 504 w 915"/>
                <a:gd name="T1" fmla="*/ 0 h 914"/>
                <a:gd name="T2" fmla="*/ 552 w 915"/>
                <a:gd name="T3" fmla="*/ 2 h 914"/>
                <a:gd name="T4" fmla="*/ 600 w 915"/>
                <a:gd name="T5" fmla="*/ 9 h 914"/>
                <a:gd name="T6" fmla="*/ 648 w 915"/>
                <a:gd name="T7" fmla="*/ 20 h 914"/>
                <a:gd name="T8" fmla="*/ 694 w 915"/>
                <a:gd name="T9" fmla="*/ 37 h 914"/>
                <a:gd name="T10" fmla="*/ 739 w 915"/>
                <a:gd name="T11" fmla="*/ 57 h 914"/>
                <a:gd name="T12" fmla="*/ 781 w 915"/>
                <a:gd name="T13" fmla="*/ 82 h 914"/>
                <a:gd name="T14" fmla="*/ 822 w 915"/>
                <a:gd name="T15" fmla="*/ 112 h 914"/>
                <a:gd name="T16" fmla="*/ 860 w 915"/>
                <a:gd name="T17" fmla="*/ 147 h 914"/>
                <a:gd name="T18" fmla="*/ 915 w 915"/>
                <a:gd name="T19" fmla="*/ 202 h 914"/>
                <a:gd name="T20" fmla="*/ 203 w 915"/>
                <a:gd name="T21" fmla="*/ 914 h 914"/>
                <a:gd name="T22" fmla="*/ 148 w 915"/>
                <a:gd name="T23" fmla="*/ 859 h 914"/>
                <a:gd name="T24" fmla="*/ 113 w 915"/>
                <a:gd name="T25" fmla="*/ 821 h 914"/>
                <a:gd name="T26" fmla="*/ 83 w 915"/>
                <a:gd name="T27" fmla="*/ 780 h 914"/>
                <a:gd name="T28" fmla="*/ 58 w 915"/>
                <a:gd name="T29" fmla="*/ 737 h 914"/>
                <a:gd name="T30" fmla="*/ 38 w 915"/>
                <a:gd name="T31" fmla="*/ 693 h 914"/>
                <a:gd name="T32" fmla="*/ 21 w 915"/>
                <a:gd name="T33" fmla="*/ 646 h 914"/>
                <a:gd name="T34" fmla="*/ 10 w 915"/>
                <a:gd name="T35" fmla="*/ 599 h 914"/>
                <a:gd name="T36" fmla="*/ 3 w 915"/>
                <a:gd name="T37" fmla="*/ 551 h 914"/>
                <a:gd name="T38" fmla="*/ 0 w 915"/>
                <a:gd name="T39" fmla="*/ 503 h 914"/>
                <a:gd name="T40" fmla="*/ 3 w 915"/>
                <a:gd name="T41" fmla="*/ 455 h 914"/>
                <a:gd name="T42" fmla="*/ 10 w 915"/>
                <a:gd name="T43" fmla="*/ 407 h 914"/>
                <a:gd name="T44" fmla="*/ 21 w 915"/>
                <a:gd name="T45" fmla="*/ 360 h 914"/>
                <a:gd name="T46" fmla="*/ 38 w 915"/>
                <a:gd name="T47" fmla="*/ 314 h 914"/>
                <a:gd name="T48" fmla="*/ 58 w 915"/>
                <a:gd name="T49" fmla="*/ 269 h 914"/>
                <a:gd name="T50" fmla="*/ 83 w 915"/>
                <a:gd name="T51" fmla="*/ 226 h 914"/>
                <a:gd name="T52" fmla="*/ 113 w 915"/>
                <a:gd name="T53" fmla="*/ 186 h 914"/>
                <a:gd name="T54" fmla="*/ 148 w 915"/>
                <a:gd name="T55" fmla="*/ 147 h 914"/>
                <a:gd name="T56" fmla="*/ 187 w 915"/>
                <a:gd name="T57" fmla="*/ 112 h 914"/>
                <a:gd name="T58" fmla="*/ 227 w 915"/>
                <a:gd name="T59" fmla="*/ 82 h 914"/>
                <a:gd name="T60" fmla="*/ 270 w 915"/>
                <a:gd name="T61" fmla="*/ 57 h 914"/>
                <a:gd name="T62" fmla="*/ 315 w 915"/>
                <a:gd name="T63" fmla="*/ 37 h 914"/>
                <a:gd name="T64" fmla="*/ 360 w 915"/>
                <a:gd name="T65" fmla="*/ 20 h 914"/>
                <a:gd name="T66" fmla="*/ 408 w 915"/>
                <a:gd name="T67" fmla="*/ 9 h 914"/>
                <a:gd name="T68" fmla="*/ 455 w 915"/>
                <a:gd name="T69" fmla="*/ 2 h 914"/>
                <a:gd name="T70" fmla="*/ 504 w 915"/>
                <a:gd name="T71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5" h="914">
                  <a:moveTo>
                    <a:pt x="504" y="0"/>
                  </a:moveTo>
                  <a:lnTo>
                    <a:pt x="552" y="2"/>
                  </a:lnTo>
                  <a:lnTo>
                    <a:pt x="600" y="9"/>
                  </a:lnTo>
                  <a:lnTo>
                    <a:pt x="648" y="20"/>
                  </a:lnTo>
                  <a:lnTo>
                    <a:pt x="694" y="37"/>
                  </a:lnTo>
                  <a:lnTo>
                    <a:pt x="739" y="57"/>
                  </a:lnTo>
                  <a:lnTo>
                    <a:pt x="781" y="82"/>
                  </a:lnTo>
                  <a:lnTo>
                    <a:pt x="822" y="112"/>
                  </a:lnTo>
                  <a:lnTo>
                    <a:pt x="860" y="147"/>
                  </a:lnTo>
                  <a:lnTo>
                    <a:pt x="915" y="202"/>
                  </a:lnTo>
                  <a:lnTo>
                    <a:pt x="203" y="914"/>
                  </a:lnTo>
                  <a:lnTo>
                    <a:pt x="148" y="859"/>
                  </a:lnTo>
                  <a:lnTo>
                    <a:pt x="113" y="821"/>
                  </a:lnTo>
                  <a:lnTo>
                    <a:pt x="83" y="780"/>
                  </a:lnTo>
                  <a:lnTo>
                    <a:pt x="58" y="737"/>
                  </a:lnTo>
                  <a:lnTo>
                    <a:pt x="38" y="693"/>
                  </a:lnTo>
                  <a:lnTo>
                    <a:pt x="21" y="646"/>
                  </a:lnTo>
                  <a:lnTo>
                    <a:pt x="10" y="599"/>
                  </a:lnTo>
                  <a:lnTo>
                    <a:pt x="3" y="551"/>
                  </a:lnTo>
                  <a:lnTo>
                    <a:pt x="0" y="503"/>
                  </a:lnTo>
                  <a:lnTo>
                    <a:pt x="3" y="455"/>
                  </a:lnTo>
                  <a:lnTo>
                    <a:pt x="10" y="407"/>
                  </a:lnTo>
                  <a:lnTo>
                    <a:pt x="21" y="360"/>
                  </a:lnTo>
                  <a:lnTo>
                    <a:pt x="38" y="314"/>
                  </a:lnTo>
                  <a:lnTo>
                    <a:pt x="58" y="269"/>
                  </a:lnTo>
                  <a:lnTo>
                    <a:pt x="83" y="226"/>
                  </a:lnTo>
                  <a:lnTo>
                    <a:pt x="113" y="186"/>
                  </a:lnTo>
                  <a:lnTo>
                    <a:pt x="148" y="147"/>
                  </a:lnTo>
                  <a:lnTo>
                    <a:pt x="187" y="112"/>
                  </a:lnTo>
                  <a:lnTo>
                    <a:pt x="227" y="82"/>
                  </a:lnTo>
                  <a:lnTo>
                    <a:pt x="270" y="57"/>
                  </a:lnTo>
                  <a:lnTo>
                    <a:pt x="315" y="37"/>
                  </a:lnTo>
                  <a:lnTo>
                    <a:pt x="360" y="20"/>
                  </a:lnTo>
                  <a:lnTo>
                    <a:pt x="408" y="9"/>
                  </a:lnTo>
                  <a:lnTo>
                    <a:pt x="455" y="2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F8401"/>
            </a:solidFill>
            <a:ln w="0">
              <a:solidFill>
                <a:srgbClr val="FF84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67">
              <a:extLst>
                <a:ext uri="{FF2B5EF4-FFF2-40B4-BE49-F238E27FC236}">
                  <a16:creationId xmlns:a16="http://schemas.microsoft.com/office/drawing/2014/main" id="{38BD9047-F3E8-4E60-AA3D-03D83C71C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59"/>
              <a:ext cx="140" cy="191"/>
            </a:xfrm>
            <a:custGeom>
              <a:avLst/>
              <a:gdLst>
                <a:gd name="T0" fmla="*/ 148 w 559"/>
                <a:gd name="T1" fmla="*/ 0 h 767"/>
                <a:gd name="T2" fmla="*/ 559 w 559"/>
                <a:gd name="T3" fmla="*/ 410 h 767"/>
                <a:gd name="T4" fmla="*/ 203 w 559"/>
                <a:gd name="T5" fmla="*/ 767 h 767"/>
                <a:gd name="T6" fmla="*/ 148 w 559"/>
                <a:gd name="T7" fmla="*/ 712 h 767"/>
                <a:gd name="T8" fmla="*/ 113 w 559"/>
                <a:gd name="T9" fmla="*/ 674 h 767"/>
                <a:gd name="T10" fmla="*/ 83 w 559"/>
                <a:gd name="T11" fmla="*/ 633 h 767"/>
                <a:gd name="T12" fmla="*/ 58 w 559"/>
                <a:gd name="T13" fmla="*/ 590 h 767"/>
                <a:gd name="T14" fmla="*/ 38 w 559"/>
                <a:gd name="T15" fmla="*/ 546 h 767"/>
                <a:gd name="T16" fmla="*/ 21 w 559"/>
                <a:gd name="T17" fmla="*/ 499 h 767"/>
                <a:gd name="T18" fmla="*/ 10 w 559"/>
                <a:gd name="T19" fmla="*/ 452 h 767"/>
                <a:gd name="T20" fmla="*/ 3 w 559"/>
                <a:gd name="T21" fmla="*/ 404 h 767"/>
                <a:gd name="T22" fmla="*/ 0 w 559"/>
                <a:gd name="T23" fmla="*/ 356 h 767"/>
                <a:gd name="T24" fmla="*/ 3 w 559"/>
                <a:gd name="T25" fmla="*/ 308 h 767"/>
                <a:gd name="T26" fmla="*/ 10 w 559"/>
                <a:gd name="T27" fmla="*/ 260 h 767"/>
                <a:gd name="T28" fmla="*/ 21 w 559"/>
                <a:gd name="T29" fmla="*/ 213 h 767"/>
                <a:gd name="T30" fmla="*/ 38 w 559"/>
                <a:gd name="T31" fmla="*/ 167 h 767"/>
                <a:gd name="T32" fmla="*/ 58 w 559"/>
                <a:gd name="T33" fmla="*/ 122 h 767"/>
                <a:gd name="T34" fmla="*/ 83 w 559"/>
                <a:gd name="T35" fmla="*/ 79 h 767"/>
                <a:gd name="T36" fmla="*/ 113 w 559"/>
                <a:gd name="T37" fmla="*/ 39 h 767"/>
                <a:gd name="T38" fmla="*/ 148 w 559"/>
                <a:gd name="T39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9" h="767">
                  <a:moveTo>
                    <a:pt x="148" y="0"/>
                  </a:moveTo>
                  <a:lnTo>
                    <a:pt x="559" y="410"/>
                  </a:lnTo>
                  <a:lnTo>
                    <a:pt x="203" y="767"/>
                  </a:lnTo>
                  <a:lnTo>
                    <a:pt x="148" y="712"/>
                  </a:lnTo>
                  <a:lnTo>
                    <a:pt x="113" y="674"/>
                  </a:lnTo>
                  <a:lnTo>
                    <a:pt x="83" y="633"/>
                  </a:lnTo>
                  <a:lnTo>
                    <a:pt x="58" y="590"/>
                  </a:lnTo>
                  <a:lnTo>
                    <a:pt x="38" y="546"/>
                  </a:lnTo>
                  <a:lnTo>
                    <a:pt x="21" y="499"/>
                  </a:lnTo>
                  <a:lnTo>
                    <a:pt x="10" y="452"/>
                  </a:lnTo>
                  <a:lnTo>
                    <a:pt x="3" y="404"/>
                  </a:lnTo>
                  <a:lnTo>
                    <a:pt x="0" y="356"/>
                  </a:lnTo>
                  <a:lnTo>
                    <a:pt x="3" y="308"/>
                  </a:lnTo>
                  <a:lnTo>
                    <a:pt x="10" y="260"/>
                  </a:lnTo>
                  <a:lnTo>
                    <a:pt x="21" y="213"/>
                  </a:lnTo>
                  <a:lnTo>
                    <a:pt x="38" y="167"/>
                  </a:lnTo>
                  <a:lnTo>
                    <a:pt x="58" y="122"/>
                  </a:lnTo>
                  <a:lnTo>
                    <a:pt x="83" y="79"/>
                  </a:lnTo>
                  <a:lnTo>
                    <a:pt x="113" y="3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CB5800"/>
            </a:solidFill>
            <a:ln w="0">
              <a:solidFill>
                <a:srgbClr val="CB58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68">
              <a:extLst>
                <a:ext uri="{FF2B5EF4-FFF2-40B4-BE49-F238E27FC236}">
                  <a16:creationId xmlns:a16="http://schemas.microsoft.com/office/drawing/2014/main" id="{7CE61682-4243-4E30-AC55-9E177D442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4" y="111"/>
              <a:ext cx="172" cy="171"/>
            </a:xfrm>
            <a:custGeom>
              <a:avLst/>
              <a:gdLst>
                <a:gd name="T0" fmla="*/ 409 w 686"/>
                <a:gd name="T1" fmla="*/ 0 h 686"/>
                <a:gd name="T2" fmla="*/ 427 w 686"/>
                <a:gd name="T3" fmla="*/ 4 h 686"/>
                <a:gd name="T4" fmla="*/ 442 w 686"/>
                <a:gd name="T5" fmla="*/ 12 h 686"/>
                <a:gd name="T6" fmla="*/ 456 w 686"/>
                <a:gd name="T7" fmla="*/ 23 h 686"/>
                <a:gd name="T8" fmla="*/ 663 w 686"/>
                <a:gd name="T9" fmla="*/ 229 h 686"/>
                <a:gd name="T10" fmla="*/ 675 w 686"/>
                <a:gd name="T11" fmla="*/ 244 h 686"/>
                <a:gd name="T12" fmla="*/ 683 w 686"/>
                <a:gd name="T13" fmla="*/ 259 h 686"/>
                <a:gd name="T14" fmla="*/ 686 w 686"/>
                <a:gd name="T15" fmla="*/ 277 h 686"/>
                <a:gd name="T16" fmla="*/ 686 w 686"/>
                <a:gd name="T17" fmla="*/ 295 h 686"/>
                <a:gd name="T18" fmla="*/ 683 w 686"/>
                <a:gd name="T19" fmla="*/ 311 h 686"/>
                <a:gd name="T20" fmla="*/ 675 w 686"/>
                <a:gd name="T21" fmla="*/ 328 h 686"/>
                <a:gd name="T22" fmla="*/ 663 w 686"/>
                <a:gd name="T23" fmla="*/ 342 h 686"/>
                <a:gd name="T24" fmla="*/ 319 w 686"/>
                <a:gd name="T25" fmla="*/ 686 h 686"/>
                <a:gd name="T26" fmla="*/ 0 w 686"/>
                <a:gd name="T27" fmla="*/ 367 h 686"/>
                <a:gd name="T28" fmla="*/ 344 w 686"/>
                <a:gd name="T29" fmla="*/ 23 h 686"/>
                <a:gd name="T30" fmla="*/ 358 w 686"/>
                <a:gd name="T31" fmla="*/ 12 h 686"/>
                <a:gd name="T32" fmla="*/ 375 w 686"/>
                <a:gd name="T33" fmla="*/ 4 h 686"/>
                <a:gd name="T34" fmla="*/ 391 w 686"/>
                <a:gd name="T35" fmla="*/ 0 h 686"/>
                <a:gd name="T36" fmla="*/ 409 w 686"/>
                <a:gd name="T3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6" h="686">
                  <a:moveTo>
                    <a:pt x="409" y="0"/>
                  </a:moveTo>
                  <a:lnTo>
                    <a:pt x="427" y="4"/>
                  </a:lnTo>
                  <a:lnTo>
                    <a:pt x="442" y="12"/>
                  </a:lnTo>
                  <a:lnTo>
                    <a:pt x="456" y="23"/>
                  </a:lnTo>
                  <a:lnTo>
                    <a:pt x="663" y="229"/>
                  </a:lnTo>
                  <a:lnTo>
                    <a:pt x="675" y="244"/>
                  </a:lnTo>
                  <a:lnTo>
                    <a:pt x="683" y="259"/>
                  </a:lnTo>
                  <a:lnTo>
                    <a:pt x="686" y="277"/>
                  </a:lnTo>
                  <a:lnTo>
                    <a:pt x="686" y="295"/>
                  </a:lnTo>
                  <a:lnTo>
                    <a:pt x="683" y="311"/>
                  </a:lnTo>
                  <a:lnTo>
                    <a:pt x="675" y="328"/>
                  </a:lnTo>
                  <a:lnTo>
                    <a:pt x="663" y="342"/>
                  </a:lnTo>
                  <a:lnTo>
                    <a:pt x="319" y="686"/>
                  </a:lnTo>
                  <a:lnTo>
                    <a:pt x="0" y="367"/>
                  </a:lnTo>
                  <a:lnTo>
                    <a:pt x="344" y="23"/>
                  </a:lnTo>
                  <a:lnTo>
                    <a:pt x="358" y="12"/>
                  </a:lnTo>
                  <a:lnTo>
                    <a:pt x="375" y="4"/>
                  </a:lnTo>
                  <a:lnTo>
                    <a:pt x="391" y="0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69">
              <a:extLst>
                <a:ext uri="{FF2B5EF4-FFF2-40B4-BE49-F238E27FC236}">
                  <a16:creationId xmlns:a16="http://schemas.microsoft.com/office/drawing/2014/main" id="{987A0B69-4464-4EB7-8BBB-783FF4914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142"/>
              <a:ext cx="132" cy="140"/>
            </a:xfrm>
            <a:custGeom>
              <a:avLst/>
              <a:gdLst>
                <a:gd name="T0" fmla="*/ 401 w 527"/>
                <a:gd name="T1" fmla="*/ 0 h 560"/>
                <a:gd name="T2" fmla="*/ 504 w 527"/>
                <a:gd name="T3" fmla="*/ 103 h 560"/>
                <a:gd name="T4" fmla="*/ 516 w 527"/>
                <a:gd name="T5" fmla="*/ 118 h 560"/>
                <a:gd name="T6" fmla="*/ 524 w 527"/>
                <a:gd name="T7" fmla="*/ 133 h 560"/>
                <a:gd name="T8" fmla="*/ 527 w 527"/>
                <a:gd name="T9" fmla="*/ 151 h 560"/>
                <a:gd name="T10" fmla="*/ 527 w 527"/>
                <a:gd name="T11" fmla="*/ 169 h 560"/>
                <a:gd name="T12" fmla="*/ 524 w 527"/>
                <a:gd name="T13" fmla="*/ 185 h 560"/>
                <a:gd name="T14" fmla="*/ 516 w 527"/>
                <a:gd name="T15" fmla="*/ 202 h 560"/>
                <a:gd name="T16" fmla="*/ 504 w 527"/>
                <a:gd name="T17" fmla="*/ 216 h 560"/>
                <a:gd name="T18" fmla="*/ 160 w 527"/>
                <a:gd name="T19" fmla="*/ 560 h 560"/>
                <a:gd name="T20" fmla="*/ 0 w 527"/>
                <a:gd name="T21" fmla="*/ 401 h 560"/>
                <a:gd name="T22" fmla="*/ 401 w 527"/>
                <a:gd name="T23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7" h="560">
                  <a:moveTo>
                    <a:pt x="401" y="0"/>
                  </a:moveTo>
                  <a:lnTo>
                    <a:pt x="504" y="103"/>
                  </a:lnTo>
                  <a:lnTo>
                    <a:pt x="516" y="118"/>
                  </a:lnTo>
                  <a:lnTo>
                    <a:pt x="524" y="133"/>
                  </a:lnTo>
                  <a:lnTo>
                    <a:pt x="527" y="151"/>
                  </a:lnTo>
                  <a:lnTo>
                    <a:pt x="527" y="169"/>
                  </a:lnTo>
                  <a:lnTo>
                    <a:pt x="524" y="185"/>
                  </a:lnTo>
                  <a:lnTo>
                    <a:pt x="516" y="202"/>
                  </a:lnTo>
                  <a:lnTo>
                    <a:pt x="504" y="216"/>
                  </a:lnTo>
                  <a:lnTo>
                    <a:pt x="160" y="560"/>
                  </a:lnTo>
                  <a:lnTo>
                    <a:pt x="0" y="40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70">
              <a:extLst>
                <a:ext uri="{FF2B5EF4-FFF2-40B4-BE49-F238E27FC236}">
                  <a16:creationId xmlns:a16="http://schemas.microsoft.com/office/drawing/2014/main" id="{2EF4B8F0-E05B-4DF4-ADE7-D25D63537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146"/>
              <a:ext cx="816" cy="815"/>
            </a:xfrm>
            <a:custGeom>
              <a:avLst/>
              <a:gdLst>
                <a:gd name="T0" fmla="*/ 2520 w 3263"/>
                <a:gd name="T1" fmla="*/ 0 h 3259"/>
                <a:gd name="T2" fmla="*/ 2542 w 3263"/>
                <a:gd name="T3" fmla="*/ 2 h 3259"/>
                <a:gd name="T4" fmla="*/ 2563 w 3263"/>
                <a:gd name="T5" fmla="*/ 8 h 3259"/>
                <a:gd name="T6" fmla="*/ 2583 w 3263"/>
                <a:gd name="T7" fmla="*/ 18 h 3259"/>
                <a:gd name="T8" fmla="*/ 2601 w 3263"/>
                <a:gd name="T9" fmla="*/ 33 h 3259"/>
                <a:gd name="T10" fmla="*/ 3229 w 3263"/>
                <a:gd name="T11" fmla="*/ 661 h 3259"/>
                <a:gd name="T12" fmla="*/ 3244 w 3263"/>
                <a:gd name="T13" fmla="*/ 679 h 3259"/>
                <a:gd name="T14" fmla="*/ 3254 w 3263"/>
                <a:gd name="T15" fmla="*/ 699 h 3259"/>
                <a:gd name="T16" fmla="*/ 3261 w 3263"/>
                <a:gd name="T17" fmla="*/ 720 h 3259"/>
                <a:gd name="T18" fmla="*/ 3263 w 3263"/>
                <a:gd name="T19" fmla="*/ 742 h 3259"/>
                <a:gd name="T20" fmla="*/ 3261 w 3263"/>
                <a:gd name="T21" fmla="*/ 764 h 3259"/>
                <a:gd name="T22" fmla="*/ 3254 w 3263"/>
                <a:gd name="T23" fmla="*/ 785 h 3259"/>
                <a:gd name="T24" fmla="*/ 3244 w 3263"/>
                <a:gd name="T25" fmla="*/ 805 h 3259"/>
                <a:gd name="T26" fmla="*/ 3229 w 3263"/>
                <a:gd name="T27" fmla="*/ 823 h 3259"/>
                <a:gd name="T28" fmla="*/ 1138 w 3263"/>
                <a:gd name="T29" fmla="*/ 2912 h 3259"/>
                <a:gd name="T30" fmla="*/ 1125 w 3263"/>
                <a:gd name="T31" fmla="*/ 2923 h 3259"/>
                <a:gd name="T32" fmla="*/ 1109 w 3263"/>
                <a:gd name="T33" fmla="*/ 2933 h 3259"/>
                <a:gd name="T34" fmla="*/ 1093 w 3263"/>
                <a:gd name="T35" fmla="*/ 2940 h 3259"/>
                <a:gd name="T36" fmla="*/ 151 w 3263"/>
                <a:gd name="T37" fmla="*/ 3253 h 3259"/>
                <a:gd name="T38" fmla="*/ 130 w 3263"/>
                <a:gd name="T39" fmla="*/ 3258 h 3259"/>
                <a:gd name="T40" fmla="*/ 110 w 3263"/>
                <a:gd name="T41" fmla="*/ 3259 h 3259"/>
                <a:gd name="T42" fmla="*/ 89 w 3263"/>
                <a:gd name="T43" fmla="*/ 3256 h 3259"/>
                <a:gd name="T44" fmla="*/ 68 w 3263"/>
                <a:gd name="T45" fmla="*/ 3250 h 3259"/>
                <a:gd name="T46" fmla="*/ 51 w 3263"/>
                <a:gd name="T47" fmla="*/ 3239 h 3259"/>
                <a:gd name="T48" fmla="*/ 34 w 3263"/>
                <a:gd name="T49" fmla="*/ 3225 h 3259"/>
                <a:gd name="T50" fmla="*/ 20 w 3263"/>
                <a:gd name="T51" fmla="*/ 3209 h 3259"/>
                <a:gd name="T52" fmla="*/ 10 w 3263"/>
                <a:gd name="T53" fmla="*/ 3191 h 3259"/>
                <a:gd name="T54" fmla="*/ 3 w 3263"/>
                <a:gd name="T55" fmla="*/ 3171 h 3259"/>
                <a:gd name="T56" fmla="*/ 0 w 3263"/>
                <a:gd name="T57" fmla="*/ 3151 h 3259"/>
                <a:gd name="T58" fmla="*/ 1 w 3263"/>
                <a:gd name="T59" fmla="*/ 3129 h 3259"/>
                <a:gd name="T60" fmla="*/ 6 w 3263"/>
                <a:gd name="T61" fmla="*/ 3108 h 3259"/>
                <a:gd name="T62" fmla="*/ 319 w 3263"/>
                <a:gd name="T63" fmla="*/ 2167 h 3259"/>
                <a:gd name="T64" fmla="*/ 327 w 3263"/>
                <a:gd name="T65" fmla="*/ 2151 h 3259"/>
                <a:gd name="T66" fmla="*/ 336 w 3263"/>
                <a:gd name="T67" fmla="*/ 2135 h 3259"/>
                <a:gd name="T68" fmla="*/ 347 w 3263"/>
                <a:gd name="T69" fmla="*/ 2122 h 3259"/>
                <a:gd name="T70" fmla="*/ 2438 w 3263"/>
                <a:gd name="T71" fmla="*/ 33 h 3259"/>
                <a:gd name="T72" fmla="*/ 2457 w 3263"/>
                <a:gd name="T73" fmla="*/ 18 h 3259"/>
                <a:gd name="T74" fmla="*/ 2477 w 3263"/>
                <a:gd name="T75" fmla="*/ 8 h 3259"/>
                <a:gd name="T76" fmla="*/ 2497 w 3263"/>
                <a:gd name="T77" fmla="*/ 2 h 3259"/>
                <a:gd name="T78" fmla="*/ 2520 w 3263"/>
                <a:gd name="T79" fmla="*/ 0 h 3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63" h="3259">
                  <a:moveTo>
                    <a:pt x="2520" y="0"/>
                  </a:moveTo>
                  <a:lnTo>
                    <a:pt x="2542" y="2"/>
                  </a:lnTo>
                  <a:lnTo>
                    <a:pt x="2563" y="8"/>
                  </a:lnTo>
                  <a:lnTo>
                    <a:pt x="2583" y="18"/>
                  </a:lnTo>
                  <a:lnTo>
                    <a:pt x="2601" y="33"/>
                  </a:lnTo>
                  <a:lnTo>
                    <a:pt x="3229" y="661"/>
                  </a:lnTo>
                  <a:lnTo>
                    <a:pt x="3244" y="679"/>
                  </a:lnTo>
                  <a:lnTo>
                    <a:pt x="3254" y="699"/>
                  </a:lnTo>
                  <a:lnTo>
                    <a:pt x="3261" y="720"/>
                  </a:lnTo>
                  <a:lnTo>
                    <a:pt x="3263" y="742"/>
                  </a:lnTo>
                  <a:lnTo>
                    <a:pt x="3261" y="764"/>
                  </a:lnTo>
                  <a:lnTo>
                    <a:pt x="3254" y="785"/>
                  </a:lnTo>
                  <a:lnTo>
                    <a:pt x="3244" y="805"/>
                  </a:lnTo>
                  <a:lnTo>
                    <a:pt x="3229" y="823"/>
                  </a:lnTo>
                  <a:lnTo>
                    <a:pt x="1138" y="2912"/>
                  </a:lnTo>
                  <a:lnTo>
                    <a:pt x="1125" y="2923"/>
                  </a:lnTo>
                  <a:lnTo>
                    <a:pt x="1109" y="2933"/>
                  </a:lnTo>
                  <a:lnTo>
                    <a:pt x="1093" y="2940"/>
                  </a:lnTo>
                  <a:lnTo>
                    <a:pt x="151" y="3253"/>
                  </a:lnTo>
                  <a:lnTo>
                    <a:pt x="130" y="3258"/>
                  </a:lnTo>
                  <a:lnTo>
                    <a:pt x="110" y="3259"/>
                  </a:lnTo>
                  <a:lnTo>
                    <a:pt x="89" y="3256"/>
                  </a:lnTo>
                  <a:lnTo>
                    <a:pt x="68" y="3250"/>
                  </a:lnTo>
                  <a:lnTo>
                    <a:pt x="51" y="3239"/>
                  </a:lnTo>
                  <a:lnTo>
                    <a:pt x="34" y="3225"/>
                  </a:lnTo>
                  <a:lnTo>
                    <a:pt x="20" y="3209"/>
                  </a:lnTo>
                  <a:lnTo>
                    <a:pt x="10" y="3191"/>
                  </a:lnTo>
                  <a:lnTo>
                    <a:pt x="3" y="3171"/>
                  </a:lnTo>
                  <a:lnTo>
                    <a:pt x="0" y="3151"/>
                  </a:lnTo>
                  <a:lnTo>
                    <a:pt x="1" y="3129"/>
                  </a:lnTo>
                  <a:lnTo>
                    <a:pt x="6" y="3108"/>
                  </a:lnTo>
                  <a:lnTo>
                    <a:pt x="319" y="2167"/>
                  </a:lnTo>
                  <a:lnTo>
                    <a:pt x="327" y="2151"/>
                  </a:lnTo>
                  <a:lnTo>
                    <a:pt x="336" y="2135"/>
                  </a:lnTo>
                  <a:lnTo>
                    <a:pt x="347" y="2122"/>
                  </a:lnTo>
                  <a:lnTo>
                    <a:pt x="2438" y="33"/>
                  </a:lnTo>
                  <a:lnTo>
                    <a:pt x="2457" y="18"/>
                  </a:lnTo>
                  <a:lnTo>
                    <a:pt x="2477" y="8"/>
                  </a:lnTo>
                  <a:lnTo>
                    <a:pt x="2497" y="2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002697"/>
            </a:solidFill>
            <a:ln w="0">
              <a:solidFill>
                <a:srgbClr val="002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71">
              <a:extLst>
                <a:ext uri="{FF2B5EF4-FFF2-40B4-BE49-F238E27FC236}">
                  <a16:creationId xmlns:a16="http://schemas.microsoft.com/office/drawing/2014/main" id="{686FF2E1-2031-4167-AD96-EE994296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233"/>
              <a:ext cx="808" cy="728"/>
            </a:xfrm>
            <a:custGeom>
              <a:avLst/>
              <a:gdLst>
                <a:gd name="T0" fmla="*/ 2881 w 3229"/>
                <a:gd name="T1" fmla="*/ 0 h 2912"/>
                <a:gd name="T2" fmla="*/ 3195 w 3229"/>
                <a:gd name="T3" fmla="*/ 314 h 2912"/>
                <a:gd name="T4" fmla="*/ 3210 w 3229"/>
                <a:gd name="T5" fmla="*/ 332 h 2912"/>
                <a:gd name="T6" fmla="*/ 3220 w 3229"/>
                <a:gd name="T7" fmla="*/ 352 h 2912"/>
                <a:gd name="T8" fmla="*/ 3227 w 3229"/>
                <a:gd name="T9" fmla="*/ 373 h 2912"/>
                <a:gd name="T10" fmla="*/ 3229 w 3229"/>
                <a:gd name="T11" fmla="*/ 395 h 2912"/>
                <a:gd name="T12" fmla="*/ 3227 w 3229"/>
                <a:gd name="T13" fmla="*/ 417 h 2912"/>
                <a:gd name="T14" fmla="*/ 3220 w 3229"/>
                <a:gd name="T15" fmla="*/ 438 h 2912"/>
                <a:gd name="T16" fmla="*/ 3210 w 3229"/>
                <a:gd name="T17" fmla="*/ 458 h 2912"/>
                <a:gd name="T18" fmla="*/ 3195 w 3229"/>
                <a:gd name="T19" fmla="*/ 476 h 2912"/>
                <a:gd name="T20" fmla="*/ 1104 w 3229"/>
                <a:gd name="T21" fmla="*/ 2565 h 2912"/>
                <a:gd name="T22" fmla="*/ 1091 w 3229"/>
                <a:gd name="T23" fmla="*/ 2576 h 2912"/>
                <a:gd name="T24" fmla="*/ 1075 w 3229"/>
                <a:gd name="T25" fmla="*/ 2586 h 2912"/>
                <a:gd name="T26" fmla="*/ 1059 w 3229"/>
                <a:gd name="T27" fmla="*/ 2593 h 2912"/>
                <a:gd name="T28" fmla="*/ 117 w 3229"/>
                <a:gd name="T29" fmla="*/ 2906 h 2912"/>
                <a:gd name="T30" fmla="*/ 96 w 3229"/>
                <a:gd name="T31" fmla="*/ 2911 h 2912"/>
                <a:gd name="T32" fmla="*/ 76 w 3229"/>
                <a:gd name="T33" fmla="*/ 2912 h 2912"/>
                <a:gd name="T34" fmla="*/ 55 w 3229"/>
                <a:gd name="T35" fmla="*/ 2909 h 2912"/>
                <a:gd name="T36" fmla="*/ 34 w 3229"/>
                <a:gd name="T37" fmla="*/ 2903 h 2912"/>
                <a:gd name="T38" fmla="*/ 17 w 3229"/>
                <a:gd name="T39" fmla="*/ 2892 h 2912"/>
                <a:gd name="T40" fmla="*/ 0 w 3229"/>
                <a:gd name="T41" fmla="*/ 2879 h 2912"/>
                <a:gd name="T42" fmla="*/ 2881 w 3229"/>
                <a:gd name="T43" fmla="*/ 0 h 2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29" h="2912">
                  <a:moveTo>
                    <a:pt x="2881" y="0"/>
                  </a:moveTo>
                  <a:lnTo>
                    <a:pt x="3195" y="314"/>
                  </a:lnTo>
                  <a:lnTo>
                    <a:pt x="3210" y="332"/>
                  </a:lnTo>
                  <a:lnTo>
                    <a:pt x="3220" y="352"/>
                  </a:lnTo>
                  <a:lnTo>
                    <a:pt x="3227" y="373"/>
                  </a:lnTo>
                  <a:lnTo>
                    <a:pt x="3229" y="395"/>
                  </a:lnTo>
                  <a:lnTo>
                    <a:pt x="3227" y="417"/>
                  </a:lnTo>
                  <a:lnTo>
                    <a:pt x="3220" y="438"/>
                  </a:lnTo>
                  <a:lnTo>
                    <a:pt x="3210" y="458"/>
                  </a:lnTo>
                  <a:lnTo>
                    <a:pt x="3195" y="476"/>
                  </a:lnTo>
                  <a:lnTo>
                    <a:pt x="1104" y="2565"/>
                  </a:lnTo>
                  <a:lnTo>
                    <a:pt x="1091" y="2576"/>
                  </a:lnTo>
                  <a:lnTo>
                    <a:pt x="1075" y="2586"/>
                  </a:lnTo>
                  <a:lnTo>
                    <a:pt x="1059" y="2593"/>
                  </a:lnTo>
                  <a:lnTo>
                    <a:pt x="117" y="2906"/>
                  </a:lnTo>
                  <a:lnTo>
                    <a:pt x="96" y="2911"/>
                  </a:lnTo>
                  <a:lnTo>
                    <a:pt x="76" y="2912"/>
                  </a:lnTo>
                  <a:lnTo>
                    <a:pt x="55" y="2909"/>
                  </a:lnTo>
                  <a:lnTo>
                    <a:pt x="34" y="2903"/>
                  </a:lnTo>
                  <a:lnTo>
                    <a:pt x="17" y="2892"/>
                  </a:lnTo>
                  <a:lnTo>
                    <a:pt x="0" y="2879"/>
                  </a:lnTo>
                  <a:lnTo>
                    <a:pt x="2881" y="0"/>
                  </a:lnTo>
                  <a:close/>
                </a:path>
              </a:pathLst>
            </a:custGeom>
            <a:solidFill>
              <a:srgbClr val="000477"/>
            </a:solidFill>
            <a:ln w="0">
              <a:solidFill>
                <a:srgbClr val="00047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2">
              <a:extLst>
                <a:ext uri="{FF2B5EF4-FFF2-40B4-BE49-F238E27FC236}">
                  <a16:creationId xmlns:a16="http://schemas.microsoft.com/office/drawing/2014/main" id="{01E6224F-6D29-4F6A-B7FA-3E5103781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" y="181"/>
              <a:ext cx="303" cy="537"/>
            </a:xfrm>
            <a:custGeom>
              <a:avLst/>
              <a:gdLst>
                <a:gd name="T0" fmla="*/ 157 w 1211"/>
                <a:gd name="T1" fmla="*/ 0 h 2148"/>
                <a:gd name="T2" fmla="*/ 178 w 1211"/>
                <a:gd name="T3" fmla="*/ 2 h 2148"/>
                <a:gd name="T4" fmla="*/ 200 w 1211"/>
                <a:gd name="T5" fmla="*/ 8 h 2148"/>
                <a:gd name="T6" fmla="*/ 220 w 1211"/>
                <a:gd name="T7" fmla="*/ 19 h 2148"/>
                <a:gd name="T8" fmla="*/ 237 w 1211"/>
                <a:gd name="T9" fmla="*/ 33 h 2148"/>
                <a:gd name="T10" fmla="*/ 1178 w 1211"/>
                <a:gd name="T11" fmla="*/ 973 h 2148"/>
                <a:gd name="T12" fmla="*/ 1192 w 1211"/>
                <a:gd name="T13" fmla="*/ 991 h 2148"/>
                <a:gd name="T14" fmla="*/ 1203 w 1211"/>
                <a:gd name="T15" fmla="*/ 1010 h 2148"/>
                <a:gd name="T16" fmla="*/ 1209 w 1211"/>
                <a:gd name="T17" fmla="*/ 1032 h 2148"/>
                <a:gd name="T18" fmla="*/ 1211 w 1211"/>
                <a:gd name="T19" fmla="*/ 1054 h 2148"/>
                <a:gd name="T20" fmla="*/ 1209 w 1211"/>
                <a:gd name="T21" fmla="*/ 1075 h 2148"/>
                <a:gd name="T22" fmla="*/ 1203 w 1211"/>
                <a:gd name="T23" fmla="*/ 1097 h 2148"/>
                <a:gd name="T24" fmla="*/ 1192 w 1211"/>
                <a:gd name="T25" fmla="*/ 1117 h 2148"/>
                <a:gd name="T26" fmla="*/ 1178 w 1211"/>
                <a:gd name="T27" fmla="*/ 1134 h 2148"/>
                <a:gd name="T28" fmla="*/ 197 w 1211"/>
                <a:gd name="T29" fmla="*/ 2114 h 2148"/>
                <a:gd name="T30" fmla="*/ 178 w 1211"/>
                <a:gd name="T31" fmla="*/ 2130 h 2148"/>
                <a:gd name="T32" fmla="*/ 159 w 1211"/>
                <a:gd name="T33" fmla="*/ 2140 h 2148"/>
                <a:gd name="T34" fmla="*/ 137 w 1211"/>
                <a:gd name="T35" fmla="*/ 2146 h 2148"/>
                <a:gd name="T36" fmla="*/ 115 w 1211"/>
                <a:gd name="T37" fmla="*/ 2148 h 2148"/>
                <a:gd name="T38" fmla="*/ 94 w 1211"/>
                <a:gd name="T39" fmla="*/ 2146 h 2148"/>
                <a:gd name="T40" fmla="*/ 72 w 1211"/>
                <a:gd name="T41" fmla="*/ 2140 h 2148"/>
                <a:gd name="T42" fmla="*/ 52 w 1211"/>
                <a:gd name="T43" fmla="*/ 2130 h 2148"/>
                <a:gd name="T44" fmla="*/ 35 w 1211"/>
                <a:gd name="T45" fmla="*/ 2114 h 2148"/>
                <a:gd name="T46" fmla="*/ 20 w 1211"/>
                <a:gd name="T47" fmla="*/ 2097 h 2148"/>
                <a:gd name="T48" fmla="*/ 9 w 1211"/>
                <a:gd name="T49" fmla="*/ 2077 h 2148"/>
                <a:gd name="T50" fmla="*/ 3 w 1211"/>
                <a:gd name="T51" fmla="*/ 2055 h 2148"/>
                <a:gd name="T52" fmla="*/ 0 w 1211"/>
                <a:gd name="T53" fmla="*/ 2034 h 2148"/>
                <a:gd name="T54" fmla="*/ 3 w 1211"/>
                <a:gd name="T55" fmla="*/ 2012 h 2148"/>
                <a:gd name="T56" fmla="*/ 9 w 1211"/>
                <a:gd name="T57" fmla="*/ 1990 h 2148"/>
                <a:gd name="T58" fmla="*/ 20 w 1211"/>
                <a:gd name="T59" fmla="*/ 1971 h 2148"/>
                <a:gd name="T60" fmla="*/ 35 w 1211"/>
                <a:gd name="T61" fmla="*/ 1952 h 2148"/>
                <a:gd name="T62" fmla="*/ 934 w 1211"/>
                <a:gd name="T63" fmla="*/ 1054 h 2148"/>
                <a:gd name="T64" fmla="*/ 75 w 1211"/>
                <a:gd name="T65" fmla="*/ 195 h 2148"/>
                <a:gd name="T66" fmla="*/ 60 w 1211"/>
                <a:gd name="T67" fmla="*/ 178 h 2148"/>
                <a:gd name="T68" fmla="*/ 50 w 1211"/>
                <a:gd name="T69" fmla="*/ 158 h 2148"/>
                <a:gd name="T70" fmla="*/ 44 w 1211"/>
                <a:gd name="T71" fmla="*/ 136 h 2148"/>
                <a:gd name="T72" fmla="*/ 42 w 1211"/>
                <a:gd name="T73" fmla="*/ 115 h 2148"/>
                <a:gd name="T74" fmla="*/ 44 w 1211"/>
                <a:gd name="T75" fmla="*/ 93 h 2148"/>
                <a:gd name="T76" fmla="*/ 50 w 1211"/>
                <a:gd name="T77" fmla="*/ 71 h 2148"/>
                <a:gd name="T78" fmla="*/ 60 w 1211"/>
                <a:gd name="T79" fmla="*/ 52 h 2148"/>
                <a:gd name="T80" fmla="*/ 75 w 1211"/>
                <a:gd name="T81" fmla="*/ 33 h 2148"/>
                <a:gd name="T82" fmla="*/ 94 w 1211"/>
                <a:gd name="T83" fmla="*/ 19 h 2148"/>
                <a:gd name="T84" fmla="*/ 113 w 1211"/>
                <a:gd name="T85" fmla="*/ 8 h 2148"/>
                <a:gd name="T86" fmla="*/ 135 w 1211"/>
                <a:gd name="T87" fmla="*/ 2 h 2148"/>
                <a:gd name="T88" fmla="*/ 157 w 1211"/>
                <a:gd name="T89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1" h="2148">
                  <a:moveTo>
                    <a:pt x="157" y="0"/>
                  </a:moveTo>
                  <a:lnTo>
                    <a:pt x="178" y="2"/>
                  </a:lnTo>
                  <a:lnTo>
                    <a:pt x="200" y="8"/>
                  </a:lnTo>
                  <a:lnTo>
                    <a:pt x="220" y="19"/>
                  </a:lnTo>
                  <a:lnTo>
                    <a:pt x="237" y="33"/>
                  </a:lnTo>
                  <a:lnTo>
                    <a:pt x="1178" y="973"/>
                  </a:lnTo>
                  <a:lnTo>
                    <a:pt x="1192" y="991"/>
                  </a:lnTo>
                  <a:lnTo>
                    <a:pt x="1203" y="1010"/>
                  </a:lnTo>
                  <a:lnTo>
                    <a:pt x="1209" y="1032"/>
                  </a:lnTo>
                  <a:lnTo>
                    <a:pt x="1211" y="1054"/>
                  </a:lnTo>
                  <a:lnTo>
                    <a:pt x="1209" y="1075"/>
                  </a:lnTo>
                  <a:lnTo>
                    <a:pt x="1203" y="1097"/>
                  </a:lnTo>
                  <a:lnTo>
                    <a:pt x="1192" y="1117"/>
                  </a:lnTo>
                  <a:lnTo>
                    <a:pt x="1178" y="1134"/>
                  </a:lnTo>
                  <a:lnTo>
                    <a:pt x="197" y="2114"/>
                  </a:lnTo>
                  <a:lnTo>
                    <a:pt x="178" y="2130"/>
                  </a:lnTo>
                  <a:lnTo>
                    <a:pt x="159" y="2140"/>
                  </a:lnTo>
                  <a:lnTo>
                    <a:pt x="137" y="2146"/>
                  </a:lnTo>
                  <a:lnTo>
                    <a:pt x="115" y="2148"/>
                  </a:lnTo>
                  <a:lnTo>
                    <a:pt x="94" y="2146"/>
                  </a:lnTo>
                  <a:lnTo>
                    <a:pt x="72" y="2140"/>
                  </a:lnTo>
                  <a:lnTo>
                    <a:pt x="52" y="2130"/>
                  </a:lnTo>
                  <a:lnTo>
                    <a:pt x="35" y="2114"/>
                  </a:lnTo>
                  <a:lnTo>
                    <a:pt x="20" y="2097"/>
                  </a:lnTo>
                  <a:lnTo>
                    <a:pt x="9" y="2077"/>
                  </a:lnTo>
                  <a:lnTo>
                    <a:pt x="3" y="2055"/>
                  </a:lnTo>
                  <a:lnTo>
                    <a:pt x="0" y="2034"/>
                  </a:lnTo>
                  <a:lnTo>
                    <a:pt x="3" y="2012"/>
                  </a:lnTo>
                  <a:lnTo>
                    <a:pt x="9" y="1990"/>
                  </a:lnTo>
                  <a:lnTo>
                    <a:pt x="20" y="1971"/>
                  </a:lnTo>
                  <a:lnTo>
                    <a:pt x="35" y="1952"/>
                  </a:lnTo>
                  <a:lnTo>
                    <a:pt x="934" y="1054"/>
                  </a:lnTo>
                  <a:lnTo>
                    <a:pt x="75" y="195"/>
                  </a:lnTo>
                  <a:lnTo>
                    <a:pt x="60" y="178"/>
                  </a:lnTo>
                  <a:lnTo>
                    <a:pt x="50" y="158"/>
                  </a:lnTo>
                  <a:lnTo>
                    <a:pt x="44" y="136"/>
                  </a:lnTo>
                  <a:lnTo>
                    <a:pt x="42" y="115"/>
                  </a:lnTo>
                  <a:lnTo>
                    <a:pt x="44" y="93"/>
                  </a:lnTo>
                  <a:lnTo>
                    <a:pt x="50" y="71"/>
                  </a:lnTo>
                  <a:lnTo>
                    <a:pt x="60" y="52"/>
                  </a:lnTo>
                  <a:lnTo>
                    <a:pt x="75" y="33"/>
                  </a:lnTo>
                  <a:lnTo>
                    <a:pt x="94" y="19"/>
                  </a:lnTo>
                  <a:lnTo>
                    <a:pt x="113" y="8"/>
                  </a:lnTo>
                  <a:lnTo>
                    <a:pt x="135" y="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73">
              <a:extLst>
                <a:ext uri="{FF2B5EF4-FFF2-40B4-BE49-F238E27FC236}">
                  <a16:creationId xmlns:a16="http://schemas.microsoft.com/office/drawing/2014/main" id="{78E3569C-9907-4ECC-8D15-4641A7BD7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676"/>
              <a:ext cx="285" cy="285"/>
            </a:xfrm>
            <a:custGeom>
              <a:avLst/>
              <a:gdLst>
                <a:gd name="T0" fmla="*/ 352 w 1142"/>
                <a:gd name="T1" fmla="*/ 0 h 1141"/>
                <a:gd name="T2" fmla="*/ 1142 w 1142"/>
                <a:gd name="T3" fmla="*/ 790 h 1141"/>
                <a:gd name="T4" fmla="*/ 1138 w 1142"/>
                <a:gd name="T5" fmla="*/ 794 h 1141"/>
                <a:gd name="T6" fmla="*/ 1125 w 1142"/>
                <a:gd name="T7" fmla="*/ 805 h 1141"/>
                <a:gd name="T8" fmla="*/ 1109 w 1142"/>
                <a:gd name="T9" fmla="*/ 815 h 1141"/>
                <a:gd name="T10" fmla="*/ 1093 w 1142"/>
                <a:gd name="T11" fmla="*/ 822 h 1141"/>
                <a:gd name="T12" fmla="*/ 151 w 1142"/>
                <a:gd name="T13" fmla="*/ 1135 h 1141"/>
                <a:gd name="T14" fmla="*/ 130 w 1142"/>
                <a:gd name="T15" fmla="*/ 1140 h 1141"/>
                <a:gd name="T16" fmla="*/ 110 w 1142"/>
                <a:gd name="T17" fmla="*/ 1141 h 1141"/>
                <a:gd name="T18" fmla="*/ 89 w 1142"/>
                <a:gd name="T19" fmla="*/ 1138 h 1141"/>
                <a:gd name="T20" fmla="*/ 68 w 1142"/>
                <a:gd name="T21" fmla="*/ 1132 h 1141"/>
                <a:gd name="T22" fmla="*/ 51 w 1142"/>
                <a:gd name="T23" fmla="*/ 1121 h 1141"/>
                <a:gd name="T24" fmla="*/ 34 w 1142"/>
                <a:gd name="T25" fmla="*/ 1107 h 1141"/>
                <a:gd name="T26" fmla="*/ 20 w 1142"/>
                <a:gd name="T27" fmla="*/ 1091 h 1141"/>
                <a:gd name="T28" fmla="*/ 10 w 1142"/>
                <a:gd name="T29" fmla="*/ 1073 h 1141"/>
                <a:gd name="T30" fmla="*/ 3 w 1142"/>
                <a:gd name="T31" fmla="*/ 1053 h 1141"/>
                <a:gd name="T32" fmla="*/ 0 w 1142"/>
                <a:gd name="T33" fmla="*/ 1033 h 1141"/>
                <a:gd name="T34" fmla="*/ 1 w 1142"/>
                <a:gd name="T35" fmla="*/ 1011 h 1141"/>
                <a:gd name="T36" fmla="*/ 6 w 1142"/>
                <a:gd name="T37" fmla="*/ 990 h 1141"/>
                <a:gd name="T38" fmla="*/ 319 w 1142"/>
                <a:gd name="T39" fmla="*/ 49 h 1141"/>
                <a:gd name="T40" fmla="*/ 327 w 1142"/>
                <a:gd name="T41" fmla="*/ 33 h 1141"/>
                <a:gd name="T42" fmla="*/ 336 w 1142"/>
                <a:gd name="T43" fmla="*/ 17 h 1141"/>
                <a:gd name="T44" fmla="*/ 347 w 1142"/>
                <a:gd name="T45" fmla="*/ 4 h 1141"/>
                <a:gd name="T46" fmla="*/ 352 w 1142"/>
                <a:gd name="T47" fmla="*/ 0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42" h="1141">
                  <a:moveTo>
                    <a:pt x="352" y="0"/>
                  </a:moveTo>
                  <a:lnTo>
                    <a:pt x="1142" y="790"/>
                  </a:lnTo>
                  <a:lnTo>
                    <a:pt x="1138" y="794"/>
                  </a:lnTo>
                  <a:lnTo>
                    <a:pt x="1125" y="805"/>
                  </a:lnTo>
                  <a:lnTo>
                    <a:pt x="1109" y="815"/>
                  </a:lnTo>
                  <a:lnTo>
                    <a:pt x="1093" y="822"/>
                  </a:lnTo>
                  <a:lnTo>
                    <a:pt x="151" y="1135"/>
                  </a:lnTo>
                  <a:lnTo>
                    <a:pt x="130" y="1140"/>
                  </a:lnTo>
                  <a:lnTo>
                    <a:pt x="110" y="1141"/>
                  </a:lnTo>
                  <a:lnTo>
                    <a:pt x="89" y="1138"/>
                  </a:lnTo>
                  <a:lnTo>
                    <a:pt x="68" y="1132"/>
                  </a:lnTo>
                  <a:lnTo>
                    <a:pt x="51" y="1121"/>
                  </a:lnTo>
                  <a:lnTo>
                    <a:pt x="34" y="1107"/>
                  </a:lnTo>
                  <a:lnTo>
                    <a:pt x="20" y="1091"/>
                  </a:lnTo>
                  <a:lnTo>
                    <a:pt x="10" y="1073"/>
                  </a:lnTo>
                  <a:lnTo>
                    <a:pt x="3" y="1053"/>
                  </a:lnTo>
                  <a:lnTo>
                    <a:pt x="0" y="1033"/>
                  </a:lnTo>
                  <a:lnTo>
                    <a:pt x="1" y="1011"/>
                  </a:lnTo>
                  <a:lnTo>
                    <a:pt x="6" y="990"/>
                  </a:lnTo>
                  <a:lnTo>
                    <a:pt x="319" y="49"/>
                  </a:lnTo>
                  <a:lnTo>
                    <a:pt x="327" y="33"/>
                  </a:lnTo>
                  <a:lnTo>
                    <a:pt x="336" y="17"/>
                  </a:lnTo>
                  <a:lnTo>
                    <a:pt x="347" y="4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0F5F6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74">
              <a:extLst>
                <a:ext uri="{FF2B5EF4-FFF2-40B4-BE49-F238E27FC236}">
                  <a16:creationId xmlns:a16="http://schemas.microsoft.com/office/drawing/2014/main" id="{791E31C3-CC6D-4759-81FC-764E8E9EA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774"/>
              <a:ext cx="277" cy="187"/>
            </a:xfrm>
            <a:custGeom>
              <a:avLst/>
              <a:gdLst>
                <a:gd name="T0" fmla="*/ 713 w 1108"/>
                <a:gd name="T1" fmla="*/ 0 h 747"/>
                <a:gd name="T2" fmla="*/ 1108 w 1108"/>
                <a:gd name="T3" fmla="*/ 396 h 747"/>
                <a:gd name="T4" fmla="*/ 1104 w 1108"/>
                <a:gd name="T5" fmla="*/ 400 h 747"/>
                <a:gd name="T6" fmla="*/ 1091 w 1108"/>
                <a:gd name="T7" fmla="*/ 411 h 747"/>
                <a:gd name="T8" fmla="*/ 1075 w 1108"/>
                <a:gd name="T9" fmla="*/ 421 h 747"/>
                <a:gd name="T10" fmla="*/ 1059 w 1108"/>
                <a:gd name="T11" fmla="*/ 428 h 747"/>
                <a:gd name="T12" fmla="*/ 117 w 1108"/>
                <a:gd name="T13" fmla="*/ 741 h 747"/>
                <a:gd name="T14" fmla="*/ 96 w 1108"/>
                <a:gd name="T15" fmla="*/ 746 h 747"/>
                <a:gd name="T16" fmla="*/ 76 w 1108"/>
                <a:gd name="T17" fmla="*/ 747 h 747"/>
                <a:gd name="T18" fmla="*/ 55 w 1108"/>
                <a:gd name="T19" fmla="*/ 744 h 747"/>
                <a:gd name="T20" fmla="*/ 34 w 1108"/>
                <a:gd name="T21" fmla="*/ 738 h 747"/>
                <a:gd name="T22" fmla="*/ 17 w 1108"/>
                <a:gd name="T23" fmla="*/ 727 h 747"/>
                <a:gd name="T24" fmla="*/ 0 w 1108"/>
                <a:gd name="T25" fmla="*/ 714 h 747"/>
                <a:gd name="T26" fmla="*/ 713 w 1108"/>
                <a:gd name="T27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8" h="747">
                  <a:moveTo>
                    <a:pt x="713" y="0"/>
                  </a:moveTo>
                  <a:lnTo>
                    <a:pt x="1108" y="396"/>
                  </a:lnTo>
                  <a:lnTo>
                    <a:pt x="1104" y="400"/>
                  </a:lnTo>
                  <a:lnTo>
                    <a:pt x="1091" y="411"/>
                  </a:lnTo>
                  <a:lnTo>
                    <a:pt x="1075" y="421"/>
                  </a:lnTo>
                  <a:lnTo>
                    <a:pt x="1059" y="428"/>
                  </a:lnTo>
                  <a:lnTo>
                    <a:pt x="117" y="741"/>
                  </a:lnTo>
                  <a:lnTo>
                    <a:pt x="96" y="746"/>
                  </a:lnTo>
                  <a:lnTo>
                    <a:pt x="76" y="747"/>
                  </a:lnTo>
                  <a:lnTo>
                    <a:pt x="55" y="744"/>
                  </a:lnTo>
                  <a:lnTo>
                    <a:pt x="34" y="738"/>
                  </a:lnTo>
                  <a:lnTo>
                    <a:pt x="17" y="727"/>
                  </a:lnTo>
                  <a:lnTo>
                    <a:pt x="0" y="714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75">
              <a:extLst>
                <a:ext uri="{FF2B5EF4-FFF2-40B4-BE49-F238E27FC236}">
                  <a16:creationId xmlns:a16="http://schemas.microsoft.com/office/drawing/2014/main" id="{D96EDCE3-F277-4A5F-8466-E44EF71D8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" y="229"/>
              <a:ext cx="230" cy="229"/>
            </a:xfrm>
            <a:custGeom>
              <a:avLst/>
              <a:gdLst>
                <a:gd name="T0" fmla="*/ 126 w 918"/>
                <a:gd name="T1" fmla="*/ 0 h 916"/>
                <a:gd name="T2" fmla="*/ 918 w 918"/>
                <a:gd name="T3" fmla="*/ 790 h 916"/>
                <a:gd name="T4" fmla="*/ 791 w 918"/>
                <a:gd name="T5" fmla="*/ 916 h 916"/>
                <a:gd name="T6" fmla="*/ 0 w 918"/>
                <a:gd name="T7" fmla="*/ 126 h 916"/>
                <a:gd name="T8" fmla="*/ 126 w 918"/>
                <a:gd name="T9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8" h="916">
                  <a:moveTo>
                    <a:pt x="126" y="0"/>
                  </a:moveTo>
                  <a:lnTo>
                    <a:pt x="918" y="790"/>
                  </a:lnTo>
                  <a:lnTo>
                    <a:pt x="791" y="916"/>
                  </a:lnTo>
                  <a:lnTo>
                    <a:pt x="0" y="12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5F"/>
            </a:solidFill>
            <a:ln w="0">
              <a:solidFill>
                <a:srgbClr val="0000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4" name="Group 200">
            <a:extLst>
              <a:ext uri="{FF2B5EF4-FFF2-40B4-BE49-F238E27FC236}">
                <a16:creationId xmlns:a16="http://schemas.microsoft.com/office/drawing/2014/main" id="{7A6F2577-2EDE-476E-A278-8D5D007D673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9785" y="2793445"/>
            <a:ext cx="1007864" cy="881413"/>
            <a:chOff x="5065" y="1694"/>
            <a:chExt cx="1076" cy="941"/>
          </a:xfrm>
        </p:grpSpPr>
        <p:sp>
          <p:nvSpPr>
            <p:cNvPr id="25" name="AutoShape 199">
              <a:extLst>
                <a:ext uri="{FF2B5EF4-FFF2-40B4-BE49-F238E27FC236}">
                  <a16:creationId xmlns:a16="http://schemas.microsoft.com/office/drawing/2014/main" id="{64E3BE55-7911-4C3A-9C62-F54D2E730A2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065" y="1694"/>
              <a:ext cx="1076" cy="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2">
              <a:extLst>
                <a:ext uri="{FF2B5EF4-FFF2-40B4-BE49-F238E27FC236}">
                  <a16:creationId xmlns:a16="http://schemas.microsoft.com/office/drawing/2014/main" id="{1C0470E8-5976-4846-BB58-16C5969F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1695"/>
              <a:ext cx="1075" cy="729"/>
            </a:xfrm>
            <a:custGeom>
              <a:avLst/>
              <a:gdLst>
                <a:gd name="T0" fmla="*/ 0 w 4301"/>
                <a:gd name="T1" fmla="*/ 0 h 2916"/>
                <a:gd name="T2" fmla="*/ 1609 w 4301"/>
                <a:gd name="T3" fmla="*/ 0 h 2916"/>
                <a:gd name="T4" fmla="*/ 1749 w 4301"/>
                <a:gd name="T5" fmla="*/ 347 h 2916"/>
                <a:gd name="T6" fmla="*/ 4301 w 4301"/>
                <a:gd name="T7" fmla="*/ 347 h 2916"/>
                <a:gd name="T8" fmla="*/ 4301 w 4301"/>
                <a:gd name="T9" fmla="*/ 2916 h 2916"/>
                <a:gd name="T10" fmla="*/ 0 w 4301"/>
                <a:gd name="T11" fmla="*/ 2916 h 2916"/>
                <a:gd name="T12" fmla="*/ 0 w 4301"/>
                <a:gd name="T13" fmla="*/ 0 h 2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1" h="2916">
                  <a:moveTo>
                    <a:pt x="0" y="0"/>
                  </a:moveTo>
                  <a:lnTo>
                    <a:pt x="1609" y="0"/>
                  </a:lnTo>
                  <a:lnTo>
                    <a:pt x="1749" y="347"/>
                  </a:lnTo>
                  <a:lnTo>
                    <a:pt x="4301" y="347"/>
                  </a:lnTo>
                  <a:lnTo>
                    <a:pt x="4301" y="2916"/>
                  </a:lnTo>
                  <a:lnTo>
                    <a:pt x="0" y="2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5404"/>
            </a:solidFill>
            <a:ln w="0">
              <a:solidFill>
                <a:srgbClr val="A554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3">
              <a:extLst>
                <a:ext uri="{FF2B5EF4-FFF2-40B4-BE49-F238E27FC236}">
                  <a16:creationId xmlns:a16="http://schemas.microsoft.com/office/drawing/2014/main" id="{68C20510-D83E-4F3F-8D2B-BDC12D3F6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1695"/>
              <a:ext cx="1075" cy="729"/>
            </a:xfrm>
            <a:custGeom>
              <a:avLst/>
              <a:gdLst>
                <a:gd name="T0" fmla="*/ 0 w 4301"/>
                <a:gd name="T1" fmla="*/ 0 h 2916"/>
                <a:gd name="T2" fmla="*/ 1609 w 4301"/>
                <a:gd name="T3" fmla="*/ 0 h 2916"/>
                <a:gd name="T4" fmla="*/ 1749 w 4301"/>
                <a:gd name="T5" fmla="*/ 347 h 2916"/>
                <a:gd name="T6" fmla="*/ 4301 w 4301"/>
                <a:gd name="T7" fmla="*/ 347 h 2916"/>
                <a:gd name="T8" fmla="*/ 4301 w 4301"/>
                <a:gd name="T9" fmla="*/ 2916 h 2916"/>
                <a:gd name="T10" fmla="*/ 0 w 4301"/>
                <a:gd name="T11" fmla="*/ 347 h 2916"/>
                <a:gd name="T12" fmla="*/ 0 w 4301"/>
                <a:gd name="T13" fmla="*/ 0 h 2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1" h="2916">
                  <a:moveTo>
                    <a:pt x="0" y="0"/>
                  </a:moveTo>
                  <a:lnTo>
                    <a:pt x="1609" y="0"/>
                  </a:lnTo>
                  <a:lnTo>
                    <a:pt x="1749" y="347"/>
                  </a:lnTo>
                  <a:lnTo>
                    <a:pt x="4301" y="347"/>
                  </a:lnTo>
                  <a:lnTo>
                    <a:pt x="4301" y="2916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4002"/>
            </a:solidFill>
            <a:ln w="0">
              <a:solidFill>
                <a:srgbClr val="8440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204">
              <a:extLst>
                <a:ext uri="{FF2B5EF4-FFF2-40B4-BE49-F238E27FC236}">
                  <a16:creationId xmlns:a16="http://schemas.microsoft.com/office/drawing/2014/main" id="{72D7F3DF-A944-4852-925E-02C8E207A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4" y="1851"/>
              <a:ext cx="937" cy="6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5">
              <a:extLst>
                <a:ext uri="{FF2B5EF4-FFF2-40B4-BE49-F238E27FC236}">
                  <a16:creationId xmlns:a16="http://schemas.microsoft.com/office/drawing/2014/main" id="{EE21251A-1F5B-48E5-873C-264F4BD47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1851"/>
              <a:ext cx="937" cy="625"/>
            </a:xfrm>
            <a:custGeom>
              <a:avLst/>
              <a:gdLst>
                <a:gd name="T0" fmla="*/ 0 w 3747"/>
                <a:gd name="T1" fmla="*/ 0 h 2499"/>
                <a:gd name="T2" fmla="*/ 3747 w 3747"/>
                <a:gd name="T3" fmla="*/ 0 h 2499"/>
                <a:gd name="T4" fmla="*/ 3747 w 3747"/>
                <a:gd name="T5" fmla="*/ 2499 h 2499"/>
                <a:gd name="T6" fmla="*/ 0 w 3747"/>
                <a:gd name="T7" fmla="*/ 0 h 2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7" h="2499">
                  <a:moveTo>
                    <a:pt x="0" y="0"/>
                  </a:moveTo>
                  <a:lnTo>
                    <a:pt x="3747" y="0"/>
                  </a:lnTo>
                  <a:lnTo>
                    <a:pt x="3747" y="2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6EA"/>
            </a:solidFill>
            <a:ln w="0">
              <a:solidFill>
                <a:srgbClr val="DAE6E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206">
              <a:extLst>
                <a:ext uri="{FF2B5EF4-FFF2-40B4-BE49-F238E27FC236}">
                  <a16:creationId xmlns:a16="http://schemas.microsoft.com/office/drawing/2014/main" id="{C90422DE-365B-409E-BCA4-DD4247AE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2008"/>
              <a:ext cx="1075" cy="624"/>
            </a:xfrm>
            <a:prstGeom prst="rect">
              <a:avLst/>
            </a:prstGeom>
            <a:solidFill>
              <a:srgbClr val="F98D2B"/>
            </a:solidFill>
            <a:ln w="0">
              <a:solidFill>
                <a:srgbClr val="F98D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7">
              <a:extLst>
                <a:ext uri="{FF2B5EF4-FFF2-40B4-BE49-F238E27FC236}">
                  <a16:creationId xmlns:a16="http://schemas.microsoft.com/office/drawing/2014/main" id="{539CAE32-CA97-43C8-B485-9886B219E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2008"/>
              <a:ext cx="1075" cy="624"/>
            </a:xfrm>
            <a:custGeom>
              <a:avLst/>
              <a:gdLst>
                <a:gd name="T0" fmla="*/ 0 w 4301"/>
                <a:gd name="T1" fmla="*/ 0 h 2500"/>
                <a:gd name="T2" fmla="*/ 4301 w 4301"/>
                <a:gd name="T3" fmla="*/ 0 h 2500"/>
                <a:gd name="T4" fmla="*/ 4301 w 4301"/>
                <a:gd name="T5" fmla="*/ 2500 h 2500"/>
                <a:gd name="T6" fmla="*/ 0 w 4301"/>
                <a:gd name="T7" fmla="*/ 0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01" h="2500">
                  <a:moveTo>
                    <a:pt x="0" y="0"/>
                  </a:moveTo>
                  <a:lnTo>
                    <a:pt x="4301" y="0"/>
                  </a:lnTo>
                  <a:lnTo>
                    <a:pt x="4301" y="2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821A"/>
            </a:solidFill>
            <a:ln w="0">
              <a:solidFill>
                <a:srgbClr val="E282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208">
              <a:extLst>
                <a:ext uri="{FF2B5EF4-FFF2-40B4-BE49-F238E27FC236}">
                  <a16:creationId xmlns:a16="http://schemas.microsoft.com/office/drawing/2014/main" id="{AA708501-3DFB-4925-823E-81CAA3C4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5" y="2273"/>
              <a:ext cx="239" cy="240"/>
            </a:xfrm>
            <a:custGeom>
              <a:avLst/>
              <a:gdLst>
                <a:gd name="T0" fmla="*/ 479 w 957"/>
                <a:gd name="T1" fmla="*/ 0 h 958"/>
                <a:gd name="T2" fmla="*/ 539 w 957"/>
                <a:gd name="T3" fmla="*/ 4 h 958"/>
                <a:gd name="T4" fmla="*/ 597 w 957"/>
                <a:gd name="T5" fmla="*/ 14 h 958"/>
                <a:gd name="T6" fmla="*/ 652 w 957"/>
                <a:gd name="T7" fmla="*/ 31 h 958"/>
                <a:gd name="T8" fmla="*/ 704 w 957"/>
                <a:gd name="T9" fmla="*/ 56 h 958"/>
                <a:gd name="T10" fmla="*/ 752 w 957"/>
                <a:gd name="T11" fmla="*/ 84 h 958"/>
                <a:gd name="T12" fmla="*/ 797 w 957"/>
                <a:gd name="T13" fmla="*/ 120 h 958"/>
                <a:gd name="T14" fmla="*/ 837 w 957"/>
                <a:gd name="T15" fmla="*/ 160 h 958"/>
                <a:gd name="T16" fmla="*/ 871 w 957"/>
                <a:gd name="T17" fmla="*/ 205 h 958"/>
                <a:gd name="T18" fmla="*/ 901 w 957"/>
                <a:gd name="T19" fmla="*/ 253 h 958"/>
                <a:gd name="T20" fmla="*/ 926 w 957"/>
                <a:gd name="T21" fmla="*/ 305 h 958"/>
                <a:gd name="T22" fmla="*/ 943 w 957"/>
                <a:gd name="T23" fmla="*/ 360 h 958"/>
                <a:gd name="T24" fmla="*/ 953 w 957"/>
                <a:gd name="T25" fmla="*/ 419 h 958"/>
                <a:gd name="T26" fmla="*/ 957 w 957"/>
                <a:gd name="T27" fmla="*/ 479 h 958"/>
                <a:gd name="T28" fmla="*/ 953 w 957"/>
                <a:gd name="T29" fmla="*/ 539 h 958"/>
                <a:gd name="T30" fmla="*/ 943 w 957"/>
                <a:gd name="T31" fmla="*/ 596 h 958"/>
                <a:gd name="T32" fmla="*/ 926 w 957"/>
                <a:gd name="T33" fmla="*/ 651 h 958"/>
                <a:gd name="T34" fmla="*/ 901 w 957"/>
                <a:gd name="T35" fmla="*/ 703 h 958"/>
                <a:gd name="T36" fmla="*/ 871 w 957"/>
                <a:gd name="T37" fmla="*/ 751 h 958"/>
                <a:gd name="T38" fmla="*/ 837 w 957"/>
                <a:gd name="T39" fmla="*/ 797 h 958"/>
                <a:gd name="T40" fmla="*/ 797 w 957"/>
                <a:gd name="T41" fmla="*/ 836 h 958"/>
                <a:gd name="T42" fmla="*/ 752 w 957"/>
                <a:gd name="T43" fmla="*/ 871 h 958"/>
                <a:gd name="T44" fmla="*/ 704 w 957"/>
                <a:gd name="T45" fmla="*/ 901 h 958"/>
                <a:gd name="T46" fmla="*/ 652 w 957"/>
                <a:gd name="T47" fmla="*/ 925 h 958"/>
                <a:gd name="T48" fmla="*/ 597 w 957"/>
                <a:gd name="T49" fmla="*/ 943 h 958"/>
                <a:gd name="T50" fmla="*/ 539 w 957"/>
                <a:gd name="T51" fmla="*/ 954 h 958"/>
                <a:gd name="T52" fmla="*/ 479 w 957"/>
                <a:gd name="T53" fmla="*/ 958 h 958"/>
                <a:gd name="T54" fmla="*/ 419 w 957"/>
                <a:gd name="T55" fmla="*/ 954 h 958"/>
                <a:gd name="T56" fmla="*/ 361 w 957"/>
                <a:gd name="T57" fmla="*/ 943 h 958"/>
                <a:gd name="T58" fmla="*/ 306 w 957"/>
                <a:gd name="T59" fmla="*/ 925 h 958"/>
                <a:gd name="T60" fmla="*/ 254 w 957"/>
                <a:gd name="T61" fmla="*/ 901 h 958"/>
                <a:gd name="T62" fmla="*/ 205 w 957"/>
                <a:gd name="T63" fmla="*/ 871 h 958"/>
                <a:gd name="T64" fmla="*/ 160 w 957"/>
                <a:gd name="T65" fmla="*/ 836 h 958"/>
                <a:gd name="T66" fmla="*/ 121 w 957"/>
                <a:gd name="T67" fmla="*/ 797 h 958"/>
                <a:gd name="T68" fmla="*/ 86 w 957"/>
                <a:gd name="T69" fmla="*/ 751 h 958"/>
                <a:gd name="T70" fmla="*/ 56 w 957"/>
                <a:gd name="T71" fmla="*/ 703 h 958"/>
                <a:gd name="T72" fmla="*/ 32 w 957"/>
                <a:gd name="T73" fmla="*/ 651 h 958"/>
                <a:gd name="T74" fmla="*/ 14 w 957"/>
                <a:gd name="T75" fmla="*/ 596 h 958"/>
                <a:gd name="T76" fmla="*/ 4 w 957"/>
                <a:gd name="T77" fmla="*/ 539 h 958"/>
                <a:gd name="T78" fmla="*/ 0 w 957"/>
                <a:gd name="T79" fmla="*/ 479 h 958"/>
                <a:gd name="T80" fmla="*/ 4 w 957"/>
                <a:gd name="T81" fmla="*/ 419 h 958"/>
                <a:gd name="T82" fmla="*/ 14 w 957"/>
                <a:gd name="T83" fmla="*/ 360 h 958"/>
                <a:gd name="T84" fmla="*/ 32 w 957"/>
                <a:gd name="T85" fmla="*/ 305 h 958"/>
                <a:gd name="T86" fmla="*/ 56 w 957"/>
                <a:gd name="T87" fmla="*/ 253 h 958"/>
                <a:gd name="T88" fmla="*/ 86 w 957"/>
                <a:gd name="T89" fmla="*/ 205 h 958"/>
                <a:gd name="T90" fmla="*/ 121 w 957"/>
                <a:gd name="T91" fmla="*/ 160 h 958"/>
                <a:gd name="T92" fmla="*/ 160 w 957"/>
                <a:gd name="T93" fmla="*/ 120 h 958"/>
                <a:gd name="T94" fmla="*/ 205 w 957"/>
                <a:gd name="T95" fmla="*/ 84 h 958"/>
                <a:gd name="T96" fmla="*/ 254 w 957"/>
                <a:gd name="T97" fmla="*/ 56 h 958"/>
                <a:gd name="T98" fmla="*/ 306 w 957"/>
                <a:gd name="T99" fmla="*/ 31 h 958"/>
                <a:gd name="T100" fmla="*/ 361 w 957"/>
                <a:gd name="T101" fmla="*/ 14 h 958"/>
                <a:gd name="T102" fmla="*/ 419 w 957"/>
                <a:gd name="T103" fmla="*/ 4 h 958"/>
                <a:gd name="T104" fmla="*/ 479 w 957"/>
                <a:gd name="T105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7" h="958">
                  <a:moveTo>
                    <a:pt x="479" y="0"/>
                  </a:moveTo>
                  <a:lnTo>
                    <a:pt x="539" y="4"/>
                  </a:lnTo>
                  <a:lnTo>
                    <a:pt x="597" y="14"/>
                  </a:lnTo>
                  <a:lnTo>
                    <a:pt x="652" y="31"/>
                  </a:lnTo>
                  <a:lnTo>
                    <a:pt x="704" y="56"/>
                  </a:lnTo>
                  <a:lnTo>
                    <a:pt x="752" y="84"/>
                  </a:lnTo>
                  <a:lnTo>
                    <a:pt x="797" y="120"/>
                  </a:lnTo>
                  <a:lnTo>
                    <a:pt x="837" y="160"/>
                  </a:lnTo>
                  <a:lnTo>
                    <a:pt x="871" y="205"/>
                  </a:lnTo>
                  <a:lnTo>
                    <a:pt x="901" y="253"/>
                  </a:lnTo>
                  <a:lnTo>
                    <a:pt x="926" y="305"/>
                  </a:lnTo>
                  <a:lnTo>
                    <a:pt x="943" y="360"/>
                  </a:lnTo>
                  <a:lnTo>
                    <a:pt x="953" y="419"/>
                  </a:lnTo>
                  <a:lnTo>
                    <a:pt x="957" y="479"/>
                  </a:lnTo>
                  <a:lnTo>
                    <a:pt x="953" y="539"/>
                  </a:lnTo>
                  <a:lnTo>
                    <a:pt x="943" y="596"/>
                  </a:lnTo>
                  <a:lnTo>
                    <a:pt x="926" y="651"/>
                  </a:lnTo>
                  <a:lnTo>
                    <a:pt x="901" y="703"/>
                  </a:lnTo>
                  <a:lnTo>
                    <a:pt x="871" y="751"/>
                  </a:lnTo>
                  <a:lnTo>
                    <a:pt x="837" y="797"/>
                  </a:lnTo>
                  <a:lnTo>
                    <a:pt x="797" y="836"/>
                  </a:lnTo>
                  <a:lnTo>
                    <a:pt x="752" y="871"/>
                  </a:lnTo>
                  <a:lnTo>
                    <a:pt x="704" y="901"/>
                  </a:lnTo>
                  <a:lnTo>
                    <a:pt x="652" y="925"/>
                  </a:lnTo>
                  <a:lnTo>
                    <a:pt x="597" y="943"/>
                  </a:lnTo>
                  <a:lnTo>
                    <a:pt x="539" y="954"/>
                  </a:lnTo>
                  <a:lnTo>
                    <a:pt x="479" y="958"/>
                  </a:lnTo>
                  <a:lnTo>
                    <a:pt x="419" y="954"/>
                  </a:lnTo>
                  <a:lnTo>
                    <a:pt x="361" y="943"/>
                  </a:lnTo>
                  <a:lnTo>
                    <a:pt x="306" y="925"/>
                  </a:lnTo>
                  <a:lnTo>
                    <a:pt x="254" y="901"/>
                  </a:lnTo>
                  <a:lnTo>
                    <a:pt x="205" y="871"/>
                  </a:lnTo>
                  <a:lnTo>
                    <a:pt x="160" y="836"/>
                  </a:lnTo>
                  <a:lnTo>
                    <a:pt x="121" y="797"/>
                  </a:lnTo>
                  <a:lnTo>
                    <a:pt x="86" y="751"/>
                  </a:lnTo>
                  <a:lnTo>
                    <a:pt x="56" y="703"/>
                  </a:lnTo>
                  <a:lnTo>
                    <a:pt x="32" y="651"/>
                  </a:lnTo>
                  <a:lnTo>
                    <a:pt x="14" y="596"/>
                  </a:lnTo>
                  <a:lnTo>
                    <a:pt x="4" y="539"/>
                  </a:lnTo>
                  <a:lnTo>
                    <a:pt x="0" y="479"/>
                  </a:lnTo>
                  <a:lnTo>
                    <a:pt x="4" y="419"/>
                  </a:lnTo>
                  <a:lnTo>
                    <a:pt x="14" y="360"/>
                  </a:lnTo>
                  <a:lnTo>
                    <a:pt x="32" y="305"/>
                  </a:lnTo>
                  <a:lnTo>
                    <a:pt x="56" y="253"/>
                  </a:lnTo>
                  <a:lnTo>
                    <a:pt x="86" y="205"/>
                  </a:lnTo>
                  <a:lnTo>
                    <a:pt x="121" y="160"/>
                  </a:lnTo>
                  <a:lnTo>
                    <a:pt x="160" y="120"/>
                  </a:lnTo>
                  <a:lnTo>
                    <a:pt x="205" y="84"/>
                  </a:lnTo>
                  <a:lnTo>
                    <a:pt x="254" y="56"/>
                  </a:lnTo>
                  <a:lnTo>
                    <a:pt x="306" y="31"/>
                  </a:lnTo>
                  <a:lnTo>
                    <a:pt x="361" y="14"/>
                  </a:lnTo>
                  <a:lnTo>
                    <a:pt x="419" y="4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0D6E8C"/>
            </a:solidFill>
            <a:ln w="0">
              <a:solidFill>
                <a:srgbClr val="0D6E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209">
              <a:extLst>
                <a:ext uri="{FF2B5EF4-FFF2-40B4-BE49-F238E27FC236}">
                  <a16:creationId xmlns:a16="http://schemas.microsoft.com/office/drawing/2014/main" id="{E48382EC-A2B7-4759-B525-E928BC910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1" y="2309"/>
              <a:ext cx="204" cy="204"/>
            </a:xfrm>
            <a:custGeom>
              <a:avLst/>
              <a:gdLst>
                <a:gd name="T0" fmla="*/ 673 w 814"/>
                <a:gd name="T1" fmla="*/ 0 h 815"/>
                <a:gd name="T2" fmla="*/ 709 w 814"/>
                <a:gd name="T3" fmla="*/ 42 h 815"/>
                <a:gd name="T4" fmla="*/ 742 w 814"/>
                <a:gd name="T5" fmla="*/ 88 h 815"/>
                <a:gd name="T6" fmla="*/ 767 w 814"/>
                <a:gd name="T7" fmla="*/ 135 h 815"/>
                <a:gd name="T8" fmla="*/ 788 w 814"/>
                <a:gd name="T9" fmla="*/ 183 h 815"/>
                <a:gd name="T10" fmla="*/ 802 w 814"/>
                <a:gd name="T11" fmla="*/ 234 h 815"/>
                <a:gd name="T12" fmla="*/ 810 w 814"/>
                <a:gd name="T13" fmla="*/ 286 h 815"/>
                <a:gd name="T14" fmla="*/ 814 w 814"/>
                <a:gd name="T15" fmla="*/ 337 h 815"/>
                <a:gd name="T16" fmla="*/ 810 w 814"/>
                <a:gd name="T17" fmla="*/ 389 h 815"/>
                <a:gd name="T18" fmla="*/ 802 w 814"/>
                <a:gd name="T19" fmla="*/ 442 h 815"/>
                <a:gd name="T20" fmla="*/ 788 w 814"/>
                <a:gd name="T21" fmla="*/ 491 h 815"/>
                <a:gd name="T22" fmla="*/ 767 w 814"/>
                <a:gd name="T23" fmla="*/ 541 h 815"/>
                <a:gd name="T24" fmla="*/ 742 w 814"/>
                <a:gd name="T25" fmla="*/ 588 h 815"/>
                <a:gd name="T26" fmla="*/ 709 w 814"/>
                <a:gd name="T27" fmla="*/ 632 h 815"/>
                <a:gd name="T28" fmla="*/ 673 w 814"/>
                <a:gd name="T29" fmla="*/ 674 h 815"/>
                <a:gd name="T30" fmla="*/ 631 w 814"/>
                <a:gd name="T31" fmla="*/ 712 h 815"/>
                <a:gd name="T32" fmla="*/ 587 w 814"/>
                <a:gd name="T33" fmla="*/ 743 h 815"/>
                <a:gd name="T34" fmla="*/ 539 w 814"/>
                <a:gd name="T35" fmla="*/ 769 h 815"/>
                <a:gd name="T36" fmla="*/ 490 w 814"/>
                <a:gd name="T37" fmla="*/ 789 h 815"/>
                <a:gd name="T38" fmla="*/ 439 w 814"/>
                <a:gd name="T39" fmla="*/ 803 h 815"/>
                <a:gd name="T40" fmla="*/ 389 w 814"/>
                <a:gd name="T41" fmla="*/ 812 h 815"/>
                <a:gd name="T42" fmla="*/ 336 w 814"/>
                <a:gd name="T43" fmla="*/ 815 h 815"/>
                <a:gd name="T44" fmla="*/ 284 w 814"/>
                <a:gd name="T45" fmla="*/ 812 h 815"/>
                <a:gd name="T46" fmla="*/ 233 w 814"/>
                <a:gd name="T47" fmla="*/ 803 h 815"/>
                <a:gd name="T48" fmla="*/ 183 w 814"/>
                <a:gd name="T49" fmla="*/ 789 h 815"/>
                <a:gd name="T50" fmla="*/ 133 w 814"/>
                <a:gd name="T51" fmla="*/ 769 h 815"/>
                <a:gd name="T52" fmla="*/ 86 w 814"/>
                <a:gd name="T53" fmla="*/ 743 h 815"/>
                <a:gd name="T54" fmla="*/ 42 w 814"/>
                <a:gd name="T55" fmla="*/ 712 h 815"/>
                <a:gd name="T56" fmla="*/ 0 w 814"/>
                <a:gd name="T57" fmla="*/ 674 h 815"/>
                <a:gd name="T58" fmla="*/ 673 w 814"/>
                <a:gd name="T59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4" h="815">
                  <a:moveTo>
                    <a:pt x="673" y="0"/>
                  </a:moveTo>
                  <a:lnTo>
                    <a:pt x="709" y="42"/>
                  </a:lnTo>
                  <a:lnTo>
                    <a:pt x="742" y="88"/>
                  </a:lnTo>
                  <a:lnTo>
                    <a:pt x="767" y="135"/>
                  </a:lnTo>
                  <a:lnTo>
                    <a:pt x="788" y="183"/>
                  </a:lnTo>
                  <a:lnTo>
                    <a:pt x="802" y="234"/>
                  </a:lnTo>
                  <a:lnTo>
                    <a:pt x="810" y="286"/>
                  </a:lnTo>
                  <a:lnTo>
                    <a:pt x="814" y="337"/>
                  </a:lnTo>
                  <a:lnTo>
                    <a:pt x="810" y="389"/>
                  </a:lnTo>
                  <a:lnTo>
                    <a:pt x="802" y="442"/>
                  </a:lnTo>
                  <a:lnTo>
                    <a:pt x="788" y="491"/>
                  </a:lnTo>
                  <a:lnTo>
                    <a:pt x="767" y="541"/>
                  </a:lnTo>
                  <a:lnTo>
                    <a:pt x="742" y="588"/>
                  </a:lnTo>
                  <a:lnTo>
                    <a:pt x="709" y="632"/>
                  </a:lnTo>
                  <a:lnTo>
                    <a:pt x="673" y="674"/>
                  </a:lnTo>
                  <a:lnTo>
                    <a:pt x="631" y="712"/>
                  </a:lnTo>
                  <a:lnTo>
                    <a:pt x="587" y="743"/>
                  </a:lnTo>
                  <a:lnTo>
                    <a:pt x="539" y="769"/>
                  </a:lnTo>
                  <a:lnTo>
                    <a:pt x="490" y="789"/>
                  </a:lnTo>
                  <a:lnTo>
                    <a:pt x="439" y="803"/>
                  </a:lnTo>
                  <a:lnTo>
                    <a:pt x="389" y="812"/>
                  </a:lnTo>
                  <a:lnTo>
                    <a:pt x="336" y="815"/>
                  </a:lnTo>
                  <a:lnTo>
                    <a:pt x="284" y="812"/>
                  </a:lnTo>
                  <a:lnTo>
                    <a:pt x="233" y="803"/>
                  </a:lnTo>
                  <a:lnTo>
                    <a:pt x="183" y="789"/>
                  </a:lnTo>
                  <a:lnTo>
                    <a:pt x="133" y="769"/>
                  </a:lnTo>
                  <a:lnTo>
                    <a:pt x="86" y="743"/>
                  </a:lnTo>
                  <a:lnTo>
                    <a:pt x="42" y="712"/>
                  </a:lnTo>
                  <a:lnTo>
                    <a:pt x="0" y="674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077E9E"/>
            </a:solidFill>
            <a:ln w="0">
              <a:solidFill>
                <a:srgbClr val="077E9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4" name="Group 32">
            <a:extLst>
              <a:ext uri="{FF2B5EF4-FFF2-40B4-BE49-F238E27FC236}">
                <a16:creationId xmlns:a16="http://schemas.microsoft.com/office/drawing/2014/main" id="{C15F68D4-6FEF-4E57-A089-453AA85126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76770" y="4296857"/>
            <a:ext cx="1049942" cy="1052415"/>
            <a:chOff x="2906" y="109"/>
            <a:chExt cx="849" cy="851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EC58D13E-47F6-4ABC-8FE7-86B6E8328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" y="111"/>
              <a:ext cx="572" cy="847"/>
            </a:xfrm>
            <a:custGeom>
              <a:avLst/>
              <a:gdLst>
                <a:gd name="T0" fmla="*/ 111 w 2288"/>
                <a:gd name="T1" fmla="*/ 0 h 3392"/>
                <a:gd name="T2" fmla="*/ 2177 w 2288"/>
                <a:gd name="T3" fmla="*/ 0 h 3392"/>
                <a:gd name="T4" fmla="*/ 2203 w 2288"/>
                <a:gd name="T5" fmla="*/ 3 h 3392"/>
                <a:gd name="T6" fmla="*/ 2225 w 2288"/>
                <a:gd name="T7" fmla="*/ 12 h 3392"/>
                <a:gd name="T8" fmla="*/ 2247 w 2288"/>
                <a:gd name="T9" fmla="*/ 25 h 3392"/>
                <a:gd name="T10" fmla="*/ 2264 w 2288"/>
                <a:gd name="T11" fmla="*/ 41 h 3392"/>
                <a:gd name="T12" fmla="*/ 2277 w 2288"/>
                <a:gd name="T13" fmla="*/ 63 h 3392"/>
                <a:gd name="T14" fmla="*/ 2285 w 2288"/>
                <a:gd name="T15" fmla="*/ 86 h 3392"/>
                <a:gd name="T16" fmla="*/ 2288 w 2288"/>
                <a:gd name="T17" fmla="*/ 112 h 3392"/>
                <a:gd name="T18" fmla="*/ 2288 w 2288"/>
                <a:gd name="T19" fmla="*/ 3280 h 3392"/>
                <a:gd name="T20" fmla="*/ 2285 w 2288"/>
                <a:gd name="T21" fmla="*/ 3306 h 3392"/>
                <a:gd name="T22" fmla="*/ 2277 w 2288"/>
                <a:gd name="T23" fmla="*/ 3329 h 3392"/>
                <a:gd name="T24" fmla="*/ 2264 w 2288"/>
                <a:gd name="T25" fmla="*/ 3351 h 3392"/>
                <a:gd name="T26" fmla="*/ 2247 w 2288"/>
                <a:gd name="T27" fmla="*/ 3367 h 3392"/>
                <a:gd name="T28" fmla="*/ 2225 w 2288"/>
                <a:gd name="T29" fmla="*/ 3380 h 3392"/>
                <a:gd name="T30" fmla="*/ 2203 w 2288"/>
                <a:gd name="T31" fmla="*/ 3389 h 3392"/>
                <a:gd name="T32" fmla="*/ 2177 w 2288"/>
                <a:gd name="T33" fmla="*/ 3392 h 3392"/>
                <a:gd name="T34" fmla="*/ 111 w 2288"/>
                <a:gd name="T35" fmla="*/ 3392 h 3392"/>
                <a:gd name="T36" fmla="*/ 87 w 2288"/>
                <a:gd name="T37" fmla="*/ 3389 h 3392"/>
                <a:gd name="T38" fmla="*/ 63 w 2288"/>
                <a:gd name="T39" fmla="*/ 3380 h 3392"/>
                <a:gd name="T40" fmla="*/ 42 w 2288"/>
                <a:gd name="T41" fmla="*/ 3367 h 3392"/>
                <a:gd name="T42" fmla="*/ 25 w 2288"/>
                <a:gd name="T43" fmla="*/ 3351 h 3392"/>
                <a:gd name="T44" fmla="*/ 11 w 2288"/>
                <a:gd name="T45" fmla="*/ 3329 h 3392"/>
                <a:gd name="T46" fmla="*/ 3 w 2288"/>
                <a:gd name="T47" fmla="*/ 3306 h 3392"/>
                <a:gd name="T48" fmla="*/ 0 w 2288"/>
                <a:gd name="T49" fmla="*/ 3280 h 3392"/>
                <a:gd name="T50" fmla="*/ 0 w 2288"/>
                <a:gd name="T51" fmla="*/ 112 h 3392"/>
                <a:gd name="T52" fmla="*/ 3 w 2288"/>
                <a:gd name="T53" fmla="*/ 86 h 3392"/>
                <a:gd name="T54" fmla="*/ 11 w 2288"/>
                <a:gd name="T55" fmla="*/ 63 h 3392"/>
                <a:gd name="T56" fmla="*/ 25 w 2288"/>
                <a:gd name="T57" fmla="*/ 41 h 3392"/>
                <a:gd name="T58" fmla="*/ 42 w 2288"/>
                <a:gd name="T59" fmla="*/ 25 h 3392"/>
                <a:gd name="T60" fmla="*/ 63 w 2288"/>
                <a:gd name="T61" fmla="*/ 12 h 3392"/>
                <a:gd name="T62" fmla="*/ 87 w 2288"/>
                <a:gd name="T63" fmla="*/ 3 h 3392"/>
                <a:gd name="T64" fmla="*/ 111 w 2288"/>
                <a:gd name="T65" fmla="*/ 0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8" h="3392">
                  <a:moveTo>
                    <a:pt x="111" y="0"/>
                  </a:moveTo>
                  <a:lnTo>
                    <a:pt x="2177" y="0"/>
                  </a:lnTo>
                  <a:lnTo>
                    <a:pt x="2203" y="3"/>
                  </a:lnTo>
                  <a:lnTo>
                    <a:pt x="2225" y="12"/>
                  </a:lnTo>
                  <a:lnTo>
                    <a:pt x="2247" y="25"/>
                  </a:lnTo>
                  <a:lnTo>
                    <a:pt x="2264" y="41"/>
                  </a:lnTo>
                  <a:lnTo>
                    <a:pt x="2277" y="63"/>
                  </a:lnTo>
                  <a:lnTo>
                    <a:pt x="2285" y="86"/>
                  </a:lnTo>
                  <a:lnTo>
                    <a:pt x="2288" y="112"/>
                  </a:lnTo>
                  <a:lnTo>
                    <a:pt x="2288" y="3280"/>
                  </a:lnTo>
                  <a:lnTo>
                    <a:pt x="2285" y="3306"/>
                  </a:lnTo>
                  <a:lnTo>
                    <a:pt x="2277" y="3329"/>
                  </a:lnTo>
                  <a:lnTo>
                    <a:pt x="2264" y="3351"/>
                  </a:lnTo>
                  <a:lnTo>
                    <a:pt x="2247" y="3367"/>
                  </a:lnTo>
                  <a:lnTo>
                    <a:pt x="2225" y="3380"/>
                  </a:lnTo>
                  <a:lnTo>
                    <a:pt x="2203" y="3389"/>
                  </a:lnTo>
                  <a:lnTo>
                    <a:pt x="2177" y="3392"/>
                  </a:lnTo>
                  <a:lnTo>
                    <a:pt x="111" y="3392"/>
                  </a:lnTo>
                  <a:lnTo>
                    <a:pt x="87" y="3389"/>
                  </a:lnTo>
                  <a:lnTo>
                    <a:pt x="63" y="3380"/>
                  </a:lnTo>
                  <a:lnTo>
                    <a:pt x="42" y="3367"/>
                  </a:lnTo>
                  <a:lnTo>
                    <a:pt x="25" y="3351"/>
                  </a:lnTo>
                  <a:lnTo>
                    <a:pt x="11" y="3329"/>
                  </a:lnTo>
                  <a:lnTo>
                    <a:pt x="3" y="3306"/>
                  </a:lnTo>
                  <a:lnTo>
                    <a:pt x="0" y="3280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1" y="63"/>
                  </a:lnTo>
                  <a:lnTo>
                    <a:pt x="25" y="41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DCE3E7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106D815-BB8C-41BF-8FFC-F9176087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" y="111"/>
              <a:ext cx="284" cy="847"/>
            </a:xfrm>
            <a:custGeom>
              <a:avLst/>
              <a:gdLst>
                <a:gd name="T0" fmla="*/ 0 w 1136"/>
                <a:gd name="T1" fmla="*/ 0 h 3392"/>
                <a:gd name="T2" fmla="*/ 1025 w 1136"/>
                <a:gd name="T3" fmla="*/ 0 h 3392"/>
                <a:gd name="T4" fmla="*/ 1051 w 1136"/>
                <a:gd name="T5" fmla="*/ 3 h 3392"/>
                <a:gd name="T6" fmla="*/ 1073 w 1136"/>
                <a:gd name="T7" fmla="*/ 12 h 3392"/>
                <a:gd name="T8" fmla="*/ 1095 w 1136"/>
                <a:gd name="T9" fmla="*/ 25 h 3392"/>
                <a:gd name="T10" fmla="*/ 1112 w 1136"/>
                <a:gd name="T11" fmla="*/ 41 h 3392"/>
                <a:gd name="T12" fmla="*/ 1125 w 1136"/>
                <a:gd name="T13" fmla="*/ 63 h 3392"/>
                <a:gd name="T14" fmla="*/ 1133 w 1136"/>
                <a:gd name="T15" fmla="*/ 86 h 3392"/>
                <a:gd name="T16" fmla="*/ 1136 w 1136"/>
                <a:gd name="T17" fmla="*/ 112 h 3392"/>
                <a:gd name="T18" fmla="*/ 1136 w 1136"/>
                <a:gd name="T19" fmla="*/ 3280 h 3392"/>
                <a:gd name="T20" fmla="*/ 1133 w 1136"/>
                <a:gd name="T21" fmla="*/ 3306 h 3392"/>
                <a:gd name="T22" fmla="*/ 1125 w 1136"/>
                <a:gd name="T23" fmla="*/ 3329 h 3392"/>
                <a:gd name="T24" fmla="*/ 1112 w 1136"/>
                <a:gd name="T25" fmla="*/ 3351 h 3392"/>
                <a:gd name="T26" fmla="*/ 1095 w 1136"/>
                <a:gd name="T27" fmla="*/ 3367 h 3392"/>
                <a:gd name="T28" fmla="*/ 1073 w 1136"/>
                <a:gd name="T29" fmla="*/ 3380 h 3392"/>
                <a:gd name="T30" fmla="*/ 1051 w 1136"/>
                <a:gd name="T31" fmla="*/ 3389 h 3392"/>
                <a:gd name="T32" fmla="*/ 1025 w 1136"/>
                <a:gd name="T33" fmla="*/ 3392 h 3392"/>
                <a:gd name="T34" fmla="*/ 0 w 1136"/>
                <a:gd name="T35" fmla="*/ 3392 h 3392"/>
                <a:gd name="T36" fmla="*/ 0 w 1136"/>
                <a:gd name="T37" fmla="*/ 0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6" h="3392">
                  <a:moveTo>
                    <a:pt x="0" y="0"/>
                  </a:moveTo>
                  <a:lnTo>
                    <a:pt x="1025" y="0"/>
                  </a:lnTo>
                  <a:lnTo>
                    <a:pt x="1051" y="3"/>
                  </a:lnTo>
                  <a:lnTo>
                    <a:pt x="1073" y="12"/>
                  </a:lnTo>
                  <a:lnTo>
                    <a:pt x="1095" y="25"/>
                  </a:lnTo>
                  <a:lnTo>
                    <a:pt x="1112" y="41"/>
                  </a:lnTo>
                  <a:lnTo>
                    <a:pt x="1125" y="63"/>
                  </a:lnTo>
                  <a:lnTo>
                    <a:pt x="1133" y="86"/>
                  </a:lnTo>
                  <a:lnTo>
                    <a:pt x="1136" y="112"/>
                  </a:lnTo>
                  <a:lnTo>
                    <a:pt x="1136" y="3280"/>
                  </a:lnTo>
                  <a:lnTo>
                    <a:pt x="1133" y="3306"/>
                  </a:lnTo>
                  <a:lnTo>
                    <a:pt x="1125" y="3329"/>
                  </a:lnTo>
                  <a:lnTo>
                    <a:pt x="1112" y="3351"/>
                  </a:lnTo>
                  <a:lnTo>
                    <a:pt x="1095" y="3367"/>
                  </a:lnTo>
                  <a:lnTo>
                    <a:pt x="1073" y="3380"/>
                  </a:lnTo>
                  <a:lnTo>
                    <a:pt x="1051" y="3389"/>
                  </a:lnTo>
                  <a:lnTo>
                    <a:pt x="1025" y="3392"/>
                  </a:lnTo>
                  <a:lnTo>
                    <a:pt x="0" y="3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E3E7"/>
            </a:solidFill>
            <a:ln w="0">
              <a:solidFill>
                <a:srgbClr val="DCE3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5330997-9BBC-470E-9531-5991F702A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" y="215"/>
              <a:ext cx="189" cy="56"/>
            </a:xfrm>
            <a:custGeom>
              <a:avLst/>
              <a:gdLst>
                <a:gd name="T0" fmla="*/ 96 w 756"/>
                <a:gd name="T1" fmla="*/ 0 h 223"/>
                <a:gd name="T2" fmla="*/ 660 w 756"/>
                <a:gd name="T3" fmla="*/ 0 h 223"/>
                <a:gd name="T4" fmla="*/ 682 w 756"/>
                <a:gd name="T5" fmla="*/ 2 h 223"/>
                <a:gd name="T6" fmla="*/ 702 w 756"/>
                <a:gd name="T7" fmla="*/ 11 h 223"/>
                <a:gd name="T8" fmla="*/ 720 w 756"/>
                <a:gd name="T9" fmla="*/ 24 h 223"/>
                <a:gd name="T10" fmla="*/ 734 w 756"/>
                <a:gd name="T11" fmla="*/ 41 h 223"/>
                <a:gd name="T12" fmla="*/ 746 w 756"/>
                <a:gd name="T13" fmla="*/ 62 h 223"/>
                <a:gd name="T14" fmla="*/ 753 w 756"/>
                <a:gd name="T15" fmla="*/ 86 h 223"/>
                <a:gd name="T16" fmla="*/ 756 w 756"/>
                <a:gd name="T17" fmla="*/ 111 h 223"/>
                <a:gd name="T18" fmla="*/ 753 w 756"/>
                <a:gd name="T19" fmla="*/ 137 h 223"/>
                <a:gd name="T20" fmla="*/ 746 w 756"/>
                <a:gd name="T21" fmla="*/ 161 h 223"/>
                <a:gd name="T22" fmla="*/ 734 w 756"/>
                <a:gd name="T23" fmla="*/ 181 h 223"/>
                <a:gd name="T24" fmla="*/ 720 w 756"/>
                <a:gd name="T25" fmla="*/ 199 h 223"/>
                <a:gd name="T26" fmla="*/ 702 w 756"/>
                <a:gd name="T27" fmla="*/ 211 h 223"/>
                <a:gd name="T28" fmla="*/ 682 w 756"/>
                <a:gd name="T29" fmla="*/ 221 h 223"/>
                <a:gd name="T30" fmla="*/ 660 w 756"/>
                <a:gd name="T31" fmla="*/ 223 h 223"/>
                <a:gd name="T32" fmla="*/ 96 w 756"/>
                <a:gd name="T33" fmla="*/ 223 h 223"/>
                <a:gd name="T34" fmla="*/ 74 w 756"/>
                <a:gd name="T35" fmla="*/ 221 h 223"/>
                <a:gd name="T36" fmla="*/ 53 w 756"/>
                <a:gd name="T37" fmla="*/ 211 h 223"/>
                <a:gd name="T38" fmla="*/ 36 w 756"/>
                <a:gd name="T39" fmla="*/ 199 h 223"/>
                <a:gd name="T40" fmla="*/ 21 w 756"/>
                <a:gd name="T41" fmla="*/ 181 h 223"/>
                <a:gd name="T42" fmla="*/ 10 w 756"/>
                <a:gd name="T43" fmla="*/ 161 h 223"/>
                <a:gd name="T44" fmla="*/ 3 w 756"/>
                <a:gd name="T45" fmla="*/ 137 h 223"/>
                <a:gd name="T46" fmla="*/ 0 w 756"/>
                <a:gd name="T47" fmla="*/ 111 h 223"/>
                <a:gd name="T48" fmla="*/ 3 w 756"/>
                <a:gd name="T49" fmla="*/ 86 h 223"/>
                <a:gd name="T50" fmla="*/ 10 w 756"/>
                <a:gd name="T51" fmla="*/ 62 h 223"/>
                <a:gd name="T52" fmla="*/ 21 w 756"/>
                <a:gd name="T53" fmla="*/ 41 h 223"/>
                <a:gd name="T54" fmla="*/ 36 w 756"/>
                <a:gd name="T55" fmla="*/ 24 h 223"/>
                <a:gd name="T56" fmla="*/ 53 w 756"/>
                <a:gd name="T57" fmla="*/ 11 h 223"/>
                <a:gd name="T58" fmla="*/ 74 w 756"/>
                <a:gd name="T59" fmla="*/ 2 h 223"/>
                <a:gd name="T60" fmla="*/ 96 w 756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6" h="223">
                  <a:moveTo>
                    <a:pt x="96" y="0"/>
                  </a:moveTo>
                  <a:lnTo>
                    <a:pt x="660" y="0"/>
                  </a:lnTo>
                  <a:lnTo>
                    <a:pt x="682" y="2"/>
                  </a:lnTo>
                  <a:lnTo>
                    <a:pt x="702" y="11"/>
                  </a:lnTo>
                  <a:lnTo>
                    <a:pt x="720" y="24"/>
                  </a:lnTo>
                  <a:lnTo>
                    <a:pt x="734" y="41"/>
                  </a:lnTo>
                  <a:lnTo>
                    <a:pt x="746" y="62"/>
                  </a:lnTo>
                  <a:lnTo>
                    <a:pt x="753" y="86"/>
                  </a:lnTo>
                  <a:lnTo>
                    <a:pt x="756" y="111"/>
                  </a:lnTo>
                  <a:lnTo>
                    <a:pt x="753" y="137"/>
                  </a:lnTo>
                  <a:lnTo>
                    <a:pt x="746" y="161"/>
                  </a:lnTo>
                  <a:lnTo>
                    <a:pt x="734" y="181"/>
                  </a:lnTo>
                  <a:lnTo>
                    <a:pt x="720" y="199"/>
                  </a:lnTo>
                  <a:lnTo>
                    <a:pt x="702" y="211"/>
                  </a:lnTo>
                  <a:lnTo>
                    <a:pt x="682" y="221"/>
                  </a:lnTo>
                  <a:lnTo>
                    <a:pt x="660" y="223"/>
                  </a:lnTo>
                  <a:lnTo>
                    <a:pt x="96" y="223"/>
                  </a:lnTo>
                  <a:lnTo>
                    <a:pt x="74" y="221"/>
                  </a:lnTo>
                  <a:lnTo>
                    <a:pt x="53" y="211"/>
                  </a:lnTo>
                  <a:lnTo>
                    <a:pt x="36" y="199"/>
                  </a:lnTo>
                  <a:lnTo>
                    <a:pt x="21" y="181"/>
                  </a:lnTo>
                  <a:lnTo>
                    <a:pt x="10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0" y="62"/>
                  </a:lnTo>
                  <a:lnTo>
                    <a:pt x="21" y="41"/>
                  </a:lnTo>
                  <a:lnTo>
                    <a:pt x="36" y="24"/>
                  </a:lnTo>
                  <a:lnTo>
                    <a:pt x="53" y="11"/>
                  </a:lnTo>
                  <a:lnTo>
                    <a:pt x="74" y="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EDCA5A5-3804-4DD3-8396-6B942A73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398" cy="56"/>
            </a:xfrm>
            <a:custGeom>
              <a:avLst/>
              <a:gdLst>
                <a:gd name="T0" fmla="*/ 113 w 1594"/>
                <a:gd name="T1" fmla="*/ 0 h 224"/>
                <a:gd name="T2" fmla="*/ 1482 w 1594"/>
                <a:gd name="T3" fmla="*/ 0 h 224"/>
                <a:gd name="T4" fmla="*/ 1508 w 1594"/>
                <a:gd name="T5" fmla="*/ 3 h 224"/>
                <a:gd name="T6" fmla="*/ 1531 w 1594"/>
                <a:gd name="T7" fmla="*/ 12 h 224"/>
                <a:gd name="T8" fmla="*/ 1552 w 1594"/>
                <a:gd name="T9" fmla="*/ 25 h 224"/>
                <a:gd name="T10" fmla="*/ 1569 w 1594"/>
                <a:gd name="T11" fmla="*/ 43 h 224"/>
                <a:gd name="T12" fmla="*/ 1583 w 1594"/>
                <a:gd name="T13" fmla="*/ 63 h 224"/>
                <a:gd name="T14" fmla="*/ 1591 w 1594"/>
                <a:gd name="T15" fmla="*/ 87 h 224"/>
                <a:gd name="T16" fmla="*/ 1594 w 1594"/>
                <a:gd name="T17" fmla="*/ 112 h 224"/>
                <a:gd name="T18" fmla="*/ 1591 w 1594"/>
                <a:gd name="T19" fmla="*/ 137 h 224"/>
                <a:gd name="T20" fmla="*/ 1583 w 1594"/>
                <a:gd name="T21" fmla="*/ 161 h 224"/>
                <a:gd name="T22" fmla="*/ 1569 w 1594"/>
                <a:gd name="T23" fmla="*/ 182 h 224"/>
                <a:gd name="T24" fmla="*/ 1552 w 1594"/>
                <a:gd name="T25" fmla="*/ 199 h 224"/>
                <a:gd name="T26" fmla="*/ 1531 w 1594"/>
                <a:gd name="T27" fmla="*/ 213 h 224"/>
                <a:gd name="T28" fmla="*/ 1508 w 1594"/>
                <a:gd name="T29" fmla="*/ 221 h 224"/>
                <a:gd name="T30" fmla="*/ 1482 w 1594"/>
                <a:gd name="T31" fmla="*/ 224 h 224"/>
                <a:gd name="T32" fmla="*/ 113 w 1594"/>
                <a:gd name="T33" fmla="*/ 224 h 224"/>
                <a:gd name="T34" fmla="*/ 87 w 1594"/>
                <a:gd name="T35" fmla="*/ 221 h 224"/>
                <a:gd name="T36" fmla="*/ 63 w 1594"/>
                <a:gd name="T37" fmla="*/ 213 h 224"/>
                <a:gd name="T38" fmla="*/ 42 w 1594"/>
                <a:gd name="T39" fmla="*/ 199 h 224"/>
                <a:gd name="T40" fmla="*/ 25 w 1594"/>
                <a:gd name="T41" fmla="*/ 182 h 224"/>
                <a:gd name="T42" fmla="*/ 12 w 1594"/>
                <a:gd name="T43" fmla="*/ 161 h 224"/>
                <a:gd name="T44" fmla="*/ 3 w 1594"/>
                <a:gd name="T45" fmla="*/ 137 h 224"/>
                <a:gd name="T46" fmla="*/ 0 w 1594"/>
                <a:gd name="T47" fmla="*/ 112 h 224"/>
                <a:gd name="T48" fmla="*/ 3 w 1594"/>
                <a:gd name="T49" fmla="*/ 87 h 224"/>
                <a:gd name="T50" fmla="*/ 12 w 1594"/>
                <a:gd name="T51" fmla="*/ 63 h 224"/>
                <a:gd name="T52" fmla="*/ 25 w 1594"/>
                <a:gd name="T53" fmla="*/ 43 h 224"/>
                <a:gd name="T54" fmla="*/ 42 w 1594"/>
                <a:gd name="T55" fmla="*/ 25 h 224"/>
                <a:gd name="T56" fmla="*/ 63 w 1594"/>
                <a:gd name="T57" fmla="*/ 12 h 224"/>
                <a:gd name="T58" fmla="*/ 87 w 1594"/>
                <a:gd name="T59" fmla="*/ 3 h 224"/>
                <a:gd name="T60" fmla="*/ 113 w 1594"/>
                <a:gd name="T6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4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5"/>
                  </a:lnTo>
                  <a:lnTo>
                    <a:pt x="1569" y="43"/>
                  </a:lnTo>
                  <a:lnTo>
                    <a:pt x="1583" y="63"/>
                  </a:lnTo>
                  <a:lnTo>
                    <a:pt x="1591" y="87"/>
                  </a:lnTo>
                  <a:lnTo>
                    <a:pt x="1594" y="112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3"/>
                  </a:lnTo>
                  <a:lnTo>
                    <a:pt x="1508" y="221"/>
                  </a:lnTo>
                  <a:lnTo>
                    <a:pt x="1482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A587C5F-F832-4523-802E-8C7F210F8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3 h 223"/>
                <a:gd name="T6" fmla="*/ 1531 w 1594"/>
                <a:gd name="T7" fmla="*/ 12 h 223"/>
                <a:gd name="T8" fmla="*/ 1552 w 1594"/>
                <a:gd name="T9" fmla="*/ 24 h 223"/>
                <a:gd name="T10" fmla="*/ 1569 w 1594"/>
                <a:gd name="T11" fmla="*/ 42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2 h 223"/>
                <a:gd name="T18" fmla="*/ 1591 w 1594"/>
                <a:gd name="T19" fmla="*/ 138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200 h 223"/>
                <a:gd name="T26" fmla="*/ 1531 w 1594"/>
                <a:gd name="T27" fmla="*/ 212 h 223"/>
                <a:gd name="T28" fmla="*/ 1508 w 1594"/>
                <a:gd name="T29" fmla="*/ 221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1 h 223"/>
                <a:gd name="T36" fmla="*/ 63 w 1594"/>
                <a:gd name="T37" fmla="*/ 212 h 223"/>
                <a:gd name="T38" fmla="*/ 42 w 1594"/>
                <a:gd name="T39" fmla="*/ 200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8 h 223"/>
                <a:gd name="T46" fmla="*/ 0 w 1594"/>
                <a:gd name="T47" fmla="*/ 112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2 h 223"/>
                <a:gd name="T54" fmla="*/ 42 w 1594"/>
                <a:gd name="T55" fmla="*/ 24 h 223"/>
                <a:gd name="T56" fmla="*/ 63 w 1594"/>
                <a:gd name="T57" fmla="*/ 12 h 223"/>
                <a:gd name="T58" fmla="*/ 87 w 1594"/>
                <a:gd name="T59" fmla="*/ 3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4"/>
                  </a:lnTo>
                  <a:lnTo>
                    <a:pt x="1569" y="42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2"/>
                  </a:lnTo>
                  <a:lnTo>
                    <a:pt x="1591" y="138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200"/>
                  </a:lnTo>
                  <a:lnTo>
                    <a:pt x="1531" y="212"/>
                  </a:lnTo>
                  <a:lnTo>
                    <a:pt x="1508" y="221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68050D1-A64D-4EAD-90A9-50B1BC5F9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1" y="778"/>
              <a:ext cx="155" cy="156"/>
            </a:xfrm>
            <a:custGeom>
              <a:avLst/>
              <a:gdLst>
                <a:gd name="T0" fmla="*/ 113 w 623"/>
                <a:gd name="T1" fmla="*/ 0 h 622"/>
                <a:gd name="T2" fmla="*/ 511 w 623"/>
                <a:gd name="T3" fmla="*/ 0 h 622"/>
                <a:gd name="T4" fmla="*/ 533 w 623"/>
                <a:gd name="T5" fmla="*/ 2 h 622"/>
                <a:gd name="T6" fmla="*/ 554 w 623"/>
                <a:gd name="T7" fmla="*/ 8 h 622"/>
                <a:gd name="T8" fmla="*/ 573 w 623"/>
                <a:gd name="T9" fmla="*/ 18 h 622"/>
                <a:gd name="T10" fmla="*/ 590 w 623"/>
                <a:gd name="T11" fmla="*/ 32 h 622"/>
                <a:gd name="T12" fmla="*/ 604 w 623"/>
                <a:gd name="T13" fmla="*/ 49 h 622"/>
                <a:gd name="T14" fmla="*/ 614 w 623"/>
                <a:gd name="T15" fmla="*/ 69 h 622"/>
                <a:gd name="T16" fmla="*/ 621 w 623"/>
                <a:gd name="T17" fmla="*/ 90 h 622"/>
                <a:gd name="T18" fmla="*/ 623 w 623"/>
                <a:gd name="T19" fmla="*/ 111 h 622"/>
                <a:gd name="T20" fmla="*/ 621 w 623"/>
                <a:gd name="T21" fmla="*/ 133 h 622"/>
                <a:gd name="T22" fmla="*/ 614 w 623"/>
                <a:gd name="T23" fmla="*/ 154 h 622"/>
                <a:gd name="T24" fmla="*/ 604 w 623"/>
                <a:gd name="T25" fmla="*/ 173 h 622"/>
                <a:gd name="T26" fmla="*/ 590 w 623"/>
                <a:gd name="T27" fmla="*/ 191 h 622"/>
                <a:gd name="T28" fmla="*/ 192 w 623"/>
                <a:gd name="T29" fmla="*/ 590 h 622"/>
                <a:gd name="T30" fmla="*/ 175 w 623"/>
                <a:gd name="T31" fmla="*/ 603 h 622"/>
                <a:gd name="T32" fmla="*/ 155 w 623"/>
                <a:gd name="T33" fmla="*/ 614 h 622"/>
                <a:gd name="T34" fmla="*/ 134 w 623"/>
                <a:gd name="T35" fmla="*/ 620 h 622"/>
                <a:gd name="T36" fmla="*/ 113 w 623"/>
                <a:gd name="T37" fmla="*/ 622 h 622"/>
                <a:gd name="T38" fmla="*/ 91 w 623"/>
                <a:gd name="T39" fmla="*/ 620 h 622"/>
                <a:gd name="T40" fmla="*/ 69 w 623"/>
                <a:gd name="T41" fmla="*/ 614 h 622"/>
                <a:gd name="T42" fmla="*/ 50 w 623"/>
                <a:gd name="T43" fmla="*/ 603 h 622"/>
                <a:gd name="T44" fmla="*/ 33 w 623"/>
                <a:gd name="T45" fmla="*/ 589 h 622"/>
                <a:gd name="T46" fmla="*/ 20 w 623"/>
                <a:gd name="T47" fmla="*/ 572 h 622"/>
                <a:gd name="T48" fmla="*/ 10 w 623"/>
                <a:gd name="T49" fmla="*/ 554 h 622"/>
                <a:gd name="T50" fmla="*/ 4 w 623"/>
                <a:gd name="T51" fmla="*/ 532 h 622"/>
                <a:gd name="T52" fmla="*/ 0 w 623"/>
                <a:gd name="T53" fmla="*/ 510 h 622"/>
                <a:gd name="T54" fmla="*/ 0 w 623"/>
                <a:gd name="T55" fmla="*/ 111 h 622"/>
                <a:gd name="T56" fmla="*/ 4 w 623"/>
                <a:gd name="T57" fmla="*/ 85 h 622"/>
                <a:gd name="T58" fmla="*/ 13 w 623"/>
                <a:gd name="T59" fmla="*/ 62 h 622"/>
                <a:gd name="T60" fmla="*/ 25 w 623"/>
                <a:gd name="T61" fmla="*/ 41 h 622"/>
                <a:gd name="T62" fmla="*/ 43 w 623"/>
                <a:gd name="T63" fmla="*/ 24 h 622"/>
                <a:gd name="T64" fmla="*/ 63 w 623"/>
                <a:gd name="T65" fmla="*/ 11 h 622"/>
                <a:gd name="T66" fmla="*/ 87 w 623"/>
                <a:gd name="T67" fmla="*/ 3 h 622"/>
                <a:gd name="T68" fmla="*/ 113 w 623"/>
                <a:gd name="T69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3" h="622">
                  <a:moveTo>
                    <a:pt x="113" y="0"/>
                  </a:moveTo>
                  <a:lnTo>
                    <a:pt x="511" y="0"/>
                  </a:lnTo>
                  <a:lnTo>
                    <a:pt x="533" y="2"/>
                  </a:lnTo>
                  <a:lnTo>
                    <a:pt x="554" y="8"/>
                  </a:lnTo>
                  <a:lnTo>
                    <a:pt x="573" y="18"/>
                  </a:lnTo>
                  <a:lnTo>
                    <a:pt x="590" y="32"/>
                  </a:lnTo>
                  <a:lnTo>
                    <a:pt x="604" y="49"/>
                  </a:lnTo>
                  <a:lnTo>
                    <a:pt x="614" y="69"/>
                  </a:lnTo>
                  <a:lnTo>
                    <a:pt x="621" y="90"/>
                  </a:lnTo>
                  <a:lnTo>
                    <a:pt x="623" y="111"/>
                  </a:lnTo>
                  <a:lnTo>
                    <a:pt x="621" y="133"/>
                  </a:lnTo>
                  <a:lnTo>
                    <a:pt x="614" y="154"/>
                  </a:lnTo>
                  <a:lnTo>
                    <a:pt x="604" y="173"/>
                  </a:lnTo>
                  <a:lnTo>
                    <a:pt x="590" y="191"/>
                  </a:lnTo>
                  <a:lnTo>
                    <a:pt x="192" y="590"/>
                  </a:lnTo>
                  <a:lnTo>
                    <a:pt x="175" y="603"/>
                  </a:lnTo>
                  <a:lnTo>
                    <a:pt x="155" y="614"/>
                  </a:lnTo>
                  <a:lnTo>
                    <a:pt x="134" y="620"/>
                  </a:lnTo>
                  <a:lnTo>
                    <a:pt x="113" y="622"/>
                  </a:lnTo>
                  <a:lnTo>
                    <a:pt x="91" y="620"/>
                  </a:lnTo>
                  <a:lnTo>
                    <a:pt x="69" y="614"/>
                  </a:lnTo>
                  <a:lnTo>
                    <a:pt x="50" y="603"/>
                  </a:lnTo>
                  <a:lnTo>
                    <a:pt x="33" y="589"/>
                  </a:lnTo>
                  <a:lnTo>
                    <a:pt x="20" y="572"/>
                  </a:lnTo>
                  <a:lnTo>
                    <a:pt x="10" y="554"/>
                  </a:lnTo>
                  <a:lnTo>
                    <a:pt x="4" y="532"/>
                  </a:lnTo>
                  <a:lnTo>
                    <a:pt x="0" y="510"/>
                  </a:lnTo>
                  <a:lnTo>
                    <a:pt x="0" y="111"/>
                  </a:lnTo>
                  <a:lnTo>
                    <a:pt x="4" y="85"/>
                  </a:lnTo>
                  <a:lnTo>
                    <a:pt x="13" y="62"/>
                  </a:lnTo>
                  <a:lnTo>
                    <a:pt x="25" y="41"/>
                  </a:lnTo>
                  <a:lnTo>
                    <a:pt x="43" y="24"/>
                  </a:lnTo>
                  <a:lnTo>
                    <a:pt x="63" y="11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A9B9C3"/>
            </a:solidFill>
            <a:ln w="0">
              <a:solidFill>
                <a:srgbClr val="A9B9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6B0E109-D4DC-4D2E-9C3C-831AC9494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" y="109"/>
              <a:ext cx="66" cy="105"/>
            </a:xfrm>
            <a:custGeom>
              <a:avLst/>
              <a:gdLst>
                <a:gd name="T0" fmla="*/ 64 w 263"/>
                <a:gd name="T1" fmla="*/ 0 h 421"/>
                <a:gd name="T2" fmla="*/ 201 w 263"/>
                <a:gd name="T3" fmla="*/ 0 h 421"/>
                <a:gd name="T4" fmla="*/ 217 w 263"/>
                <a:gd name="T5" fmla="*/ 2 h 421"/>
                <a:gd name="T6" fmla="*/ 233 w 263"/>
                <a:gd name="T7" fmla="*/ 8 h 421"/>
                <a:gd name="T8" fmla="*/ 245 w 263"/>
                <a:gd name="T9" fmla="*/ 19 h 421"/>
                <a:gd name="T10" fmla="*/ 254 w 263"/>
                <a:gd name="T11" fmla="*/ 31 h 421"/>
                <a:gd name="T12" fmla="*/ 261 w 263"/>
                <a:gd name="T13" fmla="*/ 46 h 421"/>
                <a:gd name="T14" fmla="*/ 263 w 263"/>
                <a:gd name="T15" fmla="*/ 63 h 421"/>
                <a:gd name="T16" fmla="*/ 263 w 263"/>
                <a:gd name="T17" fmla="*/ 421 h 421"/>
                <a:gd name="T18" fmla="*/ 0 w 263"/>
                <a:gd name="T19" fmla="*/ 421 h 421"/>
                <a:gd name="T20" fmla="*/ 0 w 263"/>
                <a:gd name="T21" fmla="*/ 63 h 421"/>
                <a:gd name="T22" fmla="*/ 2 w 263"/>
                <a:gd name="T23" fmla="*/ 46 h 421"/>
                <a:gd name="T24" fmla="*/ 9 w 263"/>
                <a:gd name="T25" fmla="*/ 31 h 421"/>
                <a:gd name="T26" fmla="*/ 18 w 263"/>
                <a:gd name="T27" fmla="*/ 19 h 421"/>
                <a:gd name="T28" fmla="*/ 32 w 263"/>
                <a:gd name="T29" fmla="*/ 8 h 421"/>
                <a:gd name="T30" fmla="*/ 46 w 263"/>
                <a:gd name="T31" fmla="*/ 2 h 421"/>
                <a:gd name="T32" fmla="*/ 64 w 263"/>
                <a:gd name="T3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3" h="421">
                  <a:moveTo>
                    <a:pt x="64" y="0"/>
                  </a:moveTo>
                  <a:lnTo>
                    <a:pt x="201" y="0"/>
                  </a:lnTo>
                  <a:lnTo>
                    <a:pt x="217" y="2"/>
                  </a:lnTo>
                  <a:lnTo>
                    <a:pt x="233" y="8"/>
                  </a:lnTo>
                  <a:lnTo>
                    <a:pt x="245" y="19"/>
                  </a:lnTo>
                  <a:lnTo>
                    <a:pt x="254" y="31"/>
                  </a:lnTo>
                  <a:lnTo>
                    <a:pt x="261" y="46"/>
                  </a:lnTo>
                  <a:lnTo>
                    <a:pt x="263" y="63"/>
                  </a:lnTo>
                  <a:lnTo>
                    <a:pt x="263" y="421"/>
                  </a:lnTo>
                  <a:lnTo>
                    <a:pt x="0" y="421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9" y="31"/>
                  </a:lnTo>
                  <a:lnTo>
                    <a:pt x="18" y="19"/>
                  </a:lnTo>
                  <a:lnTo>
                    <a:pt x="32" y="8"/>
                  </a:lnTo>
                  <a:lnTo>
                    <a:pt x="46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E43C70B-CA81-409B-8467-D7A45AF6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09"/>
              <a:ext cx="33" cy="105"/>
            </a:xfrm>
            <a:custGeom>
              <a:avLst/>
              <a:gdLst>
                <a:gd name="T0" fmla="*/ 0 w 131"/>
                <a:gd name="T1" fmla="*/ 0 h 421"/>
                <a:gd name="T2" fmla="*/ 69 w 131"/>
                <a:gd name="T3" fmla="*/ 0 h 421"/>
                <a:gd name="T4" fmla="*/ 85 w 131"/>
                <a:gd name="T5" fmla="*/ 2 h 421"/>
                <a:gd name="T6" fmla="*/ 101 w 131"/>
                <a:gd name="T7" fmla="*/ 8 h 421"/>
                <a:gd name="T8" fmla="*/ 113 w 131"/>
                <a:gd name="T9" fmla="*/ 19 h 421"/>
                <a:gd name="T10" fmla="*/ 122 w 131"/>
                <a:gd name="T11" fmla="*/ 31 h 421"/>
                <a:gd name="T12" fmla="*/ 129 w 131"/>
                <a:gd name="T13" fmla="*/ 46 h 421"/>
                <a:gd name="T14" fmla="*/ 131 w 131"/>
                <a:gd name="T15" fmla="*/ 63 h 421"/>
                <a:gd name="T16" fmla="*/ 131 w 131"/>
                <a:gd name="T17" fmla="*/ 421 h 421"/>
                <a:gd name="T18" fmla="*/ 0 w 131"/>
                <a:gd name="T19" fmla="*/ 421 h 421"/>
                <a:gd name="T20" fmla="*/ 0 w 131"/>
                <a:gd name="T21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21">
                  <a:moveTo>
                    <a:pt x="0" y="0"/>
                  </a:moveTo>
                  <a:lnTo>
                    <a:pt x="69" y="0"/>
                  </a:lnTo>
                  <a:lnTo>
                    <a:pt x="85" y="2"/>
                  </a:lnTo>
                  <a:lnTo>
                    <a:pt x="101" y="8"/>
                  </a:lnTo>
                  <a:lnTo>
                    <a:pt x="113" y="19"/>
                  </a:lnTo>
                  <a:lnTo>
                    <a:pt x="122" y="31"/>
                  </a:lnTo>
                  <a:lnTo>
                    <a:pt x="129" y="46"/>
                  </a:lnTo>
                  <a:lnTo>
                    <a:pt x="131" y="63"/>
                  </a:lnTo>
                  <a:lnTo>
                    <a:pt x="131" y="421"/>
                  </a:lnTo>
                  <a:lnTo>
                    <a:pt x="0" y="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381E3998-0418-4CEF-8AE3-EE16DEA45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204"/>
              <a:ext cx="163" cy="756"/>
            </a:xfrm>
            <a:custGeom>
              <a:avLst/>
              <a:gdLst>
                <a:gd name="T0" fmla="*/ 63 w 651"/>
                <a:gd name="T1" fmla="*/ 0 h 3022"/>
                <a:gd name="T2" fmla="*/ 588 w 651"/>
                <a:gd name="T3" fmla="*/ 0 h 3022"/>
                <a:gd name="T4" fmla="*/ 605 w 651"/>
                <a:gd name="T5" fmla="*/ 2 h 3022"/>
                <a:gd name="T6" fmla="*/ 620 w 651"/>
                <a:gd name="T7" fmla="*/ 9 h 3022"/>
                <a:gd name="T8" fmla="*/ 633 w 651"/>
                <a:gd name="T9" fmla="*/ 18 h 3022"/>
                <a:gd name="T10" fmla="*/ 643 w 651"/>
                <a:gd name="T11" fmla="*/ 32 h 3022"/>
                <a:gd name="T12" fmla="*/ 649 w 651"/>
                <a:gd name="T13" fmla="*/ 46 h 3022"/>
                <a:gd name="T14" fmla="*/ 651 w 651"/>
                <a:gd name="T15" fmla="*/ 64 h 3022"/>
                <a:gd name="T16" fmla="*/ 651 w 651"/>
                <a:gd name="T17" fmla="*/ 64 h 3022"/>
                <a:gd name="T18" fmla="*/ 651 w 651"/>
                <a:gd name="T19" fmla="*/ 2279 h 3022"/>
                <a:gd name="T20" fmla="*/ 650 w 651"/>
                <a:gd name="T21" fmla="*/ 2299 h 3022"/>
                <a:gd name="T22" fmla="*/ 645 w 651"/>
                <a:gd name="T23" fmla="*/ 2317 h 3022"/>
                <a:gd name="T24" fmla="*/ 383 w 651"/>
                <a:gd name="T25" fmla="*/ 2983 h 3022"/>
                <a:gd name="T26" fmla="*/ 374 w 651"/>
                <a:gd name="T27" fmla="*/ 2998 h 3022"/>
                <a:gd name="T28" fmla="*/ 361 w 651"/>
                <a:gd name="T29" fmla="*/ 3011 h 3022"/>
                <a:gd name="T30" fmla="*/ 344 w 651"/>
                <a:gd name="T31" fmla="*/ 3019 h 3022"/>
                <a:gd name="T32" fmla="*/ 326 w 651"/>
                <a:gd name="T33" fmla="*/ 3022 h 3022"/>
                <a:gd name="T34" fmla="*/ 307 w 651"/>
                <a:gd name="T35" fmla="*/ 3019 h 3022"/>
                <a:gd name="T36" fmla="*/ 291 w 651"/>
                <a:gd name="T37" fmla="*/ 3011 h 3022"/>
                <a:gd name="T38" fmla="*/ 278 w 651"/>
                <a:gd name="T39" fmla="*/ 2998 h 3022"/>
                <a:gd name="T40" fmla="*/ 269 w 651"/>
                <a:gd name="T41" fmla="*/ 2983 h 3022"/>
                <a:gd name="T42" fmla="*/ 7 w 651"/>
                <a:gd name="T43" fmla="*/ 2317 h 3022"/>
                <a:gd name="T44" fmla="*/ 1 w 651"/>
                <a:gd name="T45" fmla="*/ 2299 h 3022"/>
                <a:gd name="T46" fmla="*/ 0 w 651"/>
                <a:gd name="T47" fmla="*/ 2279 h 3022"/>
                <a:gd name="T48" fmla="*/ 0 w 651"/>
                <a:gd name="T49" fmla="*/ 64 h 3022"/>
                <a:gd name="T50" fmla="*/ 2 w 651"/>
                <a:gd name="T51" fmla="*/ 46 h 3022"/>
                <a:gd name="T52" fmla="*/ 8 w 651"/>
                <a:gd name="T53" fmla="*/ 32 h 3022"/>
                <a:gd name="T54" fmla="*/ 19 w 651"/>
                <a:gd name="T55" fmla="*/ 18 h 3022"/>
                <a:gd name="T56" fmla="*/ 31 w 651"/>
                <a:gd name="T57" fmla="*/ 9 h 3022"/>
                <a:gd name="T58" fmla="*/ 46 w 651"/>
                <a:gd name="T59" fmla="*/ 2 h 3022"/>
                <a:gd name="T60" fmla="*/ 63 w 651"/>
                <a:gd name="T61" fmla="*/ 0 h 3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51" h="3022">
                  <a:moveTo>
                    <a:pt x="63" y="0"/>
                  </a:moveTo>
                  <a:lnTo>
                    <a:pt x="588" y="0"/>
                  </a:lnTo>
                  <a:lnTo>
                    <a:pt x="605" y="2"/>
                  </a:lnTo>
                  <a:lnTo>
                    <a:pt x="620" y="9"/>
                  </a:lnTo>
                  <a:lnTo>
                    <a:pt x="633" y="18"/>
                  </a:lnTo>
                  <a:lnTo>
                    <a:pt x="643" y="32"/>
                  </a:lnTo>
                  <a:lnTo>
                    <a:pt x="649" y="46"/>
                  </a:lnTo>
                  <a:lnTo>
                    <a:pt x="651" y="64"/>
                  </a:lnTo>
                  <a:lnTo>
                    <a:pt x="651" y="64"/>
                  </a:lnTo>
                  <a:lnTo>
                    <a:pt x="651" y="2279"/>
                  </a:lnTo>
                  <a:lnTo>
                    <a:pt x="650" y="2299"/>
                  </a:lnTo>
                  <a:lnTo>
                    <a:pt x="645" y="2317"/>
                  </a:lnTo>
                  <a:lnTo>
                    <a:pt x="383" y="2983"/>
                  </a:lnTo>
                  <a:lnTo>
                    <a:pt x="374" y="2998"/>
                  </a:lnTo>
                  <a:lnTo>
                    <a:pt x="361" y="3011"/>
                  </a:lnTo>
                  <a:lnTo>
                    <a:pt x="344" y="3019"/>
                  </a:lnTo>
                  <a:lnTo>
                    <a:pt x="326" y="3022"/>
                  </a:lnTo>
                  <a:lnTo>
                    <a:pt x="307" y="3019"/>
                  </a:lnTo>
                  <a:lnTo>
                    <a:pt x="291" y="3011"/>
                  </a:lnTo>
                  <a:lnTo>
                    <a:pt x="278" y="2998"/>
                  </a:lnTo>
                  <a:lnTo>
                    <a:pt x="269" y="2983"/>
                  </a:lnTo>
                  <a:lnTo>
                    <a:pt x="7" y="2317"/>
                  </a:lnTo>
                  <a:lnTo>
                    <a:pt x="1" y="2299"/>
                  </a:lnTo>
                  <a:lnTo>
                    <a:pt x="0" y="2279"/>
                  </a:lnTo>
                  <a:lnTo>
                    <a:pt x="0" y="64"/>
                  </a:lnTo>
                  <a:lnTo>
                    <a:pt x="2" y="46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1" y="9"/>
                  </a:lnTo>
                  <a:lnTo>
                    <a:pt x="46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2697"/>
            </a:solidFill>
            <a:ln w="0">
              <a:solidFill>
                <a:srgbClr val="002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1AD4D0F-E376-46CD-8B3A-E3080D91F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04"/>
              <a:ext cx="82" cy="756"/>
            </a:xfrm>
            <a:custGeom>
              <a:avLst/>
              <a:gdLst>
                <a:gd name="T0" fmla="*/ 0 w 325"/>
                <a:gd name="T1" fmla="*/ 0 h 3023"/>
                <a:gd name="T2" fmla="*/ 325 w 325"/>
                <a:gd name="T3" fmla="*/ 0 h 3023"/>
                <a:gd name="T4" fmla="*/ 325 w 325"/>
                <a:gd name="T5" fmla="*/ 2279 h 3023"/>
                <a:gd name="T6" fmla="*/ 324 w 325"/>
                <a:gd name="T7" fmla="*/ 2299 h 3023"/>
                <a:gd name="T8" fmla="*/ 319 w 325"/>
                <a:gd name="T9" fmla="*/ 2317 h 3023"/>
                <a:gd name="T10" fmla="*/ 56 w 325"/>
                <a:gd name="T11" fmla="*/ 2985 h 3023"/>
                <a:gd name="T12" fmla="*/ 47 w 325"/>
                <a:gd name="T13" fmla="*/ 3000 h 3023"/>
                <a:gd name="T14" fmla="*/ 34 w 325"/>
                <a:gd name="T15" fmla="*/ 3013 h 3023"/>
                <a:gd name="T16" fmla="*/ 18 w 325"/>
                <a:gd name="T17" fmla="*/ 3020 h 3023"/>
                <a:gd name="T18" fmla="*/ 0 w 325"/>
                <a:gd name="T19" fmla="*/ 3023 h 3023"/>
                <a:gd name="T20" fmla="*/ 0 w 325"/>
                <a:gd name="T21" fmla="*/ 0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023">
                  <a:moveTo>
                    <a:pt x="0" y="0"/>
                  </a:moveTo>
                  <a:lnTo>
                    <a:pt x="325" y="0"/>
                  </a:lnTo>
                  <a:lnTo>
                    <a:pt x="325" y="2279"/>
                  </a:lnTo>
                  <a:lnTo>
                    <a:pt x="324" y="2299"/>
                  </a:lnTo>
                  <a:lnTo>
                    <a:pt x="319" y="2317"/>
                  </a:lnTo>
                  <a:lnTo>
                    <a:pt x="56" y="2985"/>
                  </a:lnTo>
                  <a:lnTo>
                    <a:pt x="47" y="3000"/>
                  </a:lnTo>
                  <a:lnTo>
                    <a:pt x="34" y="3013"/>
                  </a:lnTo>
                  <a:lnTo>
                    <a:pt x="18" y="3020"/>
                  </a:lnTo>
                  <a:lnTo>
                    <a:pt x="0" y="3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477"/>
            </a:solidFill>
            <a:ln w="0">
              <a:solidFill>
                <a:srgbClr val="00047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0598A3B-B44C-483B-BA25-917F9A21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8" y="261"/>
              <a:ext cx="227" cy="300"/>
            </a:xfrm>
            <a:custGeom>
              <a:avLst/>
              <a:gdLst>
                <a:gd name="T0" fmla="*/ 60 w 909"/>
                <a:gd name="T1" fmla="*/ 0 h 1199"/>
                <a:gd name="T2" fmla="*/ 842 w 909"/>
                <a:gd name="T3" fmla="*/ 0 h 1199"/>
                <a:gd name="T4" fmla="*/ 859 w 909"/>
                <a:gd name="T5" fmla="*/ 2 h 1199"/>
                <a:gd name="T6" fmla="*/ 875 w 909"/>
                <a:gd name="T7" fmla="*/ 9 h 1199"/>
                <a:gd name="T8" fmla="*/ 889 w 909"/>
                <a:gd name="T9" fmla="*/ 19 h 1199"/>
                <a:gd name="T10" fmla="*/ 900 w 909"/>
                <a:gd name="T11" fmla="*/ 33 h 1199"/>
                <a:gd name="T12" fmla="*/ 906 w 909"/>
                <a:gd name="T13" fmla="*/ 49 h 1199"/>
                <a:gd name="T14" fmla="*/ 909 w 909"/>
                <a:gd name="T15" fmla="*/ 67 h 1199"/>
                <a:gd name="T16" fmla="*/ 909 w 909"/>
                <a:gd name="T17" fmla="*/ 1132 h 1199"/>
                <a:gd name="T18" fmla="*/ 906 w 909"/>
                <a:gd name="T19" fmla="*/ 1150 h 1199"/>
                <a:gd name="T20" fmla="*/ 900 w 909"/>
                <a:gd name="T21" fmla="*/ 1166 h 1199"/>
                <a:gd name="T22" fmla="*/ 889 w 909"/>
                <a:gd name="T23" fmla="*/ 1180 h 1199"/>
                <a:gd name="T24" fmla="*/ 875 w 909"/>
                <a:gd name="T25" fmla="*/ 1190 h 1199"/>
                <a:gd name="T26" fmla="*/ 859 w 909"/>
                <a:gd name="T27" fmla="*/ 1196 h 1199"/>
                <a:gd name="T28" fmla="*/ 842 w 909"/>
                <a:gd name="T29" fmla="*/ 1199 h 1199"/>
                <a:gd name="T30" fmla="*/ 823 w 909"/>
                <a:gd name="T31" fmla="*/ 1196 h 1199"/>
                <a:gd name="T32" fmla="*/ 808 w 909"/>
                <a:gd name="T33" fmla="*/ 1190 h 1199"/>
                <a:gd name="T34" fmla="*/ 795 w 909"/>
                <a:gd name="T35" fmla="*/ 1180 h 1199"/>
                <a:gd name="T36" fmla="*/ 784 w 909"/>
                <a:gd name="T37" fmla="*/ 1166 h 1199"/>
                <a:gd name="T38" fmla="*/ 777 w 909"/>
                <a:gd name="T39" fmla="*/ 1150 h 1199"/>
                <a:gd name="T40" fmla="*/ 775 w 909"/>
                <a:gd name="T41" fmla="*/ 1132 h 1199"/>
                <a:gd name="T42" fmla="*/ 775 w 909"/>
                <a:gd name="T43" fmla="*/ 170 h 1199"/>
                <a:gd name="T44" fmla="*/ 60 w 909"/>
                <a:gd name="T45" fmla="*/ 170 h 1199"/>
                <a:gd name="T46" fmla="*/ 41 w 909"/>
                <a:gd name="T47" fmla="*/ 167 h 1199"/>
                <a:gd name="T48" fmla="*/ 25 w 909"/>
                <a:gd name="T49" fmla="*/ 158 h 1199"/>
                <a:gd name="T50" fmla="*/ 12 w 909"/>
                <a:gd name="T51" fmla="*/ 145 h 1199"/>
                <a:gd name="T52" fmla="*/ 3 w 909"/>
                <a:gd name="T53" fmla="*/ 129 h 1199"/>
                <a:gd name="T54" fmla="*/ 0 w 909"/>
                <a:gd name="T55" fmla="*/ 110 h 1199"/>
                <a:gd name="T56" fmla="*/ 0 w 909"/>
                <a:gd name="T57" fmla="*/ 59 h 1199"/>
                <a:gd name="T58" fmla="*/ 3 w 909"/>
                <a:gd name="T59" fmla="*/ 41 h 1199"/>
                <a:gd name="T60" fmla="*/ 12 w 909"/>
                <a:gd name="T61" fmla="*/ 24 h 1199"/>
                <a:gd name="T62" fmla="*/ 25 w 909"/>
                <a:gd name="T63" fmla="*/ 11 h 1199"/>
                <a:gd name="T64" fmla="*/ 41 w 909"/>
                <a:gd name="T65" fmla="*/ 3 h 1199"/>
                <a:gd name="T66" fmla="*/ 60 w 909"/>
                <a:gd name="T67" fmla="*/ 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9" h="1199">
                  <a:moveTo>
                    <a:pt x="60" y="0"/>
                  </a:moveTo>
                  <a:lnTo>
                    <a:pt x="842" y="0"/>
                  </a:lnTo>
                  <a:lnTo>
                    <a:pt x="859" y="2"/>
                  </a:lnTo>
                  <a:lnTo>
                    <a:pt x="875" y="9"/>
                  </a:lnTo>
                  <a:lnTo>
                    <a:pt x="889" y="19"/>
                  </a:lnTo>
                  <a:lnTo>
                    <a:pt x="900" y="33"/>
                  </a:lnTo>
                  <a:lnTo>
                    <a:pt x="906" y="49"/>
                  </a:lnTo>
                  <a:lnTo>
                    <a:pt x="909" y="67"/>
                  </a:lnTo>
                  <a:lnTo>
                    <a:pt x="909" y="1132"/>
                  </a:lnTo>
                  <a:lnTo>
                    <a:pt x="906" y="1150"/>
                  </a:lnTo>
                  <a:lnTo>
                    <a:pt x="900" y="1166"/>
                  </a:lnTo>
                  <a:lnTo>
                    <a:pt x="889" y="1180"/>
                  </a:lnTo>
                  <a:lnTo>
                    <a:pt x="875" y="1190"/>
                  </a:lnTo>
                  <a:lnTo>
                    <a:pt x="859" y="1196"/>
                  </a:lnTo>
                  <a:lnTo>
                    <a:pt x="842" y="1199"/>
                  </a:lnTo>
                  <a:lnTo>
                    <a:pt x="823" y="1196"/>
                  </a:lnTo>
                  <a:lnTo>
                    <a:pt x="808" y="1190"/>
                  </a:lnTo>
                  <a:lnTo>
                    <a:pt x="795" y="1180"/>
                  </a:lnTo>
                  <a:lnTo>
                    <a:pt x="784" y="1166"/>
                  </a:lnTo>
                  <a:lnTo>
                    <a:pt x="777" y="1150"/>
                  </a:lnTo>
                  <a:lnTo>
                    <a:pt x="775" y="1132"/>
                  </a:lnTo>
                  <a:lnTo>
                    <a:pt x="775" y="170"/>
                  </a:lnTo>
                  <a:lnTo>
                    <a:pt x="60" y="170"/>
                  </a:lnTo>
                  <a:lnTo>
                    <a:pt x="41" y="167"/>
                  </a:lnTo>
                  <a:lnTo>
                    <a:pt x="25" y="158"/>
                  </a:lnTo>
                  <a:lnTo>
                    <a:pt x="12" y="145"/>
                  </a:lnTo>
                  <a:lnTo>
                    <a:pt x="3" y="129"/>
                  </a:lnTo>
                  <a:lnTo>
                    <a:pt x="0" y="110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3CE7E74-0289-4D40-B464-6B63A596D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773"/>
              <a:ext cx="163" cy="187"/>
            </a:xfrm>
            <a:custGeom>
              <a:avLst/>
              <a:gdLst>
                <a:gd name="T0" fmla="*/ 0 w 651"/>
                <a:gd name="T1" fmla="*/ 0 h 748"/>
                <a:gd name="T2" fmla="*/ 651 w 651"/>
                <a:gd name="T3" fmla="*/ 0 h 748"/>
                <a:gd name="T4" fmla="*/ 651 w 651"/>
                <a:gd name="T5" fmla="*/ 5 h 748"/>
                <a:gd name="T6" fmla="*/ 650 w 651"/>
                <a:gd name="T7" fmla="*/ 25 h 748"/>
                <a:gd name="T8" fmla="*/ 645 w 651"/>
                <a:gd name="T9" fmla="*/ 43 h 748"/>
                <a:gd name="T10" fmla="*/ 383 w 651"/>
                <a:gd name="T11" fmla="*/ 709 h 748"/>
                <a:gd name="T12" fmla="*/ 374 w 651"/>
                <a:gd name="T13" fmla="*/ 724 h 748"/>
                <a:gd name="T14" fmla="*/ 361 w 651"/>
                <a:gd name="T15" fmla="*/ 737 h 748"/>
                <a:gd name="T16" fmla="*/ 344 w 651"/>
                <a:gd name="T17" fmla="*/ 745 h 748"/>
                <a:gd name="T18" fmla="*/ 326 w 651"/>
                <a:gd name="T19" fmla="*/ 748 h 748"/>
                <a:gd name="T20" fmla="*/ 307 w 651"/>
                <a:gd name="T21" fmla="*/ 745 h 748"/>
                <a:gd name="T22" fmla="*/ 291 w 651"/>
                <a:gd name="T23" fmla="*/ 737 h 748"/>
                <a:gd name="T24" fmla="*/ 278 w 651"/>
                <a:gd name="T25" fmla="*/ 724 h 748"/>
                <a:gd name="T26" fmla="*/ 268 w 651"/>
                <a:gd name="T27" fmla="*/ 709 h 748"/>
                <a:gd name="T28" fmla="*/ 7 w 651"/>
                <a:gd name="T29" fmla="*/ 43 h 748"/>
                <a:gd name="T30" fmla="*/ 1 w 651"/>
                <a:gd name="T31" fmla="*/ 25 h 748"/>
                <a:gd name="T32" fmla="*/ 0 w 651"/>
                <a:gd name="T33" fmla="*/ 5 h 748"/>
                <a:gd name="T34" fmla="*/ 0 w 651"/>
                <a:gd name="T35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1" h="748">
                  <a:moveTo>
                    <a:pt x="0" y="0"/>
                  </a:moveTo>
                  <a:lnTo>
                    <a:pt x="651" y="0"/>
                  </a:lnTo>
                  <a:lnTo>
                    <a:pt x="651" y="5"/>
                  </a:lnTo>
                  <a:lnTo>
                    <a:pt x="650" y="25"/>
                  </a:lnTo>
                  <a:lnTo>
                    <a:pt x="645" y="43"/>
                  </a:lnTo>
                  <a:lnTo>
                    <a:pt x="383" y="709"/>
                  </a:lnTo>
                  <a:lnTo>
                    <a:pt x="374" y="724"/>
                  </a:lnTo>
                  <a:lnTo>
                    <a:pt x="361" y="737"/>
                  </a:lnTo>
                  <a:lnTo>
                    <a:pt x="344" y="745"/>
                  </a:lnTo>
                  <a:lnTo>
                    <a:pt x="326" y="748"/>
                  </a:lnTo>
                  <a:lnTo>
                    <a:pt x="307" y="745"/>
                  </a:lnTo>
                  <a:lnTo>
                    <a:pt x="291" y="737"/>
                  </a:lnTo>
                  <a:lnTo>
                    <a:pt x="278" y="724"/>
                  </a:lnTo>
                  <a:lnTo>
                    <a:pt x="268" y="709"/>
                  </a:lnTo>
                  <a:lnTo>
                    <a:pt x="7" y="43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2345782-21D8-4302-ADC6-5D882C2BE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773"/>
              <a:ext cx="82" cy="187"/>
            </a:xfrm>
            <a:custGeom>
              <a:avLst/>
              <a:gdLst>
                <a:gd name="T0" fmla="*/ 0 w 325"/>
                <a:gd name="T1" fmla="*/ 0 h 749"/>
                <a:gd name="T2" fmla="*/ 325 w 325"/>
                <a:gd name="T3" fmla="*/ 0 h 749"/>
                <a:gd name="T4" fmla="*/ 325 w 325"/>
                <a:gd name="T5" fmla="*/ 5 h 749"/>
                <a:gd name="T6" fmla="*/ 324 w 325"/>
                <a:gd name="T7" fmla="*/ 25 h 749"/>
                <a:gd name="T8" fmla="*/ 319 w 325"/>
                <a:gd name="T9" fmla="*/ 43 h 749"/>
                <a:gd name="T10" fmla="*/ 56 w 325"/>
                <a:gd name="T11" fmla="*/ 711 h 749"/>
                <a:gd name="T12" fmla="*/ 47 w 325"/>
                <a:gd name="T13" fmla="*/ 726 h 749"/>
                <a:gd name="T14" fmla="*/ 34 w 325"/>
                <a:gd name="T15" fmla="*/ 739 h 749"/>
                <a:gd name="T16" fmla="*/ 18 w 325"/>
                <a:gd name="T17" fmla="*/ 746 h 749"/>
                <a:gd name="T18" fmla="*/ 0 w 325"/>
                <a:gd name="T19" fmla="*/ 749 h 749"/>
                <a:gd name="T20" fmla="*/ 0 w 325"/>
                <a:gd name="T21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749">
                  <a:moveTo>
                    <a:pt x="0" y="0"/>
                  </a:moveTo>
                  <a:lnTo>
                    <a:pt x="325" y="0"/>
                  </a:lnTo>
                  <a:lnTo>
                    <a:pt x="325" y="5"/>
                  </a:lnTo>
                  <a:lnTo>
                    <a:pt x="324" y="25"/>
                  </a:lnTo>
                  <a:lnTo>
                    <a:pt x="319" y="43"/>
                  </a:lnTo>
                  <a:lnTo>
                    <a:pt x="56" y="711"/>
                  </a:lnTo>
                  <a:lnTo>
                    <a:pt x="47" y="726"/>
                  </a:lnTo>
                  <a:lnTo>
                    <a:pt x="34" y="739"/>
                  </a:lnTo>
                  <a:lnTo>
                    <a:pt x="18" y="746"/>
                  </a:lnTo>
                  <a:lnTo>
                    <a:pt x="0" y="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FCB464-2304-47EE-8C1D-620E05057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304"/>
              <a:ext cx="163" cy="33"/>
            </a:xfrm>
            <a:prstGeom prst="rect">
              <a:avLst/>
            </a:prstGeom>
            <a:solidFill>
              <a:srgbClr val="00005F"/>
            </a:solidFill>
            <a:ln w="0">
              <a:solidFill>
                <a:srgbClr val="00005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29F4D87-172D-49D1-A0BB-132A1A7AA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3 h 223"/>
                <a:gd name="T6" fmla="*/ 1531 w 1594"/>
                <a:gd name="T7" fmla="*/ 12 h 223"/>
                <a:gd name="T8" fmla="*/ 1552 w 1594"/>
                <a:gd name="T9" fmla="*/ 24 h 223"/>
                <a:gd name="T10" fmla="*/ 1569 w 1594"/>
                <a:gd name="T11" fmla="*/ 42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2 h 223"/>
                <a:gd name="T18" fmla="*/ 1591 w 1594"/>
                <a:gd name="T19" fmla="*/ 138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200 h 223"/>
                <a:gd name="T26" fmla="*/ 1531 w 1594"/>
                <a:gd name="T27" fmla="*/ 212 h 223"/>
                <a:gd name="T28" fmla="*/ 1508 w 1594"/>
                <a:gd name="T29" fmla="*/ 221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1 h 223"/>
                <a:gd name="T36" fmla="*/ 63 w 1594"/>
                <a:gd name="T37" fmla="*/ 212 h 223"/>
                <a:gd name="T38" fmla="*/ 42 w 1594"/>
                <a:gd name="T39" fmla="*/ 200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8 h 223"/>
                <a:gd name="T46" fmla="*/ 0 w 1594"/>
                <a:gd name="T47" fmla="*/ 112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2 h 223"/>
                <a:gd name="T54" fmla="*/ 42 w 1594"/>
                <a:gd name="T55" fmla="*/ 24 h 223"/>
                <a:gd name="T56" fmla="*/ 63 w 1594"/>
                <a:gd name="T57" fmla="*/ 12 h 223"/>
                <a:gd name="T58" fmla="*/ 87 w 1594"/>
                <a:gd name="T59" fmla="*/ 3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4"/>
                  </a:lnTo>
                  <a:lnTo>
                    <a:pt x="1569" y="42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2"/>
                  </a:lnTo>
                  <a:lnTo>
                    <a:pt x="1591" y="138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200"/>
                  </a:lnTo>
                  <a:lnTo>
                    <a:pt x="1531" y="212"/>
                  </a:lnTo>
                  <a:lnTo>
                    <a:pt x="1508" y="221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514C6EE-AB62-4D73-8503-77E8E6548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201" cy="56"/>
            </a:xfrm>
            <a:custGeom>
              <a:avLst/>
              <a:gdLst>
                <a:gd name="T0" fmla="*/ 113 w 805"/>
                <a:gd name="T1" fmla="*/ 0 h 223"/>
                <a:gd name="T2" fmla="*/ 805 w 805"/>
                <a:gd name="T3" fmla="*/ 0 h 223"/>
                <a:gd name="T4" fmla="*/ 805 w 805"/>
                <a:gd name="T5" fmla="*/ 223 h 223"/>
                <a:gd name="T6" fmla="*/ 113 w 805"/>
                <a:gd name="T7" fmla="*/ 223 h 223"/>
                <a:gd name="T8" fmla="*/ 87 w 805"/>
                <a:gd name="T9" fmla="*/ 221 h 223"/>
                <a:gd name="T10" fmla="*/ 63 w 805"/>
                <a:gd name="T11" fmla="*/ 212 h 223"/>
                <a:gd name="T12" fmla="*/ 42 w 805"/>
                <a:gd name="T13" fmla="*/ 200 h 223"/>
                <a:gd name="T14" fmla="*/ 25 w 805"/>
                <a:gd name="T15" fmla="*/ 182 h 223"/>
                <a:gd name="T16" fmla="*/ 12 w 805"/>
                <a:gd name="T17" fmla="*/ 161 h 223"/>
                <a:gd name="T18" fmla="*/ 3 w 805"/>
                <a:gd name="T19" fmla="*/ 138 h 223"/>
                <a:gd name="T20" fmla="*/ 0 w 805"/>
                <a:gd name="T21" fmla="*/ 112 h 223"/>
                <a:gd name="T22" fmla="*/ 3 w 805"/>
                <a:gd name="T23" fmla="*/ 86 h 223"/>
                <a:gd name="T24" fmla="*/ 12 w 805"/>
                <a:gd name="T25" fmla="*/ 62 h 223"/>
                <a:gd name="T26" fmla="*/ 25 w 805"/>
                <a:gd name="T27" fmla="*/ 42 h 223"/>
                <a:gd name="T28" fmla="*/ 42 w 805"/>
                <a:gd name="T29" fmla="*/ 24 h 223"/>
                <a:gd name="T30" fmla="*/ 63 w 805"/>
                <a:gd name="T31" fmla="*/ 12 h 223"/>
                <a:gd name="T32" fmla="*/ 87 w 805"/>
                <a:gd name="T33" fmla="*/ 3 h 223"/>
                <a:gd name="T34" fmla="*/ 113 w 805"/>
                <a:gd name="T3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3">
                  <a:moveTo>
                    <a:pt x="113" y="0"/>
                  </a:moveTo>
                  <a:lnTo>
                    <a:pt x="805" y="0"/>
                  </a:lnTo>
                  <a:lnTo>
                    <a:pt x="805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28825EB9-D6D8-47FD-9B14-DFC275C72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79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2 h 223"/>
                <a:gd name="T6" fmla="*/ 1531 w 1594"/>
                <a:gd name="T7" fmla="*/ 11 h 223"/>
                <a:gd name="T8" fmla="*/ 1552 w 1594"/>
                <a:gd name="T9" fmla="*/ 24 h 223"/>
                <a:gd name="T10" fmla="*/ 1569 w 1594"/>
                <a:gd name="T11" fmla="*/ 41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1 h 223"/>
                <a:gd name="T18" fmla="*/ 1591 w 1594"/>
                <a:gd name="T19" fmla="*/ 137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199 h 223"/>
                <a:gd name="T26" fmla="*/ 1531 w 1594"/>
                <a:gd name="T27" fmla="*/ 211 h 223"/>
                <a:gd name="T28" fmla="*/ 1508 w 1594"/>
                <a:gd name="T29" fmla="*/ 220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0 h 223"/>
                <a:gd name="T36" fmla="*/ 63 w 1594"/>
                <a:gd name="T37" fmla="*/ 211 h 223"/>
                <a:gd name="T38" fmla="*/ 42 w 1594"/>
                <a:gd name="T39" fmla="*/ 199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7 h 223"/>
                <a:gd name="T46" fmla="*/ 0 w 1594"/>
                <a:gd name="T47" fmla="*/ 111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1 h 223"/>
                <a:gd name="T54" fmla="*/ 42 w 1594"/>
                <a:gd name="T55" fmla="*/ 24 h 223"/>
                <a:gd name="T56" fmla="*/ 63 w 1594"/>
                <a:gd name="T57" fmla="*/ 11 h 223"/>
                <a:gd name="T58" fmla="*/ 87 w 1594"/>
                <a:gd name="T59" fmla="*/ 2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2"/>
                  </a:lnTo>
                  <a:lnTo>
                    <a:pt x="1531" y="11"/>
                  </a:lnTo>
                  <a:lnTo>
                    <a:pt x="1552" y="24"/>
                  </a:lnTo>
                  <a:lnTo>
                    <a:pt x="1569" y="41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1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1"/>
                  </a:lnTo>
                  <a:lnTo>
                    <a:pt x="1508" y="220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0"/>
                  </a:lnTo>
                  <a:lnTo>
                    <a:pt x="63" y="211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1"/>
                  </a:lnTo>
                  <a:lnTo>
                    <a:pt x="42" y="24"/>
                  </a:lnTo>
                  <a:lnTo>
                    <a:pt x="63" y="11"/>
                  </a:lnTo>
                  <a:lnTo>
                    <a:pt x="87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7E9119D-6B17-4926-8B55-62D723EF4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79"/>
              <a:ext cx="201" cy="56"/>
            </a:xfrm>
            <a:custGeom>
              <a:avLst/>
              <a:gdLst>
                <a:gd name="T0" fmla="*/ 113 w 805"/>
                <a:gd name="T1" fmla="*/ 0 h 223"/>
                <a:gd name="T2" fmla="*/ 805 w 805"/>
                <a:gd name="T3" fmla="*/ 0 h 223"/>
                <a:gd name="T4" fmla="*/ 805 w 805"/>
                <a:gd name="T5" fmla="*/ 223 h 223"/>
                <a:gd name="T6" fmla="*/ 113 w 805"/>
                <a:gd name="T7" fmla="*/ 223 h 223"/>
                <a:gd name="T8" fmla="*/ 87 w 805"/>
                <a:gd name="T9" fmla="*/ 220 h 223"/>
                <a:gd name="T10" fmla="*/ 63 w 805"/>
                <a:gd name="T11" fmla="*/ 211 h 223"/>
                <a:gd name="T12" fmla="*/ 42 w 805"/>
                <a:gd name="T13" fmla="*/ 199 h 223"/>
                <a:gd name="T14" fmla="*/ 25 w 805"/>
                <a:gd name="T15" fmla="*/ 182 h 223"/>
                <a:gd name="T16" fmla="*/ 12 w 805"/>
                <a:gd name="T17" fmla="*/ 161 h 223"/>
                <a:gd name="T18" fmla="*/ 3 w 805"/>
                <a:gd name="T19" fmla="*/ 137 h 223"/>
                <a:gd name="T20" fmla="*/ 0 w 805"/>
                <a:gd name="T21" fmla="*/ 111 h 223"/>
                <a:gd name="T22" fmla="*/ 3 w 805"/>
                <a:gd name="T23" fmla="*/ 86 h 223"/>
                <a:gd name="T24" fmla="*/ 12 w 805"/>
                <a:gd name="T25" fmla="*/ 62 h 223"/>
                <a:gd name="T26" fmla="*/ 25 w 805"/>
                <a:gd name="T27" fmla="*/ 41 h 223"/>
                <a:gd name="T28" fmla="*/ 42 w 805"/>
                <a:gd name="T29" fmla="*/ 24 h 223"/>
                <a:gd name="T30" fmla="*/ 63 w 805"/>
                <a:gd name="T31" fmla="*/ 11 h 223"/>
                <a:gd name="T32" fmla="*/ 87 w 805"/>
                <a:gd name="T33" fmla="*/ 2 h 223"/>
                <a:gd name="T34" fmla="*/ 113 w 805"/>
                <a:gd name="T3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3">
                  <a:moveTo>
                    <a:pt x="113" y="0"/>
                  </a:moveTo>
                  <a:lnTo>
                    <a:pt x="805" y="0"/>
                  </a:lnTo>
                  <a:lnTo>
                    <a:pt x="805" y="223"/>
                  </a:lnTo>
                  <a:lnTo>
                    <a:pt x="113" y="223"/>
                  </a:lnTo>
                  <a:lnTo>
                    <a:pt x="87" y="220"/>
                  </a:lnTo>
                  <a:lnTo>
                    <a:pt x="63" y="211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1"/>
                  </a:lnTo>
                  <a:lnTo>
                    <a:pt x="42" y="24"/>
                  </a:lnTo>
                  <a:lnTo>
                    <a:pt x="63" y="11"/>
                  </a:lnTo>
                  <a:lnTo>
                    <a:pt x="87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3EBF5DA-2F0A-4652-BDC4-8C77415AB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398" cy="56"/>
            </a:xfrm>
            <a:custGeom>
              <a:avLst/>
              <a:gdLst>
                <a:gd name="T0" fmla="*/ 113 w 1594"/>
                <a:gd name="T1" fmla="*/ 0 h 224"/>
                <a:gd name="T2" fmla="*/ 1482 w 1594"/>
                <a:gd name="T3" fmla="*/ 0 h 224"/>
                <a:gd name="T4" fmla="*/ 1508 w 1594"/>
                <a:gd name="T5" fmla="*/ 3 h 224"/>
                <a:gd name="T6" fmla="*/ 1531 w 1594"/>
                <a:gd name="T7" fmla="*/ 12 h 224"/>
                <a:gd name="T8" fmla="*/ 1552 w 1594"/>
                <a:gd name="T9" fmla="*/ 25 h 224"/>
                <a:gd name="T10" fmla="*/ 1569 w 1594"/>
                <a:gd name="T11" fmla="*/ 43 h 224"/>
                <a:gd name="T12" fmla="*/ 1583 w 1594"/>
                <a:gd name="T13" fmla="*/ 63 h 224"/>
                <a:gd name="T14" fmla="*/ 1591 w 1594"/>
                <a:gd name="T15" fmla="*/ 87 h 224"/>
                <a:gd name="T16" fmla="*/ 1594 w 1594"/>
                <a:gd name="T17" fmla="*/ 112 h 224"/>
                <a:gd name="T18" fmla="*/ 1591 w 1594"/>
                <a:gd name="T19" fmla="*/ 137 h 224"/>
                <a:gd name="T20" fmla="*/ 1583 w 1594"/>
                <a:gd name="T21" fmla="*/ 161 h 224"/>
                <a:gd name="T22" fmla="*/ 1569 w 1594"/>
                <a:gd name="T23" fmla="*/ 182 h 224"/>
                <a:gd name="T24" fmla="*/ 1552 w 1594"/>
                <a:gd name="T25" fmla="*/ 199 h 224"/>
                <a:gd name="T26" fmla="*/ 1531 w 1594"/>
                <a:gd name="T27" fmla="*/ 213 h 224"/>
                <a:gd name="T28" fmla="*/ 1508 w 1594"/>
                <a:gd name="T29" fmla="*/ 221 h 224"/>
                <a:gd name="T30" fmla="*/ 1482 w 1594"/>
                <a:gd name="T31" fmla="*/ 224 h 224"/>
                <a:gd name="T32" fmla="*/ 113 w 1594"/>
                <a:gd name="T33" fmla="*/ 224 h 224"/>
                <a:gd name="T34" fmla="*/ 87 w 1594"/>
                <a:gd name="T35" fmla="*/ 221 h 224"/>
                <a:gd name="T36" fmla="*/ 63 w 1594"/>
                <a:gd name="T37" fmla="*/ 213 h 224"/>
                <a:gd name="T38" fmla="*/ 42 w 1594"/>
                <a:gd name="T39" fmla="*/ 199 h 224"/>
                <a:gd name="T40" fmla="*/ 25 w 1594"/>
                <a:gd name="T41" fmla="*/ 182 h 224"/>
                <a:gd name="T42" fmla="*/ 12 w 1594"/>
                <a:gd name="T43" fmla="*/ 161 h 224"/>
                <a:gd name="T44" fmla="*/ 3 w 1594"/>
                <a:gd name="T45" fmla="*/ 137 h 224"/>
                <a:gd name="T46" fmla="*/ 0 w 1594"/>
                <a:gd name="T47" fmla="*/ 112 h 224"/>
                <a:gd name="T48" fmla="*/ 3 w 1594"/>
                <a:gd name="T49" fmla="*/ 87 h 224"/>
                <a:gd name="T50" fmla="*/ 12 w 1594"/>
                <a:gd name="T51" fmla="*/ 63 h 224"/>
                <a:gd name="T52" fmla="*/ 25 w 1594"/>
                <a:gd name="T53" fmla="*/ 43 h 224"/>
                <a:gd name="T54" fmla="*/ 42 w 1594"/>
                <a:gd name="T55" fmla="*/ 25 h 224"/>
                <a:gd name="T56" fmla="*/ 63 w 1594"/>
                <a:gd name="T57" fmla="*/ 12 h 224"/>
                <a:gd name="T58" fmla="*/ 87 w 1594"/>
                <a:gd name="T59" fmla="*/ 3 h 224"/>
                <a:gd name="T60" fmla="*/ 113 w 1594"/>
                <a:gd name="T6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4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5"/>
                  </a:lnTo>
                  <a:lnTo>
                    <a:pt x="1569" y="43"/>
                  </a:lnTo>
                  <a:lnTo>
                    <a:pt x="1583" y="63"/>
                  </a:lnTo>
                  <a:lnTo>
                    <a:pt x="1591" y="87"/>
                  </a:lnTo>
                  <a:lnTo>
                    <a:pt x="1594" y="112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3"/>
                  </a:lnTo>
                  <a:lnTo>
                    <a:pt x="1508" y="221"/>
                  </a:lnTo>
                  <a:lnTo>
                    <a:pt x="1482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97D8926-16F7-46C6-8400-5637EE3AA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201" cy="56"/>
            </a:xfrm>
            <a:custGeom>
              <a:avLst/>
              <a:gdLst>
                <a:gd name="T0" fmla="*/ 113 w 805"/>
                <a:gd name="T1" fmla="*/ 0 h 224"/>
                <a:gd name="T2" fmla="*/ 805 w 805"/>
                <a:gd name="T3" fmla="*/ 0 h 224"/>
                <a:gd name="T4" fmla="*/ 805 w 805"/>
                <a:gd name="T5" fmla="*/ 224 h 224"/>
                <a:gd name="T6" fmla="*/ 113 w 805"/>
                <a:gd name="T7" fmla="*/ 224 h 224"/>
                <a:gd name="T8" fmla="*/ 87 w 805"/>
                <a:gd name="T9" fmla="*/ 221 h 224"/>
                <a:gd name="T10" fmla="*/ 63 w 805"/>
                <a:gd name="T11" fmla="*/ 213 h 224"/>
                <a:gd name="T12" fmla="*/ 42 w 805"/>
                <a:gd name="T13" fmla="*/ 199 h 224"/>
                <a:gd name="T14" fmla="*/ 25 w 805"/>
                <a:gd name="T15" fmla="*/ 182 h 224"/>
                <a:gd name="T16" fmla="*/ 12 w 805"/>
                <a:gd name="T17" fmla="*/ 161 h 224"/>
                <a:gd name="T18" fmla="*/ 3 w 805"/>
                <a:gd name="T19" fmla="*/ 137 h 224"/>
                <a:gd name="T20" fmla="*/ 0 w 805"/>
                <a:gd name="T21" fmla="*/ 112 h 224"/>
                <a:gd name="T22" fmla="*/ 3 w 805"/>
                <a:gd name="T23" fmla="*/ 87 h 224"/>
                <a:gd name="T24" fmla="*/ 12 w 805"/>
                <a:gd name="T25" fmla="*/ 63 h 224"/>
                <a:gd name="T26" fmla="*/ 25 w 805"/>
                <a:gd name="T27" fmla="*/ 43 h 224"/>
                <a:gd name="T28" fmla="*/ 42 w 805"/>
                <a:gd name="T29" fmla="*/ 25 h 224"/>
                <a:gd name="T30" fmla="*/ 63 w 805"/>
                <a:gd name="T31" fmla="*/ 12 h 224"/>
                <a:gd name="T32" fmla="*/ 87 w 805"/>
                <a:gd name="T33" fmla="*/ 3 h 224"/>
                <a:gd name="T34" fmla="*/ 113 w 805"/>
                <a:gd name="T3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4">
                  <a:moveTo>
                    <a:pt x="113" y="0"/>
                  </a:moveTo>
                  <a:lnTo>
                    <a:pt x="805" y="0"/>
                  </a:lnTo>
                  <a:lnTo>
                    <a:pt x="805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5" name="Group 208">
            <a:extLst>
              <a:ext uri="{FF2B5EF4-FFF2-40B4-BE49-F238E27FC236}">
                <a16:creationId xmlns:a16="http://schemas.microsoft.com/office/drawing/2014/main" id="{8B6F18A1-AA2F-47B3-9D5B-C79C1763A79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54135" y="1314238"/>
            <a:ext cx="724573" cy="978218"/>
            <a:chOff x="170" y="1475"/>
            <a:chExt cx="797" cy="1076"/>
          </a:xfrm>
        </p:grpSpPr>
        <p:sp>
          <p:nvSpPr>
            <p:cNvPr id="56" name="Freeform 210">
              <a:extLst>
                <a:ext uri="{FF2B5EF4-FFF2-40B4-BE49-F238E27FC236}">
                  <a16:creationId xmlns:a16="http://schemas.microsoft.com/office/drawing/2014/main" id="{F306C291-922D-430D-875C-2EA07D0B5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" y="1475"/>
              <a:ext cx="797" cy="1076"/>
            </a:xfrm>
            <a:custGeom>
              <a:avLst/>
              <a:gdLst>
                <a:gd name="T0" fmla="*/ 264 w 3190"/>
                <a:gd name="T1" fmla="*/ 0 h 4307"/>
                <a:gd name="T2" fmla="*/ 2926 w 3190"/>
                <a:gd name="T3" fmla="*/ 0 h 4307"/>
                <a:gd name="T4" fmla="*/ 2970 w 3190"/>
                <a:gd name="T5" fmla="*/ 2 h 4307"/>
                <a:gd name="T6" fmla="*/ 3010 w 3190"/>
                <a:gd name="T7" fmla="*/ 13 h 4307"/>
                <a:gd name="T8" fmla="*/ 3048 w 3190"/>
                <a:gd name="T9" fmla="*/ 28 h 4307"/>
                <a:gd name="T10" fmla="*/ 3082 w 3190"/>
                <a:gd name="T11" fmla="*/ 51 h 4307"/>
                <a:gd name="T12" fmla="*/ 3113 w 3190"/>
                <a:gd name="T13" fmla="*/ 77 h 4307"/>
                <a:gd name="T14" fmla="*/ 3139 w 3190"/>
                <a:gd name="T15" fmla="*/ 107 h 4307"/>
                <a:gd name="T16" fmla="*/ 3162 w 3190"/>
                <a:gd name="T17" fmla="*/ 142 h 4307"/>
                <a:gd name="T18" fmla="*/ 3177 w 3190"/>
                <a:gd name="T19" fmla="*/ 180 h 4307"/>
                <a:gd name="T20" fmla="*/ 3187 w 3190"/>
                <a:gd name="T21" fmla="*/ 221 h 4307"/>
                <a:gd name="T22" fmla="*/ 3190 w 3190"/>
                <a:gd name="T23" fmla="*/ 263 h 4307"/>
                <a:gd name="T24" fmla="*/ 3190 w 3190"/>
                <a:gd name="T25" fmla="*/ 4042 h 4307"/>
                <a:gd name="T26" fmla="*/ 3187 w 3190"/>
                <a:gd name="T27" fmla="*/ 4085 h 4307"/>
                <a:gd name="T28" fmla="*/ 3177 w 3190"/>
                <a:gd name="T29" fmla="*/ 4126 h 4307"/>
                <a:gd name="T30" fmla="*/ 3162 w 3190"/>
                <a:gd name="T31" fmla="*/ 4164 h 4307"/>
                <a:gd name="T32" fmla="*/ 3139 w 3190"/>
                <a:gd name="T33" fmla="*/ 4198 h 4307"/>
                <a:gd name="T34" fmla="*/ 3113 w 3190"/>
                <a:gd name="T35" fmla="*/ 4229 h 4307"/>
                <a:gd name="T36" fmla="*/ 3082 w 3190"/>
                <a:gd name="T37" fmla="*/ 4255 h 4307"/>
                <a:gd name="T38" fmla="*/ 3048 w 3190"/>
                <a:gd name="T39" fmla="*/ 4276 h 4307"/>
                <a:gd name="T40" fmla="*/ 3010 w 3190"/>
                <a:gd name="T41" fmla="*/ 4292 h 4307"/>
                <a:gd name="T42" fmla="*/ 2970 w 3190"/>
                <a:gd name="T43" fmla="*/ 4303 h 4307"/>
                <a:gd name="T44" fmla="*/ 2926 w 3190"/>
                <a:gd name="T45" fmla="*/ 4307 h 4307"/>
                <a:gd name="T46" fmla="*/ 264 w 3190"/>
                <a:gd name="T47" fmla="*/ 4307 h 4307"/>
                <a:gd name="T48" fmla="*/ 221 w 3190"/>
                <a:gd name="T49" fmla="*/ 4303 h 4307"/>
                <a:gd name="T50" fmla="*/ 180 w 3190"/>
                <a:gd name="T51" fmla="*/ 4292 h 4307"/>
                <a:gd name="T52" fmla="*/ 142 w 3190"/>
                <a:gd name="T53" fmla="*/ 4276 h 4307"/>
                <a:gd name="T54" fmla="*/ 108 w 3190"/>
                <a:gd name="T55" fmla="*/ 4255 h 4307"/>
                <a:gd name="T56" fmla="*/ 77 w 3190"/>
                <a:gd name="T57" fmla="*/ 4229 h 4307"/>
                <a:gd name="T58" fmla="*/ 51 w 3190"/>
                <a:gd name="T59" fmla="*/ 4198 h 4307"/>
                <a:gd name="T60" fmla="*/ 30 w 3190"/>
                <a:gd name="T61" fmla="*/ 4164 h 4307"/>
                <a:gd name="T62" fmla="*/ 13 w 3190"/>
                <a:gd name="T63" fmla="*/ 4126 h 4307"/>
                <a:gd name="T64" fmla="*/ 4 w 3190"/>
                <a:gd name="T65" fmla="*/ 4085 h 4307"/>
                <a:gd name="T66" fmla="*/ 0 w 3190"/>
                <a:gd name="T67" fmla="*/ 4042 h 4307"/>
                <a:gd name="T68" fmla="*/ 0 w 3190"/>
                <a:gd name="T69" fmla="*/ 263 h 4307"/>
                <a:gd name="T70" fmla="*/ 4 w 3190"/>
                <a:gd name="T71" fmla="*/ 221 h 4307"/>
                <a:gd name="T72" fmla="*/ 13 w 3190"/>
                <a:gd name="T73" fmla="*/ 180 h 4307"/>
                <a:gd name="T74" fmla="*/ 30 w 3190"/>
                <a:gd name="T75" fmla="*/ 142 h 4307"/>
                <a:gd name="T76" fmla="*/ 51 w 3190"/>
                <a:gd name="T77" fmla="*/ 107 h 4307"/>
                <a:gd name="T78" fmla="*/ 77 w 3190"/>
                <a:gd name="T79" fmla="*/ 77 h 4307"/>
                <a:gd name="T80" fmla="*/ 108 w 3190"/>
                <a:gd name="T81" fmla="*/ 51 h 4307"/>
                <a:gd name="T82" fmla="*/ 142 w 3190"/>
                <a:gd name="T83" fmla="*/ 28 h 4307"/>
                <a:gd name="T84" fmla="*/ 180 w 3190"/>
                <a:gd name="T85" fmla="*/ 13 h 4307"/>
                <a:gd name="T86" fmla="*/ 221 w 3190"/>
                <a:gd name="T87" fmla="*/ 2 h 4307"/>
                <a:gd name="T88" fmla="*/ 264 w 3190"/>
                <a:gd name="T89" fmla="*/ 0 h 4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90" h="4307">
                  <a:moveTo>
                    <a:pt x="264" y="0"/>
                  </a:moveTo>
                  <a:lnTo>
                    <a:pt x="2926" y="0"/>
                  </a:lnTo>
                  <a:lnTo>
                    <a:pt x="2970" y="2"/>
                  </a:lnTo>
                  <a:lnTo>
                    <a:pt x="3010" y="13"/>
                  </a:lnTo>
                  <a:lnTo>
                    <a:pt x="3048" y="28"/>
                  </a:lnTo>
                  <a:lnTo>
                    <a:pt x="3082" y="51"/>
                  </a:lnTo>
                  <a:lnTo>
                    <a:pt x="3113" y="77"/>
                  </a:lnTo>
                  <a:lnTo>
                    <a:pt x="3139" y="107"/>
                  </a:lnTo>
                  <a:lnTo>
                    <a:pt x="3162" y="142"/>
                  </a:lnTo>
                  <a:lnTo>
                    <a:pt x="3177" y="180"/>
                  </a:lnTo>
                  <a:lnTo>
                    <a:pt x="3187" y="221"/>
                  </a:lnTo>
                  <a:lnTo>
                    <a:pt x="3190" y="263"/>
                  </a:lnTo>
                  <a:lnTo>
                    <a:pt x="3190" y="4042"/>
                  </a:lnTo>
                  <a:lnTo>
                    <a:pt x="3187" y="4085"/>
                  </a:lnTo>
                  <a:lnTo>
                    <a:pt x="3177" y="4126"/>
                  </a:lnTo>
                  <a:lnTo>
                    <a:pt x="3162" y="4164"/>
                  </a:lnTo>
                  <a:lnTo>
                    <a:pt x="3139" y="4198"/>
                  </a:lnTo>
                  <a:lnTo>
                    <a:pt x="3113" y="4229"/>
                  </a:lnTo>
                  <a:lnTo>
                    <a:pt x="3082" y="4255"/>
                  </a:lnTo>
                  <a:lnTo>
                    <a:pt x="3048" y="4276"/>
                  </a:lnTo>
                  <a:lnTo>
                    <a:pt x="3010" y="4292"/>
                  </a:lnTo>
                  <a:lnTo>
                    <a:pt x="2970" y="4303"/>
                  </a:lnTo>
                  <a:lnTo>
                    <a:pt x="2926" y="4307"/>
                  </a:lnTo>
                  <a:lnTo>
                    <a:pt x="264" y="4307"/>
                  </a:lnTo>
                  <a:lnTo>
                    <a:pt x="221" y="4303"/>
                  </a:lnTo>
                  <a:lnTo>
                    <a:pt x="180" y="4292"/>
                  </a:lnTo>
                  <a:lnTo>
                    <a:pt x="142" y="4276"/>
                  </a:lnTo>
                  <a:lnTo>
                    <a:pt x="108" y="4255"/>
                  </a:lnTo>
                  <a:lnTo>
                    <a:pt x="77" y="4229"/>
                  </a:lnTo>
                  <a:lnTo>
                    <a:pt x="51" y="4198"/>
                  </a:lnTo>
                  <a:lnTo>
                    <a:pt x="30" y="4164"/>
                  </a:lnTo>
                  <a:lnTo>
                    <a:pt x="13" y="4126"/>
                  </a:lnTo>
                  <a:lnTo>
                    <a:pt x="4" y="4085"/>
                  </a:lnTo>
                  <a:lnTo>
                    <a:pt x="0" y="4042"/>
                  </a:lnTo>
                  <a:lnTo>
                    <a:pt x="0" y="263"/>
                  </a:lnTo>
                  <a:lnTo>
                    <a:pt x="4" y="221"/>
                  </a:lnTo>
                  <a:lnTo>
                    <a:pt x="13" y="180"/>
                  </a:lnTo>
                  <a:lnTo>
                    <a:pt x="30" y="142"/>
                  </a:lnTo>
                  <a:lnTo>
                    <a:pt x="51" y="107"/>
                  </a:lnTo>
                  <a:lnTo>
                    <a:pt x="77" y="77"/>
                  </a:lnTo>
                  <a:lnTo>
                    <a:pt x="108" y="51"/>
                  </a:lnTo>
                  <a:lnTo>
                    <a:pt x="142" y="28"/>
                  </a:lnTo>
                  <a:lnTo>
                    <a:pt x="180" y="13"/>
                  </a:lnTo>
                  <a:lnTo>
                    <a:pt x="221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211">
              <a:extLst>
                <a:ext uri="{FF2B5EF4-FFF2-40B4-BE49-F238E27FC236}">
                  <a16:creationId xmlns:a16="http://schemas.microsoft.com/office/drawing/2014/main" id="{480D2A8A-9781-4700-87F7-F5666397B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" y="1475"/>
              <a:ext cx="728" cy="1074"/>
            </a:xfrm>
            <a:custGeom>
              <a:avLst/>
              <a:gdLst>
                <a:gd name="T0" fmla="*/ 0 w 2913"/>
                <a:gd name="T1" fmla="*/ 0 h 4299"/>
                <a:gd name="T2" fmla="*/ 2649 w 2913"/>
                <a:gd name="T3" fmla="*/ 0 h 4299"/>
                <a:gd name="T4" fmla="*/ 2693 w 2913"/>
                <a:gd name="T5" fmla="*/ 2 h 4299"/>
                <a:gd name="T6" fmla="*/ 2733 w 2913"/>
                <a:gd name="T7" fmla="*/ 13 h 4299"/>
                <a:gd name="T8" fmla="*/ 2771 w 2913"/>
                <a:gd name="T9" fmla="*/ 28 h 4299"/>
                <a:gd name="T10" fmla="*/ 2805 w 2913"/>
                <a:gd name="T11" fmla="*/ 51 h 4299"/>
                <a:gd name="T12" fmla="*/ 2836 w 2913"/>
                <a:gd name="T13" fmla="*/ 77 h 4299"/>
                <a:gd name="T14" fmla="*/ 2862 w 2913"/>
                <a:gd name="T15" fmla="*/ 107 h 4299"/>
                <a:gd name="T16" fmla="*/ 2885 w 2913"/>
                <a:gd name="T17" fmla="*/ 142 h 4299"/>
                <a:gd name="T18" fmla="*/ 2900 w 2913"/>
                <a:gd name="T19" fmla="*/ 180 h 4299"/>
                <a:gd name="T20" fmla="*/ 2910 w 2913"/>
                <a:gd name="T21" fmla="*/ 221 h 4299"/>
                <a:gd name="T22" fmla="*/ 2913 w 2913"/>
                <a:gd name="T23" fmla="*/ 263 h 4299"/>
                <a:gd name="T24" fmla="*/ 2913 w 2913"/>
                <a:gd name="T25" fmla="*/ 4036 h 4299"/>
                <a:gd name="T26" fmla="*/ 2910 w 2913"/>
                <a:gd name="T27" fmla="*/ 4077 h 4299"/>
                <a:gd name="T28" fmla="*/ 2900 w 2913"/>
                <a:gd name="T29" fmla="*/ 4119 h 4299"/>
                <a:gd name="T30" fmla="*/ 2885 w 2913"/>
                <a:gd name="T31" fmla="*/ 4156 h 4299"/>
                <a:gd name="T32" fmla="*/ 2862 w 2913"/>
                <a:gd name="T33" fmla="*/ 4191 h 4299"/>
                <a:gd name="T34" fmla="*/ 2836 w 2913"/>
                <a:gd name="T35" fmla="*/ 4221 h 4299"/>
                <a:gd name="T36" fmla="*/ 2805 w 2913"/>
                <a:gd name="T37" fmla="*/ 4249 h 4299"/>
                <a:gd name="T38" fmla="*/ 2771 w 2913"/>
                <a:gd name="T39" fmla="*/ 4270 h 4299"/>
                <a:gd name="T40" fmla="*/ 2733 w 2913"/>
                <a:gd name="T41" fmla="*/ 4286 h 4299"/>
                <a:gd name="T42" fmla="*/ 2693 w 2913"/>
                <a:gd name="T43" fmla="*/ 4296 h 4299"/>
                <a:gd name="T44" fmla="*/ 2649 w 2913"/>
                <a:gd name="T45" fmla="*/ 4299 h 4299"/>
                <a:gd name="T46" fmla="*/ 0 w 2913"/>
                <a:gd name="T47" fmla="*/ 4299 h 4299"/>
                <a:gd name="T48" fmla="*/ 0 w 2913"/>
                <a:gd name="T49" fmla="*/ 0 h 4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13" h="4299">
                  <a:moveTo>
                    <a:pt x="0" y="0"/>
                  </a:moveTo>
                  <a:lnTo>
                    <a:pt x="2649" y="0"/>
                  </a:lnTo>
                  <a:lnTo>
                    <a:pt x="2693" y="2"/>
                  </a:lnTo>
                  <a:lnTo>
                    <a:pt x="2733" y="13"/>
                  </a:lnTo>
                  <a:lnTo>
                    <a:pt x="2771" y="28"/>
                  </a:lnTo>
                  <a:lnTo>
                    <a:pt x="2805" y="51"/>
                  </a:lnTo>
                  <a:lnTo>
                    <a:pt x="2836" y="77"/>
                  </a:lnTo>
                  <a:lnTo>
                    <a:pt x="2862" y="107"/>
                  </a:lnTo>
                  <a:lnTo>
                    <a:pt x="2885" y="142"/>
                  </a:lnTo>
                  <a:lnTo>
                    <a:pt x="2900" y="180"/>
                  </a:lnTo>
                  <a:lnTo>
                    <a:pt x="2910" y="221"/>
                  </a:lnTo>
                  <a:lnTo>
                    <a:pt x="2913" y="263"/>
                  </a:lnTo>
                  <a:lnTo>
                    <a:pt x="2913" y="4036"/>
                  </a:lnTo>
                  <a:lnTo>
                    <a:pt x="2910" y="4077"/>
                  </a:lnTo>
                  <a:lnTo>
                    <a:pt x="2900" y="4119"/>
                  </a:lnTo>
                  <a:lnTo>
                    <a:pt x="2885" y="4156"/>
                  </a:lnTo>
                  <a:lnTo>
                    <a:pt x="2862" y="4191"/>
                  </a:lnTo>
                  <a:lnTo>
                    <a:pt x="2836" y="4221"/>
                  </a:lnTo>
                  <a:lnTo>
                    <a:pt x="2805" y="4249"/>
                  </a:lnTo>
                  <a:lnTo>
                    <a:pt x="2771" y="4270"/>
                  </a:lnTo>
                  <a:lnTo>
                    <a:pt x="2733" y="4286"/>
                  </a:lnTo>
                  <a:lnTo>
                    <a:pt x="2693" y="4296"/>
                  </a:lnTo>
                  <a:lnTo>
                    <a:pt x="2649" y="4299"/>
                  </a:lnTo>
                  <a:lnTo>
                    <a:pt x="0" y="4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212">
              <a:extLst>
                <a:ext uri="{FF2B5EF4-FFF2-40B4-BE49-F238E27FC236}">
                  <a16:creationId xmlns:a16="http://schemas.microsoft.com/office/drawing/2014/main" id="{C42B1254-1C69-432D-9CF5-18ECAA170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" y="1527"/>
              <a:ext cx="659" cy="903"/>
            </a:xfrm>
            <a:custGeom>
              <a:avLst/>
              <a:gdLst>
                <a:gd name="T0" fmla="*/ 208 w 2636"/>
                <a:gd name="T1" fmla="*/ 0 h 3612"/>
                <a:gd name="T2" fmla="*/ 2429 w 2636"/>
                <a:gd name="T3" fmla="*/ 0 h 3612"/>
                <a:gd name="T4" fmla="*/ 2462 w 2636"/>
                <a:gd name="T5" fmla="*/ 4 h 3612"/>
                <a:gd name="T6" fmla="*/ 2495 w 2636"/>
                <a:gd name="T7" fmla="*/ 14 h 3612"/>
                <a:gd name="T8" fmla="*/ 2525 w 2636"/>
                <a:gd name="T9" fmla="*/ 30 h 3612"/>
                <a:gd name="T10" fmla="*/ 2553 w 2636"/>
                <a:gd name="T11" fmla="*/ 51 h 3612"/>
                <a:gd name="T12" fmla="*/ 2576 w 2636"/>
                <a:gd name="T13" fmla="*/ 77 h 3612"/>
                <a:gd name="T14" fmla="*/ 2597 w 2636"/>
                <a:gd name="T15" fmla="*/ 106 h 3612"/>
                <a:gd name="T16" fmla="*/ 2613 w 2636"/>
                <a:gd name="T17" fmla="*/ 139 h 3612"/>
                <a:gd name="T18" fmla="*/ 2626 w 2636"/>
                <a:gd name="T19" fmla="*/ 173 h 3612"/>
                <a:gd name="T20" fmla="*/ 2634 w 2636"/>
                <a:gd name="T21" fmla="*/ 207 h 3612"/>
                <a:gd name="T22" fmla="*/ 2636 w 2636"/>
                <a:gd name="T23" fmla="*/ 243 h 3612"/>
                <a:gd name="T24" fmla="*/ 2636 w 2636"/>
                <a:gd name="T25" fmla="*/ 3397 h 3612"/>
                <a:gd name="T26" fmla="*/ 2632 w 2636"/>
                <a:gd name="T27" fmla="*/ 3435 h 3612"/>
                <a:gd name="T28" fmla="*/ 2625 w 2636"/>
                <a:gd name="T29" fmla="*/ 3471 h 3612"/>
                <a:gd name="T30" fmla="*/ 2610 w 2636"/>
                <a:gd name="T31" fmla="*/ 3504 h 3612"/>
                <a:gd name="T32" fmla="*/ 2591 w 2636"/>
                <a:gd name="T33" fmla="*/ 3534 h 3612"/>
                <a:gd name="T34" fmla="*/ 2566 w 2636"/>
                <a:gd name="T35" fmla="*/ 3560 h 3612"/>
                <a:gd name="T36" fmla="*/ 2537 w 2636"/>
                <a:gd name="T37" fmla="*/ 3583 h 3612"/>
                <a:gd name="T38" fmla="*/ 2504 w 2636"/>
                <a:gd name="T39" fmla="*/ 3598 h 3612"/>
                <a:gd name="T40" fmla="*/ 2468 w 2636"/>
                <a:gd name="T41" fmla="*/ 3609 h 3612"/>
                <a:gd name="T42" fmla="*/ 2429 w 2636"/>
                <a:gd name="T43" fmla="*/ 3612 h 3612"/>
                <a:gd name="T44" fmla="*/ 208 w 2636"/>
                <a:gd name="T45" fmla="*/ 3612 h 3612"/>
                <a:gd name="T46" fmla="*/ 170 w 2636"/>
                <a:gd name="T47" fmla="*/ 3609 h 3612"/>
                <a:gd name="T48" fmla="*/ 134 w 2636"/>
                <a:gd name="T49" fmla="*/ 3598 h 3612"/>
                <a:gd name="T50" fmla="*/ 102 w 2636"/>
                <a:gd name="T51" fmla="*/ 3583 h 3612"/>
                <a:gd name="T52" fmla="*/ 73 w 2636"/>
                <a:gd name="T53" fmla="*/ 3560 h 3612"/>
                <a:gd name="T54" fmla="*/ 48 w 2636"/>
                <a:gd name="T55" fmla="*/ 3534 h 3612"/>
                <a:gd name="T56" fmla="*/ 29 w 2636"/>
                <a:gd name="T57" fmla="*/ 3504 h 3612"/>
                <a:gd name="T58" fmla="*/ 13 w 2636"/>
                <a:gd name="T59" fmla="*/ 3471 h 3612"/>
                <a:gd name="T60" fmla="*/ 4 w 2636"/>
                <a:gd name="T61" fmla="*/ 3435 h 3612"/>
                <a:gd name="T62" fmla="*/ 0 w 2636"/>
                <a:gd name="T63" fmla="*/ 3397 h 3612"/>
                <a:gd name="T64" fmla="*/ 0 w 2636"/>
                <a:gd name="T65" fmla="*/ 243 h 3612"/>
                <a:gd name="T66" fmla="*/ 2 w 2636"/>
                <a:gd name="T67" fmla="*/ 207 h 3612"/>
                <a:gd name="T68" fmla="*/ 10 w 2636"/>
                <a:gd name="T69" fmla="*/ 173 h 3612"/>
                <a:gd name="T70" fmla="*/ 22 w 2636"/>
                <a:gd name="T71" fmla="*/ 139 h 3612"/>
                <a:gd name="T72" fmla="*/ 38 w 2636"/>
                <a:gd name="T73" fmla="*/ 106 h 3612"/>
                <a:gd name="T74" fmla="*/ 57 w 2636"/>
                <a:gd name="T75" fmla="*/ 77 h 3612"/>
                <a:gd name="T76" fmla="*/ 81 w 2636"/>
                <a:gd name="T77" fmla="*/ 51 h 3612"/>
                <a:gd name="T78" fmla="*/ 108 w 2636"/>
                <a:gd name="T79" fmla="*/ 30 h 3612"/>
                <a:gd name="T80" fmla="*/ 138 w 2636"/>
                <a:gd name="T81" fmla="*/ 14 h 3612"/>
                <a:gd name="T82" fmla="*/ 172 w 2636"/>
                <a:gd name="T83" fmla="*/ 4 h 3612"/>
                <a:gd name="T84" fmla="*/ 208 w 2636"/>
                <a:gd name="T85" fmla="*/ 0 h 3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36" h="3612">
                  <a:moveTo>
                    <a:pt x="208" y="0"/>
                  </a:moveTo>
                  <a:lnTo>
                    <a:pt x="2429" y="0"/>
                  </a:lnTo>
                  <a:lnTo>
                    <a:pt x="2462" y="4"/>
                  </a:lnTo>
                  <a:lnTo>
                    <a:pt x="2495" y="14"/>
                  </a:lnTo>
                  <a:lnTo>
                    <a:pt x="2525" y="30"/>
                  </a:lnTo>
                  <a:lnTo>
                    <a:pt x="2553" y="51"/>
                  </a:lnTo>
                  <a:lnTo>
                    <a:pt x="2576" y="77"/>
                  </a:lnTo>
                  <a:lnTo>
                    <a:pt x="2597" y="106"/>
                  </a:lnTo>
                  <a:lnTo>
                    <a:pt x="2613" y="139"/>
                  </a:lnTo>
                  <a:lnTo>
                    <a:pt x="2626" y="173"/>
                  </a:lnTo>
                  <a:lnTo>
                    <a:pt x="2634" y="207"/>
                  </a:lnTo>
                  <a:lnTo>
                    <a:pt x="2636" y="243"/>
                  </a:lnTo>
                  <a:lnTo>
                    <a:pt x="2636" y="3397"/>
                  </a:lnTo>
                  <a:lnTo>
                    <a:pt x="2632" y="3435"/>
                  </a:lnTo>
                  <a:lnTo>
                    <a:pt x="2625" y="3471"/>
                  </a:lnTo>
                  <a:lnTo>
                    <a:pt x="2610" y="3504"/>
                  </a:lnTo>
                  <a:lnTo>
                    <a:pt x="2591" y="3534"/>
                  </a:lnTo>
                  <a:lnTo>
                    <a:pt x="2566" y="3560"/>
                  </a:lnTo>
                  <a:lnTo>
                    <a:pt x="2537" y="3583"/>
                  </a:lnTo>
                  <a:lnTo>
                    <a:pt x="2504" y="3598"/>
                  </a:lnTo>
                  <a:lnTo>
                    <a:pt x="2468" y="3609"/>
                  </a:lnTo>
                  <a:lnTo>
                    <a:pt x="2429" y="3612"/>
                  </a:lnTo>
                  <a:lnTo>
                    <a:pt x="208" y="3612"/>
                  </a:lnTo>
                  <a:lnTo>
                    <a:pt x="170" y="3609"/>
                  </a:lnTo>
                  <a:lnTo>
                    <a:pt x="134" y="3598"/>
                  </a:lnTo>
                  <a:lnTo>
                    <a:pt x="102" y="3583"/>
                  </a:lnTo>
                  <a:lnTo>
                    <a:pt x="73" y="3560"/>
                  </a:lnTo>
                  <a:lnTo>
                    <a:pt x="48" y="3534"/>
                  </a:lnTo>
                  <a:lnTo>
                    <a:pt x="29" y="3504"/>
                  </a:lnTo>
                  <a:lnTo>
                    <a:pt x="13" y="3471"/>
                  </a:lnTo>
                  <a:lnTo>
                    <a:pt x="4" y="3435"/>
                  </a:lnTo>
                  <a:lnTo>
                    <a:pt x="0" y="3397"/>
                  </a:lnTo>
                  <a:lnTo>
                    <a:pt x="0" y="243"/>
                  </a:lnTo>
                  <a:lnTo>
                    <a:pt x="2" y="207"/>
                  </a:lnTo>
                  <a:lnTo>
                    <a:pt x="10" y="173"/>
                  </a:lnTo>
                  <a:lnTo>
                    <a:pt x="22" y="139"/>
                  </a:lnTo>
                  <a:lnTo>
                    <a:pt x="38" y="106"/>
                  </a:lnTo>
                  <a:lnTo>
                    <a:pt x="57" y="77"/>
                  </a:lnTo>
                  <a:lnTo>
                    <a:pt x="81" y="51"/>
                  </a:lnTo>
                  <a:lnTo>
                    <a:pt x="108" y="30"/>
                  </a:lnTo>
                  <a:lnTo>
                    <a:pt x="138" y="14"/>
                  </a:lnTo>
                  <a:lnTo>
                    <a:pt x="172" y="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DEEEF9"/>
            </a:solidFill>
            <a:ln w="0">
              <a:solidFill>
                <a:srgbClr val="DEEEF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213">
              <a:extLst>
                <a:ext uri="{FF2B5EF4-FFF2-40B4-BE49-F238E27FC236}">
                  <a16:creationId xmlns:a16="http://schemas.microsoft.com/office/drawing/2014/main" id="{5720C9C2-0F90-466D-9A52-2EC382C01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" y="1527"/>
              <a:ext cx="607" cy="901"/>
            </a:xfrm>
            <a:custGeom>
              <a:avLst/>
              <a:gdLst>
                <a:gd name="T0" fmla="*/ 0 w 2428"/>
                <a:gd name="T1" fmla="*/ 0 h 3605"/>
                <a:gd name="T2" fmla="*/ 2221 w 2428"/>
                <a:gd name="T3" fmla="*/ 0 h 3605"/>
                <a:gd name="T4" fmla="*/ 2254 w 2428"/>
                <a:gd name="T5" fmla="*/ 4 h 3605"/>
                <a:gd name="T6" fmla="*/ 2287 w 2428"/>
                <a:gd name="T7" fmla="*/ 14 h 3605"/>
                <a:gd name="T8" fmla="*/ 2317 w 2428"/>
                <a:gd name="T9" fmla="*/ 30 h 3605"/>
                <a:gd name="T10" fmla="*/ 2345 w 2428"/>
                <a:gd name="T11" fmla="*/ 51 h 3605"/>
                <a:gd name="T12" fmla="*/ 2368 w 2428"/>
                <a:gd name="T13" fmla="*/ 77 h 3605"/>
                <a:gd name="T14" fmla="*/ 2389 w 2428"/>
                <a:gd name="T15" fmla="*/ 106 h 3605"/>
                <a:gd name="T16" fmla="*/ 2405 w 2428"/>
                <a:gd name="T17" fmla="*/ 139 h 3605"/>
                <a:gd name="T18" fmla="*/ 2418 w 2428"/>
                <a:gd name="T19" fmla="*/ 173 h 3605"/>
                <a:gd name="T20" fmla="*/ 2426 w 2428"/>
                <a:gd name="T21" fmla="*/ 207 h 3605"/>
                <a:gd name="T22" fmla="*/ 2428 w 2428"/>
                <a:gd name="T23" fmla="*/ 243 h 3605"/>
                <a:gd name="T24" fmla="*/ 2428 w 2428"/>
                <a:gd name="T25" fmla="*/ 3389 h 3605"/>
                <a:gd name="T26" fmla="*/ 2424 w 2428"/>
                <a:gd name="T27" fmla="*/ 3428 h 3605"/>
                <a:gd name="T28" fmla="*/ 2417 w 2428"/>
                <a:gd name="T29" fmla="*/ 3465 h 3605"/>
                <a:gd name="T30" fmla="*/ 2402 w 2428"/>
                <a:gd name="T31" fmla="*/ 3498 h 3605"/>
                <a:gd name="T32" fmla="*/ 2383 w 2428"/>
                <a:gd name="T33" fmla="*/ 3528 h 3605"/>
                <a:gd name="T34" fmla="*/ 2358 w 2428"/>
                <a:gd name="T35" fmla="*/ 3554 h 3605"/>
                <a:gd name="T36" fmla="*/ 2329 w 2428"/>
                <a:gd name="T37" fmla="*/ 3575 h 3605"/>
                <a:gd name="T38" fmla="*/ 2296 w 2428"/>
                <a:gd name="T39" fmla="*/ 3592 h 3605"/>
                <a:gd name="T40" fmla="*/ 2260 w 2428"/>
                <a:gd name="T41" fmla="*/ 3601 h 3605"/>
                <a:gd name="T42" fmla="*/ 2221 w 2428"/>
                <a:gd name="T43" fmla="*/ 3605 h 3605"/>
                <a:gd name="T44" fmla="*/ 0 w 2428"/>
                <a:gd name="T45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28" h="3605">
                  <a:moveTo>
                    <a:pt x="0" y="0"/>
                  </a:moveTo>
                  <a:lnTo>
                    <a:pt x="2221" y="0"/>
                  </a:lnTo>
                  <a:lnTo>
                    <a:pt x="2254" y="4"/>
                  </a:lnTo>
                  <a:lnTo>
                    <a:pt x="2287" y="14"/>
                  </a:lnTo>
                  <a:lnTo>
                    <a:pt x="2317" y="30"/>
                  </a:lnTo>
                  <a:lnTo>
                    <a:pt x="2345" y="51"/>
                  </a:lnTo>
                  <a:lnTo>
                    <a:pt x="2368" y="77"/>
                  </a:lnTo>
                  <a:lnTo>
                    <a:pt x="2389" y="106"/>
                  </a:lnTo>
                  <a:lnTo>
                    <a:pt x="2405" y="139"/>
                  </a:lnTo>
                  <a:lnTo>
                    <a:pt x="2418" y="173"/>
                  </a:lnTo>
                  <a:lnTo>
                    <a:pt x="2426" y="207"/>
                  </a:lnTo>
                  <a:lnTo>
                    <a:pt x="2428" y="243"/>
                  </a:lnTo>
                  <a:lnTo>
                    <a:pt x="2428" y="3389"/>
                  </a:lnTo>
                  <a:lnTo>
                    <a:pt x="2424" y="3428"/>
                  </a:lnTo>
                  <a:lnTo>
                    <a:pt x="2417" y="3465"/>
                  </a:lnTo>
                  <a:lnTo>
                    <a:pt x="2402" y="3498"/>
                  </a:lnTo>
                  <a:lnTo>
                    <a:pt x="2383" y="3528"/>
                  </a:lnTo>
                  <a:lnTo>
                    <a:pt x="2358" y="3554"/>
                  </a:lnTo>
                  <a:lnTo>
                    <a:pt x="2329" y="3575"/>
                  </a:lnTo>
                  <a:lnTo>
                    <a:pt x="2296" y="3592"/>
                  </a:lnTo>
                  <a:lnTo>
                    <a:pt x="2260" y="3601"/>
                  </a:lnTo>
                  <a:lnTo>
                    <a:pt x="2221" y="3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DAE5"/>
            </a:solidFill>
            <a:ln w="0">
              <a:solidFill>
                <a:srgbClr val="C6DA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Rectangle 214">
              <a:extLst>
                <a:ext uri="{FF2B5EF4-FFF2-40B4-BE49-F238E27FC236}">
                  <a16:creationId xmlns:a16="http://schemas.microsoft.com/office/drawing/2014/main" id="{21388101-2702-46D7-AE7E-29D246A4A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665"/>
              <a:ext cx="155" cy="209"/>
            </a:xfrm>
            <a:prstGeom prst="rect">
              <a:avLst/>
            </a:pr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Rectangle 215">
              <a:extLst>
                <a:ext uri="{FF2B5EF4-FFF2-40B4-BE49-F238E27FC236}">
                  <a16:creationId xmlns:a16="http://schemas.microsoft.com/office/drawing/2014/main" id="{A186D0E0-8ACF-4801-BEAA-698BC22CB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683"/>
              <a:ext cx="329" cy="17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Rectangle 216">
              <a:extLst>
                <a:ext uri="{FF2B5EF4-FFF2-40B4-BE49-F238E27FC236}">
                  <a16:creationId xmlns:a16="http://schemas.microsoft.com/office/drawing/2014/main" id="{F5E2FBEE-59CE-416B-AC78-B19F34833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735"/>
              <a:ext cx="329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Rectangle 217">
              <a:extLst>
                <a:ext uri="{FF2B5EF4-FFF2-40B4-BE49-F238E27FC236}">
                  <a16:creationId xmlns:a16="http://schemas.microsoft.com/office/drawing/2014/main" id="{EA3B4CA4-158A-4540-AF12-F95991DBB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787"/>
              <a:ext cx="329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Rectangle 218">
              <a:extLst>
                <a:ext uri="{FF2B5EF4-FFF2-40B4-BE49-F238E27FC236}">
                  <a16:creationId xmlns:a16="http://schemas.microsoft.com/office/drawing/2014/main" id="{CA1F36F6-DE01-4C88-B979-4B795BC63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839"/>
              <a:ext cx="208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219">
              <a:extLst>
                <a:ext uri="{FF2B5EF4-FFF2-40B4-BE49-F238E27FC236}">
                  <a16:creationId xmlns:a16="http://schemas.microsoft.com/office/drawing/2014/main" id="{8C51BD7E-3F43-44CD-BCC5-0D436ED20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" y="1593"/>
              <a:ext cx="24" cy="24"/>
            </a:xfrm>
            <a:custGeom>
              <a:avLst/>
              <a:gdLst>
                <a:gd name="T0" fmla="*/ 50 w 99"/>
                <a:gd name="T1" fmla="*/ 0 h 97"/>
                <a:gd name="T2" fmla="*/ 68 w 99"/>
                <a:gd name="T3" fmla="*/ 3 h 97"/>
                <a:gd name="T4" fmla="*/ 84 w 99"/>
                <a:gd name="T5" fmla="*/ 13 h 97"/>
                <a:gd name="T6" fmla="*/ 95 w 99"/>
                <a:gd name="T7" fmla="*/ 29 h 97"/>
                <a:gd name="T8" fmla="*/ 99 w 99"/>
                <a:gd name="T9" fmla="*/ 49 h 97"/>
                <a:gd name="T10" fmla="*/ 95 w 99"/>
                <a:gd name="T11" fmla="*/ 67 h 97"/>
                <a:gd name="T12" fmla="*/ 84 w 99"/>
                <a:gd name="T13" fmla="*/ 83 h 97"/>
                <a:gd name="T14" fmla="*/ 68 w 99"/>
                <a:gd name="T15" fmla="*/ 93 h 97"/>
                <a:gd name="T16" fmla="*/ 50 w 99"/>
                <a:gd name="T17" fmla="*/ 97 h 97"/>
                <a:gd name="T18" fmla="*/ 31 w 99"/>
                <a:gd name="T19" fmla="*/ 93 h 97"/>
                <a:gd name="T20" fmla="*/ 15 w 99"/>
                <a:gd name="T21" fmla="*/ 83 h 97"/>
                <a:gd name="T22" fmla="*/ 4 w 99"/>
                <a:gd name="T23" fmla="*/ 67 h 97"/>
                <a:gd name="T24" fmla="*/ 0 w 99"/>
                <a:gd name="T25" fmla="*/ 49 h 97"/>
                <a:gd name="T26" fmla="*/ 4 w 99"/>
                <a:gd name="T27" fmla="*/ 29 h 97"/>
                <a:gd name="T28" fmla="*/ 15 w 99"/>
                <a:gd name="T29" fmla="*/ 13 h 97"/>
                <a:gd name="T30" fmla="*/ 31 w 99"/>
                <a:gd name="T31" fmla="*/ 3 h 97"/>
                <a:gd name="T32" fmla="*/ 50 w 99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97">
                  <a:moveTo>
                    <a:pt x="50" y="0"/>
                  </a:moveTo>
                  <a:lnTo>
                    <a:pt x="68" y="3"/>
                  </a:lnTo>
                  <a:lnTo>
                    <a:pt x="84" y="13"/>
                  </a:lnTo>
                  <a:lnTo>
                    <a:pt x="95" y="29"/>
                  </a:lnTo>
                  <a:lnTo>
                    <a:pt x="99" y="49"/>
                  </a:lnTo>
                  <a:lnTo>
                    <a:pt x="95" y="67"/>
                  </a:lnTo>
                  <a:lnTo>
                    <a:pt x="84" y="83"/>
                  </a:lnTo>
                  <a:lnTo>
                    <a:pt x="68" y="93"/>
                  </a:lnTo>
                  <a:lnTo>
                    <a:pt x="50" y="97"/>
                  </a:lnTo>
                  <a:lnTo>
                    <a:pt x="31" y="93"/>
                  </a:lnTo>
                  <a:lnTo>
                    <a:pt x="15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5" y="13"/>
                  </a:lnTo>
                  <a:lnTo>
                    <a:pt x="31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220">
              <a:extLst>
                <a:ext uri="{FF2B5EF4-FFF2-40B4-BE49-F238E27FC236}">
                  <a16:creationId xmlns:a16="http://schemas.microsoft.com/office/drawing/2014/main" id="{1E7113ED-C578-4CF9-B1FD-5122A0DA1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" y="1593"/>
              <a:ext cx="25" cy="24"/>
            </a:xfrm>
            <a:custGeom>
              <a:avLst/>
              <a:gdLst>
                <a:gd name="T0" fmla="*/ 50 w 98"/>
                <a:gd name="T1" fmla="*/ 0 h 97"/>
                <a:gd name="T2" fmla="*/ 68 w 98"/>
                <a:gd name="T3" fmla="*/ 3 h 97"/>
                <a:gd name="T4" fmla="*/ 84 w 98"/>
                <a:gd name="T5" fmla="*/ 13 h 97"/>
                <a:gd name="T6" fmla="*/ 94 w 98"/>
                <a:gd name="T7" fmla="*/ 29 h 97"/>
                <a:gd name="T8" fmla="*/ 98 w 98"/>
                <a:gd name="T9" fmla="*/ 49 h 97"/>
                <a:gd name="T10" fmla="*/ 94 w 98"/>
                <a:gd name="T11" fmla="*/ 67 h 97"/>
                <a:gd name="T12" fmla="*/ 84 w 98"/>
                <a:gd name="T13" fmla="*/ 83 h 97"/>
                <a:gd name="T14" fmla="*/ 68 w 98"/>
                <a:gd name="T15" fmla="*/ 93 h 97"/>
                <a:gd name="T16" fmla="*/ 50 w 98"/>
                <a:gd name="T17" fmla="*/ 97 h 97"/>
                <a:gd name="T18" fmla="*/ 30 w 98"/>
                <a:gd name="T19" fmla="*/ 93 h 97"/>
                <a:gd name="T20" fmla="*/ 14 w 98"/>
                <a:gd name="T21" fmla="*/ 83 h 97"/>
                <a:gd name="T22" fmla="*/ 4 w 98"/>
                <a:gd name="T23" fmla="*/ 67 h 97"/>
                <a:gd name="T24" fmla="*/ 0 w 98"/>
                <a:gd name="T25" fmla="*/ 49 h 97"/>
                <a:gd name="T26" fmla="*/ 4 w 98"/>
                <a:gd name="T27" fmla="*/ 29 h 97"/>
                <a:gd name="T28" fmla="*/ 14 w 98"/>
                <a:gd name="T29" fmla="*/ 13 h 97"/>
                <a:gd name="T30" fmla="*/ 30 w 98"/>
                <a:gd name="T31" fmla="*/ 3 h 97"/>
                <a:gd name="T32" fmla="*/ 50 w 98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97">
                  <a:moveTo>
                    <a:pt x="50" y="0"/>
                  </a:moveTo>
                  <a:lnTo>
                    <a:pt x="68" y="3"/>
                  </a:lnTo>
                  <a:lnTo>
                    <a:pt x="84" y="13"/>
                  </a:lnTo>
                  <a:lnTo>
                    <a:pt x="94" y="29"/>
                  </a:lnTo>
                  <a:lnTo>
                    <a:pt x="98" y="49"/>
                  </a:lnTo>
                  <a:lnTo>
                    <a:pt x="94" y="67"/>
                  </a:lnTo>
                  <a:lnTo>
                    <a:pt x="84" y="83"/>
                  </a:lnTo>
                  <a:lnTo>
                    <a:pt x="68" y="93"/>
                  </a:lnTo>
                  <a:lnTo>
                    <a:pt x="50" y="97"/>
                  </a:lnTo>
                  <a:lnTo>
                    <a:pt x="30" y="93"/>
                  </a:lnTo>
                  <a:lnTo>
                    <a:pt x="14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4" y="13"/>
                  </a:lnTo>
                  <a:lnTo>
                    <a:pt x="30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221">
              <a:extLst>
                <a:ext uri="{FF2B5EF4-FFF2-40B4-BE49-F238E27FC236}">
                  <a16:creationId xmlns:a16="http://schemas.microsoft.com/office/drawing/2014/main" id="{A0233FEC-4579-4CDA-A702-3B17F8AC2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593"/>
              <a:ext cx="24" cy="24"/>
            </a:xfrm>
            <a:custGeom>
              <a:avLst/>
              <a:gdLst>
                <a:gd name="T0" fmla="*/ 48 w 98"/>
                <a:gd name="T1" fmla="*/ 0 h 97"/>
                <a:gd name="T2" fmla="*/ 68 w 98"/>
                <a:gd name="T3" fmla="*/ 3 h 97"/>
                <a:gd name="T4" fmla="*/ 83 w 98"/>
                <a:gd name="T5" fmla="*/ 13 h 97"/>
                <a:gd name="T6" fmla="*/ 94 w 98"/>
                <a:gd name="T7" fmla="*/ 29 h 97"/>
                <a:gd name="T8" fmla="*/ 98 w 98"/>
                <a:gd name="T9" fmla="*/ 49 h 97"/>
                <a:gd name="T10" fmla="*/ 94 w 98"/>
                <a:gd name="T11" fmla="*/ 67 h 97"/>
                <a:gd name="T12" fmla="*/ 83 w 98"/>
                <a:gd name="T13" fmla="*/ 83 h 97"/>
                <a:gd name="T14" fmla="*/ 68 w 98"/>
                <a:gd name="T15" fmla="*/ 93 h 97"/>
                <a:gd name="T16" fmla="*/ 48 w 98"/>
                <a:gd name="T17" fmla="*/ 97 h 97"/>
                <a:gd name="T18" fmla="*/ 30 w 98"/>
                <a:gd name="T19" fmla="*/ 93 h 97"/>
                <a:gd name="T20" fmla="*/ 14 w 98"/>
                <a:gd name="T21" fmla="*/ 83 h 97"/>
                <a:gd name="T22" fmla="*/ 4 w 98"/>
                <a:gd name="T23" fmla="*/ 67 h 97"/>
                <a:gd name="T24" fmla="*/ 0 w 98"/>
                <a:gd name="T25" fmla="*/ 49 h 97"/>
                <a:gd name="T26" fmla="*/ 4 w 98"/>
                <a:gd name="T27" fmla="*/ 29 h 97"/>
                <a:gd name="T28" fmla="*/ 14 w 98"/>
                <a:gd name="T29" fmla="*/ 13 h 97"/>
                <a:gd name="T30" fmla="*/ 30 w 98"/>
                <a:gd name="T31" fmla="*/ 3 h 97"/>
                <a:gd name="T32" fmla="*/ 48 w 98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97">
                  <a:moveTo>
                    <a:pt x="48" y="0"/>
                  </a:moveTo>
                  <a:lnTo>
                    <a:pt x="68" y="3"/>
                  </a:lnTo>
                  <a:lnTo>
                    <a:pt x="83" y="13"/>
                  </a:lnTo>
                  <a:lnTo>
                    <a:pt x="94" y="29"/>
                  </a:lnTo>
                  <a:lnTo>
                    <a:pt x="98" y="49"/>
                  </a:lnTo>
                  <a:lnTo>
                    <a:pt x="94" y="67"/>
                  </a:lnTo>
                  <a:lnTo>
                    <a:pt x="83" y="83"/>
                  </a:lnTo>
                  <a:lnTo>
                    <a:pt x="68" y="93"/>
                  </a:lnTo>
                  <a:lnTo>
                    <a:pt x="48" y="97"/>
                  </a:lnTo>
                  <a:lnTo>
                    <a:pt x="30" y="93"/>
                  </a:lnTo>
                  <a:lnTo>
                    <a:pt x="14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4" y="13"/>
                  </a:lnTo>
                  <a:lnTo>
                    <a:pt x="30" y="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Rectangle 222">
              <a:extLst>
                <a:ext uri="{FF2B5EF4-FFF2-40B4-BE49-F238E27FC236}">
                  <a16:creationId xmlns:a16="http://schemas.microsoft.com/office/drawing/2014/main" id="{E5367C0D-D86D-40C8-A06B-C3F9EDC05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943"/>
              <a:ext cx="519" cy="105"/>
            </a:xfrm>
            <a:prstGeom prst="rect">
              <a:avLst/>
            </a:prstGeom>
            <a:solidFill>
              <a:srgbClr val="23C181"/>
            </a:solidFill>
            <a:ln w="0">
              <a:solidFill>
                <a:srgbClr val="23C1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Rectangle 223">
              <a:extLst>
                <a:ext uri="{FF2B5EF4-FFF2-40B4-BE49-F238E27FC236}">
                  <a16:creationId xmlns:a16="http://schemas.microsoft.com/office/drawing/2014/main" id="{F18E6278-0E2C-4CCD-A6F7-0D0760D73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2100"/>
              <a:ext cx="69" cy="260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Rectangle 224">
              <a:extLst>
                <a:ext uri="{FF2B5EF4-FFF2-40B4-BE49-F238E27FC236}">
                  <a16:creationId xmlns:a16="http://schemas.microsoft.com/office/drawing/2014/main" id="{89194A6E-8686-4F7B-A33E-432AAD5B1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2152"/>
              <a:ext cx="52" cy="208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Rectangle 225">
              <a:extLst>
                <a:ext uri="{FF2B5EF4-FFF2-40B4-BE49-F238E27FC236}">
                  <a16:creationId xmlns:a16="http://schemas.microsoft.com/office/drawing/2014/main" id="{E507CA60-3055-4ABE-A716-9C47AC357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2221"/>
              <a:ext cx="69" cy="139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Rectangle 226">
              <a:extLst>
                <a:ext uri="{FF2B5EF4-FFF2-40B4-BE49-F238E27FC236}">
                  <a16:creationId xmlns:a16="http://schemas.microsoft.com/office/drawing/2014/main" id="{A479245E-B7DC-456A-BEB2-3F0443580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" y="2186"/>
              <a:ext cx="52" cy="174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Rectangle 227">
              <a:extLst>
                <a:ext uri="{FF2B5EF4-FFF2-40B4-BE49-F238E27FC236}">
                  <a16:creationId xmlns:a16="http://schemas.microsoft.com/office/drawing/2014/main" id="{58A2EB82-4758-4EA2-98C1-9C8D7F81D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" y="2256"/>
              <a:ext cx="69" cy="104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228">
              <a:extLst>
                <a:ext uri="{FF2B5EF4-FFF2-40B4-BE49-F238E27FC236}">
                  <a16:creationId xmlns:a16="http://schemas.microsoft.com/office/drawing/2014/main" id="{7D6019D1-7E65-4322-BE0E-44DDC00F3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2461"/>
              <a:ext cx="55" cy="56"/>
            </a:xfrm>
            <a:custGeom>
              <a:avLst/>
              <a:gdLst>
                <a:gd name="T0" fmla="*/ 111 w 221"/>
                <a:gd name="T1" fmla="*/ 0 h 223"/>
                <a:gd name="T2" fmla="*/ 139 w 221"/>
                <a:gd name="T3" fmla="*/ 4 h 223"/>
                <a:gd name="T4" fmla="*/ 166 w 221"/>
                <a:gd name="T5" fmla="*/ 15 h 223"/>
                <a:gd name="T6" fmla="*/ 189 w 221"/>
                <a:gd name="T7" fmla="*/ 33 h 223"/>
                <a:gd name="T8" fmla="*/ 206 w 221"/>
                <a:gd name="T9" fmla="*/ 55 h 223"/>
                <a:gd name="T10" fmla="*/ 217 w 221"/>
                <a:gd name="T11" fmla="*/ 81 h 223"/>
                <a:gd name="T12" fmla="*/ 221 w 221"/>
                <a:gd name="T13" fmla="*/ 111 h 223"/>
                <a:gd name="T14" fmla="*/ 217 w 221"/>
                <a:gd name="T15" fmla="*/ 140 h 223"/>
                <a:gd name="T16" fmla="*/ 206 w 221"/>
                <a:gd name="T17" fmla="*/ 168 h 223"/>
                <a:gd name="T18" fmla="*/ 189 w 221"/>
                <a:gd name="T19" fmla="*/ 190 h 223"/>
                <a:gd name="T20" fmla="*/ 166 w 221"/>
                <a:gd name="T21" fmla="*/ 207 h 223"/>
                <a:gd name="T22" fmla="*/ 139 w 221"/>
                <a:gd name="T23" fmla="*/ 219 h 223"/>
                <a:gd name="T24" fmla="*/ 111 w 221"/>
                <a:gd name="T25" fmla="*/ 223 h 223"/>
                <a:gd name="T26" fmla="*/ 81 w 221"/>
                <a:gd name="T27" fmla="*/ 219 h 223"/>
                <a:gd name="T28" fmla="*/ 55 w 221"/>
                <a:gd name="T29" fmla="*/ 207 h 223"/>
                <a:gd name="T30" fmla="*/ 31 w 221"/>
                <a:gd name="T31" fmla="*/ 190 h 223"/>
                <a:gd name="T32" fmla="*/ 14 w 221"/>
                <a:gd name="T33" fmla="*/ 168 h 223"/>
                <a:gd name="T34" fmla="*/ 4 w 221"/>
                <a:gd name="T35" fmla="*/ 140 h 223"/>
                <a:gd name="T36" fmla="*/ 0 w 221"/>
                <a:gd name="T37" fmla="*/ 111 h 223"/>
                <a:gd name="T38" fmla="*/ 4 w 221"/>
                <a:gd name="T39" fmla="*/ 81 h 223"/>
                <a:gd name="T40" fmla="*/ 14 w 221"/>
                <a:gd name="T41" fmla="*/ 55 h 223"/>
                <a:gd name="T42" fmla="*/ 31 w 221"/>
                <a:gd name="T43" fmla="*/ 33 h 223"/>
                <a:gd name="T44" fmla="*/ 55 w 221"/>
                <a:gd name="T45" fmla="*/ 15 h 223"/>
                <a:gd name="T46" fmla="*/ 81 w 221"/>
                <a:gd name="T47" fmla="*/ 4 h 223"/>
                <a:gd name="T48" fmla="*/ 111 w 221"/>
                <a:gd name="T4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1" h="223">
                  <a:moveTo>
                    <a:pt x="111" y="0"/>
                  </a:moveTo>
                  <a:lnTo>
                    <a:pt x="139" y="4"/>
                  </a:lnTo>
                  <a:lnTo>
                    <a:pt x="166" y="15"/>
                  </a:lnTo>
                  <a:lnTo>
                    <a:pt x="189" y="33"/>
                  </a:lnTo>
                  <a:lnTo>
                    <a:pt x="206" y="55"/>
                  </a:lnTo>
                  <a:lnTo>
                    <a:pt x="217" y="81"/>
                  </a:lnTo>
                  <a:lnTo>
                    <a:pt x="221" y="111"/>
                  </a:lnTo>
                  <a:lnTo>
                    <a:pt x="217" y="140"/>
                  </a:lnTo>
                  <a:lnTo>
                    <a:pt x="206" y="168"/>
                  </a:lnTo>
                  <a:lnTo>
                    <a:pt x="189" y="190"/>
                  </a:lnTo>
                  <a:lnTo>
                    <a:pt x="166" y="207"/>
                  </a:lnTo>
                  <a:lnTo>
                    <a:pt x="139" y="219"/>
                  </a:lnTo>
                  <a:lnTo>
                    <a:pt x="111" y="223"/>
                  </a:lnTo>
                  <a:lnTo>
                    <a:pt x="81" y="219"/>
                  </a:lnTo>
                  <a:lnTo>
                    <a:pt x="55" y="207"/>
                  </a:lnTo>
                  <a:lnTo>
                    <a:pt x="31" y="190"/>
                  </a:lnTo>
                  <a:lnTo>
                    <a:pt x="14" y="168"/>
                  </a:lnTo>
                  <a:lnTo>
                    <a:pt x="4" y="140"/>
                  </a:lnTo>
                  <a:lnTo>
                    <a:pt x="0" y="111"/>
                  </a:lnTo>
                  <a:lnTo>
                    <a:pt x="4" y="81"/>
                  </a:lnTo>
                  <a:lnTo>
                    <a:pt x="14" y="55"/>
                  </a:lnTo>
                  <a:lnTo>
                    <a:pt x="31" y="33"/>
                  </a:lnTo>
                  <a:lnTo>
                    <a:pt x="55" y="15"/>
                  </a:lnTo>
                  <a:lnTo>
                    <a:pt x="81" y="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5" name="Group 39">
            <a:extLst>
              <a:ext uri="{FF2B5EF4-FFF2-40B4-BE49-F238E27FC236}">
                <a16:creationId xmlns:a16="http://schemas.microsoft.com/office/drawing/2014/main" id="{45B0F9F2-365A-42F4-B7E2-98AC125368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84251" y="2624286"/>
            <a:ext cx="693333" cy="1215084"/>
            <a:chOff x="1761" y="136"/>
            <a:chExt cx="594" cy="1041"/>
          </a:xfrm>
        </p:grpSpPr>
        <p:sp>
          <p:nvSpPr>
            <p:cNvPr id="76" name="AutoShape 38">
              <a:extLst>
                <a:ext uri="{FF2B5EF4-FFF2-40B4-BE49-F238E27FC236}">
                  <a16:creationId xmlns:a16="http://schemas.microsoft.com/office/drawing/2014/main" id="{574DCDD5-E991-4848-AE43-3261E3D1D6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63" y="136"/>
              <a:ext cx="592" cy="1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244D4841-A1A9-4A8A-935F-075BBA081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" y="136"/>
              <a:ext cx="593" cy="1041"/>
            </a:xfrm>
            <a:custGeom>
              <a:avLst/>
              <a:gdLst>
                <a:gd name="T0" fmla="*/ 202 w 2364"/>
                <a:gd name="T1" fmla="*/ 0 h 4164"/>
                <a:gd name="T2" fmla="*/ 2163 w 2364"/>
                <a:gd name="T3" fmla="*/ 0 h 4164"/>
                <a:gd name="T4" fmla="*/ 2197 w 2364"/>
                <a:gd name="T5" fmla="*/ 1 h 4164"/>
                <a:gd name="T6" fmla="*/ 2229 w 2364"/>
                <a:gd name="T7" fmla="*/ 8 h 4164"/>
                <a:gd name="T8" fmla="*/ 2258 w 2364"/>
                <a:gd name="T9" fmla="*/ 16 h 4164"/>
                <a:gd name="T10" fmla="*/ 2284 w 2364"/>
                <a:gd name="T11" fmla="*/ 29 h 4164"/>
                <a:gd name="T12" fmla="*/ 2308 w 2364"/>
                <a:gd name="T13" fmla="*/ 45 h 4164"/>
                <a:gd name="T14" fmla="*/ 2327 w 2364"/>
                <a:gd name="T15" fmla="*/ 66 h 4164"/>
                <a:gd name="T16" fmla="*/ 2344 w 2364"/>
                <a:gd name="T17" fmla="*/ 90 h 4164"/>
                <a:gd name="T18" fmla="*/ 2355 w 2364"/>
                <a:gd name="T19" fmla="*/ 116 h 4164"/>
                <a:gd name="T20" fmla="*/ 2361 w 2364"/>
                <a:gd name="T21" fmla="*/ 146 h 4164"/>
                <a:gd name="T22" fmla="*/ 2364 w 2364"/>
                <a:gd name="T23" fmla="*/ 180 h 4164"/>
                <a:gd name="T24" fmla="*/ 2364 w 2364"/>
                <a:gd name="T25" fmla="*/ 3984 h 4164"/>
                <a:gd name="T26" fmla="*/ 2361 w 2364"/>
                <a:gd name="T27" fmla="*/ 4018 h 4164"/>
                <a:gd name="T28" fmla="*/ 2355 w 2364"/>
                <a:gd name="T29" fmla="*/ 4048 h 4164"/>
                <a:gd name="T30" fmla="*/ 2344 w 2364"/>
                <a:gd name="T31" fmla="*/ 4074 h 4164"/>
                <a:gd name="T32" fmla="*/ 2327 w 2364"/>
                <a:gd name="T33" fmla="*/ 4098 h 4164"/>
                <a:gd name="T34" fmla="*/ 2308 w 2364"/>
                <a:gd name="T35" fmla="*/ 4119 h 4164"/>
                <a:gd name="T36" fmla="*/ 2284 w 2364"/>
                <a:gd name="T37" fmla="*/ 4135 h 4164"/>
                <a:gd name="T38" fmla="*/ 2258 w 2364"/>
                <a:gd name="T39" fmla="*/ 4148 h 4164"/>
                <a:gd name="T40" fmla="*/ 2229 w 2364"/>
                <a:gd name="T41" fmla="*/ 4156 h 4164"/>
                <a:gd name="T42" fmla="*/ 2197 w 2364"/>
                <a:gd name="T43" fmla="*/ 4163 h 4164"/>
                <a:gd name="T44" fmla="*/ 2163 w 2364"/>
                <a:gd name="T45" fmla="*/ 4164 h 4164"/>
                <a:gd name="T46" fmla="*/ 202 w 2364"/>
                <a:gd name="T47" fmla="*/ 4164 h 4164"/>
                <a:gd name="T48" fmla="*/ 168 w 2364"/>
                <a:gd name="T49" fmla="*/ 4163 h 4164"/>
                <a:gd name="T50" fmla="*/ 135 w 2364"/>
                <a:gd name="T51" fmla="*/ 4156 h 4164"/>
                <a:gd name="T52" fmla="*/ 106 w 2364"/>
                <a:gd name="T53" fmla="*/ 4148 h 4164"/>
                <a:gd name="T54" fmla="*/ 79 w 2364"/>
                <a:gd name="T55" fmla="*/ 4135 h 4164"/>
                <a:gd name="T56" fmla="*/ 57 w 2364"/>
                <a:gd name="T57" fmla="*/ 4119 h 4164"/>
                <a:gd name="T58" fmla="*/ 36 w 2364"/>
                <a:gd name="T59" fmla="*/ 4098 h 4164"/>
                <a:gd name="T60" fmla="*/ 21 w 2364"/>
                <a:gd name="T61" fmla="*/ 4074 h 4164"/>
                <a:gd name="T62" fmla="*/ 10 w 2364"/>
                <a:gd name="T63" fmla="*/ 4048 h 4164"/>
                <a:gd name="T64" fmla="*/ 2 w 2364"/>
                <a:gd name="T65" fmla="*/ 4018 h 4164"/>
                <a:gd name="T66" fmla="*/ 0 w 2364"/>
                <a:gd name="T67" fmla="*/ 3984 h 4164"/>
                <a:gd name="T68" fmla="*/ 0 w 2364"/>
                <a:gd name="T69" fmla="*/ 180 h 4164"/>
                <a:gd name="T70" fmla="*/ 2 w 2364"/>
                <a:gd name="T71" fmla="*/ 146 h 4164"/>
                <a:gd name="T72" fmla="*/ 10 w 2364"/>
                <a:gd name="T73" fmla="*/ 116 h 4164"/>
                <a:gd name="T74" fmla="*/ 21 w 2364"/>
                <a:gd name="T75" fmla="*/ 90 h 4164"/>
                <a:gd name="T76" fmla="*/ 36 w 2364"/>
                <a:gd name="T77" fmla="*/ 66 h 4164"/>
                <a:gd name="T78" fmla="*/ 57 w 2364"/>
                <a:gd name="T79" fmla="*/ 45 h 4164"/>
                <a:gd name="T80" fmla="*/ 79 w 2364"/>
                <a:gd name="T81" fmla="*/ 29 h 4164"/>
                <a:gd name="T82" fmla="*/ 106 w 2364"/>
                <a:gd name="T83" fmla="*/ 16 h 4164"/>
                <a:gd name="T84" fmla="*/ 135 w 2364"/>
                <a:gd name="T85" fmla="*/ 8 h 4164"/>
                <a:gd name="T86" fmla="*/ 168 w 2364"/>
                <a:gd name="T87" fmla="*/ 1 h 4164"/>
                <a:gd name="T88" fmla="*/ 202 w 2364"/>
                <a:gd name="T89" fmla="*/ 0 h 4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64" h="4164">
                  <a:moveTo>
                    <a:pt x="202" y="0"/>
                  </a:moveTo>
                  <a:lnTo>
                    <a:pt x="2163" y="0"/>
                  </a:lnTo>
                  <a:lnTo>
                    <a:pt x="2197" y="1"/>
                  </a:lnTo>
                  <a:lnTo>
                    <a:pt x="2229" y="8"/>
                  </a:lnTo>
                  <a:lnTo>
                    <a:pt x="2258" y="16"/>
                  </a:lnTo>
                  <a:lnTo>
                    <a:pt x="2284" y="29"/>
                  </a:lnTo>
                  <a:lnTo>
                    <a:pt x="2308" y="45"/>
                  </a:lnTo>
                  <a:lnTo>
                    <a:pt x="2327" y="66"/>
                  </a:lnTo>
                  <a:lnTo>
                    <a:pt x="2344" y="90"/>
                  </a:lnTo>
                  <a:lnTo>
                    <a:pt x="2355" y="116"/>
                  </a:lnTo>
                  <a:lnTo>
                    <a:pt x="2361" y="146"/>
                  </a:lnTo>
                  <a:lnTo>
                    <a:pt x="2364" y="180"/>
                  </a:lnTo>
                  <a:lnTo>
                    <a:pt x="2364" y="3984"/>
                  </a:lnTo>
                  <a:lnTo>
                    <a:pt x="2361" y="4018"/>
                  </a:lnTo>
                  <a:lnTo>
                    <a:pt x="2355" y="4048"/>
                  </a:lnTo>
                  <a:lnTo>
                    <a:pt x="2344" y="4074"/>
                  </a:lnTo>
                  <a:lnTo>
                    <a:pt x="2327" y="4098"/>
                  </a:lnTo>
                  <a:lnTo>
                    <a:pt x="2308" y="4119"/>
                  </a:lnTo>
                  <a:lnTo>
                    <a:pt x="2284" y="4135"/>
                  </a:lnTo>
                  <a:lnTo>
                    <a:pt x="2258" y="4148"/>
                  </a:lnTo>
                  <a:lnTo>
                    <a:pt x="2229" y="4156"/>
                  </a:lnTo>
                  <a:lnTo>
                    <a:pt x="2197" y="4163"/>
                  </a:lnTo>
                  <a:lnTo>
                    <a:pt x="2163" y="4164"/>
                  </a:lnTo>
                  <a:lnTo>
                    <a:pt x="202" y="4164"/>
                  </a:lnTo>
                  <a:lnTo>
                    <a:pt x="168" y="4163"/>
                  </a:lnTo>
                  <a:lnTo>
                    <a:pt x="135" y="4156"/>
                  </a:lnTo>
                  <a:lnTo>
                    <a:pt x="106" y="4148"/>
                  </a:lnTo>
                  <a:lnTo>
                    <a:pt x="79" y="4135"/>
                  </a:lnTo>
                  <a:lnTo>
                    <a:pt x="57" y="4119"/>
                  </a:lnTo>
                  <a:lnTo>
                    <a:pt x="36" y="4098"/>
                  </a:lnTo>
                  <a:lnTo>
                    <a:pt x="21" y="4074"/>
                  </a:lnTo>
                  <a:lnTo>
                    <a:pt x="10" y="4048"/>
                  </a:lnTo>
                  <a:lnTo>
                    <a:pt x="2" y="4018"/>
                  </a:lnTo>
                  <a:lnTo>
                    <a:pt x="0" y="3984"/>
                  </a:lnTo>
                  <a:lnTo>
                    <a:pt x="0" y="180"/>
                  </a:lnTo>
                  <a:lnTo>
                    <a:pt x="2" y="146"/>
                  </a:lnTo>
                  <a:lnTo>
                    <a:pt x="10" y="116"/>
                  </a:lnTo>
                  <a:lnTo>
                    <a:pt x="21" y="90"/>
                  </a:lnTo>
                  <a:lnTo>
                    <a:pt x="36" y="66"/>
                  </a:lnTo>
                  <a:lnTo>
                    <a:pt x="57" y="45"/>
                  </a:lnTo>
                  <a:lnTo>
                    <a:pt x="79" y="29"/>
                  </a:lnTo>
                  <a:lnTo>
                    <a:pt x="106" y="16"/>
                  </a:lnTo>
                  <a:lnTo>
                    <a:pt x="135" y="8"/>
                  </a:lnTo>
                  <a:lnTo>
                    <a:pt x="168" y="1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E6F0F4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7BCB1B67-08FD-41DD-BA9A-E96615AC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" y="136"/>
              <a:ext cx="539" cy="1039"/>
            </a:xfrm>
            <a:custGeom>
              <a:avLst/>
              <a:gdLst>
                <a:gd name="T0" fmla="*/ 0 w 2156"/>
                <a:gd name="T1" fmla="*/ 0 h 4156"/>
                <a:gd name="T2" fmla="*/ 1955 w 2156"/>
                <a:gd name="T3" fmla="*/ 0 h 4156"/>
                <a:gd name="T4" fmla="*/ 1989 w 2156"/>
                <a:gd name="T5" fmla="*/ 1 h 4156"/>
                <a:gd name="T6" fmla="*/ 2021 w 2156"/>
                <a:gd name="T7" fmla="*/ 8 h 4156"/>
                <a:gd name="T8" fmla="*/ 2050 w 2156"/>
                <a:gd name="T9" fmla="*/ 16 h 4156"/>
                <a:gd name="T10" fmla="*/ 2076 w 2156"/>
                <a:gd name="T11" fmla="*/ 29 h 4156"/>
                <a:gd name="T12" fmla="*/ 2100 w 2156"/>
                <a:gd name="T13" fmla="*/ 45 h 4156"/>
                <a:gd name="T14" fmla="*/ 2119 w 2156"/>
                <a:gd name="T15" fmla="*/ 66 h 4156"/>
                <a:gd name="T16" fmla="*/ 2136 w 2156"/>
                <a:gd name="T17" fmla="*/ 90 h 4156"/>
                <a:gd name="T18" fmla="*/ 2147 w 2156"/>
                <a:gd name="T19" fmla="*/ 116 h 4156"/>
                <a:gd name="T20" fmla="*/ 2153 w 2156"/>
                <a:gd name="T21" fmla="*/ 146 h 4156"/>
                <a:gd name="T22" fmla="*/ 2156 w 2156"/>
                <a:gd name="T23" fmla="*/ 180 h 4156"/>
                <a:gd name="T24" fmla="*/ 2156 w 2156"/>
                <a:gd name="T25" fmla="*/ 3976 h 4156"/>
                <a:gd name="T26" fmla="*/ 2153 w 2156"/>
                <a:gd name="T27" fmla="*/ 4010 h 4156"/>
                <a:gd name="T28" fmla="*/ 2147 w 2156"/>
                <a:gd name="T29" fmla="*/ 4040 h 4156"/>
                <a:gd name="T30" fmla="*/ 2136 w 2156"/>
                <a:gd name="T31" fmla="*/ 4068 h 4156"/>
                <a:gd name="T32" fmla="*/ 2119 w 2156"/>
                <a:gd name="T33" fmla="*/ 4091 h 4156"/>
                <a:gd name="T34" fmla="*/ 2100 w 2156"/>
                <a:gd name="T35" fmla="*/ 4111 h 4156"/>
                <a:gd name="T36" fmla="*/ 2076 w 2156"/>
                <a:gd name="T37" fmla="*/ 4127 h 4156"/>
                <a:gd name="T38" fmla="*/ 2050 w 2156"/>
                <a:gd name="T39" fmla="*/ 4140 h 4156"/>
                <a:gd name="T40" fmla="*/ 2021 w 2156"/>
                <a:gd name="T41" fmla="*/ 4150 h 4156"/>
                <a:gd name="T42" fmla="*/ 1989 w 2156"/>
                <a:gd name="T43" fmla="*/ 4155 h 4156"/>
                <a:gd name="T44" fmla="*/ 1955 w 2156"/>
                <a:gd name="T45" fmla="*/ 4156 h 4156"/>
                <a:gd name="T46" fmla="*/ 0 w 2156"/>
                <a:gd name="T47" fmla="*/ 4156 h 4156"/>
                <a:gd name="T48" fmla="*/ 0 w 2156"/>
                <a:gd name="T49" fmla="*/ 0 h 4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6" h="4156">
                  <a:moveTo>
                    <a:pt x="0" y="0"/>
                  </a:moveTo>
                  <a:lnTo>
                    <a:pt x="1955" y="0"/>
                  </a:lnTo>
                  <a:lnTo>
                    <a:pt x="1989" y="1"/>
                  </a:lnTo>
                  <a:lnTo>
                    <a:pt x="2021" y="8"/>
                  </a:lnTo>
                  <a:lnTo>
                    <a:pt x="2050" y="16"/>
                  </a:lnTo>
                  <a:lnTo>
                    <a:pt x="2076" y="29"/>
                  </a:lnTo>
                  <a:lnTo>
                    <a:pt x="2100" y="45"/>
                  </a:lnTo>
                  <a:lnTo>
                    <a:pt x="2119" y="66"/>
                  </a:lnTo>
                  <a:lnTo>
                    <a:pt x="2136" y="90"/>
                  </a:lnTo>
                  <a:lnTo>
                    <a:pt x="2147" y="116"/>
                  </a:lnTo>
                  <a:lnTo>
                    <a:pt x="2153" y="146"/>
                  </a:lnTo>
                  <a:lnTo>
                    <a:pt x="2156" y="180"/>
                  </a:lnTo>
                  <a:lnTo>
                    <a:pt x="2156" y="3976"/>
                  </a:lnTo>
                  <a:lnTo>
                    <a:pt x="2153" y="4010"/>
                  </a:lnTo>
                  <a:lnTo>
                    <a:pt x="2147" y="4040"/>
                  </a:lnTo>
                  <a:lnTo>
                    <a:pt x="2136" y="4068"/>
                  </a:lnTo>
                  <a:lnTo>
                    <a:pt x="2119" y="4091"/>
                  </a:lnTo>
                  <a:lnTo>
                    <a:pt x="2100" y="4111"/>
                  </a:lnTo>
                  <a:lnTo>
                    <a:pt x="2076" y="4127"/>
                  </a:lnTo>
                  <a:lnTo>
                    <a:pt x="2050" y="4140"/>
                  </a:lnTo>
                  <a:lnTo>
                    <a:pt x="2021" y="4150"/>
                  </a:lnTo>
                  <a:lnTo>
                    <a:pt x="1989" y="4155"/>
                  </a:lnTo>
                  <a:lnTo>
                    <a:pt x="1955" y="4156"/>
                  </a:lnTo>
                  <a:lnTo>
                    <a:pt x="0" y="4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F0F4"/>
            </a:solidFill>
            <a:ln w="0">
              <a:solidFill>
                <a:srgbClr val="E6F0F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Rectangle 43">
              <a:extLst>
                <a:ext uri="{FF2B5EF4-FFF2-40B4-BE49-F238E27FC236}">
                  <a16:creationId xmlns:a16="http://schemas.microsoft.com/office/drawing/2014/main" id="{46AC134B-7F40-468B-BA3A-802A49207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" y="223"/>
              <a:ext cx="591" cy="815"/>
            </a:xfrm>
            <a:prstGeom prst="rect">
              <a:avLst/>
            </a:pr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C7CF447E-5151-4414-84C8-21288F07D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" y="223"/>
              <a:ext cx="591" cy="815"/>
            </a:xfrm>
            <a:custGeom>
              <a:avLst/>
              <a:gdLst>
                <a:gd name="T0" fmla="*/ 0 w 2364"/>
                <a:gd name="T1" fmla="*/ 0 h 3262"/>
                <a:gd name="T2" fmla="*/ 2364 w 2364"/>
                <a:gd name="T3" fmla="*/ 0 h 3262"/>
                <a:gd name="T4" fmla="*/ 2364 w 2364"/>
                <a:gd name="T5" fmla="*/ 3262 h 3262"/>
                <a:gd name="T6" fmla="*/ 0 w 2364"/>
                <a:gd name="T7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4" h="3262">
                  <a:moveTo>
                    <a:pt x="0" y="0"/>
                  </a:moveTo>
                  <a:lnTo>
                    <a:pt x="2364" y="0"/>
                  </a:lnTo>
                  <a:lnTo>
                    <a:pt x="2364" y="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BCC4"/>
            </a:solidFill>
            <a:ln w="0">
              <a:solidFill>
                <a:srgbClr val="95BCC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Rectangle 45">
              <a:extLst>
                <a:ext uri="{FF2B5EF4-FFF2-40B4-BE49-F238E27FC236}">
                  <a16:creationId xmlns:a16="http://schemas.microsoft.com/office/drawing/2014/main" id="{0B81313A-C1D1-4600-8DF0-A067EE971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223"/>
              <a:ext cx="522" cy="815"/>
            </a:xfrm>
            <a:prstGeom prst="rect">
              <a:avLst/>
            </a:prstGeom>
            <a:solidFill>
              <a:srgbClr val="114A70"/>
            </a:solidFill>
            <a:ln w="0">
              <a:solidFill>
                <a:srgbClr val="114A7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8BBF2147-8FC5-45A2-B57E-E366659A2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" y="223"/>
              <a:ext cx="522" cy="815"/>
            </a:xfrm>
            <a:custGeom>
              <a:avLst/>
              <a:gdLst>
                <a:gd name="T0" fmla="*/ 0 w 2086"/>
                <a:gd name="T1" fmla="*/ 0 h 3262"/>
                <a:gd name="T2" fmla="*/ 2086 w 2086"/>
                <a:gd name="T3" fmla="*/ 0 h 3262"/>
                <a:gd name="T4" fmla="*/ 2086 w 2086"/>
                <a:gd name="T5" fmla="*/ 3262 h 3262"/>
                <a:gd name="T6" fmla="*/ 0 w 2086"/>
                <a:gd name="T7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6" h="3262">
                  <a:moveTo>
                    <a:pt x="0" y="0"/>
                  </a:moveTo>
                  <a:lnTo>
                    <a:pt x="2086" y="0"/>
                  </a:lnTo>
                  <a:lnTo>
                    <a:pt x="2086" y="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08A10298-A30A-42F7-AD02-B80FF282D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375"/>
              <a:ext cx="290" cy="403"/>
            </a:xfrm>
            <a:custGeom>
              <a:avLst/>
              <a:gdLst>
                <a:gd name="T0" fmla="*/ 258 w 1162"/>
                <a:gd name="T1" fmla="*/ 0 h 1609"/>
                <a:gd name="T2" fmla="*/ 453 w 1162"/>
                <a:gd name="T3" fmla="*/ 333 h 1609"/>
                <a:gd name="T4" fmla="*/ 423 w 1162"/>
                <a:gd name="T5" fmla="*/ 388 h 1609"/>
                <a:gd name="T6" fmla="*/ 398 w 1162"/>
                <a:gd name="T7" fmla="*/ 446 h 1609"/>
                <a:gd name="T8" fmla="*/ 380 w 1162"/>
                <a:gd name="T9" fmla="*/ 507 h 1609"/>
                <a:gd name="T10" fmla="*/ 368 w 1162"/>
                <a:gd name="T11" fmla="*/ 570 h 1609"/>
                <a:gd name="T12" fmla="*/ 363 w 1162"/>
                <a:gd name="T13" fmla="*/ 633 h 1609"/>
                <a:gd name="T14" fmla="*/ 364 w 1162"/>
                <a:gd name="T15" fmla="*/ 696 h 1609"/>
                <a:gd name="T16" fmla="*/ 372 w 1162"/>
                <a:gd name="T17" fmla="*/ 761 h 1609"/>
                <a:gd name="T18" fmla="*/ 387 w 1162"/>
                <a:gd name="T19" fmla="*/ 822 h 1609"/>
                <a:gd name="T20" fmla="*/ 410 w 1162"/>
                <a:gd name="T21" fmla="*/ 884 h 1609"/>
                <a:gd name="T22" fmla="*/ 439 w 1162"/>
                <a:gd name="T23" fmla="*/ 944 h 1609"/>
                <a:gd name="T24" fmla="*/ 472 w 1162"/>
                <a:gd name="T25" fmla="*/ 997 h 1609"/>
                <a:gd name="T26" fmla="*/ 508 w 1162"/>
                <a:gd name="T27" fmla="*/ 1043 h 1609"/>
                <a:gd name="T28" fmla="*/ 550 w 1162"/>
                <a:gd name="T29" fmla="*/ 1086 h 1609"/>
                <a:gd name="T30" fmla="*/ 594 w 1162"/>
                <a:gd name="T31" fmla="*/ 1124 h 1609"/>
                <a:gd name="T32" fmla="*/ 643 w 1162"/>
                <a:gd name="T33" fmla="*/ 1157 h 1609"/>
                <a:gd name="T34" fmla="*/ 693 w 1162"/>
                <a:gd name="T35" fmla="*/ 1185 h 1609"/>
                <a:gd name="T36" fmla="*/ 745 w 1162"/>
                <a:gd name="T37" fmla="*/ 1209 h 1609"/>
                <a:gd name="T38" fmla="*/ 799 w 1162"/>
                <a:gd name="T39" fmla="*/ 1226 h 1609"/>
                <a:gd name="T40" fmla="*/ 855 w 1162"/>
                <a:gd name="T41" fmla="*/ 1239 h 1609"/>
                <a:gd name="T42" fmla="*/ 911 w 1162"/>
                <a:gd name="T43" fmla="*/ 1246 h 1609"/>
                <a:gd name="T44" fmla="*/ 967 w 1162"/>
                <a:gd name="T45" fmla="*/ 1249 h 1609"/>
                <a:gd name="T46" fmla="*/ 1162 w 1162"/>
                <a:gd name="T47" fmla="*/ 1588 h 1609"/>
                <a:gd name="T48" fmla="*/ 1088 w 1162"/>
                <a:gd name="T49" fmla="*/ 1601 h 1609"/>
                <a:gd name="T50" fmla="*/ 1013 w 1162"/>
                <a:gd name="T51" fmla="*/ 1609 h 1609"/>
                <a:gd name="T52" fmla="*/ 938 w 1162"/>
                <a:gd name="T53" fmla="*/ 1609 h 1609"/>
                <a:gd name="T54" fmla="*/ 864 w 1162"/>
                <a:gd name="T55" fmla="*/ 1605 h 1609"/>
                <a:gd name="T56" fmla="*/ 790 w 1162"/>
                <a:gd name="T57" fmla="*/ 1593 h 1609"/>
                <a:gd name="T58" fmla="*/ 717 w 1162"/>
                <a:gd name="T59" fmla="*/ 1577 h 1609"/>
                <a:gd name="T60" fmla="*/ 646 w 1162"/>
                <a:gd name="T61" fmla="*/ 1556 h 1609"/>
                <a:gd name="T62" fmla="*/ 577 w 1162"/>
                <a:gd name="T63" fmla="*/ 1528 h 1609"/>
                <a:gd name="T64" fmla="*/ 510 w 1162"/>
                <a:gd name="T65" fmla="*/ 1496 h 1609"/>
                <a:gd name="T66" fmla="*/ 444 w 1162"/>
                <a:gd name="T67" fmla="*/ 1458 h 1609"/>
                <a:gd name="T68" fmla="*/ 382 w 1162"/>
                <a:gd name="T69" fmla="*/ 1414 h 1609"/>
                <a:gd name="T70" fmla="*/ 324 w 1162"/>
                <a:gd name="T71" fmla="*/ 1366 h 1609"/>
                <a:gd name="T72" fmla="*/ 268 w 1162"/>
                <a:gd name="T73" fmla="*/ 1313 h 1609"/>
                <a:gd name="T74" fmla="*/ 216 w 1162"/>
                <a:gd name="T75" fmla="*/ 1255 h 1609"/>
                <a:gd name="T76" fmla="*/ 170 w 1162"/>
                <a:gd name="T77" fmla="*/ 1192 h 1609"/>
                <a:gd name="T78" fmla="*/ 127 w 1162"/>
                <a:gd name="T79" fmla="*/ 1124 h 1609"/>
                <a:gd name="T80" fmla="*/ 87 w 1162"/>
                <a:gd name="T81" fmla="*/ 1050 h 1609"/>
                <a:gd name="T82" fmla="*/ 55 w 1162"/>
                <a:gd name="T83" fmla="*/ 973 h 1609"/>
                <a:gd name="T84" fmla="*/ 31 w 1162"/>
                <a:gd name="T85" fmla="*/ 894 h 1609"/>
                <a:gd name="T86" fmla="*/ 13 w 1162"/>
                <a:gd name="T87" fmla="*/ 815 h 1609"/>
                <a:gd name="T88" fmla="*/ 3 w 1162"/>
                <a:gd name="T89" fmla="*/ 735 h 1609"/>
                <a:gd name="T90" fmla="*/ 0 w 1162"/>
                <a:gd name="T91" fmla="*/ 656 h 1609"/>
                <a:gd name="T92" fmla="*/ 3 w 1162"/>
                <a:gd name="T93" fmla="*/ 575 h 1609"/>
                <a:gd name="T94" fmla="*/ 13 w 1162"/>
                <a:gd name="T95" fmla="*/ 497 h 1609"/>
                <a:gd name="T96" fmla="*/ 29 w 1162"/>
                <a:gd name="T97" fmla="*/ 419 h 1609"/>
                <a:gd name="T98" fmla="*/ 53 w 1162"/>
                <a:gd name="T99" fmla="*/ 342 h 1609"/>
                <a:gd name="T100" fmla="*/ 82 w 1162"/>
                <a:gd name="T101" fmla="*/ 267 h 1609"/>
                <a:gd name="T102" fmla="*/ 118 w 1162"/>
                <a:gd name="T103" fmla="*/ 195 h 1609"/>
                <a:gd name="T104" fmla="*/ 158 w 1162"/>
                <a:gd name="T105" fmla="*/ 127 h 1609"/>
                <a:gd name="T106" fmla="*/ 206 w 1162"/>
                <a:gd name="T107" fmla="*/ 62 h 1609"/>
                <a:gd name="T108" fmla="*/ 258 w 1162"/>
                <a:gd name="T109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62" h="1609">
                  <a:moveTo>
                    <a:pt x="258" y="0"/>
                  </a:moveTo>
                  <a:lnTo>
                    <a:pt x="453" y="333"/>
                  </a:lnTo>
                  <a:lnTo>
                    <a:pt x="423" y="388"/>
                  </a:lnTo>
                  <a:lnTo>
                    <a:pt x="398" y="446"/>
                  </a:lnTo>
                  <a:lnTo>
                    <a:pt x="380" y="507"/>
                  </a:lnTo>
                  <a:lnTo>
                    <a:pt x="368" y="570"/>
                  </a:lnTo>
                  <a:lnTo>
                    <a:pt x="363" y="633"/>
                  </a:lnTo>
                  <a:lnTo>
                    <a:pt x="364" y="696"/>
                  </a:lnTo>
                  <a:lnTo>
                    <a:pt x="372" y="761"/>
                  </a:lnTo>
                  <a:lnTo>
                    <a:pt x="387" y="822"/>
                  </a:lnTo>
                  <a:lnTo>
                    <a:pt x="410" y="884"/>
                  </a:lnTo>
                  <a:lnTo>
                    <a:pt x="439" y="944"/>
                  </a:lnTo>
                  <a:lnTo>
                    <a:pt x="472" y="997"/>
                  </a:lnTo>
                  <a:lnTo>
                    <a:pt x="508" y="1043"/>
                  </a:lnTo>
                  <a:lnTo>
                    <a:pt x="550" y="1086"/>
                  </a:lnTo>
                  <a:lnTo>
                    <a:pt x="594" y="1124"/>
                  </a:lnTo>
                  <a:lnTo>
                    <a:pt x="643" y="1157"/>
                  </a:lnTo>
                  <a:lnTo>
                    <a:pt x="693" y="1185"/>
                  </a:lnTo>
                  <a:lnTo>
                    <a:pt x="745" y="1209"/>
                  </a:lnTo>
                  <a:lnTo>
                    <a:pt x="799" y="1226"/>
                  </a:lnTo>
                  <a:lnTo>
                    <a:pt x="855" y="1239"/>
                  </a:lnTo>
                  <a:lnTo>
                    <a:pt x="911" y="1246"/>
                  </a:lnTo>
                  <a:lnTo>
                    <a:pt x="967" y="1249"/>
                  </a:lnTo>
                  <a:lnTo>
                    <a:pt x="1162" y="1588"/>
                  </a:lnTo>
                  <a:lnTo>
                    <a:pt x="1088" y="1601"/>
                  </a:lnTo>
                  <a:lnTo>
                    <a:pt x="1013" y="1609"/>
                  </a:lnTo>
                  <a:lnTo>
                    <a:pt x="938" y="1609"/>
                  </a:lnTo>
                  <a:lnTo>
                    <a:pt x="864" y="1605"/>
                  </a:lnTo>
                  <a:lnTo>
                    <a:pt x="790" y="1593"/>
                  </a:lnTo>
                  <a:lnTo>
                    <a:pt x="717" y="1577"/>
                  </a:lnTo>
                  <a:lnTo>
                    <a:pt x="646" y="1556"/>
                  </a:lnTo>
                  <a:lnTo>
                    <a:pt x="577" y="1528"/>
                  </a:lnTo>
                  <a:lnTo>
                    <a:pt x="510" y="1496"/>
                  </a:lnTo>
                  <a:lnTo>
                    <a:pt x="444" y="1458"/>
                  </a:lnTo>
                  <a:lnTo>
                    <a:pt x="382" y="1414"/>
                  </a:lnTo>
                  <a:lnTo>
                    <a:pt x="324" y="1366"/>
                  </a:lnTo>
                  <a:lnTo>
                    <a:pt x="268" y="1313"/>
                  </a:lnTo>
                  <a:lnTo>
                    <a:pt x="216" y="1255"/>
                  </a:lnTo>
                  <a:lnTo>
                    <a:pt x="170" y="1192"/>
                  </a:lnTo>
                  <a:lnTo>
                    <a:pt x="127" y="1124"/>
                  </a:lnTo>
                  <a:lnTo>
                    <a:pt x="87" y="1050"/>
                  </a:lnTo>
                  <a:lnTo>
                    <a:pt x="55" y="973"/>
                  </a:lnTo>
                  <a:lnTo>
                    <a:pt x="31" y="894"/>
                  </a:lnTo>
                  <a:lnTo>
                    <a:pt x="13" y="815"/>
                  </a:lnTo>
                  <a:lnTo>
                    <a:pt x="3" y="735"/>
                  </a:lnTo>
                  <a:lnTo>
                    <a:pt x="0" y="656"/>
                  </a:lnTo>
                  <a:lnTo>
                    <a:pt x="3" y="575"/>
                  </a:lnTo>
                  <a:lnTo>
                    <a:pt x="13" y="497"/>
                  </a:lnTo>
                  <a:lnTo>
                    <a:pt x="29" y="419"/>
                  </a:lnTo>
                  <a:lnTo>
                    <a:pt x="53" y="342"/>
                  </a:lnTo>
                  <a:lnTo>
                    <a:pt x="82" y="267"/>
                  </a:lnTo>
                  <a:lnTo>
                    <a:pt x="118" y="195"/>
                  </a:lnTo>
                  <a:lnTo>
                    <a:pt x="158" y="127"/>
                  </a:lnTo>
                  <a:lnTo>
                    <a:pt x="206" y="6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42B78A"/>
            </a:solidFill>
            <a:ln w="0">
              <a:solidFill>
                <a:srgbClr val="42B78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7FF9C9F1-416F-4A62-B07C-2DF4E4AC7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427"/>
              <a:ext cx="228" cy="353"/>
            </a:xfrm>
            <a:custGeom>
              <a:avLst/>
              <a:gdLst>
                <a:gd name="T0" fmla="*/ 111 w 910"/>
                <a:gd name="T1" fmla="*/ 0 h 1409"/>
                <a:gd name="T2" fmla="*/ 361 w 910"/>
                <a:gd name="T3" fmla="*/ 438 h 1409"/>
                <a:gd name="T4" fmla="*/ 364 w 910"/>
                <a:gd name="T5" fmla="*/ 500 h 1409"/>
                <a:gd name="T6" fmla="*/ 371 w 910"/>
                <a:gd name="T7" fmla="*/ 561 h 1409"/>
                <a:gd name="T8" fmla="*/ 386 w 910"/>
                <a:gd name="T9" fmla="*/ 623 h 1409"/>
                <a:gd name="T10" fmla="*/ 408 w 910"/>
                <a:gd name="T11" fmla="*/ 684 h 1409"/>
                <a:gd name="T12" fmla="*/ 437 w 910"/>
                <a:gd name="T13" fmla="*/ 743 h 1409"/>
                <a:gd name="T14" fmla="*/ 474 w 910"/>
                <a:gd name="T15" fmla="*/ 799 h 1409"/>
                <a:gd name="T16" fmla="*/ 514 w 910"/>
                <a:gd name="T17" fmla="*/ 849 h 1409"/>
                <a:gd name="T18" fmla="*/ 558 w 910"/>
                <a:gd name="T19" fmla="*/ 893 h 1409"/>
                <a:gd name="T20" fmla="*/ 608 w 910"/>
                <a:gd name="T21" fmla="*/ 932 h 1409"/>
                <a:gd name="T22" fmla="*/ 659 w 910"/>
                <a:gd name="T23" fmla="*/ 965 h 1409"/>
                <a:gd name="T24" fmla="*/ 910 w 910"/>
                <a:gd name="T25" fmla="*/ 1409 h 1409"/>
                <a:gd name="T26" fmla="*/ 836 w 910"/>
                <a:gd name="T27" fmla="*/ 1402 h 1409"/>
                <a:gd name="T28" fmla="*/ 764 w 910"/>
                <a:gd name="T29" fmla="*/ 1388 h 1409"/>
                <a:gd name="T30" fmla="*/ 694 w 910"/>
                <a:gd name="T31" fmla="*/ 1370 h 1409"/>
                <a:gd name="T32" fmla="*/ 624 w 910"/>
                <a:gd name="T33" fmla="*/ 1348 h 1409"/>
                <a:gd name="T34" fmla="*/ 557 w 910"/>
                <a:gd name="T35" fmla="*/ 1319 h 1409"/>
                <a:gd name="T36" fmla="*/ 491 w 910"/>
                <a:gd name="T37" fmla="*/ 1286 h 1409"/>
                <a:gd name="T38" fmla="*/ 429 w 910"/>
                <a:gd name="T39" fmla="*/ 1248 h 1409"/>
                <a:gd name="T40" fmla="*/ 369 w 910"/>
                <a:gd name="T41" fmla="*/ 1205 h 1409"/>
                <a:gd name="T42" fmla="*/ 313 w 910"/>
                <a:gd name="T43" fmla="*/ 1157 h 1409"/>
                <a:gd name="T44" fmla="*/ 260 w 910"/>
                <a:gd name="T45" fmla="*/ 1105 h 1409"/>
                <a:gd name="T46" fmla="*/ 211 w 910"/>
                <a:gd name="T47" fmla="*/ 1048 h 1409"/>
                <a:gd name="T48" fmla="*/ 165 w 910"/>
                <a:gd name="T49" fmla="*/ 988 h 1409"/>
                <a:gd name="T50" fmla="*/ 125 w 910"/>
                <a:gd name="T51" fmla="*/ 924 h 1409"/>
                <a:gd name="T52" fmla="*/ 87 w 910"/>
                <a:gd name="T53" fmla="*/ 848 h 1409"/>
                <a:gd name="T54" fmla="*/ 55 w 910"/>
                <a:gd name="T55" fmla="*/ 770 h 1409"/>
                <a:gd name="T56" fmla="*/ 31 w 910"/>
                <a:gd name="T57" fmla="*/ 691 h 1409"/>
                <a:gd name="T58" fmla="*/ 15 w 910"/>
                <a:gd name="T59" fmla="*/ 613 h 1409"/>
                <a:gd name="T60" fmla="*/ 3 w 910"/>
                <a:gd name="T61" fmla="*/ 534 h 1409"/>
                <a:gd name="T62" fmla="*/ 0 w 910"/>
                <a:gd name="T63" fmla="*/ 454 h 1409"/>
                <a:gd name="T64" fmla="*/ 3 w 910"/>
                <a:gd name="T65" fmla="*/ 375 h 1409"/>
                <a:gd name="T66" fmla="*/ 12 w 910"/>
                <a:gd name="T67" fmla="*/ 296 h 1409"/>
                <a:gd name="T68" fmla="*/ 27 w 910"/>
                <a:gd name="T69" fmla="*/ 219 h 1409"/>
                <a:gd name="T70" fmla="*/ 49 w 910"/>
                <a:gd name="T71" fmla="*/ 144 h 1409"/>
                <a:gd name="T72" fmla="*/ 77 w 910"/>
                <a:gd name="T73" fmla="*/ 71 h 1409"/>
                <a:gd name="T74" fmla="*/ 111 w 910"/>
                <a:gd name="T75" fmla="*/ 0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409">
                  <a:moveTo>
                    <a:pt x="111" y="0"/>
                  </a:moveTo>
                  <a:lnTo>
                    <a:pt x="361" y="438"/>
                  </a:lnTo>
                  <a:lnTo>
                    <a:pt x="364" y="500"/>
                  </a:lnTo>
                  <a:lnTo>
                    <a:pt x="371" y="561"/>
                  </a:lnTo>
                  <a:lnTo>
                    <a:pt x="386" y="623"/>
                  </a:lnTo>
                  <a:lnTo>
                    <a:pt x="408" y="684"/>
                  </a:lnTo>
                  <a:lnTo>
                    <a:pt x="437" y="743"/>
                  </a:lnTo>
                  <a:lnTo>
                    <a:pt x="474" y="799"/>
                  </a:lnTo>
                  <a:lnTo>
                    <a:pt x="514" y="849"/>
                  </a:lnTo>
                  <a:lnTo>
                    <a:pt x="558" y="893"/>
                  </a:lnTo>
                  <a:lnTo>
                    <a:pt x="608" y="932"/>
                  </a:lnTo>
                  <a:lnTo>
                    <a:pt x="659" y="965"/>
                  </a:lnTo>
                  <a:lnTo>
                    <a:pt x="910" y="1409"/>
                  </a:lnTo>
                  <a:lnTo>
                    <a:pt x="836" y="1402"/>
                  </a:lnTo>
                  <a:lnTo>
                    <a:pt x="764" y="1388"/>
                  </a:lnTo>
                  <a:lnTo>
                    <a:pt x="694" y="1370"/>
                  </a:lnTo>
                  <a:lnTo>
                    <a:pt x="624" y="1348"/>
                  </a:lnTo>
                  <a:lnTo>
                    <a:pt x="557" y="1319"/>
                  </a:lnTo>
                  <a:lnTo>
                    <a:pt x="491" y="1286"/>
                  </a:lnTo>
                  <a:lnTo>
                    <a:pt x="429" y="1248"/>
                  </a:lnTo>
                  <a:lnTo>
                    <a:pt x="369" y="1205"/>
                  </a:lnTo>
                  <a:lnTo>
                    <a:pt x="313" y="1157"/>
                  </a:lnTo>
                  <a:lnTo>
                    <a:pt x="260" y="1105"/>
                  </a:lnTo>
                  <a:lnTo>
                    <a:pt x="211" y="1048"/>
                  </a:lnTo>
                  <a:lnTo>
                    <a:pt x="165" y="988"/>
                  </a:lnTo>
                  <a:lnTo>
                    <a:pt x="125" y="924"/>
                  </a:lnTo>
                  <a:lnTo>
                    <a:pt x="87" y="848"/>
                  </a:lnTo>
                  <a:lnTo>
                    <a:pt x="55" y="770"/>
                  </a:lnTo>
                  <a:lnTo>
                    <a:pt x="31" y="691"/>
                  </a:lnTo>
                  <a:lnTo>
                    <a:pt x="15" y="613"/>
                  </a:lnTo>
                  <a:lnTo>
                    <a:pt x="3" y="534"/>
                  </a:lnTo>
                  <a:lnTo>
                    <a:pt x="0" y="454"/>
                  </a:lnTo>
                  <a:lnTo>
                    <a:pt x="3" y="375"/>
                  </a:lnTo>
                  <a:lnTo>
                    <a:pt x="12" y="296"/>
                  </a:lnTo>
                  <a:lnTo>
                    <a:pt x="27" y="219"/>
                  </a:lnTo>
                  <a:lnTo>
                    <a:pt x="49" y="144"/>
                  </a:lnTo>
                  <a:lnTo>
                    <a:pt x="77" y="7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DD396"/>
            </a:solidFill>
            <a:ln w="0">
              <a:solidFill>
                <a:srgbClr val="0DD3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D0CC61C2-321A-484F-BE8C-3B377099C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" y="165"/>
              <a:ext cx="18" cy="18"/>
            </a:xfrm>
            <a:custGeom>
              <a:avLst/>
              <a:gdLst>
                <a:gd name="T0" fmla="*/ 34 w 69"/>
                <a:gd name="T1" fmla="*/ 0 h 71"/>
                <a:gd name="T2" fmla="*/ 48 w 69"/>
                <a:gd name="T3" fmla="*/ 4 h 71"/>
                <a:gd name="T4" fmla="*/ 59 w 69"/>
                <a:gd name="T5" fmla="*/ 12 h 71"/>
                <a:gd name="T6" fmla="*/ 67 w 69"/>
                <a:gd name="T7" fmla="*/ 22 h 71"/>
                <a:gd name="T8" fmla="*/ 69 w 69"/>
                <a:gd name="T9" fmla="*/ 36 h 71"/>
                <a:gd name="T10" fmla="*/ 67 w 69"/>
                <a:gd name="T11" fmla="*/ 50 h 71"/>
                <a:gd name="T12" fmla="*/ 59 w 69"/>
                <a:gd name="T13" fmla="*/ 60 h 71"/>
                <a:gd name="T14" fmla="*/ 48 w 69"/>
                <a:gd name="T15" fmla="*/ 67 h 71"/>
                <a:gd name="T16" fmla="*/ 34 w 69"/>
                <a:gd name="T17" fmla="*/ 71 h 71"/>
                <a:gd name="T18" fmla="*/ 21 w 69"/>
                <a:gd name="T19" fmla="*/ 67 h 71"/>
                <a:gd name="T20" fmla="*/ 10 w 69"/>
                <a:gd name="T21" fmla="*/ 60 h 71"/>
                <a:gd name="T22" fmla="*/ 2 w 69"/>
                <a:gd name="T23" fmla="*/ 50 h 71"/>
                <a:gd name="T24" fmla="*/ 0 w 69"/>
                <a:gd name="T25" fmla="*/ 36 h 71"/>
                <a:gd name="T26" fmla="*/ 2 w 69"/>
                <a:gd name="T27" fmla="*/ 22 h 71"/>
                <a:gd name="T28" fmla="*/ 10 w 69"/>
                <a:gd name="T29" fmla="*/ 12 h 71"/>
                <a:gd name="T30" fmla="*/ 21 w 69"/>
                <a:gd name="T31" fmla="*/ 4 h 71"/>
                <a:gd name="T32" fmla="*/ 34 w 69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1">
                  <a:moveTo>
                    <a:pt x="34" y="0"/>
                  </a:moveTo>
                  <a:lnTo>
                    <a:pt x="48" y="4"/>
                  </a:lnTo>
                  <a:lnTo>
                    <a:pt x="59" y="12"/>
                  </a:lnTo>
                  <a:lnTo>
                    <a:pt x="67" y="22"/>
                  </a:lnTo>
                  <a:lnTo>
                    <a:pt x="69" y="36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48" y="67"/>
                  </a:lnTo>
                  <a:lnTo>
                    <a:pt x="34" y="71"/>
                  </a:lnTo>
                  <a:lnTo>
                    <a:pt x="21" y="67"/>
                  </a:lnTo>
                  <a:lnTo>
                    <a:pt x="10" y="60"/>
                  </a:lnTo>
                  <a:lnTo>
                    <a:pt x="2" y="50"/>
                  </a:lnTo>
                  <a:lnTo>
                    <a:pt x="0" y="36"/>
                  </a:lnTo>
                  <a:lnTo>
                    <a:pt x="2" y="22"/>
                  </a:lnTo>
                  <a:lnTo>
                    <a:pt x="10" y="12"/>
                  </a:lnTo>
                  <a:lnTo>
                    <a:pt x="21" y="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BBCB4206-74B2-40FB-9242-0918ED6E4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71"/>
              <a:ext cx="341" cy="17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2 h 69"/>
                <a:gd name="T8" fmla="*/ 1361 w 1363"/>
                <a:gd name="T9" fmla="*/ 24 h 69"/>
                <a:gd name="T10" fmla="*/ 1363 w 1363"/>
                <a:gd name="T11" fmla="*/ 35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5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5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5 h 69"/>
                <a:gd name="T30" fmla="*/ 3 w 1363"/>
                <a:gd name="T31" fmla="*/ 24 h 69"/>
                <a:gd name="T32" fmla="*/ 9 w 1363"/>
                <a:gd name="T33" fmla="*/ 12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2"/>
                  </a:lnTo>
                  <a:lnTo>
                    <a:pt x="1361" y="24"/>
                  </a:lnTo>
                  <a:lnTo>
                    <a:pt x="1363" y="35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5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5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5"/>
                  </a:lnTo>
                  <a:lnTo>
                    <a:pt x="3" y="24"/>
                  </a:lnTo>
                  <a:lnTo>
                    <a:pt x="9" y="12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4B1480B1-74BD-4CF7-9DA4-94EE7F69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125"/>
              <a:ext cx="341" cy="17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2 h 69"/>
                <a:gd name="T8" fmla="*/ 1361 w 1363"/>
                <a:gd name="T9" fmla="*/ 24 h 69"/>
                <a:gd name="T10" fmla="*/ 1363 w 1363"/>
                <a:gd name="T11" fmla="*/ 35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5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5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5 h 69"/>
                <a:gd name="T30" fmla="*/ 3 w 1363"/>
                <a:gd name="T31" fmla="*/ 24 h 69"/>
                <a:gd name="T32" fmla="*/ 9 w 1363"/>
                <a:gd name="T33" fmla="*/ 12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2"/>
                  </a:lnTo>
                  <a:lnTo>
                    <a:pt x="1361" y="24"/>
                  </a:lnTo>
                  <a:lnTo>
                    <a:pt x="1363" y="35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5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5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5"/>
                  </a:lnTo>
                  <a:lnTo>
                    <a:pt x="3" y="24"/>
                  </a:lnTo>
                  <a:lnTo>
                    <a:pt x="9" y="12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63B7B997-3F9A-4F59-9269-9F3D83E01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090"/>
              <a:ext cx="341" cy="18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3 h 69"/>
                <a:gd name="T8" fmla="*/ 1361 w 1363"/>
                <a:gd name="T9" fmla="*/ 24 h 69"/>
                <a:gd name="T10" fmla="*/ 1363 w 1363"/>
                <a:gd name="T11" fmla="*/ 34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6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6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4 h 69"/>
                <a:gd name="T30" fmla="*/ 3 w 1363"/>
                <a:gd name="T31" fmla="*/ 24 h 69"/>
                <a:gd name="T32" fmla="*/ 9 w 1363"/>
                <a:gd name="T33" fmla="*/ 13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3"/>
                  </a:lnTo>
                  <a:lnTo>
                    <a:pt x="1361" y="24"/>
                  </a:lnTo>
                  <a:lnTo>
                    <a:pt x="1363" y="34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6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6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3" y="24"/>
                  </a:lnTo>
                  <a:lnTo>
                    <a:pt x="9" y="13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40EB6463-4B82-4266-BEAD-676E1EBB0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933"/>
              <a:ext cx="45" cy="44"/>
            </a:xfrm>
            <a:custGeom>
              <a:avLst/>
              <a:gdLst>
                <a:gd name="T0" fmla="*/ 90 w 181"/>
                <a:gd name="T1" fmla="*/ 0 h 179"/>
                <a:gd name="T2" fmla="*/ 114 w 181"/>
                <a:gd name="T3" fmla="*/ 3 h 179"/>
                <a:gd name="T4" fmla="*/ 135 w 181"/>
                <a:gd name="T5" fmla="*/ 11 h 179"/>
                <a:gd name="T6" fmla="*/ 154 w 181"/>
                <a:gd name="T7" fmla="*/ 25 h 179"/>
                <a:gd name="T8" fmla="*/ 168 w 181"/>
                <a:gd name="T9" fmla="*/ 44 h 179"/>
                <a:gd name="T10" fmla="*/ 177 w 181"/>
                <a:gd name="T11" fmla="*/ 66 h 179"/>
                <a:gd name="T12" fmla="*/ 181 w 181"/>
                <a:gd name="T13" fmla="*/ 90 h 179"/>
                <a:gd name="T14" fmla="*/ 177 w 181"/>
                <a:gd name="T15" fmla="*/ 114 h 179"/>
                <a:gd name="T16" fmla="*/ 168 w 181"/>
                <a:gd name="T17" fmla="*/ 135 h 179"/>
                <a:gd name="T18" fmla="*/ 154 w 181"/>
                <a:gd name="T19" fmla="*/ 154 h 179"/>
                <a:gd name="T20" fmla="*/ 135 w 181"/>
                <a:gd name="T21" fmla="*/ 168 h 179"/>
                <a:gd name="T22" fmla="*/ 114 w 181"/>
                <a:gd name="T23" fmla="*/ 177 h 179"/>
                <a:gd name="T24" fmla="*/ 90 w 181"/>
                <a:gd name="T25" fmla="*/ 179 h 179"/>
                <a:gd name="T26" fmla="*/ 66 w 181"/>
                <a:gd name="T27" fmla="*/ 177 h 179"/>
                <a:gd name="T28" fmla="*/ 44 w 181"/>
                <a:gd name="T29" fmla="*/ 168 h 179"/>
                <a:gd name="T30" fmla="*/ 26 w 181"/>
                <a:gd name="T31" fmla="*/ 154 h 179"/>
                <a:gd name="T32" fmla="*/ 13 w 181"/>
                <a:gd name="T33" fmla="*/ 135 h 179"/>
                <a:gd name="T34" fmla="*/ 2 w 181"/>
                <a:gd name="T35" fmla="*/ 114 h 179"/>
                <a:gd name="T36" fmla="*/ 0 w 181"/>
                <a:gd name="T37" fmla="*/ 90 h 179"/>
                <a:gd name="T38" fmla="*/ 2 w 181"/>
                <a:gd name="T39" fmla="*/ 66 h 179"/>
                <a:gd name="T40" fmla="*/ 13 w 181"/>
                <a:gd name="T41" fmla="*/ 44 h 179"/>
                <a:gd name="T42" fmla="*/ 26 w 181"/>
                <a:gd name="T43" fmla="*/ 25 h 179"/>
                <a:gd name="T44" fmla="*/ 44 w 181"/>
                <a:gd name="T45" fmla="*/ 11 h 179"/>
                <a:gd name="T46" fmla="*/ 66 w 181"/>
                <a:gd name="T47" fmla="*/ 3 h 179"/>
                <a:gd name="T48" fmla="*/ 90 w 18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179">
                  <a:moveTo>
                    <a:pt x="90" y="0"/>
                  </a:moveTo>
                  <a:lnTo>
                    <a:pt x="114" y="3"/>
                  </a:lnTo>
                  <a:lnTo>
                    <a:pt x="135" y="11"/>
                  </a:lnTo>
                  <a:lnTo>
                    <a:pt x="154" y="25"/>
                  </a:lnTo>
                  <a:lnTo>
                    <a:pt x="168" y="44"/>
                  </a:lnTo>
                  <a:lnTo>
                    <a:pt x="177" y="66"/>
                  </a:lnTo>
                  <a:lnTo>
                    <a:pt x="181" y="90"/>
                  </a:lnTo>
                  <a:lnTo>
                    <a:pt x="177" y="114"/>
                  </a:lnTo>
                  <a:lnTo>
                    <a:pt x="168" y="135"/>
                  </a:lnTo>
                  <a:lnTo>
                    <a:pt x="154" y="154"/>
                  </a:lnTo>
                  <a:lnTo>
                    <a:pt x="135" y="168"/>
                  </a:lnTo>
                  <a:lnTo>
                    <a:pt x="114" y="177"/>
                  </a:lnTo>
                  <a:lnTo>
                    <a:pt x="90" y="179"/>
                  </a:lnTo>
                  <a:lnTo>
                    <a:pt x="66" y="177"/>
                  </a:lnTo>
                  <a:lnTo>
                    <a:pt x="44" y="168"/>
                  </a:lnTo>
                  <a:lnTo>
                    <a:pt x="26" y="154"/>
                  </a:lnTo>
                  <a:lnTo>
                    <a:pt x="13" y="135"/>
                  </a:lnTo>
                  <a:lnTo>
                    <a:pt x="2" y="114"/>
                  </a:lnTo>
                  <a:lnTo>
                    <a:pt x="0" y="90"/>
                  </a:lnTo>
                  <a:lnTo>
                    <a:pt x="2" y="66"/>
                  </a:lnTo>
                  <a:lnTo>
                    <a:pt x="13" y="44"/>
                  </a:lnTo>
                  <a:lnTo>
                    <a:pt x="26" y="25"/>
                  </a:lnTo>
                  <a:lnTo>
                    <a:pt x="44" y="11"/>
                  </a:lnTo>
                  <a:lnTo>
                    <a:pt x="66" y="3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Rectangle 54">
              <a:extLst>
                <a:ext uri="{FF2B5EF4-FFF2-40B4-BE49-F238E27FC236}">
                  <a16:creationId xmlns:a16="http://schemas.microsoft.com/office/drawing/2014/main" id="{A1458B5C-0C57-4B46-9C25-ACC78248A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" y="938"/>
              <a:ext cx="33" cy="3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FD2B697B-C987-426A-A877-D00790945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927"/>
              <a:ext cx="49" cy="42"/>
            </a:xfrm>
            <a:custGeom>
              <a:avLst/>
              <a:gdLst>
                <a:gd name="T0" fmla="*/ 98 w 195"/>
                <a:gd name="T1" fmla="*/ 0 h 166"/>
                <a:gd name="T2" fmla="*/ 195 w 195"/>
                <a:gd name="T3" fmla="*/ 166 h 166"/>
                <a:gd name="T4" fmla="*/ 0 w 195"/>
                <a:gd name="T5" fmla="*/ 166 h 166"/>
                <a:gd name="T6" fmla="*/ 98 w 195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166">
                  <a:moveTo>
                    <a:pt x="98" y="0"/>
                  </a:moveTo>
                  <a:lnTo>
                    <a:pt x="195" y="166"/>
                  </a:lnTo>
                  <a:lnTo>
                    <a:pt x="0" y="16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2" name="Group 117">
            <a:extLst>
              <a:ext uri="{FF2B5EF4-FFF2-40B4-BE49-F238E27FC236}">
                <a16:creationId xmlns:a16="http://schemas.microsoft.com/office/drawing/2014/main" id="{FED53399-CE52-46DD-9991-F029C59683F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87613" y="4403396"/>
            <a:ext cx="994888" cy="731622"/>
            <a:chOff x="1418" y="1375"/>
            <a:chExt cx="1009" cy="742"/>
          </a:xfrm>
        </p:grpSpPr>
        <p:sp>
          <p:nvSpPr>
            <p:cNvPr id="93" name="Rectangle 119">
              <a:extLst>
                <a:ext uri="{FF2B5EF4-FFF2-40B4-BE49-F238E27FC236}">
                  <a16:creationId xmlns:a16="http://schemas.microsoft.com/office/drawing/2014/main" id="{83BB55C4-37C8-450B-99C6-729797002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410"/>
              <a:ext cx="786" cy="532"/>
            </a:xfrm>
            <a:prstGeom prst="rect">
              <a:avLst/>
            </a:prstGeom>
            <a:solidFill>
              <a:srgbClr val="6FCBFF"/>
            </a:solidFill>
            <a:ln w="0">
              <a:solidFill>
                <a:srgbClr val="6FCB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Rectangle 120">
              <a:extLst>
                <a:ext uri="{FF2B5EF4-FFF2-40B4-BE49-F238E27FC236}">
                  <a16:creationId xmlns:a16="http://schemas.microsoft.com/office/drawing/2014/main" id="{E9A3BD81-C7C8-4650-86D6-92C43DA80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511"/>
              <a:ext cx="786" cy="431"/>
            </a:xfrm>
            <a:prstGeom prst="rect">
              <a:avLst/>
            </a:prstGeom>
            <a:solidFill>
              <a:srgbClr val="92E6FF"/>
            </a:solidFill>
            <a:ln w="0">
              <a:solidFill>
                <a:srgbClr val="92E6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Rectangle 121">
              <a:extLst>
                <a:ext uri="{FF2B5EF4-FFF2-40B4-BE49-F238E27FC236}">
                  <a16:creationId xmlns:a16="http://schemas.microsoft.com/office/drawing/2014/main" id="{C7239518-7440-4910-B527-7B78DF4CA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" y="1410"/>
              <a:ext cx="396" cy="532"/>
            </a:xfrm>
            <a:prstGeom prst="rect">
              <a:avLst/>
            </a:prstGeom>
            <a:solidFill>
              <a:srgbClr val="6FCBFF"/>
            </a:solidFill>
            <a:ln w="0">
              <a:solidFill>
                <a:srgbClr val="6FCB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122">
              <a:extLst>
                <a:ext uri="{FF2B5EF4-FFF2-40B4-BE49-F238E27FC236}">
                  <a16:creationId xmlns:a16="http://schemas.microsoft.com/office/drawing/2014/main" id="{7E4E20B1-CFB7-45B9-AE14-FCF0443662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7" y="1375"/>
              <a:ext cx="851" cy="603"/>
            </a:xfrm>
            <a:custGeom>
              <a:avLst/>
              <a:gdLst>
                <a:gd name="T0" fmla="*/ 262 w 3404"/>
                <a:gd name="T1" fmla="*/ 264 h 2415"/>
                <a:gd name="T2" fmla="*/ 262 w 3404"/>
                <a:gd name="T3" fmla="*/ 2152 h 2415"/>
                <a:gd name="T4" fmla="*/ 3142 w 3404"/>
                <a:gd name="T5" fmla="*/ 2152 h 2415"/>
                <a:gd name="T6" fmla="*/ 3142 w 3404"/>
                <a:gd name="T7" fmla="*/ 264 h 2415"/>
                <a:gd name="T8" fmla="*/ 262 w 3404"/>
                <a:gd name="T9" fmla="*/ 264 h 2415"/>
                <a:gd name="T10" fmla="*/ 130 w 3404"/>
                <a:gd name="T11" fmla="*/ 0 h 2415"/>
                <a:gd name="T12" fmla="*/ 3274 w 3404"/>
                <a:gd name="T13" fmla="*/ 0 h 2415"/>
                <a:gd name="T14" fmla="*/ 3303 w 3404"/>
                <a:gd name="T15" fmla="*/ 4 h 2415"/>
                <a:gd name="T16" fmla="*/ 3331 w 3404"/>
                <a:gd name="T17" fmla="*/ 14 h 2415"/>
                <a:gd name="T18" fmla="*/ 3356 w 3404"/>
                <a:gd name="T19" fmla="*/ 30 h 2415"/>
                <a:gd name="T20" fmla="*/ 3376 w 3404"/>
                <a:gd name="T21" fmla="*/ 49 h 2415"/>
                <a:gd name="T22" fmla="*/ 3391 w 3404"/>
                <a:gd name="T23" fmla="*/ 74 h 2415"/>
                <a:gd name="T24" fmla="*/ 3401 w 3404"/>
                <a:gd name="T25" fmla="*/ 102 h 2415"/>
                <a:gd name="T26" fmla="*/ 3404 w 3404"/>
                <a:gd name="T27" fmla="*/ 132 h 2415"/>
                <a:gd name="T28" fmla="*/ 3404 w 3404"/>
                <a:gd name="T29" fmla="*/ 2283 h 2415"/>
                <a:gd name="T30" fmla="*/ 3401 w 3404"/>
                <a:gd name="T31" fmla="*/ 2313 h 2415"/>
                <a:gd name="T32" fmla="*/ 3391 w 3404"/>
                <a:gd name="T33" fmla="*/ 2341 h 2415"/>
                <a:gd name="T34" fmla="*/ 3376 w 3404"/>
                <a:gd name="T35" fmla="*/ 2366 h 2415"/>
                <a:gd name="T36" fmla="*/ 3356 w 3404"/>
                <a:gd name="T37" fmla="*/ 2386 h 2415"/>
                <a:gd name="T38" fmla="*/ 3331 w 3404"/>
                <a:gd name="T39" fmla="*/ 2402 h 2415"/>
                <a:gd name="T40" fmla="*/ 3303 w 3404"/>
                <a:gd name="T41" fmla="*/ 2411 h 2415"/>
                <a:gd name="T42" fmla="*/ 3274 w 3404"/>
                <a:gd name="T43" fmla="*/ 2415 h 2415"/>
                <a:gd name="T44" fmla="*/ 130 w 3404"/>
                <a:gd name="T45" fmla="*/ 2415 h 2415"/>
                <a:gd name="T46" fmla="*/ 101 w 3404"/>
                <a:gd name="T47" fmla="*/ 2411 h 2415"/>
                <a:gd name="T48" fmla="*/ 73 w 3404"/>
                <a:gd name="T49" fmla="*/ 2402 h 2415"/>
                <a:gd name="T50" fmla="*/ 48 w 3404"/>
                <a:gd name="T51" fmla="*/ 2386 h 2415"/>
                <a:gd name="T52" fmla="*/ 28 w 3404"/>
                <a:gd name="T53" fmla="*/ 2366 h 2415"/>
                <a:gd name="T54" fmla="*/ 13 w 3404"/>
                <a:gd name="T55" fmla="*/ 2341 h 2415"/>
                <a:gd name="T56" fmla="*/ 3 w 3404"/>
                <a:gd name="T57" fmla="*/ 2313 h 2415"/>
                <a:gd name="T58" fmla="*/ 0 w 3404"/>
                <a:gd name="T59" fmla="*/ 2283 h 2415"/>
                <a:gd name="T60" fmla="*/ 0 w 3404"/>
                <a:gd name="T61" fmla="*/ 132 h 2415"/>
                <a:gd name="T62" fmla="*/ 3 w 3404"/>
                <a:gd name="T63" fmla="*/ 102 h 2415"/>
                <a:gd name="T64" fmla="*/ 13 w 3404"/>
                <a:gd name="T65" fmla="*/ 74 h 2415"/>
                <a:gd name="T66" fmla="*/ 28 w 3404"/>
                <a:gd name="T67" fmla="*/ 49 h 2415"/>
                <a:gd name="T68" fmla="*/ 48 w 3404"/>
                <a:gd name="T69" fmla="*/ 30 h 2415"/>
                <a:gd name="T70" fmla="*/ 73 w 3404"/>
                <a:gd name="T71" fmla="*/ 14 h 2415"/>
                <a:gd name="T72" fmla="*/ 101 w 3404"/>
                <a:gd name="T73" fmla="*/ 4 h 2415"/>
                <a:gd name="T74" fmla="*/ 130 w 3404"/>
                <a:gd name="T75" fmla="*/ 0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04" h="2415">
                  <a:moveTo>
                    <a:pt x="262" y="264"/>
                  </a:moveTo>
                  <a:lnTo>
                    <a:pt x="262" y="2152"/>
                  </a:lnTo>
                  <a:lnTo>
                    <a:pt x="3142" y="2152"/>
                  </a:lnTo>
                  <a:lnTo>
                    <a:pt x="3142" y="264"/>
                  </a:lnTo>
                  <a:lnTo>
                    <a:pt x="262" y="264"/>
                  </a:lnTo>
                  <a:close/>
                  <a:moveTo>
                    <a:pt x="130" y="0"/>
                  </a:moveTo>
                  <a:lnTo>
                    <a:pt x="3274" y="0"/>
                  </a:lnTo>
                  <a:lnTo>
                    <a:pt x="3303" y="4"/>
                  </a:lnTo>
                  <a:lnTo>
                    <a:pt x="3331" y="14"/>
                  </a:lnTo>
                  <a:lnTo>
                    <a:pt x="3356" y="30"/>
                  </a:lnTo>
                  <a:lnTo>
                    <a:pt x="3376" y="49"/>
                  </a:lnTo>
                  <a:lnTo>
                    <a:pt x="3391" y="74"/>
                  </a:lnTo>
                  <a:lnTo>
                    <a:pt x="3401" y="102"/>
                  </a:lnTo>
                  <a:lnTo>
                    <a:pt x="3404" y="132"/>
                  </a:lnTo>
                  <a:lnTo>
                    <a:pt x="3404" y="2283"/>
                  </a:lnTo>
                  <a:lnTo>
                    <a:pt x="3401" y="2313"/>
                  </a:lnTo>
                  <a:lnTo>
                    <a:pt x="3391" y="2341"/>
                  </a:lnTo>
                  <a:lnTo>
                    <a:pt x="3376" y="2366"/>
                  </a:lnTo>
                  <a:lnTo>
                    <a:pt x="3356" y="2386"/>
                  </a:lnTo>
                  <a:lnTo>
                    <a:pt x="3331" y="2402"/>
                  </a:lnTo>
                  <a:lnTo>
                    <a:pt x="3303" y="2411"/>
                  </a:lnTo>
                  <a:lnTo>
                    <a:pt x="3274" y="2415"/>
                  </a:lnTo>
                  <a:lnTo>
                    <a:pt x="130" y="2415"/>
                  </a:lnTo>
                  <a:lnTo>
                    <a:pt x="101" y="2411"/>
                  </a:lnTo>
                  <a:lnTo>
                    <a:pt x="73" y="2402"/>
                  </a:lnTo>
                  <a:lnTo>
                    <a:pt x="48" y="2386"/>
                  </a:lnTo>
                  <a:lnTo>
                    <a:pt x="28" y="2366"/>
                  </a:lnTo>
                  <a:lnTo>
                    <a:pt x="13" y="2341"/>
                  </a:lnTo>
                  <a:lnTo>
                    <a:pt x="3" y="2313"/>
                  </a:lnTo>
                  <a:lnTo>
                    <a:pt x="0" y="2283"/>
                  </a:lnTo>
                  <a:lnTo>
                    <a:pt x="0" y="132"/>
                  </a:lnTo>
                  <a:lnTo>
                    <a:pt x="3" y="102"/>
                  </a:lnTo>
                  <a:lnTo>
                    <a:pt x="13" y="74"/>
                  </a:lnTo>
                  <a:lnTo>
                    <a:pt x="28" y="49"/>
                  </a:lnTo>
                  <a:lnTo>
                    <a:pt x="48" y="30"/>
                  </a:lnTo>
                  <a:lnTo>
                    <a:pt x="73" y="14"/>
                  </a:lnTo>
                  <a:lnTo>
                    <a:pt x="101" y="4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123">
              <a:extLst>
                <a:ext uri="{FF2B5EF4-FFF2-40B4-BE49-F238E27FC236}">
                  <a16:creationId xmlns:a16="http://schemas.microsoft.com/office/drawing/2014/main" id="{EE263141-4411-4876-8823-0D7071353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375"/>
              <a:ext cx="427" cy="603"/>
            </a:xfrm>
            <a:custGeom>
              <a:avLst/>
              <a:gdLst>
                <a:gd name="T0" fmla="*/ 0 w 1709"/>
                <a:gd name="T1" fmla="*/ 0 h 2415"/>
                <a:gd name="T2" fmla="*/ 1579 w 1709"/>
                <a:gd name="T3" fmla="*/ 0 h 2415"/>
                <a:gd name="T4" fmla="*/ 1608 w 1709"/>
                <a:gd name="T5" fmla="*/ 4 h 2415"/>
                <a:gd name="T6" fmla="*/ 1636 w 1709"/>
                <a:gd name="T7" fmla="*/ 14 h 2415"/>
                <a:gd name="T8" fmla="*/ 1661 w 1709"/>
                <a:gd name="T9" fmla="*/ 30 h 2415"/>
                <a:gd name="T10" fmla="*/ 1681 w 1709"/>
                <a:gd name="T11" fmla="*/ 49 h 2415"/>
                <a:gd name="T12" fmla="*/ 1696 w 1709"/>
                <a:gd name="T13" fmla="*/ 74 h 2415"/>
                <a:gd name="T14" fmla="*/ 1706 w 1709"/>
                <a:gd name="T15" fmla="*/ 102 h 2415"/>
                <a:gd name="T16" fmla="*/ 1709 w 1709"/>
                <a:gd name="T17" fmla="*/ 132 h 2415"/>
                <a:gd name="T18" fmla="*/ 1709 w 1709"/>
                <a:gd name="T19" fmla="*/ 2283 h 2415"/>
                <a:gd name="T20" fmla="*/ 1706 w 1709"/>
                <a:gd name="T21" fmla="*/ 2313 h 2415"/>
                <a:gd name="T22" fmla="*/ 1696 w 1709"/>
                <a:gd name="T23" fmla="*/ 2341 h 2415"/>
                <a:gd name="T24" fmla="*/ 1681 w 1709"/>
                <a:gd name="T25" fmla="*/ 2366 h 2415"/>
                <a:gd name="T26" fmla="*/ 1661 w 1709"/>
                <a:gd name="T27" fmla="*/ 2386 h 2415"/>
                <a:gd name="T28" fmla="*/ 1636 w 1709"/>
                <a:gd name="T29" fmla="*/ 2402 h 2415"/>
                <a:gd name="T30" fmla="*/ 1608 w 1709"/>
                <a:gd name="T31" fmla="*/ 2411 h 2415"/>
                <a:gd name="T32" fmla="*/ 1579 w 1709"/>
                <a:gd name="T33" fmla="*/ 2415 h 2415"/>
                <a:gd name="T34" fmla="*/ 0 w 1709"/>
                <a:gd name="T35" fmla="*/ 2415 h 2415"/>
                <a:gd name="T36" fmla="*/ 0 w 1709"/>
                <a:gd name="T37" fmla="*/ 2152 h 2415"/>
                <a:gd name="T38" fmla="*/ 1447 w 1709"/>
                <a:gd name="T39" fmla="*/ 2152 h 2415"/>
                <a:gd name="T40" fmla="*/ 1447 w 1709"/>
                <a:gd name="T41" fmla="*/ 264 h 2415"/>
                <a:gd name="T42" fmla="*/ 0 w 1709"/>
                <a:gd name="T43" fmla="*/ 264 h 2415"/>
                <a:gd name="T44" fmla="*/ 0 w 1709"/>
                <a:gd name="T45" fmla="*/ 0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9" h="2415">
                  <a:moveTo>
                    <a:pt x="0" y="0"/>
                  </a:moveTo>
                  <a:lnTo>
                    <a:pt x="1579" y="0"/>
                  </a:lnTo>
                  <a:lnTo>
                    <a:pt x="1608" y="4"/>
                  </a:lnTo>
                  <a:lnTo>
                    <a:pt x="1636" y="14"/>
                  </a:lnTo>
                  <a:lnTo>
                    <a:pt x="1661" y="30"/>
                  </a:lnTo>
                  <a:lnTo>
                    <a:pt x="1681" y="49"/>
                  </a:lnTo>
                  <a:lnTo>
                    <a:pt x="1696" y="74"/>
                  </a:lnTo>
                  <a:lnTo>
                    <a:pt x="1706" y="102"/>
                  </a:lnTo>
                  <a:lnTo>
                    <a:pt x="1709" y="132"/>
                  </a:lnTo>
                  <a:lnTo>
                    <a:pt x="1709" y="2283"/>
                  </a:lnTo>
                  <a:lnTo>
                    <a:pt x="1706" y="2313"/>
                  </a:lnTo>
                  <a:lnTo>
                    <a:pt x="1696" y="2341"/>
                  </a:lnTo>
                  <a:lnTo>
                    <a:pt x="1681" y="2366"/>
                  </a:lnTo>
                  <a:lnTo>
                    <a:pt x="1661" y="2386"/>
                  </a:lnTo>
                  <a:lnTo>
                    <a:pt x="1636" y="2402"/>
                  </a:lnTo>
                  <a:lnTo>
                    <a:pt x="1608" y="2411"/>
                  </a:lnTo>
                  <a:lnTo>
                    <a:pt x="1579" y="2415"/>
                  </a:lnTo>
                  <a:lnTo>
                    <a:pt x="0" y="2415"/>
                  </a:lnTo>
                  <a:lnTo>
                    <a:pt x="0" y="2152"/>
                  </a:lnTo>
                  <a:lnTo>
                    <a:pt x="1447" y="2152"/>
                  </a:lnTo>
                  <a:lnTo>
                    <a:pt x="1447" y="264"/>
                  </a:lnTo>
                  <a:lnTo>
                    <a:pt x="0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5"/>
            </a:solidFill>
            <a:ln w="0">
              <a:solidFill>
                <a:srgbClr val="0000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124">
              <a:extLst>
                <a:ext uri="{FF2B5EF4-FFF2-40B4-BE49-F238E27FC236}">
                  <a16:creationId xmlns:a16="http://schemas.microsoft.com/office/drawing/2014/main" id="{D2AFFB5B-3B90-4ADE-9E8A-86BE2A719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1972"/>
              <a:ext cx="1009" cy="145"/>
            </a:xfrm>
            <a:custGeom>
              <a:avLst/>
              <a:gdLst>
                <a:gd name="T0" fmla="*/ 0 w 4036"/>
                <a:gd name="T1" fmla="*/ 0 h 580"/>
                <a:gd name="T2" fmla="*/ 4036 w 4036"/>
                <a:gd name="T3" fmla="*/ 0 h 580"/>
                <a:gd name="T4" fmla="*/ 4032 w 4036"/>
                <a:gd name="T5" fmla="*/ 68 h 580"/>
                <a:gd name="T6" fmla="*/ 4021 w 4036"/>
                <a:gd name="T7" fmla="*/ 133 h 580"/>
                <a:gd name="T8" fmla="*/ 4002 w 4036"/>
                <a:gd name="T9" fmla="*/ 197 h 580"/>
                <a:gd name="T10" fmla="*/ 3977 w 4036"/>
                <a:gd name="T11" fmla="*/ 255 h 580"/>
                <a:gd name="T12" fmla="*/ 3945 w 4036"/>
                <a:gd name="T13" fmla="*/ 312 h 580"/>
                <a:gd name="T14" fmla="*/ 3909 w 4036"/>
                <a:gd name="T15" fmla="*/ 363 h 580"/>
                <a:gd name="T16" fmla="*/ 3866 w 4036"/>
                <a:gd name="T17" fmla="*/ 410 h 580"/>
                <a:gd name="T18" fmla="*/ 3820 w 4036"/>
                <a:gd name="T19" fmla="*/ 453 h 580"/>
                <a:gd name="T20" fmla="*/ 3768 w 4036"/>
                <a:gd name="T21" fmla="*/ 489 h 580"/>
                <a:gd name="T22" fmla="*/ 3712 w 4036"/>
                <a:gd name="T23" fmla="*/ 521 h 580"/>
                <a:gd name="T24" fmla="*/ 3653 w 4036"/>
                <a:gd name="T25" fmla="*/ 546 h 580"/>
                <a:gd name="T26" fmla="*/ 3591 w 4036"/>
                <a:gd name="T27" fmla="*/ 564 h 580"/>
                <a:gd name="T28" fmla="*/ 3525 w 4036"/>
                <a:gd name="T29" fmla="*/ 576 h 580"/>
                <a:gd name="T30" fmla="*/ 3458 w 4036"/>
                <a:gd name="T31" fmla="*/ 580 h 580"/>
                <a:gd name="T32" fmla="*/ 578 w 4036"/>
                <a:gd name="T33" fmla="*/ 580 h 580"/>
                <a:gd name="T34" fmla="*/ 511 w 4036"/>
                <a:gd name="T35" fmla="*/ 576 h 580"/>
                <a:gd name="T36" fmla="*/ 445 w 4036"/>
                <a:gd name="T37" fmla="*/ 564 h 580"/>
                <a:gd name="T38" fmla="*/ 383 w 4036"/>
                <a:gd name="T39" fmla="*/ 546 h 580"/>
                <a:gd name="T40" fmla="*/ 324 w 4036"/>
                <a:gd name="T41" fmla="*/ 521 h 580"/>
                <a:gd name="T42" fmla="*/ 268 w 4036"/>
                <a:gd name="T43" fmla="*/ 489 h 580"/>
                <a:gd name="T44" fmla="*/ 216 w 4036"/>
                <a:gd name="T45" fmla="*/ 453 h 580"/>
                <a:gd name="T46" fmla="*/ 170 w 4036"/>
                <a:gd name="T47" fmla="*/ 410 h 580"/>
                <a:gd name="T48" fmla="*/ 127 w 4036"/>
                <a:gd name="T49" fmla="*/ 363 h 580"/>
                <a:gd name="T50" fmla="*/ 91 w 4036"/>
                <a:gd name="T51" fmla="*/ 312 h 580"/>
                <a:gd name="T52" fmla="*/ 59 w 4036"/>
                <a:gd name="T53" fmla="*/ 255 h 580"/>
                <a:gd name="T54" fmla="*/ 34 w 4036"/>
                <a:gd name="T55" fmla="*/ 197 h 580"/>
                <a:gd name="T56" fmla="*/ 15 w 4036"/>
                <a:gd name="T57" fmla="*/ 133 h 580"/>
                <a:gd name="T58" fmla="*/ 4 w 4036"/>
                <a:gd name="T59" fmla="*/ 68 h 580"/>
                <a:gd name="T60" fmla="*/ 0 w 4036"/>
                <a:gd name="T61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36" h="580">
                  <a:moveTo>
                    <a:pt x="0" y="0"/>
                  </a:moveTo>
                  <a:lnTo>
                    <a:pt x="4036" y="0"/>
                  </a:lnTo>
                  <a:lnTo>
                    <a:pt x="4032" y="68"/>
                  </a:lnTo>
                  <a:lnTo>
                    <a:pt x="4021" y="133"/>
                  </a:lnTo>
                  <a:lnTo>
                    <a:pt x="4002" y="197"/>
                  </a:lnTo>
                  <a:lnTo>
                    <a:pt x="3977" y="255"/>
                  </a:lnTo>
                  <a:lnTo>
                    <a:pt x="3945" y="312"/>
                  </a:lnTo>
                  <a:lnTo>
                    <a:pt x="3909" y="363"/>
                  </a:lnTo>
                  <a:lnTo>
                    <a:pt x="3866" y="410"/>
                  </a:lnTo>
                  <a:lnTo>
                    <a:pt x="3820" y="453"/>
                  </a:lnTo>
                  <a:lnTo>
                    <a:pt x="3768" y="489"/>
                  </a:lnTo>
                  <a:lnTo>
                    <a:pt x="3712" y="521"/>
                  </a:lnTo>
                  <a:lnTo>
                    <a:pt x="3653" y="546"/>
                  </a:lnTo>
                  <a:lnTo>
                    <a:pt x="3591" y="564"/>
                  </a:lnTo>
                  <a:lnTo>
                    <a:pt x="3525" y="576"/>
                  </a:lnTo>
                  <a:lnTo>
                    <a:pt x="3458" y="580"/>
                  </a:lnTo>
                  <a:lnTo>
                    <a:pt x="578" y="580"/>
                  </a:lnTo>
                  <a:lnTo>
                    <a:pt x="511" y="576"/>
                  </a:lnTo>
                  <a:lnTo>
                    <a:pt x="445" y="564"/>
                  </a:lnTo>
                  <a:lnTo>
                    <a:pt x="383" y="546"/>
                  </a:lnTo>
                  <a:lnTo>
                    <a:pt x="324" y="521"/>
                  </a:lnTo>
                  <a:lnTo>
                    <a:pt x="268" y="489"/>
                  </a:lnTo>
                  <a:lnTo>
                    <a:pt x="216" y="453"/>
                  </a:lnTo>
                  <a:lnTo>
                    <a:pt x="170" y="410"/>
                  </a:lnTo>
                  <a:lnTo>
                    <a:pt x="127" y="363"/>
                  </a:lnTo>
                  <a:lnTo>
                    <a:pt x="91" y="312"/>
                  </a:lnTo>
                  <a:lnTo>
                    <a:pt x="59" y="255"/>
                  </a:lnTo>
                  <a:lnTo>
                    <a:pt x="34" y="197"/>
                  </a:lnTo>
                  <a:lnTo>
                    <a:pt x="15" y="133"/>
                  </a:lnTo>
                  <a:lnTo>
                    <a:pt x="4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5"/>
            </a:solidFill>
            <a:ln w="0">
              <a:solidFill>
                <a:srgbClr val="0000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125">
              <a:extLst>
                <a:ext uri="{FF2B5EF4-FFF2-40B4-BE49-F238E27FC236}">
                  <a16:creationId xmlns:a16="http://schemas.microsoft.com/office/drawing/2014/main" id="{2EA7BFF2-0A51-4879-AC66-8268AC242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972"/>
              <a:ext cx="506" cy="145"/>
            </a:xfrm>
            <a:custGeom>
              <a:avLst/>
              <a:gdLst>
                <a:gd name="T0" fmla="*/ 0 w 2025"/>
                <a:gd name="T1" fmla="*/ 0 h 580"/>
                <a:gd name="T2" fmla="*/ 2025 w 2025"/>
                <a:gd name="T3" fmla="*/ 0 h 580"/>
                <a:gd name="T4" fmla="*/ 2021 w 2025"/>
                <a:gd name="T5" fmla="*/ 68 h 580"/>
                <a:gd name="T6" fmla="*/ 2010 w 2025"/>
                <a:gd name="T7" fmla="*/ 133 h 580"/>
                <a:gd name="T8" fmla="*/ 1991 w 2025"/>
                <a:gd name="T9" fmla="*/ 197 h 580"/>
                <a:gd name="T10" fmla="*/ 1966 w 2025"/>
                <a:gd name="T11" fmla="*/ 255 h 580"/>
                <a:gd name="T12" fmla="*/ 1934 w 2025"/>
                <a:gd name="T13" fmla="*/ 312 h 580"/>
                <a:gd name="T14" fmla="*/ 1898 w 2025"/>
                <a:gd name="T15" fmla="*/ 363 h 580"/>
                <a:gd name="T16" fmla="*/ 1855 w 2025"/>
                <a:gd name="T17" fmla="*/ 410 h 580"/>
                <a:gd name="T18" fmla="*/ 1809 w 2025"/>
                <a:gd name="T19" fmla="*/ 453 h 580"/>
                <a:gd name="T20" fmla="*/ 1757 w 2025"/>
                <a:gd name="T21" fmla="*/ 489 h 580"/>
                <a:gd name="T22" fmla="*/ 1701 w 2025"/>
                <a:gd name="T23" fmla="*/ 521 h 580"/>
                <a:gd name="T24" fmla="*/ 1642 w 2025"/>
                <a:gd name="T25" fmla="*/ 546 h 580"/>
                <a:gd name="T26" fmla="*/ 1580 w 2025"/>
                <a:gd name="T27" fmla="*/ 564 h 580"/>
                <a:gd name="T28" fmla="*/ 1514 w 2025"/>
                <a:gd name="T29" fmla="*/ 576 h 580"/>
                <a:gd name="T30" fmla="*/ 1447 w 2025"/>
                <a:gd name="T31" fmla="*/ 580 h 580"/>
                <a:gd name="T32" fmla="*/ 0 w 2025"/>
                <a:gd name="T33" fmla="*/ 580 h 580"/>
                <a:gd name="T34" fmla="*/ 0 w 2025"/>
                <a:gd name="T3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5" h="580">
                  <a:moveTo>
                    <a:pt x="0" y="0"/>
                  </a:moveTo>
                  <a:lnTo>
                    <a:pt x="2025" y="0"/>
                  </a:lnTo>
                  <a:lnTo>
                    <a:pt x="2021" y="68"/>
                  </a:lnTo>
                  <a:lnTo>
                    <a:pt x="2010" y="133"/>
                  </a:lnTo>
                  <a:lnTo>
                    <a:pt x="1991" y="197"/>
                  </a:lnTo>
                  <a:lnTo>
                    <a:pt x="1966" y="255"/>
                  </a:lnTo>
                  <a:lnTo>
                    <a:pt x="1934" y="312"/>
                  </a:lnTo>
                  <a:lnTo>
                    <a:pt x="1898" y="363"/>
                  </a:lnTo>
                  <a:lnTo>
                    <a:pt x="1855" y="410"/>
                  </a:lnTo>
                  <a:lnTo>
                    <a:pt x="1809" y="453"/>
                  </a:lnTo>
                  <a:lnTo>
                    <a:pt x="1757" y="489"/>
                  </a:lnTo>
                  <a:lnTo>
                    <a:pt x="1701" y="521"/>
                  </a:lnTo>
                  <a:lnTo>
                    <a:pt x="1642" y="546"/>
                  </a:lnTo>
                  <a:lnTo>
                    <a:pt x="1580" y="564"/>
                  </a:lnTo>
                  <a:lnTo>
                    <a:pt x="1514" y="576"/>
                  </a:lnTo>
                  <a:lnTo>
                    <a:pt x="1447" y="580"/>
                  </a:lnTo>
                  <a:lnTo>
                    <a:pt x="0" y="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126">
              <a:extLst>
                <a:ext uri="{FF2B5EF4-FFF2-40B4-BE49-F238E27FC236}">
                  <a16:creationId xmlns:a16="http://schemas.microsoft.com/office/drawing/2014/main" id="{89681E35-9459-49F5-B9C1-50203A74E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972"/>
              <a:ext cx="339" cy="66"/>
            </a:xfrm>
            <a:custGeom>
              <a:avLst/>
              <a:gdLst>
                <a:gd name="T0" fmla="*/ 0 w 1352"/>
                <a:gd name="T1" fmla="*/ 0 h 264"/>
                <a:gd name="T2" fmla="*/ 1352 w 1352"/>
                <a:gd name="T3" fmla="*/ 0 h 264"/>
                <a:gd name="T4" fmla="*/ 1349 w 1352"/>
                <a:gd name="T5" fmla="*/ 43 h 264"/>
                <a:gd name="T6" fmla="*/ 1339 w 1352"/>
                <a:gd name="T7" fmla="*/ 84 h 264"/>
                <a:gd name="T8" fmla="*/ 1323 w 1352"/>
                <a:gd name="T9" fmla="*/ 122 h 264"/>
                <a:gd name="T10" fmla="*/ 1301 w 1352"/>
                <a:gd name="T11" fmla="*/ 156 h 264"/>
                <a:gd name="T12" fmla="*/ 1275 w 1352"/>
                <a:gd name="T13" fmla="*/ 187 h 264"/>
                <a:gd name="T14" fmla="*/ 1245 w 1352"/>
                <a:gd name="T15" fmla="*/ 214 h 264"/>
                <a:gd name="T16" fmla="*/ 1209 w 1352"/>
                <a:gd name="T17" fmla="*/ 234 h 264"/>
                <a:gd name="T18" fmla="*/ 1173 w 1352"/>
                <a:gd name="T19" fmla="*/ 250 h 264"/>
                <a:gd name="T20" fmla="*/ 1131 w 1352"/>
                <a:gd name="T21" fmla="*/ 260 h 264"/>
                <a:gd name="T22" fmla="*/ 1088 w 1352"/>
                <a:gd name="T23" fmla="*/ 264 h 264"/>
                <a:gd name="T24" fmla="*/ 263 w 1352"/>
                <a:gd name="T25" fmla="*/ 264 h 264"/>
                <a:gd name="T26" fmla="*/ 221 w 1352"/>
                <a:gd name="T27" fmla="*/ 260 h 264"/>
                <a:gd name="T28" fmla="*/ 179 w 1352"/>
                <a:gd name="T29" fmla="*/ 250 h 264"/>
                <a:gd name="T30" fmla="*/ 143 w 1352"/>
                <a:gd name="T31" fmla="*/ 234 h 264"/>
                <a:gd name="T32" fmla="*/ 107 w 1352"/>
                <a:gd name="T33" fmla="*/ 214 h 264"/>
                <a:gd name="T34" fmla="*/ 77 w 1352"/>
                <a:gd name="T35" fmla="*/ 187 h 264"/>
                <a:gd name="T36" fmla="*/ 51 w 1352"/>
                <a:gd name="T37" fmla="*/ 156 h 264"/>
                <a:gd name="T38" fmla="*/ 29 w 1352"/>
                <a:gd name="T39" fmla="*/ 122 h 264"/>
                <a:gd name="T40" fmla="*/ 13 w 1352"/>
                <a:gd name="T41" fmla="*/ 84 h 264"/>
                <a:gd name="T42" fmla="*/ 3 w 1352"/>
                <a:gd name="T43" fmla="*/ 43 h 264"/>
                <a:gd name="T44" fmla="*/ 0 w 1352"/>
                <a:gd name="T4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52" h="264">
                  <a:moveTo>
                    <a:pt x="0" y="0"/>
                  </a:moveTo>
                  <a:lnTo>
                    <a:pt x="1352" y="0"/>
                  </a:lnTo>
                  <a:lnTo>
                    <a:pt x="1349" y="43"/>
                  </a:lnTo>
                  <a:lnTo>
                    <a:pt x="1339" y="84"/>
                  </a:lnTo>
                  <a:lnTo>
                    <a:pt x="1323" y="122"/>
                  </a:lnTo>
                  <a:lnTo>
                    <a:pt x="1301" y="156"/>
                  </a:lnTo>
                  <a:lnTo>
                    <a:pt x="1275" y="187"/>
                  </a:lnTo>
                  <a:lnTo>
                    <a:pt x="1245" y="214"/>
                  </a:lnTo>
                  <a:lnTo>
                    <a:pt x="1209" y="234"/>
                  </a:lnTo>
                  <a:lnTo>
                    <a:pt x="1173" y="250"/>
                  </a:lnTo>
                  <a:lnTo>
                    <a:pt x="1131" y="260"/>
                  </a:lnTo>
                  <a:lnTo>
                    <a:pt x="1088" y="264"/>
                  </a:lnTo>
                  <a:lnTo>
                    <a:pt x="263" y="264"/>
                  </a:lnTo>
                  <a:lnTo>
                    <a:pt x="221" y="260"/>
                  </a:lnTo>
                  <a:lnTo>
                    <a:pt x="179" y="250"/>
                  </a:lnTo>
                  <a:lnTo>
                    <a:pt x="143" y="234"/>
                  </a:lnTo>
                  <a:lnTo>
                    <a:pt x="107" y="214"/>
                  </a:lnTo>
                  <a:lnTo>
                    <a:pt x="77" y="187"/>
                  </a:lnTo>
                  <a:lnTo>
                    <a:pt x="51" y="156"/>
                  </a:lnTo>
                  <a:lnTo>
                    <a:pt x="29" y="122"/>
                  </a:lnTo>
                  <a:lnTo>
                    <a:pt x="13" y="84"/>
                  </a:lnTo>
                  <a:lnTo>
                    <a:pt x="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39E376-799E-44DB-A736-84520EA61AE7}"/>
              </a:ext>
            </a:extLst>
          </p:cNvPr>
          <p:cNvSpPr txBox="1"/>
          <p:nvPr/>
        </p:nvSpPr>
        <p:spPr>
          <a:xfrm>
            <a:off x="4259114" y="1379638"/>
            <a:ext cx="1558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&lt;Left Click&gt; on the icon to the immediate left to view my:</a:t>
            </a:r>
          </a:p>
          <a:p>
            <a:pPr algn="ctr"/>
            <a:r>
              <a:rPr lang="en-US" sz="1200" b="1" u="sng" dirty="0"/>
              <a:t>Artifacts &amp; Evidences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4AA8A4-D61C-4C02-92AC-C6B9B7417921}"/>
              </a:ext>
            </a:extLst>
          </p:cNvPr>
          <p:cNvSpPr txBox="1"/>
          <p:nvPr/>
        </p:nvSpPr>
        <p:spPr>
          <a:xfrm>
            <a:off x="4229983" y="2872552"/>
            <a:ext cx="1558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&lt;Left Click&gt; on the icon to the immediate left to view my:</a:t>
            </a:r>
          </a:p>
          <a:p>
            <a:pPr algn="ctr"/>
            <a:r>
              <a:rPr lang="en-US" sz="1200" b="1" u="sng" dirty="0"/>
              <a:t>Completed Courses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10C2AFB-1B97-426A-8C6C-A9872015EA1A}"/>
              </a:ext>
            </a:extLst>
          </p:cNvPr>
          <p:cNvSpPr txBox="1"/>
          <p:nvPr/>
        </p:nvSpPr>
        <p:spPr>
          <a:xfrm>
            <a:off x="4259115" y="4426708"/>
            <a:ext cx="155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&lt;Left Click&gt; on the icon to the immediate left to view my:</a:t>
            </a:r>
          </a:p>
          <a:p>
            <a:pPr algn="ctr"/>
            <a:r>
              <a:rPr lang="en-US" sz="1200" b="1" u="sng" dirty="0"/>
              <a:t>Coursework Critical Reflections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99B9009-39B9-4C8B-BDDA-C06517581551}"/>
              </a:ext>
            </a:extLst>
          </p:cNvPr>
          <p:cNvSpPr txBox="1"/>
          <p:nvPr/>
        </p:nvSpPr>
        <p:spPr>
          <a:xfrm>
            <a:off x="7606195" y="1379638"/>
            <a:ext cx="155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&lt;Left Click&gt; on the icon to the immediate left to view my:</a:t>
            </a:r>
          </a:p>
          <a:p>
            <a:pPr algn="ctr"/>
            <a:r>
              <a:rPr lang="en-US" sz="1200" b="1" u="sng" dirty="0"/>
              <a:t>Resume and/or Curriculum Vitae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3D271F7-0ECE-459F-8101-75BD951EDF13}"/>
              </a:ext>
            </a:extLst>
          </p:cNvPr>
          <p:cNvSpPr txBox="1"/>
          <p:nvPr/>
        </p:nvSpPr>
        <p:spPr>
          <a:xfrm>
            <a:off x="7565932" y="2785981"/>
            <a:ext cx="155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&lt;Left Click&gt; on the icon to the immediate left to view my:</a:t>
            </a:r>
          </a:p>
          <a:p>
            <a:pPr algn="ctr"/>
            <a:r>
              <a:rPr lang="en-US" sz="1200" b="1" u="sng" dirty="0"/>
              <a:t>About Me</a:t>
            </a:r>
          </a:p>
          <a:p>
            <a:pPr algn="ctr"/>
            <a:r>
              <a:rPr lang="en-US" sz="1200" b="1" u="sng" dirty="0"/>
              <a:t>Information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0EDE6E6-394B-4757-9B26-B76DF82D3AC3}"/>
              </a:ext>
            </a:extLst>
          </p:cNvPr>
          <p:cNvSpPr txBox="1"/>
          <p:nvPr/>
        </p:nvSpPr>
        <p:spPr>
          <a:xfrm>
            <a:off x="7565932" y="4361782"/>
            <a:ext cx="1558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&lt;Left Click&gt; on the icon to the immediate left to view my:</a:t>
            </a:r>
          </a:p>
          <a:p>
            <a:pPr algn="ctr"/>
            <a:r>
              <a:rPr lang="en-US" sz="1200" b="1" u="sng" dirty="0"/>
              <a:t>Exit this E-Portfolio At the Thank You Section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F44286B-ADA3-4973-B59E-B465EB67B3AC}"/>
              </a:ext>
            </a:extLst>
          </p:cNvPr>
          <p:cNvSpPr/>
          <p:nvPr/>
        </p:nvSpPr>
        <p:spPr>
          <a:xfrm>
            <a:off x="0" y="-2411"/>
            <a:ext cx="186693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56">
            <a:extLst>
              <a:ext uri="{FF2B5EF4-FFF2-40B4-BE49-F238E27FC236}">
                <a16:creationId xmlns:a16="http://schemas.microsoft.com/office/drawing/2014/main" id="{5F72B453-4BA4-483E-B533-070C7D62DB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6619" y="1041002"/>
            <a:ext cx="494483" cy="495064"/>
            <a:chOff x="4275" y="109"/>
            <a:chExt cx="851" cy="852"/>
          </a:xfrm>
        </p:grpSpPr>
        <p:sp>
          <p:nvSpPr>
            <p:cNvPr id="108" name="AutoShape 55">
              <a:extLst>
                <a:ext uri="{FF2B5EF4-FFF2-40B4-BE49-F238E27FC236}">
                  <a16:creationId xmlns:a16="http://schemas.microsoft.com/office/drawing/2014/main" id="{D2DAF0B7-907E-468E-BB6C-4D4113A429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75" y="109"/>
              <a:ext cx="851" cy="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58">
              <a:extLst>
                <a:ext uri="{FF2B5EF4-FFF2-40B4-BE49-F238E27FC236}">
                  <a16:creationId xmlns:a16="http://schemas.microsoft.com/office/drawing/2014/main" id="{0C3852E8-44F1-4417-8476-FC5B2E752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211"/>
              <a:ext cx="666" cy="666"/>
            </a:xfrm>
            <a:custGeom>
              <a:avLst/>
              <a:gdLst>
                <a:gd name="T0" fmla="*/ 712 w 2665"/>
                <a:gd name="T1" fmla="*/ 0 h 2662"/>
                <a:gd name="T2" fmla="*/ 2665 w 2665"/>
                <a:gd name="T3" fmla="*/ 1951 h 2662"/>
                <a:gd name="T4" fmla="*/ 1953 w 2665"/>
                <a:gd name="T5" fmla="*/ 2662 h 2662"/>
                <a:gd name="T6" fmla="*/ 0 w 2665"/>
                <a:gd name="T7" fmla="*/ 711 h 2662"/>
                <a:gd name="T8" fmla="*/ 712 w 2665"/>
                <a:gd name="T9" fmla="*/ 0 h 2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5" h="2662">
                  <a:moveTo>
                    <a:pt x="712" y="0"/>
                  </a:moveTo>
                  <a:lnTo>
                    <a:pt x="2665" y="1951"/>
                  </a:lnTo>
                  <a:lnTo>
                    <a:pt x="1953" y="2662"/>
                  </a:lnTo>
                  <a:lnTo>
                    <a:pt x="0" y="711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9A0000"/>
            </a:solidFill>
            <a:ln w="0">
              <a:solidFill>
                <a:srgbClr val="9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59">
              <a:extLst>
                <a:ext uri="{FF2B5EF4-FFF2-40B4-BE49-F238E27FC236}">
                  <a16:creationId xmlns:a16="http://schemas.microsoft.com/office/drawing/2014/main" id="{43DEB653-7283-444E-8CAC-3EB9EDA52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00"/>
              <a:ext cx="577" cy="577"/>
            </a:xfrm>
            <a:custGeom>
              <a:avLst/>
              <a:gdLst>
                <a:gd name="T0" fmla="*/ 357 w 2309"/>
                <a:gd name="T1" fmla="*/ 0 h 2307"/>
                <a:gd name="T2" fmla="*/ 2309 w 2309"/>
                <a:gd name="T3" fmla="*/ 1952 h 2307"/>
                <a:gd name="T4" fmla="*/ 1954 w 2309"/>
                <a:gd name="T5" fmla="*/ 2307 h 2307"/>
                <a:gd name="T6" fmla="*/ 0 w 2309"/>
                <a:gd name="T7" fmla="*/ 356 h 2307"/>
                <a:gd name="T8" fmla="*/ 357 w 2309"/>
                <a:gd name="T9" fmla="*/ 0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9" h="2307">
                  <a:moveTo>
                    <a:pt x="357" y="0"/>
                  </a:moveTo>
                  <a:lnTo>
                    <a:pt x="2309" y="1952"/>
                  </a:lnTo>
                  <a:lnTo>
                    <a:pt x="1954" y="2307"/>
                  </a:lnTo>
                  <a:lnTo>
                    <a:pt x="0" y="356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640000"/>
            </a:solidFill>
            <a:ln w="0">
              <a:solidFill>
                <a:srgbClr val="64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1" name="Freeform 60">
              <a:extLst>
                <a:ext uri="{FF2B5EF4-FFF2-40B4-BE49-F238E27FC236}">
                  <a16:creationId xmlns:a16="http://schemas.microsoft.com/office/drawing/2014/main" id="{3405B8BC-AF7E-4274-AD06-A6E4F5BBB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697"/>
              <a:ext cx="227" cy="227"/>
            </a:xfrm>
            <a:custGeom>
              <a:avLst/>
              <a:gdLst>
                <a:gd name="T0" fmla="*/ 712 w 905"/>
                <a:gd name="T1" fmla="*/ 0 h 905"/>
                <a:gd name="T2" fmla="*/ 726 w 905"/>
                <a:gd name="T3" fmla="*/ 16 h 905"/>
                <a:gd name="T4" fmla="*/ 738 w 905"/>
                <a:gd name="T5" fmla="*/ 35 h 905"/>
                <a:gd name="T6" fmla="*/ 745 w 905"/>
                <a:gd name="T7" fmla="*/ 54 h 905"/>
                <a:gd name="T8" fmla="*/ 905 w 905"/>
                <a:gd name="T9" fmla="*/ 574 h 905"/>
                <a:gd name="T10" fmla="*/ 574 w 905"/>
                <a:gd name="T11" fmla="*/ 905 h 905"/>
                <a:gd name="T12" fmla="*/ 54 w 905"/>
                <a:gd name="T13" fmla="*/ 744 h 905"/>
                <a:gd name="T14" fmla="*/ 35 w 905"/>
                <a:gd name="T15" fmla="*/ 737 h 905"/>
                <a:gd name="T16" fmla="*/ 16 w 905"/>
                <a:gd name="T17" fmla="*/ 726 h 905"/>
                <a:gd name="T18" fmla="*/ 0 w 905"/>
                <a:gd name="T19" fmla="*/ 711 h 905"/>
                <a:gd name="T20" fmla="*/ 0 w 905"/>
                <a:gd name="T21" fmla="*/ 711 h 905"/>
                <a:gd name="T22" fmla="*/ 712 w 905"/>
                <a:gd name="T23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5" h="905">
                  <a:moveTo>
                    <a:pt x="712" y="0"/>
                  </a:moveTo>
                  <a:lnTo>
                    <a:pt x="726" y="16"/>
                  </a:lnTo>
                  <a:lnTo>
                    <a:pt x="738" y="35"/>
                  </a:lnTo>
                  <a:lnTo>
                    <a:pt x="745" y="54"/>
                  </a:lnTo>
                  <a:lnTo>
                    <a:pt x="905" y="574"/>
                  </a:lnTo>
                  <a:lnTo>
                    <a:pt x="574" y="905"/>
                  </a:lnTo>
                  <a:lnTo>
                    <a:pt x="54" y="744"/>
                  </a:lnTo>
                  <a:lnTo>
                    <a:pt x="35" y="737"/>
                  </a:lnTo>
                  <a:lnTo>
                    <a:pt x="16" y="726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0F5F6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Freeform 61">
              <a:extLst>
                <a:ext uri="{FF2B5EF4-FFF2-40B4-BE49-F238E27FC236}">
                  <a16:creationId xmlns:a16="http://schemas.microsoft.com/office/drawing/2014/main" id="{13B7C1C8-BE09-44E7-8B04-7DA7E6C2F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841"/>
              <a:ext cx="109" cy="109"/>
            </a:xfrm>
            <a:custGeom>
              <a:avLst/>
              <a:gdLst>
                <a:gd name="T0" fmla="*/ 331 w 436"/>
                <a:gd name="T1" fmla="*/ 0 h 435"/>
                <a:gd name="T2" fmla="*/ 430 w 436"/>
                <a:gd name="T3" fmla="*/ 320 h 435"/>
                <a:gd name="T4" fmla="*/ 434 w 436"/>
                <a:gd name="T5" fmla="*/ 342 h 435"/>
                <a:gd name="T6" fmla="*/ 436 w 436"/>
                <a:gd name="T7" fmla="*/ 361 h 435"/>
                <a:gd name="T8" fmla="*/ 431 w 436"/>
                <a:gd name="T9" fmla="*/ 380 h 435"/>
                <a:gd name="T10" fmla="*/ 424 w 436"/>
                <a:gd name="T11" fmla="*/ 397 h 435"/>
                <a:gd name="T12" fmla="*/ 413 w 436"/>
                <a:gd name="T13" fmla="*/ 412 h 435"/>
                <a:gd name="T14" fmla="*/ 398 w 436"/>
                <a:gd name="T15" fmla="*/ 423 h 435"/>
                <a:gd name="T16" fmla="*/ 381 w 436"/>
                <a:gd name="T17" fmla="*/ 430 h 435"/>
                <a:gd name="T18" fmla="*/ 362 w 436"/>
                <a:gd name="T19" fmla="*/ 435 h 435"/>
                <a:gd name="T20" fmla="*/ 341 w 436"/>
                <a:gd name="T21" fmla="*/ 435 h 435"/>
                <a:gd name="T22" fmla="*/ 321 w 436"/>
                <a:gd name="T23" fmla="*/ 429 h 435"/>
                <a:gd name="T24" fmla="*/ 0 w 436"/>
                <a:gd name="T25" fmla="*/ 331 h 435"/>
                <a:gd name="T26" fmla="*/ 331 w 436"/>
                <a:gd name="T27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6" h="435">
                  <a:moveTo>
                    <a:pt x="331" y="0"/>
                  </a:moveTo>
                  <a:lnTo>
                    <a:pt x="430" y="320"/>
                  </a:lnTo>
                  <a:lnTo>
                    <a:pt x="434" y="342"/>
                  </a:lnTo>
                  <a:lnTo>
                    <a:pt x="436" y="361"/>
                  </a:lnTo>
                  <a:lnTo>
                    <a:pt x="431" y="380"/>
                  </a:lnTo>
                  <a:lnTo>
                    <a:pt x="424" y="397"/>
                  </a:lnTo>
                  <a:lnTo>
                    <a:pt x="413" y="412"/>
                  </a:lnTo>
                  <a:lnTo>
                    <a:pt x="398" y="423"/>
                  </a:lnTo>
                  <a:lnTo>
                    <a:pt x="381" y="430"/>
                  </a:lnTo>
                  <a:lnTo>
                    <a:pt x="362" y="435"/>
                  </a:lnTo>
                  <a:lnTo>
                    <a:pt x="341" y="435"/>
                  </a:lnTo>
                  <a:lnTo>
                    <a:pt x="321" y="429"/>
                  </a:lnTo>
                  <a:lnTo>
                    <a:pt x="0" y="33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9A0000"/>
            </a:solidFill>
            <a:ln w="0">
              <a:solidFill>
                <a:srgbClr val="9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2756D761-3382-4396-858E-07C20284E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786"/>
              <a:ext cx="185" cy="138"/>
            </a:xfrm>
            <a:custGeom>
              <a:avLst/>
              <a:gdLst>
                <a:gd name="T0" fmla="*/ 355 w 740"/>
                <a:gd name="T1" fmla="*/ 0 h 550"/>
                <a:gd name="T2" fmla="*/ 740 w 740"/>
                <a:gd name="T3" fmla="*/ 384 h 550"/>
                <a:gd name="T4" fmla="*/ 574 w 740"/>
                <a:gd name="T5" fmla="*/ 550 h 550"/>
                <a:gd name="T6" fmla="*/ 54 w 740"/>
                <a:gd name="T7" fmla="*/ 389 h 550"/>
                <a:gd name="T8" fmla="*/ 35 w 740"/>
                <a:gd name="T9" fmla="*/ 382 h 550"/>
                <a:gd name="T10" fmla="*/ 16 w 740"/>
                <a:gd name="T11" fmla="*/ 371 h 550"/>
                <a:gd name="T12" fmla="*/ 0 w 740"/>
                <a:gd name="T13" fmla="*/ 356 h 550"/>
                <a:gd name="T14" fmla="*/ 0 w 740"/>
                <a:gd name="T15" fmla="*/ 356 h 550"/>
                <a:gd name="T16" fmla="*/ 355 w 740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550">
                  <a:moveTo>
                    <a:pt x="355" y="0"/>
                  </a:moveTo>
                  <a:lnTo>
                    <a:pt x="740" y="384"/>
                  </a:lnTo>
                  <a:lnTo>
                    <a:pt x="574" y="550"/>
                  </a:lnTo>
                  <a:lnTo>
                    <a:pt x="54" y="389"/>
                  </a:lnTo>
                  <a:lnTo>
                    <a:pt x="35" y="382"/>
                  </a:lnTo>
                  <a:lnTo>
                    <a:pt x="16" y="371"/>
                  </a:lnTo>
                  <a:lnTo>
                    <a:pt x="0" y="356"/>
                  </a:lnTo>
                  <a:lnTo>
                    <a:pt x="0" y="356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Freeform 63">
              <a:extLst>
                <a:ext uri="{FF2B5EF4-FFF2-40B4-BE49-F238E27FC236}">
                  <a16:creationId xmlns:a16="http://schemas.microsoft.com/office/drawing/2014/main" id="{881B008D-E9A2-4312-AA1D-DEF11EB46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882"/>
              <a:ext cx="103" cy="68"/>
            </a:xfrm>
            <a:custGeom>
              <a:avLst/>
              <a:gdLst>
                <a:gd name="T0" fmla="*/ 166 w 413"/>
                <a:gd name="T1" fmla="*/ 0 h 270"/>
                <a:gd name="T2" fmla="*/ 413 w 413"/>
                <a:gd name="T3" fmla="*/ 247 h 270"/>
                <a:gd name="T4" fmla="*/ 398 w 413"/>
                <a:gd name="T5" fmla="*/ 258 h 270"/>
                <a:gd name="T6" fmla="*/ 381 w 413"/>
                <a:gd name="T7" fmla="*/ 265 h 270"/>
                <a:gd name="T8" fmla="*/ 362 w 413"/>
                <a:gd name="T9" fmla="*/ 270 h 270"/>
                <a:gd name="T10" fmla="*/ 341 w 413"/>
                <a:gd name="T11" fmla="*/ 270 h 270"/>
                <a:gd name="T12" fmla="*/ 321 w 413"/>
                <a:gd name="T13" fmla="*/ 264 h 270"/>
                <a:gd name="T14" fmla="*/ 0 w 413"/>
                <a:gd name="T15" fmla="*/ 166 h 270"/>
                <a:gd name="T16" fmla="*/ 166 w 413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" h="270">
                  <a:moveTo>
                    <a:pt x="166" y="0"/>
                  </a:moveTo>
                  <a:lnTo>
                    <a:pt x="413" y="247"/>
                  </a:lnTo>
                  <a:lnTo>
                    <a:pt x="398" y="258"/>
                  </a:lnTo>
                  <a:lnTo>
                    <a:pt x="381" y="265"/>
                  </a:lnTo>
                  <a:lnTo>
                    <a:pt x="362" y="270"/>
                  </a:lnTo>
                  <a:lnTo>
                    <a:pt x="341" y="270"/>
                  </a:lnTo>
                  <a:lnTo>
                    <a:pt x="321" y="264"/>
                  </a:lnTo>
                  <a:lnTo>
                    <a:pt x="0" y="16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0000"/>
            </a:solidFill>
            <a:ln w="0">
              <a:solidFill>
                <a:srgbClr val="64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C868D452-7A9D-452A-8F0E-112719488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173"/>
              <a:ext cx="216" cy="216"/>
            </a:xfrm>
            <a:custGeom>
              <a:avLst/>
              <a:gdLst>
                <a:gd name="T0" fmla="*/ 712 w 866"/>
                <a:gd name="T1" fmla="*/ 0 h 865"/>
                <a:gd name="T2" fmla="*/ 866 w 866"/>
                <a:gd name="T3" fmla="*/ 154 h 865"/>
                <a:gd name="T4" fmla="*/ 153 w 866"/>
                <a:gd name="T5" fmla="*/ 865 h 865"/>
                <a:gd name="T6" fmla="*/ 0 w 866"/>
                <a:gd name="T7" fmla="*/ 712 h 865"/>
                <a:gd name="T8" fmla="*/ 712 w 866"/>
                <a:gd name="T9" fmla="*/ 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865">
                  <a:moveTo>
                    <a:pt x="712" y="0"/>
                  </a:moveTo>
                  <a:lnTo>
                    <a:pt x="866" y="154"/>
                  </a:lnTo>
                  <a:lnTo>
                    <a:pt x="153" y="865"/>
                  </a:lnTo>
                  <a:lnTo>
                    <a:pt x="0" y="712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E3E9EC"/>
            </a:solidFill>
            <a:ln w="0">
              <a:solidFill>
                <a:srgbClr val="E3E9E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Freeform 65">
              <a:extLst>
                <a:ext uri="{FF2B5EF4-FFF2-40B4-BE49-F238E27FC236}">
                  <a16:creationId xmlns:a16="http://schemas.microsoft.com/office/drawing/2014/main" id="{A9EDED88-0E0B-49E2-A9DB-CBA9303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261"/>
              <a:ext cx="127" cy="128"/>
            </a:xfrm>
            <a:custGeom>
              <a:avLst/>
              <a:gdLst>
                <a:gd name="T0" fmla="*/ 357 w 511"/>
                <a:gd name="T1" fmla="*/ 0 h 510"/>
                <a:gd name="T2" fmla="*/ 511 w 511"/>
                <a:gd name="T3" fmla="*/ 154 h 510"/>
                <a:gd name="T4" fmla="*/ 154 w 511"/>
                <a:gd name="T5" fmla="*/ 510 h 510"/>
                <a:gd name="T6" fmla="*/ 0 w 511"/>
                <a:gd name="T7" fmla="*/ 357 h 510"/>
                <a:gd name="T8" fmla="*/ 357 w 511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510">
                  <a:moveTo>
                    <a:pt x="357" y="0"/>
                  </a:moveTo>
                  <a:lnTo>
                    <a:pt x="511" y="154"/>
                  </a:lnTo>
                  <a:lnTo>
                    <a:pt x="154" y="510"/>
                  </a:lnTo>
                  <a:lnTo>
                    <a:pt x="0" y="357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7" name="Freeform 66">
              <a:extLst>
                <a:ext uri="{FF2B5EF4-FFF2-40B4-BE49-F238E27FC236}">
                  <a16:creationId xmlns:a16="http://schemas.microsoft.com/office/drawing/2014/main" id="{01E7EEC9-B5F2-4D24-97E7-DFA6D0541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22"/>
              <a:ext cx="229" cy="228"/>
            </a:xfrm>
            <a:custGeom>
              <a:avLst/>
              <a:gdLst>
                <a:gd name="T0" fmla="*/ 504 w 915"/>
                <a:gd name="T1" fmla="*/ 0 h 914"/>
                <a:gd name="T2" fmla="*/ 552 w 915"/>
                <a:gd name="T3" fmla="*/ 2 h 914"/>
                <a:gd name="T4" fmla="*/ 600 w 915"/>
                <a:gd name="T5" fmla="*/ 9 h 914"/>
                <a:gd name="T6" fmla="*/ 648 w 915"/>
                <a:gd name="T7" fmla="*/ 20 h 914"/>
                <a:gd name="T8" fmla="*/ 694 w 915"/>
                <a:gd name="T9" fmla="*/ 37 h 914"/>
                <a:gd name="T10" fmla="*/ 739 w 915"/>
                <a:gd name="T11" fmla="*/ 57 h 914"/>
                <a:gd name="T12" fmla="*/ 781 w 915"/>
                <a:gd name="T13" fmla="*/ 82 h 914"/>
                <a:gd name="T14" fmla="*/ 822 w 915"/>
                <a:gd name="T15" fmla="*/ 112 h 914"/>
                <a:gd name="T16" fmla="*/ 860 w 915"/>
                <a:gd name="T17" fmla="*/ 147 h 914"/>
                <a:gd name="T18" fmla="*/ 915 w 915"/>
                <a:gd name="T19" fmla="*/ 202 h 914"/>
                <a:gd name="T20" fmla="*/ 203 w 915"/>
                <a:gd name="T21" fmla="*/ 914 h 914"/>
                <a:gd name="T22" fmla="*/ 148 w 915"/>
                <a:gd name="T23" fmla="*/ 859 h 914"/>
                <a:gd name="T24" fmla="*/ 113 w 915"/>
                <a:gd name="T25" fmla="*/ 821 h 914"/>
                <a:gd name="T26" fmla="*/ 83 w 915"/>
                <a:gd name="T27" fmla="*/ 780 h 914"/>
                <a:gd name="T28" fmla="*/ 58 w 915"/>
                <a:gd name="T29" fmla="*/ 737 h 914"/>
                <a:gd name="T30" fmla="*/ 38 w 915"/>
                <a:gd name="T31" fmla="*/ 693 h 914"/>
                <a:gd name="T32" fmla="*/ 21 w 915"/>
                <a:gd name="T33" fmla="*/ 646 h 914"/>
                <a:gd name="T34" fmla="*/ 10 w 915"/>
                <a:gd name="T35" fmla="*/ 599 h 914"/>
                <a:gd name="T36" fmla="*/ 3 w 915"/>
                <a:gd name="T37" fmla="*/ 551 h 914"/>
                <a:gd name="T38" fmla="*/ 0 w 915"/>
                <a:gd name="T39" fmla="*/ 503 h 914"/>
                <a:gd name="T40" fmla="*/ 3 w 915"/>
                <a:gd name="T41" fmla="*/ 455 h 914"/>
                <a:gd name="T42" fmla="*/ 10 w 915"/>
                <a:gd name="T43" fmla="*/ 407 h 914"/>
                <a:gd name="T44" fmla="*/ 21 w 915"/>
                <a:gd name="T45" fmla="*/ 360 h 914"/>
                <a:gd name="T46" fmla="*/ 38 w 915"/>
                <a:gd name="T47" fmla="*/ 314 h 914"/>
                <a:gd name="T48" fmla="*/ 58 w 915"/>
                <a:gd name="T49" fmla="*/ 269 h 914"/>
                <a:gd name="T50" fmla="*/ 83 w 915"/>
                <a:gd name="T51" fmla="*/ 226 h 914"/>
                <a:gd name="T52" fmla="*/ 113 w 915"/>
                <a:gd name="T53" fmla="*/ 186 h 914"/>
                <a:gd name="T54" fmla="*/ 148 w 915"/>
                <a:gd name="T55" fmla="*/ 147 h 914"/>
                <a:gd name="T56" fmla="*/ 187 w 915"/>
                <a:gd name="T57" fmla="*/ 112 h 914"/>
                <a:gd name="T58" fmla="*/ 227 w 915"/>
                <a:gd name="T59" fmla="*/ 82 h 914"/>
                <a:gd name="T60" fmla="*/ 270 w 915"/>
                <a:gd name="T61" fmla="*/ 57 h 914"/>
                <a:gd name="T62" fmla="*/ 315 w 915"/>
                <a:gd name="T63" fmla="*/ 37 h 914"/>
                <a:gd name="T64" fmla="*/ 360 w 915"/>
                <a:gd name="T65" fmla="*/ 20 h 914"/>
                <a:gd name="T66" fmla="*/ 408 w 915"/>
                <a:gd name="T67" fmla="*/ 9 h 914"/>
                <a:gd name="T68" fmla="*/ 455 w 915"/>
                <a:gd name="T69" fmla="*/ 2 h 914"/>
                <a:gd name="T70" fmla="*/ 504 w 915"/>
                <a:gd name="T71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5" h="914">
                  <a:moveTo>
                    <a:pt x="504" y="0"/>
                  </a:moveTo>
                  <a:lnTo>
                    <a:pt x="552" y="2"/>
                  </a:lnTo>
                  <a:lnTo>
                    <a:pt x="600" y="9"/>
                  </a:lnTo>
                  <a:lnTo>
                    <a:pt x="648" y="20"/>
                  </a:lnTo>
                  <a:lnTo>
                    <a:pt x="694" y="37"/>
                  </a:lnTo>
                  <a:lnTo>
                    <a:pt x="739" y="57"/>
                  </a:lnTo>
                  <a:lnTo>
                    <a:pt x="781" y="82"/>
                  </a:lnTo>
                  <a:lnTo>
                    <a:pt x="822" y="112"/>
                  </a:lnTo>
                  <a:lnTo>
                    <a:pt x="860" y="147"/>
                  </a:lnTo>
                  <a:lnTo>
                    <a:pt x="915" y="202"/>
                  </a:lnTo>
                  <a:lnTo>
                    <a:pt x="203" y="914"/>
                  </a:lnTo>
                  <a:lnTo>
                    <a:pt x="148" y="859"/>
                  </a:lnTo>
                  <a:lnTo>
                    <a:pt x="113" y="821"/>
                  </a:lnTo>
                  <a:lnTo>
                    <a:pt x="83" y="780"/>
                  </a:lnTo>
                  <a:lnTo>
                    <a:pt x="58" y="737"/>
                  </a:lnTo>
                  <a:lnTo>
                    <a:pt x="38" y="693"/>
                  </a:lnTo>
                  <a:lnTo>
                    <a:pt x="21" y="646"/>
                  </a:lnTo>
                  <a:lnTo>
                    <a:pt x="10" y="599"/>
                  </a:lnTo>
                  <a:lnTo>
                    <a:pt x="3" y="551"/>
                  </a:lnTo>
                  <a:lnTo>
                    <a:pt x="0" y="503"/>
                  </a:lnTo>
                  <a:lnTo>
                    <a:pt x="3" y="455"/>
                  </a:lnTo>
                  <a:lnTo>
                    <a:pt x="10" y="407"/>
                  </a:lnTo>
                  <a:lnTo>
                    <a:pt x="21" y="360"/>
                  </a:lnTo>
                  <a:lnTo>
                    <a:pt x="38" y="314"/>
                  </a:lnTo>
                  <a:lnTo>
                    <a:pt x="58" y="269"/>
                  </a:lnTo>
                  <a:lnTo>
                    <a:pt x="83" y="226"/>
                  </a:lnTo>
                  <a:lnTo>
                    <a:pt x="113" y="186"/>
                  </a:lnTo>
                  <a:lnTo>
                    <a:pt x="148" y="147"/>
                  </a:lnTo>
                  <a:lnTo>
                    <a:pt x="187" y="112"/>
                  </a:lnTo>
                  <a:lnTo>
                    <a:pt x="227" y="82"/>
                  </a:lnTo>
                  <a:lnTo>
                    <a:pt x="270" y="57"/>
                  </a:lnTo>
                  <a:lnTo>
                    <a:pt x="315" y="37"/>
                  </a:lnTo>
                  <a:lnTo>
                    <a:pt x="360" y="20"/>
                  </a:lnTo>
                  <a:lnTo>
                    <a:pt x="408" y="9"/>
                  </a:lnTo>
                  <a:lnTo>
                    <a:pt x="455" y="2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F8401"/>
            </a:solidFill>
            <a:ln w="0">
              <a:solidFill>
                <a:srgbClr val="FF84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Freeform 67">
              <a:extLst>
                <a:ext uri="{FF2B5EF4-FFF2-40B4-BE49-F238E27FC236}">
                  <a16:creationId xmlns:a16="http://schemas.microsoft.com/office/drawing/2014/main" id="{B2561640-0347-4071-9CBF-C97E96967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59"/>
              <a:ext cx="140" cy="191"/>
            </a:xfrm>
            <a:custGeom>
              <a:avLst/>
              <a:gdLst>
                <a:gd name="T0" fmla="*/ 148 w 559"/>
                <a:gd name="T1" fmla="*/ 0 h 767"/>
                <a:gd name="T2" fmla="*/ 559 w 559"/>
                <a:gd name="T3" fmla="*/ 410 h 767"/>
                <a:gd name="T4" fmla="*/ 203 w 559"/>
                <a:gd name="T5" fmla="*/ 767 h 767"/>
                <a:gd name="T6" fmla="*/ 148 w 559"/>
                <a:gd name="T7" fmla="*/ 712 h 767"/>
                <a:gd name="T8" fmla="*/ 113 w 559"/>
                <a:gd name="T9" fmla="*/ 674 h 767"/>
                <a:gd name="T10" fmla="*/ 83 w 559"/>
                <a:gd name="T11" fmla="*/ 633 h 767"/>
                <a:gd name="T12" fmla="*/ 58 w 559"/>
                <a:gd name="T13" fmla="*/ 590 h 767"/>
                <a:gd name="T14" fmla="*/ 38 w 559"/>
                <a:gd name="T15" fmla="*/ 546 h 767"/>
                <a:gd name="T16" fmla="*/ 21 w 559"/>
                <a:gd name="T17" fmla="*/ 499 h 767"/>
                <a:gd name="T18" fmla="*/ 10 w 559"/>
                <a:gd name="T19" fmla="*/ 452 h 767"/>
                <a:gd name="T20" fmla="*/ 3 w 559"/>
                <a:gd name="T21" fmla="*/ 404 h 767"/>
                <a:gd name="T22" fmla="*/ 0 w 559"/>
                <a:gd name="T23" fmla="*/ 356 h 767"/>
                <a:gd name="T24" fmla="*/ 3 w 559"/>
                <a:gd name="T25" fmla="*/ 308 h 767"/>
                <a:gd name="T26" fmla="*/ 10 w 559"/>
                <a:gd name="T27" fmla="*/ 260 h 767"/>
                <a:gd name="T28" fmla="*/ 21 w 559"/>
                <a:gd name="T29" fmla="*/ 213 h 767"/>
                <a:gd name="T30" fmla="*/ 38 w 559"/>
                <a:gd name="T31" fmla="*/ 167 h 767"/>
                <a:gd name="T32" fmla="*/ 58 w 559"/>
                <a:gd name="T33" fmla="*/ 122 h 767"/>
                <a:gd name="T34" fmla="*/ 83 w 559"/>
                <a:gd name="T35" fmla="*/ 79 h 767"/>
                <a:gd name="T36" fmla="*/ 113 w 559"/>
                <a:gd name="T37" fmla="*/ 39 h 767"/>
                <a:gd name="T38" fmla="*/ 148 w 559"/>
                <a:gd name="T39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9" h="767">
                  <a:moveTo>
                    <a:pt x="148" y="0"/>
                  </a:moveTo>
                  <a:lnTo>
                    <a:pt x="559" y="410"/>
                  </a:lnTo>
                  <a:lnTo>
                    <a:pt x="203" y="767"/>
                  </a:lnTo>
                  <a:lnTo>
                    <a:pt x="148" y="712"/>
                  </a:lnTo>
                  <a:lnTo>
                    <a:pt x="113" y="674"/>
                  </a:lnTo>
                  <a:lnTo>
                    <a:pt x="83" y="633"/>
                  </a:lnTo>
                  <a:lnTo>
                    <a:pt x="58" y="590"/>
                  </a:lnTo>
                  <a:lnTo>
                    <a:pt x="38" y="546"/>
                  </a:lnTo>
                  <a:lnTo>
                    <a:pt x="21" y="499"/>
                  </a:lnTo>
                  <a:lnTo>
                    <a:pt x="10" y="452"/>
                  </a:lnTo>
                  <a:lnTo>
                    <a:pt x="3" y="404"/>
                  </a:lnTo>
                  <a:lnTo>
                    <a:pt x="0" y="356"/>
                  </a:lnTo>
                  <a:lnTo>
                    <a:pt x="3" y="308"/>
                  </a:lnTo>
                  <a:lnTo>
                    <a:pt x="10" y="260"/>
                  </a:lnTo>
                  <a:lnTo>
                    <a:pt x="21" y="213"/>
                  </a:lnTo>
                  <a:lnTo>
                    <a:pt x="38" y="167"/>
                  </a:lnTo>
                  <a:lnTo>
                    <a:pt x="58" y="122"/>
                  </a:lnTo>
                  <a:lnTo>
                    <a:pt x="83" y="79"/>
                  </a:lnTo>
                  <a:lnTo>
                    <a:pt x="113" y="3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CB5800"/>
            </a:solidFill>
            <a:ln w="0">
              <a:solidFill>
                <a:srgbClr val="CB58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9" name="Freeform 68">
              <a:extLst>
                <a:ext uri="{FF2B5EF4-FFF2-40B4-BE49-F238E27FC236}">
                  <a16:creationId xmlns:a16="http://schemas.microsoft.com/office/drawing/2014/main" id="{6DA740AA-96EB-474A-A50B-0B4F2A265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4" y="111"/>
              <a:ext cx="172" cy="171"/>
            </a:xfrm>
            <a:custGeom>
              <a:avLst/>
              <a:gdLst>
                <a:gd name="T0" fmla="*/ 409 w 686"/>
                <a:gd name="T1" fmla="*/ 0 h 686"/>
                <a:gd name="T2" fmla="*/ 427 w 686"/>
                <a:gd name="T3" fmla="*/ 4 h 686"/>
                <a:gd name="T4" fmla="*/ 442 w 686"/>
                <a:gd name="T5" fmla="*/ 12 h 686"/>
                <a:gd name="T6" fmla="*/ 456 w 686"/>
                <a:gd name="T7" fmla="*/ 23 h 686"/>
                <a:gd name="T8" fmla="*/ 663 w 686"/>
                <a:gd name="T9" fmla="*/ 229 h 686"/>
                <a:gd name="T10" fmla="*/ 675 w 686"/>
                <a:gd name="T11" fmla="*/ 244 h 686"/>
                <a:gd name="T12" fmla="*/ 683 w 686"/>
                <a:gd name="T13" fmla="*/ 259 h 686"/>
                <a:gd name="T14" fmla="*/ 686 w 686"/>
                <a:gd name="T15" fmla="*/ 277 h 686"/>
                <a:gd name="T16" fmla="*/ 686 w 686"/>
                <a:gd name="T17" fmla="*/ 295 h 686"/>
                <a:gd name="T18" fmla="*/ 683 w 686"/>
                <a:gd name="T19" fmla="*/ 311 h 686"/>
                <a:gd name="T20" fmla="*/ 675 w 686"/>
                <a:gd name="T21" fmla="*/ 328 h 686"/>
                <a:gd name="T22" fmla="*/ 663 w 686"/>
                <a:gd name="T23" fmla="*/ 342 h 686"/>
                <a:gd name="T24" fmla="*/ 319 w 686"/>
                <a:gd name="T25" fmla="*/ 686 h 686"/>
                <a:gd name="T26" fmla="*/ 0 w 686"/>
                <a:gd name="T27" fmla="*/ 367 h 686"/>
                <a:gd name="T28" fmla="*/ 344 w 686"/>
                <a:gd name="T29" fmla="*/ 23 h 686"/>
                <a:gd name="T30" fmla="*/ 358 w 686"/>
                <a:gd name="T31" fmla="*/ 12 h 686"/>
                <a:gd name="T32" fmla="*/ 375 w 686"/>
                <a:gd name="T33" fmla="*/ 4 h 686"/>
                <a:gd name="T34" fmla="*/ 391 w 686"/>
                <a:gd name="T35" fmla="*/ 0 h 686"/>
                <a:gd name="T36" fmla="*/ 409 w 686"/>
                <a:gd name="T3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6" h="686">
                  <a:moveTo>
                    <a:pt x="409" y="0"/>
                  </a:moveTo>
                  <a:lnTo>
                    <a:pt x="427" y="4"/>
                  </a:lnTo>
                  <a:lnTo>
                    <a:pt x="442" y="12"/>
                  </a:lnTo>
                  <a:lnTo>
                    <a:pt x="456" y="23"/>
                  </a:lnTo>
                  <a:lnTo>
                    <a:pt x="663" y="229"/>
                  </a:lnTo>
                  <a:lnTo>
                    <a:pt x="675" y="244"/>
                  </a:lnTo>
                  <a:lnTo>
                    <a:pt x="683" y="259"/>
                  </a:lnTo>
                  <a:lnTo>
                    <a:pt x="686" y="277"/>
                  </a:lnTo>
                  <a:lnTo>
                    <a:pt x="686" y="295"/>
                  </a:lnTo>
                  <a:lnTo>
                    <a:pt x="683" y="311"/>
                  </a:lnTo>
                  <a:lnTo>
                    <a:pt x="675" y="328"/>
                  </a:lnTo>
                  <a:lnTo>
                    <a:pt x="663" y="342"/>
                  </a:lnTo>
                  <a:lnTo>
                    <a:pt x="319" y="686"/>
                  </a:lnTo>
                  <a:lnTo>
                    <a:pt x="0" y="367"/>
                  </a:lnTo>
                  <a:lnTo>
                    <a:pt x="344" y="23"/>
                  </a:lnTo>
                  <a:lnTo>
                    <a:pt x="358" y="12"/>
                  </a:lnTo>
                  <a:lnTo>
                    <a:pt x="375" y="4"/>
                  </a:lnTo>
                  <a:lnTo>
                    <a:pt x="391" y="0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0" name="Freeform 69">
              <a:extLst>
                <a:ext uri="{FF2B5EF4-FFF2-40B4-BE49-F238E27FC236}">
                  <a16:creationId xmlns:a16="http://schemas.microsoft.com/office/drawing/2014/main" id="{5546E88C-9413-4377-BC82-2A1D79907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142"/>
              <a:ext cx="132" cy="140"/>
            </a:xfrm>
            <a:custGeom>
              <a:avLst/>
              <a:gdLst>
                <a:gd name="T0" fmla="*/ 401 w 527"/>
                <a:gd name="T1" fmla="*/ 0 h 560"/>
                <a:gd name="T2" fmla="*/ 504 w 527"/>
                <a:gd name="T3" fmla="*/ 103 h 560"/>
                <a:gd name="T4" fmla="*/ 516 w 527"/>
                <a:gd name="T5" fmla="*/ 118 h 560"/>
                <a:gd name="T6" fmla="*/ 524 w 527"/>
                <a:gd name="T7" fmla="*/ 133 h 560"/>
                <a:gd name="T8" fmla="*/ 527 w 527"/>
                <a:gd name="T9" fmla="*/ 151 h 560"/>
                <a:gd name="T10" fmla="*/ 527 w 527"/>
                <a:gd name="T11" fmla="*/ 169 h 560"/>
                <a:gd name="T12" fmla="*/ 524 w 527"/>
                <a:gd name="T13" fmla="*/ 185 h 560"/>
                <a:gd name="T14" fmla="*/ 516 w 527"/>
                <a:gd name="T15" fmla="*/ 202 h 560"/>
                <a:gd name="T16" fmla="*/ 504 w 527"/>
                <a:gd name="T17" fmla="*/ 216 h 560"/>
                <a:gd name="T18" fmla="*/ 160 w 527"/>
                <a:gd name="T19" fmla="*/ 560 h 560"/>
                <a:gd name="T20" fmla="*/ 0 w 527"/>
                <a:gd name="T21" fmla="*/ 401 h 560"/>
                <a:gd name="T22" fmla="*/ 401 w 527"/>
                <a:gd name="T23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7" h="560">
                  <a:moveTo>
                    <a:pt x="401" y="0"/>
                  </a:moveTo>
                  <a:lnTo>
                    <a:pt x="504" y="103"/>
                  </a:lnTo>
                  <a:lnTo>
                    <a:pt x="516" y="118"/>
                  </a:lnTo>
                  <a:lnTo>
                    <a:pt x="524" y="133"/>
                  </a:lnTo>
                  <a:lnTo>
                    <a:pt x="527" y="151"/>
                  </a:lnTo>
                  <a:lnTo>
                    <a:pt x="527" y="169"/>
                  </a:lnTo>
                  <a:lnTo>
                    <a:pt x="524" y="185"/>
                  </a:lnTo>
                  <a:lnTo>
                    <a:pt x="516" y="202"/>
                  </a:lnTo>
                  <a:lnTo>
                    <a:pt x="504" y="216"/>
                  </a:lnTo>
                  <a:lnTo>
                    <a:pt x="160" y="560"/>
                  </a:lnTo>
                  <a:lnTo>
                    <a:pt x="0" y="40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1" name="Freeform 70">
              <a:extLst>
                <a:ext uri="{FF2B5EF4-FFF2-40B4-BE49-F238E27FC236}">
                  <a16:creationId xmlns:a16="http://schemas.microsoft.com/office/drawing/2014/main" id="{CB3163BA-2104-4DFA-8B79-25B73D0F9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146"/>
              <a:ext cx="816" cy="815"/>
            </a:xfrm>
            <a:custGeom>
              <a:avLst/>
              <a:gdLst>
                <a:gd name="T0" fmla="*/ 2520 w 3263"/>
                <a:gd name="T1" fmla="*/ 0 h 3259"/>
                <a:gd name="T2" fmla="*/ 2542 w 3263"/>
                <a:gd name="T3" fmla="*/ 2 h 3259"/>
                <a:gd name="T4" fmla="*/ 2563 w 3263"/>
                <a:gd name="T5" fmla="*/ 8 h 3259"/>
                <a:gd name="T6" fmla="*/ 2583 w 3263"/>
                <a:gd name="T7" fmla="*/ 18 h 3259"/>
                <a:gd name="T8" fmla="*/ 2601 w 3263"/>
                <a:gd name="T9" fmla="*/ 33 h 3259"/>
                <a:gd name="T10" fmla="*/ 3229 w 3263"/>
                <a:gd name="T11" fmla="*/ 661 h 3259"/>
                <a:gd name="T12" fmla="*/ 3244 w 3263"/>
                <a:gd name="T13" fmla="*/ 679 h 3259"/>
                <a:gd name="T14" fmla="*/ 3254 w 3263"/>
                <a:gd name="T15" fmla="*/ 699 h 3259"/>
                <a:gd name="T16" fmla="*/ 3261 w 3263"/>
                <a:gd name="T17" fmla="*/ 720 h 3259"/>
                <a:gd name="T18" fmla="*/ 3263 w 3263"/>
                <a:gd name="T19" fmla="*/ 742 h 3259"/>
                <a:gd name="T20" fmla="*/ 3261 w 3263"/>
                <a:gd name="T21" fmla="*/ 764 h 3259"/>
                <a:gd name="T22" fmla="*/ 3254 w 3263"/>
                <a:gd name="T23" fmla="*/ 785 h 3259"/>
                <a:gd name="T24" fmla="*/ 3244 w 3263"/>
                <a:gd name="T25" fmla="*/ 805 h 3259"/>
                <a:gd name="T26" fmla="*/ 3229 w 3263"/>
                <a:gd name="T27" fmla="*/ 823 h 3259"/>
                <a:gd name="T28" fmla="*/ 1138 w 3263"/>
                <a:gd name="T29" fmla="*/ 2912 h 3259"/>
                <a:gd name="T30" fmla="*/ 1125 w 3263"/>
                <a:gd name="T31" fmla="*/ 2923 h 3259"/>
                <a:gd name="T32" fmla="*/ 1109 w 3263"/>
                <a:gd name="T33" fmla="*/ 2933 h 3259"/>
                <a:gd name="T34" fmla="*/ 1093 w 3263"/>
                <a:gd name="T35" fmla="*/ 2940 h 3259"/>
                <a:gd name="T36" fmla="*/ 151 w 3263"/>
                <a:gd name="T37" fmla="*/ 3253 h 3259"/>
                <a:gd name="T38" fmla="*/ 130 w 3263"/>
                <a:gd name="T39" fmla="*/ 3258 h 3259"/>
                <a:gd name="T40" fmla="*/ 110 w 3263"/>
                <a:gd name="T41" fmla="*/ 3259 h 3259"/>
                <a:gd name="T42" fmla="*/ 89 w 3263"/>
                <a:gd name="T43" fmla="*/ 3256 h 3259"/>
                <a:gd name="T44" fmla="*/ 68 w 3263"/>
                <a:gd name="T45" fmla="*/ 3250 h 3259"/>
                <a:gd name="T46" fmla="*/ 51 w 3263"/>
                <a:gd name="T47" fmla="*/ 3239 h 3259"/>
                <a:gd name="T48" fmla="*/ 34 w 3263"/>
                <a:gd name="T49" fmla="*/ 3225 h 3259"/>
                <a:gd name="T50" fmla="*/ 20 w 3263"/>
                <a:gd name="T51" fmla="*/ 3209 h 3259"/>
                <a:gd name="T52" fmla="*/ 10 w 3263"/>
                <a:gd name="T53" fmla="*/ 3191 h 3259"/>
                <a:gd name="T54" fmla="*/ 3 w 3263"/>
                <a:gd name="T55" fmla="*/ 3171 h 3259"/>
                <a:gd name="T56" fmla="*/ 0 w 3263"/>
                <a:gd name="T57" fmla="*/ 3151 h 3259"/>
                <a:gd name="T58" fmla="*/ 1 w 3263"/>
                <a:gd name="T59" fmla="*/ 3129 h 3259"/>
                <a:gd name="T60" fmla="*/ 6 w 3263"/>
                <a:gd name="T61" fmla="*/ 3108 h 3259"/>
                <a:gd name="T62" fmla="*/ 319 w 3263"/>
                <a:gd name="T63" fmla="*/ 2167 h 3259"/>
                <a:gd name="T64" fmla="*/ 327 w 3263"/>
                <a:gd name="T65" fmla="*/ 2151 h 3259"/>
                <a:gd name="T66" fmla="*/ 336 w 3263"/>
                <a:gd name="T67" fmla="*/ 2135 h 3259"/>
                <a:gd name="T68" fmla="*/ 347 w 3263"/>
                <a:gd name="T69" fmla="*/ 2122 h 3259"/>
                <a:gd name="T70" fmla="*/ 2438 w 3263"/>
                <a:gd name="T71" fmla="*/ 33 h 3259"/>
                <a:gd name="T72" fmla="*/ 2457 w 3263"/>
                <a:gd name="T73" fmla="*/ 18 h 3259"/>
                <a:gd name="T74" fmla="*/ 2477 w 3263"/>
                <a:gd name="T75" fmla="*/ 8 h 3259"/>
                <a:gd name="T76" fmla="*/ 2497 w 3263"/>
                <a:gd name="T77" fmla="*/ 2 h 3259"/>
                <a:gd name="T78" fmla="*/ 2520 w 3263"/>
                <a:gd name="T79" fmla="*/ 0 h 3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63" h="3259">
                  <a:moveTo>
                    <a:pt x="2520" y="0"/>
                  </a:moveTo>
                  <a:lnTo>
                    <a:pt x="2542" y="2"/>
                  </a:lnTo>
                  <a:lnTo>
                    <a:pt x="2563" y="8"/>
                  </a:lnTo>
                  <a:lnTo>
                    <a:pt x="2583" y="18"/>
                  </a:lnTo>
                  <a:lnTo>
                    <a:pt x="2601" y="33"/>
                  </a:lnTo>
                  <a:lnTo>
                    <a:pt x="3229" y="661"/>
                  </a:lnTo>
                  <a:lnTo>
                    <a:pt x="3244" y="679"/>
                  </a:lnTo>
                  <a:lnTo>
                    <a:pt x="3254" y="699"/>
                  </a:lnTo>
                  <a:lnTo>
                    <a:pt x="3261" y="720"/>
                  </a:lnTo>
                  <a:lnTo>
                    <a:pt x="3263" y="742"/>
                  </a:lnTo>
                  <a:lnTo>
                    <a:pt x="3261" y="764"/>
                  </a:lnTo>
                  <a:lnTo>
                    <a:pt x="3254" y="785"/>
                  </a:lnTo>
                  <a:lnTo>
                    <a:pt x="3244" y="805"/>
                  </a:lnTo>
                  <a:lnTo>
                    <a:pt x="3229" y="823"/>
                  </a:lnTo>
                  <a:lnTo>
                    <a:pt x="1138" y="2912"/>
                  </a:lnTo>
                  <a:lnTo>
                    <a:pt x="1125" y="2923"/>
                  </a:lnTo>
                  <a:lnTo>
                    <a:pt x="1109" y="2933"/>
                  </a:lnTo>
                  <a:lnTo>
                    <a:pt x="1093" y="2940"/>
                  </a:lnTo>
                  <a:lnTo>
                    <a:pt x="151" y="3253"/>
                  </a:lnTo>
                  <a:lnTo>
                    <a:pt x="130" y="3258"/>
                  </a:lnTo>
                  <a:lnTo>
                    <a:pt x="110" y="3259"/>
                  </a:lnTo>
                  <a:lnTo>
                    <a:pt x="89" y="3256"/>
                  </a:lnTo>
                  <a:lnTo>
                    <a:pt x="68" y="3250"/>
                  </a:lnTo>
                  <a:lnTo>
                    <a:pt x="51" y="3239"/>
                  </a:lnTo>
                  <a:lnTo>
                    <a:pt x="34" y="3225"/>
                  </a:lnTo>
                  <a:lnTo>
                    <a:pt x="20" y="3209"/>
                  </a:lnTo>
                  <a:lnTo>
                    <a:pt x="10" y="3191"/>
                  </a:lnTo>
                  <a:lnTo>
                    <a:pt x="3" y="3171"/>
                  </a:lnTo>
                  <a:lnTo>
                    <a:pt x="0" y="3151"/>
                  </a:lnTo>
                  <a:lnTo>
                    <a:pt x="1" y="3129"/>
                  </a:lnTo>
                  <a:lnTo>
                    <a:pt x="6" y="3108"/>
                  </a:lnTo>
                  <a:lnTo>
                    <a:pt x="319" y="2167"/>
                  </a:lnTo>
                  <a:lnTo>
                    <a:pt x="327" y="2151"/>
                  </a:lnTo>
                  <a:lnTo>
                    <a:pt x="336" y="2135"/>
                  </a:lnTo>
                  <a:lnTo>
                    <a:pt x="347" y="2122"/>
                  </a:lnTo>
                  <a:lnTo>
                    <a:pt x="2438" y="33"/>
                  </a:lnTo>
                  <a:lnTo>
                    <a:pt x="2457" y="18"/>
                  </a:lnTo>
                  <a:lnTo>
                    <a:pt x="2477" y="8"/>
                  </a:lnTo>
                  <a:lnTo>
                    <a:pt x="2497" y="2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002697"/>
            </a:solidFill>
            <a:ln w="0">
              <a:solidFill>
                <a:srgbClr val="002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2" name="Freeform 71">
              <a:extLst>
                <a:ext uri="{FF2B5EF4-FFF2-40B4-BE49-F238E27FC236}">
                  <a16:creationId xmlns:a16="http://schemas.microsoft.com/office/drawing/2014/main" id="{3674AA7D-B8FA-4CE4-8274-476641DEE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233"/>
              <a:ext cx="808" cy="728"/>
            </a:xfrm>
            <a:custGeom>
              <a:avLst/>
              <a:gdLst>
                <a:gd name="T0" fmla="*/ 2881 w 3229"/>
                <a:gd name="T1" fmla="*/ 0 h 2912"/>
                <a:gd name="T2" fmla="*/ 3195 w 3229"/>
                <a:gd name="T3" fmla="*/ 314 h 2912"/>
                <a:gd name="T4" fmla="*/ 3210 w 3229"/>
                <a:gd name="T5" fmla="*/ 332 h 2912"/>
                <a:gd name="T6" fmla="*/ 3220 w 3229"/>
                <a:gd name="T7" fmla="*/ 352 h 2912"/>
                <a:gd name="T8" fmla="*/ 3227 w 3229"/>
                <a:gd name="T9" fmla="*/ 373 h 2912"/>
                <a:gd name="T10" fmla="*/ 3229 w 3229"/>
                <a:gd name="T11" fmla="*/ 395 h 2912"/>
                <a:gd name="T12" fmla="*/ 3227 w 3229"/>
                <a:gd name="T13" fmla="*/ 417 h 2912"/>
                <a:gd name="T14" fmla="*/ 3220 w 3229"/>
                <a:gd name="T15" fmla="*/ 438 h 2912"/>
                <a:gd name="T16" fmla="*/ 3210 w 3229"/>
                <a:gd name="T17" fmla="*/ 458 h 2912"/>
                <a:gd name="T18" fmla="*/ 3195 w 3229"/>
                <a:gd name="T19" fmla="*/ 476 h 2912"/>
                <a:gd name="T20" fmla="*/ 1104 w 3229"/>
                <a:gd name="T21" fmla="*/ 2565 h 2912"/>
                <a:gd name="T22" fmla="*/ 1091 w 3229"/>
                <a:gd name="T23" fmla="*/ 2576 h 2912"/>
                <a:gd name="T24" fmla="*/ 1075 w 3229"/>
                <a:gd name="T25" fmla="*/ 2586 h 2912"/>
                <a:gd name="T26" fmla="*/ 1059 w 3229"/>
                <a:gd name="T27" fmla="*/ 2593 h 2912"/>
                <a:gd name="T28" fmla="*/ 117 w 3229"/>
                <a:gd name="T29" fmla="*/ 2906 h 2912"/>
                <a:gd name="T30" fmla="*/ 96 w 3229"/>
                <a:gd name="T31" fmla="*/ 2911 h 2912"/>
                <a:gd name="T32" fmla="*/ 76 w 3229"/>
                <a:gd name="T33" fmla="*/ 2912 h 2912"/>
                <a:gd name="T34" fmla="*/ 55 w 3229"/>
                <a:gd name="T35" fmla="*/ 2909 h 2912"/>
                <a:gd name="T36" fmla="*/ 34 w 3229"/>
                <a:gd name="T37" fmla="*/ 2903 h 2912"/>
                <a:gd name="T38" fmla="*/ 17 w 3229"/>
                <a:gd name="T39" fmla="*/ 2892 h 2912"/>
                <a:gd name="T40" fmla="*/ 0 w 3229"/>
                <a:gd name="T41" fmla="*/ 2879 h 2912"/>
                <a:gd name="T42" fmla="*/ 2881 w 3229"/>
                <a:gd name="T43" fmla="*/ 0 h 2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29" h="2912">
                  <a:moveTo>
                    <a:pt x="2881" y="0"/>
                  </a:moveTo>
                  <a:lnTo>
                    <a:pt x="3195" y="314"/>
                  </a:lnTo>
                  <a:lnTo>
                    <a:pt x="3210" y="332"/>
                  </a:lnTo>
                  <a:lnTo>
                    <a:pt x="3220" y="352"/>
                  </a:lnTo>
                  <a:lnTo>
                    <a:pt x="3227" y="373"/>
                  </a:lnTo>
                  <a:lnTo>
                    <a:pt x="3229" y="395"/>
                  </a:lnTo>
                  <a:lnTo>
                    <a:pt x="3227" y="417"/>
                  </a:lnTo>
                  <a:lnTo>
                    <a:pt x="3220" y="438"/>
                  </a:lnTo>
                  <a:lnTo>
                    <a:pt x="3210" y="458"/>
                  </a:lnTo>
                  <a:lnTo>
                    <a:pt x="3195" y="476"/>
                  </a:lnTo>
                  <a:lnTo>
                    <a:pt x="1104" y="2565"/>
                  </a:lnTo>
                  <a:lnTo>
                    <a:pt x="1091" y="2576"/>
                  </a:lnTo>
                  <a:lnTo>
                    <a:pt x="1075" y="2586"/>
                  </a:lnTo>
                  <a:lnTo>
                    <a:pt x="1059" y="2593"/>
                  </a:lnTo>
                  <a:lnTo>
                    <a:pt x="117" y="2906"/>
                  </a:lnTo>
                  <a:lnTo>
                    <a:pt x="96" y="2911"/>
                  </a:lnTo>
                  <a:lnTo>
                    <a:pt x="76" y="2912"/>
                  </a:lnTo>
                  <a:lnTo>
                    <a:pt x="55" y="2909"/>
                  </a:lnTo>
                  <a:lnTo>
                    <a:pt x="34" y="2903"/>
                  </a:lnTo>
                  <a:lnTo>
                    <a:pt x="17" y="2892"/>
                  </a:lnTo>
                  <a:lnTo>
                    <a:pt x="0" y="2879"/>
                  </a:lnTo>
                  <a:lnTo>
                    <a:pt x="2881" y="0"/>
                  </a:lnTo>
                  <a:close/>
                </a:path>
              </a:pathLst>
            </a:custGeom>
            <a:solidFill>
              <a:srgbClr val="000477"/>
            </a:solidFill>
            <a:ln w="0">
              <a:solidFill>
                <a:srgbClr val="00047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3" name="Freeform 72">
              <a:extLst>
                <a:ext uri="{FF2B5EF4-FFF2-40B4-BE49-F238E27FC236}">
                  <a16:creationId xmlns:a16="http://schemas.microsoft.com/office/drawing/2014/main" id="{68BE67BB-7201-4093-A782-973AD36EC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" y="181"/>
              <a:ext cx="303" cy="537"/>
            </a:xfrm>
            <a:custGeom>
              <a:avLst/>
              <a:gdLst>
                <a:gd name="T0" fmla="*/ 157 w 1211"/>
                <a:gd name="T1" fmla="*/ 0 h 2148"/>
                <a:gd name="T2" fmla="*/ 178 w 1211"/>
                <a:gd name="T3" fmla="*/ 2 h 2148"/>
                <a:gd name="T4" fmla="*/ 200 w 1211"/>
                <a:gd name="T5" fmla="*/ 8 h 2148"/>
                <a:gd name="T6" fmla="*/ 220 w 1211"/>
                <a:gd name="T7" fmla="*/ 19 h 2148"/>
                <a:gd name="T8" fmla="*/ 237 w 1211"/>
                <a:gd name="T9" fmla="*/ 33 h 2148"/>
                <a:gd name="T10" fmla="*/ 1178 w 1211"/>
                <a:gd name="T11" fmla="*/ 973 h 2148"/>
                <a:gd name="T12" fmla="*/ 1192 w 1211"/>
                <a:gd name="T13" fmla="*/ 991 h 2148"/>
                <a:gd name="T14" fmla="*/ 1203 w 1211"/>
                <a:gd name="T15" fmla="*/ 1010 h 2148"/>
                <a:gd name="T16" fmla="*/ 1209 w 1211"/>
                <a:gd name="T17" fmla="*/ 1032 h 2148"/>
                <a:gd name="T18" fmla="*/ 1211 w 1211"/>
                <a:gd name="T19" fmla="*/ 1054 h 2148"/>
                <a:gd name="T20" fmla="*/ 1209 w 1211"/>
                <a:gd name="T21" fmla="*/ 1075 h 2148"/>
                <a:gd name="T22" fmla="*/ 1203 w 1211"/>
                <a:gd name="T23" fmla="*/ 1097 h 2148"/>
                <a:gd name="T24" fmla="*/ 1192 w 1211"/>
                <a:gd name="T25" fmla="*/ 1117 h 2148"/>
                <a:gd name="T26" fmla="*/ 1178 w 1211"/>
                <a:gd name="T27" fmla="*/ 1134 h 2148"/>
                <a:gd name="T28" fmla="*/ 197 w 1211"/>
                <a:gd name="T29" fmla="*/ 2114 h 2148"/>
                <a:gd name="T30" fmla="*/ 178 w 1211"/>
                <a:gd name="T31" fmla="*/ 2130 h 2148"/>
                <a:gd name="T32" fmla="*/ 159 w 1211"/>
                <a:gd name="T33" fmla="*/ 2140 h 2148"/>
                <a:gd name="T34" fmla="*/ 137 w 1211"/>
                <a:gd name="T35" fmla="*/ 2146 h 2148"/>
                <a:gd name="T36" fmla="*/ 115 w 1211"/>
                <a:gd name="T37" fmla="*/ 2148 h 2148"/>
                <a:gd name="T38" fmla="*/ 94 w 1211"/>
                <a:gd name="T39" fmla="*/ 2146 h 2148"/>
                <a:gd name="T40" fmla="*/ 72 w 1211"/>
                <a:gd name="T41" fmla="*/ 2140 h 2148"/>
                <a:gd name="T42" fmla="*/ 52 w 1211"/>
                <a:gd name="T43" fmla="*/ 2130 h 2148"/>
                <a:gd name="T44" fmla="*/ 35 w 1211"/>
                <a:gd name="T45" fmla="*/ 2114 h 2148"/>
                <a:gd name="T46" fmla="*/ 20 w 1211"/>
                <a:gd name="T47" fmla="*/ 2097 h 2148"/>
                <a:gd name="T48" fmla="*/ 9 w 1211"/>
                <a:gd name="T49" fmla="*/ 2077 h 2148"/>
                <a:gd name="T50" fmla="*/ 3 w 1211"/>
                <a:gd name="T51" fmla="*/ 2055 h 2148"/>
                <a:gd name="T52" fmla="*/ 0 w 1211"/>
                <a:gd name="T53" fmla="*/ 2034 h 2148"/>
                <a:gd name="T54" fmla="*/ 3 w 1211"/>
                <a:gd name="T55" fmla="*/ 2012 h 2148"/>
                <a:gd name="T56" fmla="*/ 9 w 1211"/>
                <a:gd name="T57" fmla="*/ 1990 h 2148"/>
                <a:gd name="T58" fmla="*/ 20 w 1211"/>
                <a:gd name="T59" fmla="*/ 1971 h 2148"/>
                <a:gd name="T60" fmla="*/ 35 w 1211"/>
                <a:gd name="T61" fmla="*/ 1952 h 2148"/>
                <a:gd name="T62" fmla="*/ 934 w 1211"/>
                <a:gd name="T63" fmla="*/ 1054 h 2148"/>
                <a:gd name="T64" fmla="*/ 75 w 1211"/>
                <a:gd name="T65" fmla="*/ 195 h 2148"/>
                <a:gd name="T66" fmla="*/ 60 w 1211"/>
                <a:gd name="T67" fmla="*/ 178 h 2148"/>
                <a:gd name="T68" fmla="*/ 50 w 1211"/>
                <a:gd name="T69" fmla="*/ 158 h 2148"/>
                <a:gd name="T70" fmla="*/ 44 w 1211"/>
                <a:gd name="T71" fmla="*/ 136 h 2148"/>
                <a:gd name="T72" fmla="*/ 42 w 1211"/>
                <a:gd name="T73" fmla="*/ 115 h 2148"/>
                <a:gd name="T74" fmla="*/ 44 w 1211"/>
                <a:gd name="T75" fmla="*/ 93 h 2148"/>
                <a:gd name="T76" fmla="*/ 50 w 1211"/>
                <a:gd name="T77" fmla="*/ 71 h 2148"/>
                <a:gd name="T78" fmla="*/ 60 w 1211"/>
                <a:gd name="T79" fmla="*/ 52 h 2148"/>
                <a:gd name="T80" fmla="*/ 75 w 1211"/>
                <a:gd name="T81" fmla="*/ 33 h 2148"/>
                <a:gd name="T82" fmla="*/ 94 w 1211"/>
                <a:gd name="T83" fmla="*/ 19 h 2148"/>
                <a:gd name="T84" fmla="*/ 113 w 1211"/>
                <a:gd name="T85" fmla="*/ 8 h 2148"/>
                <a:gd name="T86" fmla="*/ 135 w 1211"/>
                <a:gd name="T87" fmla="*/ 2 h 2148"/>
                <a:gd name="T88" fmla="*/ 157 w 1211"/>
                <a:gd name="T89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1" h="2148">
                  <a:moveTo>
                    <a:pt x="157" y="0"/>
                  </a:moveTo>
                  <a:lnTo>
                    <a:pt x="178" y="2"/>
                  </a:lnTo>
                  <a:lnTo>
                    <a:pt x="200" y="8"/>
                  </a:lnTo>
                  <a:lnTo>
                    <a:pt x="220" y="19"/>
                  </a:lnTo>
                  <a:lnTo>
                    <a:pt x="237" y="33"/>
                  </a:lnTo>
                  <a:lnTo>
                    <a:pt x="1178" y="973"/>
                  </a:lnTo>
                  <a:lnTo>
                    <a:pt x="1192" y="991"/>
                  </a:lnTo>
                  <a:lnTo>
                    <a:pt x="1203" y="1010"/>
                  </a:lnTo>
                  <a:lnTo>
                    <a:pt x="1209" y="1032"/>
                  </a:lnTo>
                  <a:lnTo>
                    <a:pt x="1211" y="1054"/>
                  </a:lnTo>
                  <a:lnTo>
                    <a:pt x="1209" y="1075"/>
                  </a:lnTo>
                  <a:lnTo>
                    <a:pt x="1203" y="1097"/>
                  </a:lnTo>
                  <a:lnTo>
                    <a:pt x="1192" y="1117"/>
                  </a:lnTo>
                  <a:lnTo>
                    <a:pt x="1178" y="1134"/>
                  </a:lnTo>
                  <a:lnTo>
                    <a:pt x="197" y="2114"/>
                  </a:lnTo>
                  <a:lnTo>
                    <a:pt x="178" y="2130"/>
                  </a:lnTo>
                  <a:lnTo>
                    <a:pt x="159" y="2140"/>
                  </a:lnTo>
                  <a:lnTo>
                    <a:pt x="137" y="2146"/>
                  </a:lnTo>
                  <a:lnTo>
                    <a:pt x="115" y="2148"/>
                  </a:lnTo>
                  <a:lnTo>
                    <a:pt x="94" y="2146"/>
                  </a:lnTo>
                  <a:lnTo>
                    <a:pt x="72" y="2140"/>
                  </a:lnTo>
                  <a:lnTo>
                    <a:pt x="52" y="2130"/>
                  </a:lnTo>
                  <a:lnTo>
                    <a:pt x="35" y="2114"/>
                  </a:lnTo>
                  <a:lnTo>
                    <a:pt x="20" y="2097"/>
                  </a:lnTo>
                  <a:lnTo>
                    <a:pt x="9" y="2077"/>
                  </a:lnTo>
                  <a:lnTo>
                    <a:pt x="3" y="2055"/>
                  </a:lnTo>
                  <a:lnTo>
                    <a:pt x="0" y="2034"/>
                  </a:lnTo>
                  <a:lnTo>
                    <a:pt x="3" y="2012"/>
                  </a:lnTo>
                  <a:lnTo>
                    <a:pt x="9" y="1990"/>
                  </a:lnTo>
                  <a:lnTo>
                    <a:pt x="20" y="1971"/>
                  </a:lnTo>
                  <a:lnTo>
                    <a:pt x="35" y="1952"/>
                  </a:lnTo>
                  <a:lnTo>
                    <a:pt x="934" y="1054"/>
                  </a:lnTo>
                  <a:lnTo>
                    <a:pt x="75" y="195"/>
                  </a:lnTo>
                  <a:lnTo>
                    <a:pt x="60" y="178"/>
                  </a:lnTo>
                  <a:lnTo>
                    <a:pt x="50" y="158"/>
                  </a:lnTo>
                  <a:lnTo>
                    <a:pt x="44" y="136"/>
                  </a:lnTo>
                  <a:lnTo>
                    <a:pt x="42" y="115"/>
                  </a:lnTo>
                  <a:lnTo>
                    <a:pt x="44" y="93"/>
                  </a:lnTo>
                  <a:lnTo>
                    <a:pt x="50" y="71"/>
                  </a:lnTo>
                  <a:lnTo>
                    <a:pt x="60" y="52"/>
                  </a:lnTo>
                  <a:lnTo>
                    <a:pt x="75" y="33"/>
                  </a:lnTo>
                  <a:lnTo>
                    <a:pt x="94" y="19"/>
                  </a:lnTo>
                  <a:lnTo>
                    <a:pt x="113" y="8"/>
                  </a:lnTo>
                  <a:lnTo>
                    <a:pt x="135" y="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" name="Freeform 73">
              <a:extLst>
                <a:ext uri="{FF2B5EF4-FFF2-40B4-BE49-F238E27FC236}">
                  <a16:creationId xmlns:a16="http://schemas.microsoft.com/office/drawing/2014/main" id="{93FD4D49-CA6A-42E6-80FC-72612CEA1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676"/>
              <a:ext cx="285" cy="285"/>
            </a:xfrm>
            <a:custGeom>
              <a:avLst/>
              <a:gdLst>
                <a:gd name="T0" fmla="*/ 352 w 1142"/>
                <a:gd name="T1" fmla="*/ 0 h 1141"/>
                <a:gd name="T2" fmla="*/ 1142 w 1142"/>
                <a:gd name="T3" fmla="*/ 790 h 1141"/>
                <a:gd name="T4" fmla="*/ 1138 w 1142"/>
                <a:gd name="T5" fmla="*/ 794 h 1141"/>
                <a:gd name="T6" fmla="*/ 1125 w 1142"/>
                <a:gd name="T7" fmla="*/ 805 h 1141"/>
                <a:gd name="T8" fmla="*/ 1109 w 1142"/>
                <a:gd name="T9" fmla="*/ 815 h 1141"/>
                <a:gd name="T10" fmla="*/ 1093 w 1142"/>
                <a:gd name="T11" fmla="*/ 822 h 1141"/>
                <a:gd name="T12" fmla="*/ 151 w 1142"/>
                <a:gd name="T13" fmla="*/ 1135 h 1141"/>
                <a:gd name="T14" fmla="*/ 130 w 1142"/>
                <a:gd name="T15" fmla="*/ 1140 h 1141"/>
                <a:gd name="T16" fmla="*/ 110 w 1142"/>
                <a:gd name="T17" fmla="*/ 1141 h 1141"/>
                <a:gd name="T18" fmla="*/ 89 w 1142"/>
                <a:gd name="T19" fmla="*/ 1138 h 1141"/>
                <a:gd name="T20" fmla="*/ 68 w 1142"/>
                <a:gd name="T21" fmla="*/ 1132 h 1141"/>
                <a:gd name="T22" fmla="*/ 51 w 1142"/>
                <a:gd name="T23" fmla="*/ 1121 h 1141"/>
                <a:gd name="T24" fmla="*/ 34 w 1142"/>
                <a:gd name="T25" fmla="*/ 1107 h 1141"/>
                <a:gd name="T26" fmla="*/ 20 w 1142"/>
                <a:gd name="T27" fmla="*/ 1091 h 1141"/>
                <a:gd name="T28" fmla="*/ 10 w 1142"/>
                <a:gd name="T29" fmla="*/ 1073 h 1141"/>
                <a:gd name="T30" fmla="*/ 3 w 1142"/>
                <a:gd name="T31" fmla="*/ 1053 h 1141"/>
                <a:gd name="T32" fmla="*/ 0 w 1142"/>
                <a:gd name="T33" fmla="*/ 1033 h 1141"/>
                <a:gd name="T34" fmla="*/ 1 w 1142"/>
                <a:gd name="T35" fmla="*/ 1011 h 1141"/>
                <a:gd name="T36" fmla="*/ 6 w 1142"/>
                <a:gd name="T37" fmla="*/ 990 h 1141"/>
                <a:gd name="T38" fmla="*/ 319 w 1142"/>
                <a:gd name="T39" fmla="*/ 49 h 1141"/>
                <a:gd name="T40" fmla="*/ 327 w 1142"/>
                <a:gd name="T41" fmla="*/ 33 h 1141"/>
                <a:gd name="T42" fmla="*/ 336 w 1142"/>
                <a:gd name="T43" fmla="*/ 17 h 1141"/>
                <a:gd name="T44" fmla="*/ 347 w 1142"/>
                <a:gd name="T45" fmla="*/ 4 h 1141"/>
                <a:gd name="T46" fmla="*/ 352 w 1142"/>
                <a:gd name="T47" fmla="*/ 0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42" h="1141">
                  <a:moveTo>
                    <a:pt x="352" y="0"/>
                  </a:moveTo>
                  <a:lnTo>
                    <a:pt x="1142" y="790"/>
                  </a:lnTo>
                  <a:lnTo>
                    <a:pt x="1138" y="794"/>
                  </a:lnTo>
                  <a:lnTo>
                    <a:pt x="1125" y="805"/>
                  </a:lnTo>
                  <a:lnTo>
                    <a:pt x="1109" y="815"/>
                  </a:lnTo>
                  <a:lnTo>
                    <a:pt x="1093" y="822"/>
                  </a:lnTo>
                  <a:lnTo>
                    <a:pt x="151" y="1135"/>
                  </a:lnTo>
                  <a:lnTo>
                    <a:pt x="130" y="1140"/>
                  </a:lnTo>
                  <a:lnTo>
                    <a:pt x="110" y="1141"/>
                  </a:lnTo>
                  <a:lnTo>
                    <a:pt x="89" y="1138"/>
                  </a:lnTo>
                  <a:lnTo>
                    <a:pt x="68" y="1132"/>
                  </a:lnTo>
                  <a:lnTo>
                    <a:pt x="51" y="1121"/>
                  </a:lnTo>
                  <a:lnTo>
                    <a:pt x="34" y="1107"/>
                  </a:lnTo>
                  <a:lnTo>
                    <a:pt x="20" y="1091"/>
                  </a:lnTo>
                  <a:lnTo>
                    <a:pt x="10" y="1073"/>
                  </a:lnTo>
                  <a:lnTo>
                    <a:pt x="3" y="1053"/>
                  </a:lnTo>
                  <a:lnTo>
                    <a:pt x="0" y="1033"/>
                  </a:lnTo>
                  <a:lnTo>
                    <a:pt x="1" y="1011"/>
                  </a:lnTo>
                  <a:lnTo>
                    <a:pt x="6" y="990"/>
                  </a:lnTo>
                  <a:lnTo>
                    <a:pt x="319" y="49"/>
                  </a:lnTo>
                  <a:lnTo>
                    <a:pt x="327" y="33"/>
                  </a:lnTo>
                  <a:lnTo>
                    <a:pt x="336" y="17"/>
                  </a:lnTo>
                  <a:lnTo>
                    <a:pt x="347" y="4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0F5F6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" name="Freeform 74">
              <a:extLst>
                <a:ext uri="{FF2B5EF4-FFF2-40B4-BE49-F238E27FC236}">
                  <a16:creationId xmlns:a16="http://schemas.microsoft.com/office/drawing/2014/main" id="{5FDD7CD0-95D3-4B49-9C77-8E397611B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774"/>
              <a:ext cx="277" cy="187"/>
            </a:xfrm>
            <a:custGeom>
              <a:avLst/>
              <a:gdLst>
                <a:gd name="T0" fmla="*/ 713 w 1108"/>
                <a:gd name="T1" fmla="*/ 0 h 747"/>
                <a:gd name="T2" fmla="*/ 1108 w 1108"/>
                <a:gd name="T3" fmla="*/ 396 h 747"/>
                <a:gd name="T4" fmla="*/ 1104 w 1108"/>
                <a:gd name="T5" fmla="*/ 400 h 747"/>
                <a:gd name="T6" fmla="*/ 1091 w 1108"/>
                <a:gd name="T7" fmla="*/ 411 h 747"/>
                <a:gd name="T8" fmla="*/ 1075 w 1108"/>
                <a:gd name="T9" fmla="*/ 421 h 747"/>
                <a:gd name="T10" fmla="*/ 1059 w 1108"/>
                <a:gd name="T11" fmla="*/ 428 h 747"/>
                <a:gd name="T12" fmla="*/ 117 w 1108"/>
                <a:gd name="T13" fmla="*/ 741 h 747"/>
                <a:gd name="T14" fmla="*/ 96 w 1108"/>
                <a:gd name="T15" fmla="*/ 746 h 747"/>
                <a:gd name="T16" fmla="*/ 76 w 1108"/>
                <a:gd name="T17" fmla="*/ 747 h 747"/>
                <a:gd name="T18" fmla="*/ 55 w 1108"/>
                <a:gd name="T19" fmla="*/ 744 h 747"/>
                <a:gd name="T20" fmla="*/ 34 w 1108"/>
                <a:gd name="T21" fmla="*/ 738 h 747"/>
                <a:gd name="T22" fmla="*/ 17 w 1108"/>
                <a:gd name="T23" fmla="*/ 727 h 747"/>
                <a:gd name="T24" fmla="*/ 0 w 1108"/>
                <a:gd name="T25" fmla="*/ 714 h 747"/>
                <a:gd name="T26" fmla="*/ 713 w 1108"/>
                <a:gd name="T27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8" h="747">
                  <a:moveTo>
                    <a:pt x="713" y="0"/>
                  </a:moveTo>
                  <a:lnTo>
                    <a:pt x="1108" y="396"/>
                  </a:lnTo>
                  <a:lnTo>
                    <a:pt x="1104" y="400"/>
                  </a:lnTo>
                  <a:lnTo>
                    <a:pt x="1091" y="411"/>
                  </a:lnTo>
                  <a:lnTo>
                    <a:pt x="1075" y="421"/>
                  </a:lnTo>
                  <a:lnTo>
                    <a:pt x="1059" y="428"/>
                  </a:lnTo>
                  <a:lnTo>
                    <a:pt x="117" y="741"/>
                  </a:lnTo>
                  <a:lnTo>
                    <a:pt x="96" y="746"/>
                  </a:lnTo>
                  <a:lnTo>
                    <a:pt x="76" y="747"/>
                  </a:lnTo>
                  <a:lnTo>
                    <a:pt x="55" y="744"/>
                  </a:lnTo>
                  <a:lnTo>
                    <a:pt x="34" y="738"/>
                  </a:lnTo>
                  <a:lnTo>
                    <a:pt x="17" y="727"/>
                  </a:lnTo>
                  <a:lnTo>
                    <a:pt x="0" y="714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" name="Freeform 75">
              <a:extLst>
                <a:ext uri="{FF2B5EF4-FFF2-40B4-BE49-F238E27FC236}">
                  <a16:creationId xmlns:a16="http://schemas.microsoft.com/office/drawing/2014/main" id="{9503126D-1DDF-406B-8457-DA4DE9949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" y="229"/>
              <a:ext cx="230" cy="229"/>
            </a:xfrm>
            <a:custGeom>
              <a:avLst/>
              <a:gdLst>
                <a:gd name="T0" fmla="*/ 126 w 918"/>
                <a:gd name="T1" fmla="*/ 0 h 916"/>
                <a:gd name="T2" fmla="*/ 918 w 918"/>
                <a:gd name="T3" fmla="*/ 790 h 916"/>
                <a:gd name="T4" fmla="*/ 791 w 918"/>
                <a:gd name="T5" fmla="*/ 916 h 916"/>
                <a:gd name="T6" fmla="*/ 0 w 918"/>
                <a:gd name="T7" fmla="*/ 126 h 916"/>
                <a:gd name="T8" fmla="*/ 126 w 918"/>
                <a:gd name="T9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8" h="916">
                  <a:moveTo>
                    <a:pt x="126" y="0"/>
                  </a:moveTo>
                  <a:lnTo>
                    <a:pt x="918" y="790"/>
                  </a:lnTo>
                  <a:lnTo>
                    <a:pt x="791" y="916"/>
                  </a:lnTo>
                  <a:lnTo>
                    <a:pt x="0" y="12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5F"/>
            </a:solidFill>
            <a:ln w="0">
              <a:solidFill>
                <a:srgbClr val="0000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7" name="Group 200">
            <a:extLst>
              <a:ext uri="{FF2B5EF4-FFF2-40B4-BE49-F238E27FC236}">
                <a16:creationId xmlns:a16="http://schemas.microsoft.com/office/drawing/2014/main" id="{893EEFA4-77CA-470D-9A63-788E62F02B0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180" y="1847596"/>
            <a:ext cx="566087" cy="495063"/>
            <a:chOff x="5065" y="1694"/>
            <a:chExt cx="1076" cy="941"/>
          </a:xfrm>
        </p:grpSpPr>
        <p:sp>
          <p:nvSpPr>
            <p:cNvPr id="128" name="AutoShape 199">
              <a:extLst>
                <a:ext uri="{FF2B5EF4-FFF2-40B4-BE49-F238E27FC236}">
                  <a16:creationId xmlns:a16="http://schemas.microsoft.com/office/drawing/2014/main" id="{BDE059F3-31B5-4EC4-BEAF-907D9345DE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065" y="1694"/>
              <a:ext cx="1076" cy="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Freeform 202">
              <a:extLst>
                <a:ext uri="{FF2B5EF4-FFF2-40B4-BE49-F238E27FC236}">
                  <a16:creationId xmlns:a16="http://schemas.microsoft.com/office/drawing/2014/main" id="{508CDA94-8B33-4F19-8F43-75751EE1C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1695"/>
              <a:ext cx="1075" cy="729"/>
            </a:xfrm>
            <a:custGeom>
              <a:avLst/>
              <a:gdLst>
                <a:gd name="T0" fmla="*/ 0 w 4301"/>
                <a:gd name="T1" fmla="*/ 0 h 2916"/>
                <a:gd name="T2" fmla="*/ 1609 w 4301"/>
                <a:gd name="T3" fmla="*/ 0 h 2916"/>
                <a:gd name="T4" fmla="*/ 1749 w 4301"/>
                <a:gd name="T5" fmla="*/ 347 h 2916"/>
                <a:gd name="T6" fmla="*/ 4301 w 4301"/>
                <a:gd name="T7" fmla="*/ 347 h 2916"/>
                <a:gd name="T8" fmla="*/ 4301 w 4301"/>
                <a:gd name="T9" fmla="*/ 2916 h 2916"/>
                <a:gd name="T10" fmla="*/ 0 w 4301"/>
                <a:gd name="T11" fmla="*/ 2916 h 2916"/>
                <a:gd name="T12" fmla="*/ 0 w 4301"/>
                <a:gd name="T13" fmla="*/ 0 h 2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1" h="2916">
                  <a:moveTo>
                    <a:pt x="0" y="0"/>
                  </a:moveTo>
                  <a:lnTo>
                    <a:pt x="1609" y="0"/>
                  </a:lnTo>
                  <a:lnTo>
                    <a:pt x="1749" y="347"/>
                  </a:lnTo>
                  <a:lnTo>
                    <a:pt x="4301" y="347"/>
                  </a:lnTo>
                  <a:lnTo>
                    <a:pt x="4301" y="2916"/>
                  </a:lnTo>
                  <a:lnTo>
                    <a:pt x="0" y="2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5404"/>
            </a:solidFill>
            <a:ln w="0">
              <a:solidFill>
                <a:srgbClr val="A554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Freeform 203">
              <a:extLst>
                <a:ext uri="{FF2B5EF4-FFF2-40B4-BE49-F238E27FC236}">
                  <a16:creationId xmlns:a16="http://schemas.microsoft.com/office/drawing/2014/main" id="{47BEAF54-B2DF-4FBA-B91E-9AAB7BCAA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1695"/>
              <a:ext cx="1075" cy="729"/>
            </a:xfrm>
            <a:custGeom>
              <a:avLst/>
              <a:gdLst>
                <a:gd name="T0" fmla="*/ 0 w 4301"/>
                <a:gd name="T1" fmla="*/ 0 h 2916"/>
                <a:gd name="T2" fmla="*/ 1609 w 4301"/>
                <a:gd name="T3" fmla="*/ 0 h 2916"/>
                <a:gd name="T4" fmla="*/ 1749 w 4301"/>
                <a:gd name="T5" fmla="*/ 347 h 2916"/>
                <a:gd name="T6" fmla="*/ 4301 w 4301"/>
                <a:gd name="T7" fmla="*/ 347 h 2916"/>
                <a:gd name="T8" fmla="*/ 4301 w 4301"/>
                <a:gd name="T9" fmla="*/ 2916 h 2916"/>
                <a:gd name="T10" fmla="*/ 0 w 4301"/>
                <a:gd name="T11" fmla="*/ 347 h 2916"/>
                <a:gd name="T12" fmla="*/ 0 w 4301"/>
                <a:gd name="T13" fmla="*/ 0 h 2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1" h="2916">
                  <a:moveTo>
                    <a:pt x="0" y="0"/>
                  </a:moveTo>
                  <a:lnTo>
                    <a:pt x="1609" y="0"/>
                  </a:lnTo>
                  <a:lnTo>
                    <a:pt x="1749" y="347"/>
                  </a:lnTo>
                  <a:lnTo>
                    <a:pt x="4301" y="347"/>
                  </a:lnTo>
                  <a:lnTo>
                    <a:pt x="4301" y="2916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4002"/>
            </a:solidFill>
            <a:ln w="0">
              <a:solidFill>
                <a:srgbClr val="8440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Rectangle 204">
              <a:extLst>
                <a:ext uri="{FF2B5EF4-FFF2-40B4-BE49-F238E27FC236}">
                  <a16:creationId xmlns:a16="http://schemas.microsoft.com/office/drawing/2014/main" id="{D0B6F3B0-048C-45EC-8F3D-4E2F15882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4" y="1851"/>
              <a:ext cx="937" cy="6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Freeform 205">
              <a:extLst>
                <a:ext uri="{FF2B5EF4-FFF2-40B4-BE49-F238E27FC236}">
                  <a16:creationId xmlns:a16="http://schemas.microsoft.com/office/drawing/2014/main" id="{9F022965-5DB5-404E-B794-8AB7AA6CC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1851"/>
              <a:ext cx="937" cy="625"/>
            </a:xfrm>
            <a:custGeom>
              <a:avLst/>
              <a:gdLst>
                <a:gd name="T0" fmla="*/ 0 w 3747"/>
                <a:gd name="T1" fmla="*/ 0 h 2499"/>
                <a:gd name="T2" fmla="*/ 3747 w 3747"/>
                <a:gd name="T3" fmla="*/ 0 h 2499"/>
                <a:gd name="T4" fmla="*/ 3747 w 3747"/>
                <a:gd name="T5" fmla="*/ 2499 h 2499"/>
                <a:gd name="T6" fmla="*/ 0 w 3747"/>
                <a:gd name="T7" fmla="*/ 0 h 2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7" h="2499">
                  <a:moveTo>
                    <a:pt x="0" y="0"/>
                  </a:moveTo>
                  <a:lnTo>
                    <a:pt x="3747" y="0"/>
                  </a:lnTo>
                  <a:lnTo>
                    <a:pt x="3747" y="2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6EA"/>
            </a:solidFill>
            <a:ln w="0">
              <a:solidFill>
                <a:srgbClr val="DAE6E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3" name="Rectangle 206">
              <a:extLst>
                <a:ext uri="{FF2B5EF4-FFF2-40B4-BE49-F238E27FC236}">
                  <a16:creationId xmlns:a16="http://schemas.microsoft.com/office/drawing/2014/main" id="{7BF89317-106F-4383-8B11-0A1A826C4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2008"/>
              <a:ext cx="1075" cy="624"/>
            </a:xfrm>
            <a:prstGeom prst="rect">
              <a:avLst/>
            </a:prstGeom>
            <a:solidFill>
              <a:srgbClr val="F98D2B"/>
            </a:solidFill>
            <a:ln w="0">
              <a:solidFill>
                <a:srgbClr val="F98D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4" name="Freeform 207">
              <a:extLst>
                <a:ext uri="{FF2B5EF4-FFF2-40B4-BE49-F238E27FC236}">
                  <a16:creationId xmlns:a16="http://schemas.microsoft.com/office/drawing/2014/main" id="{22117A69-98A8-417C-B10E-E823D2A01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2008"/>
              <a:ext cx="1075" cy="624"/>
            </a:xfrm>
            <a:custGeom>
              <a:avLst/>
              <a:gdLst>
                <a:gd name="T0" fmla="*/ 0 w 4301"/>
                <a:gd name="T1" fmla="*/ 0 h 2500"/>
                <a:gd name="T2" fmla="*/ 4301 w 4301"/>
                <a:gd name="T3" fmla="*/ 0 h 2500"/>
                <a:gd name="T4" fmla="*/ 4301 w 4301"/>
                <a:gd name="T5" fmla="*/ 2500 h 2500"/>
                <a:gd name="T6" fmla="*/ 0 w 4301"/>
                <a:gd name="T7" fmla="*/ 0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01" h="2500">
                  <a:moveTo>
                    <a:pt x="0" y="0"/>
                  </a:moveTo>
                  <a:lnTo>
                    <a:pt x="4301" y="0"/>
                  </a:lnTo>
                  <a:lnTo>
                    <a:pt x="4301" y="2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821A"/>
            </a:solidFill>
            <a:ln w="0">
              <a:solidFill>
                <a:srgbClr val="E282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5" name="Freeform 208">
              <a:extLst>
                <a:ext uri="{FF2B5EF4-FFF2-40B4-BE49-F238E27FC236}">
                  <a16:creationId xmlns:a16="http://schemas.microsoft.com/office/drawing/2014/main" id="{4500A406-60AE-42EE-B76A-08267082F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5" y="2273"/>
              <a:ext cx="239" cy="240"/>
            </a:xfrm>
            <a:custGeom>
              <a:avLst/>
              <a:gdLst>
                <a:gd name="T0" fmla="*/ 479 w 957"/>
                <a:gd name="T1" fmla="*/ 0 h 958"/>
                <a:gd name="T2" fmla="*/ 539 w 957"/>
                <a:gd name="T3" fmla="*/ 4 h 958"/>
                <a:gd name="T4" fmla="*/ 597 w 957"/>
                <a:gd name="T5" fmla="*/ 14 h 958"/>
                <a:gd name="T6" fmla="*/ 652 w 957"/>
                <a:gd name="T7" fmla="*/ 31 h 958"/>
                <a:gd name="T8" fmla="*/ 704 w 957"/>
                <a:gd name="T9" fmla="*/ 56 h 958"/>
                <a:gd name="T10" fmla="*/ 752 w 957"/>
                <a:gd name="T11" fmla="*/ 84 h 958"/>
                <a:gd name="T12" fmla="*/ 797 w 957"/>
                <a:gd name="T13" fmla="*/ 120 h 958"/>
                <a:gd name="T14" fmla="*/ 837 w 957"/>
                <a:gd name="T15" fmla="*/ 160 h 958"/>
                <a:gd name="T16" fmla="*/ 871 w 957"/>
                <a:gd name="T17" fmla="*/ 205 h 958"/>
                <a:gd name="T18" fmla="*/ 901 w 957"/>
                <a:gd name="T19" fmla="*/ 253 h 958"/>
                <a:gd name="T20" fmla="*/ 926 w 957"/>
                <a:gd name="T21" fmla="*/ 305 h 958"/>
                <a:gd name="T22" fmla="*/ 943 w 957"/>
                <a:gd name="T23" fmla="*/ 360 h 958"/>
                <a:gd name="T24" fmla="*/ 953 w 957"/>
                <a:gd name="T25" fmla="*/ 419 h 958"/>
                <a:gd name="T26" fmla="*/ 957 w 957"/>
                <a:gd name="T27" fmla="*/ 479 h 958"/>
                <a:gd name="T28" fmla="*/ 953 w 957"/>
                <a:gd name="T29" fmla="*/ 539 h 958"/>
                <a:gd name="T30" fmla="*/ 943 w 957"/>
                <a:gd name="T31" fmla="*/ 596 h 958"/>
                <a:gd name="T32" fmla="*/ 926 w 957"/>
                <a:gd name="T33" fmla="*/ 651 h 958"/>
                <a:gd name="T34" fmla="*/ 901 w 957"/>
                <a:gd name="T35" fmla="*/ 703 h 958"/>
                <a:gd name="T36" fmla="*/ 871 w 957"/>
                <a:gd name="T37" fmla="*/ 751 h 958"/>
                <a:gd name="T38" fmla="*/ 837 w 957"/>
                <a:gd name="T39" fmla="*/ 797 h 958"/>
                <a:gd name="T40" fmla="*/ 797 w 957"/>
                <a:gd name="T41" fmla="*/ 836 h 958"/>
                <a:gd name="T42" fmla="*/ 752 w 957"/>
                <a:gd name="T43" fmla="*/ 871 h 958"/>
                <a:gd name="T44" fmla="*/ 704 w 957"/>
                <a:gd name="T45" fmla="*/ 901 h 958"/>
                <a:gd name="T46" fmla="*/ 652 w 957"/>
                <a:gd name="T47" fmla="*/ 925 h 958"/>
                <a:gd name="T48" fmla="*/ 597 w 957"/>
                <a:gd name="T49" fmla="*/ 943 h 958"/>
                <a:gd name="T50" fmla="*/ 539 w 957"/>
                <a:gd name="T51" fmla="*/ 954 h 958"/>
                <a:gd name="T52" fmla="*/ 479 w 957"/>
                <a:gd name="T53" fmla="*/ 958 h 958"/>
                <a:gd name="T54" fmla="*/ 419 w 957"/>
                <a:gd name="T55" fmla="*/ 954 h 958"/>
                <a:gd name="T56" fmla="*/ 361 w 957"/>
                <a:gd name="T57" fmla="*/ 943 h 958"/>
                <a:gd name="T58" fmla="*/ 306 w 957"/>
                <a:gd name="T59" fmla="*/ 925 h 958"/>
                <a:gd name="T60" fmla="*/ 254 w 957"/>
                <a:gd name="T61" fmla="*/ 901 h 958"/>
                <a:gd name="T62" fmla="*/ 205 w 957"/>
                <a:gd name="T63" fmla="*/ 871 h 958"/>
                <a:gd name="T64" fmla="*/ 160 w 957"/>
                <a:gd name="T65" fmla="*/ 836 h 958"/>
                <a:gd name="T66" fmla="*/ 121 w 957"/>
                <a:gd name="T67" fmla="*/ 797 h 958"/>
                <a:gd name="T68" fmla="*/ 86 w 957"/>
                <a:gd name="T69" fmla="*/ 751 h 958"/>
                <a:gd name="T70" fmla="*/ 56 w 957"/>
                <a:gd name="T71" fmla="*/ 703 h 958"/>
                <a:gd name="T72" fmla="*/ 32 w 957"/>
                <a:gd name="T73" fmla="*/ 651 h 958"/>
                <a:gd name="T74" fmla="*/ 14 w 957"/>
                <a:gd name="T75" fmla="*/ 596 h 958"/>
                <a:gd name="T76" fmla="*/ 4 w 957"/>
                <a:gd name="T77" fmla="*/ 539 h 958"/>
                <a:gd name="T78" fmla="*/ 0 w 957"/>
                <a:gd name="T79" fmla="*/ 479 h 958"/>
                <a:gd name="T80" fmla="*/ 4 w 957"/>
                <a:gd name="T81" fmla="*/ 419 h 958"/>
                <a:gd name="T82" fmla="*/ 14 w 957"/>
                <a:gd name="T83" fmla="*/ 360 h 958"/>
                <a:gd name="T84" fmla="*/ 32 w 957"/>
                <a:gd name="T85" fmla="*/ 305 h 958"/>
                <a:gd name="T86" fmla="*/ 56 w 957"/>
                <a:gd name="T87" fmla="*/ 253 h 958"/>
                <a:gd name="T88" fmla="*/ 86 w 957"/>
                <a:gd name="T89" fmla="*/ 205 h 958"/>
                <a:gd name="T90" fmla="*/ 121 w 957"/>
                <a:gd name="T91" fmla="*/ 160 h 958"/>
                <a:gd name="T92" fmla="*/ 160 w 957"/>
                <a:gd name="T93" fmla="*/ 120 h 958"/>
                <a:gd name="T94" fmla="*/ 205 w 957"/>
                <a:gd name="T95" fmla="*/ 84 h 958"/>
                <a:gd name="T96" fmla="*/ 254 w 957"/>
                <a:gd name="T97" fmla="*/ 56 h 958"/>
                <a:gd name="T98" fmla="*/ 306 w 957"/>
                <a:gd name="T99" fmla="*/ 31 h 958"/>
                <a:gd name="T100" fmla="*/ 361 w 957"/>
                <a:gd name="T101" fmla="*/ 14 h 958"/>
                <a:gd name="T102" fmla="*/ 419 w 957"/>
                <a:gd name="T103" fmla="*/ 4 h 958"/>
                <a:gd name="T104" fmla="*/ 479 w 957"/>
                <a:gd name="T105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7" h="958">
                  <a:moveTo>
                    <a:pt x="479" y="0"/>
                  </a:moveTo>
                  <a:lnTo>
                    <a:pt x="539" y="4"/>
                  </a:lnTo>
                  <a:lnTo>
                    <a:pt x="597" y="14"/>
                  </a:lnTo>
                  <a:lnTo>
                    <a:pt x="652" y="31"/>
                  </a:lnTo>
                  <a:lnTo>
                    <a:pt x="704" y="56"/>
                  </a:lnTo>
                  <a:lnTo>
                    <a:pt x="752" y="84"/>
                  </a:lnTo>
                  <a:lnTo>
                    <a:pt x="797" y="120"/>
                  </a:lnTo>
                  <a:lnTo>
                    <a:pt x="837" y="160"/>
                  </a:lnTo>
                  <a:lnTo>
                    <a:pt x="871" y="205"/>
                  </a:lnTo>
                  <a:lnTo>
                    <a:pt x="901" y="253"/>
                  </a:lnTo>
                  <a:lnTo>
                    <a:pt x="926" y="305"/>
                  </a:lnTo>
                  <a:lnTo>
                    <a:pt x="943" y="360"/>
                  </a:lnTo>
                  <a:lnTo>
                    <a:pt x="953" y="419"/>
                  </a:lnTo>
                  <a:lnTo>
                    <a:pt x="957" y="479"/>
                  </a:lnTo>
                  <a:lnTo>
                    <a:pt x="953" y="539"/>
                  </a:lnTo>
                  <a:lnTo>
                    <a:pt x="943" y="596"/>
                  </a:lnTo>
                  <a:lnTo>
                    <a:pt x="926" y="651"/>
                  </a:lnTo>
                  <a:lnTo>
                    <a:pt x="901" y="703"/>
                  </a:lnTo>
                  <a:lnTo>
                    <a:pt x="871" y="751"/>
                  </a:lnTo>
                  <a:lnTo>
                    <a:pt x="837" y="797"/>
                  </a:lnTo>
                  <a:lnTo>
                    <a:pt x="797" y="836"/>
                  </a:lnTo>
                  <a:lnTo>
                    <a:pt x="752" y="871"/>
                  </a:lnTo>
                  <a:lnTo>
                    <a:pt x="704" y="901"/>
                  </a:lnTo>
                  <a:lnTo>
                    <a:pt x="652" y="925"/>
                  </a:lnTo>
                  <a:lnTo>
                    <a:pt x="597" y="943"/>
                  </a:lnTo>
                  <a:lnTo>
                    <a:pt x="539" y="954"/>
                  </a:lnTo>
                  <a:lnTo>
                    <a:pt x="479" y="958"/>
                  </a:lnTo>
                  <a:lnTo>
                    <a:pt x="419" y="954"/>
                  </a:lnTo>
                  <a:lnTo>
                    <a:pt x="361" y="943"/>
                  </a:lnTo>
                  <a:lnTo>
                    <a:pt x="306" y="925"/>
                  </a:lnTo>
                  <a:lnTo>
                    <a:pt x="254" y="901"/>
                  </a:lnTo>
                  <a:lnTo>
                    <a:pt x="205" y="871"/>
                  </a:lnTo>
                  <a:lnTo>
                    <a:pt x="160" y="836"/>
                  </a:lnTo>
                  <a:lnTo>
                    <a:pt x="121" y="797"/>
                  </a:lnTo>
                  <a:lnTo>
                    <a:pt x="86" y="751"/>
                  </a:lnTo>
                  <a:lnTo>
                    <a:pt x="56" y="703"/>
                  </a:lnTo>
                  <a:lnTo>
                    <a:pt x="32" y="651"/>
                  </a:lnTo>
                  <a:lnTo>
                    <a:pt x="14" y="596"/>
                  </a:lnTo>
                  <a:lnTo>
                    <a:pt x="4" y="539"/>
                  </a:lnTo>
                  <a:lnTo>
                    <a:pt x="0" y="479"/>
                  </a:lnTo>
                  <a:lnTo>
                    <a:pt x="4" y="419"/>
                  </a:lnTo>
                  <a:lnTo>
                    <a:pt x="14" y="360"/>
                  </a:lnTo>
                  <a:lnTo>
                    <a:pt x="32" y="305"/>
                  </a:lnTo>
                  <a:lnTo>
                    <a:pt x="56" y="253"/>
                  </a:lnTo>
                  <a:lnTo>
                    <a:pt x="86" y="205"/>
                  </a:lnTo>
                  <a:lnTo>
                    <a:pt x="121" y="160"/>
                  </a:lnTo>
                  <a:lnTo>
                    <a:pt x="160" y="120"/>
                  </a:lnTo>
                  <a:lnTo>
                    <a:pt x="205" y="84"/>
                  </a:lnTo>
                  <a:lnTo>
                    <a:pt x="254" y="56"/>
                  </a:lnTo>
                  <a:lnTo>
                    <a:pt x="306" y="31"/>
                  </a:lnTo>
                  <a:lnTo>
                    <a:pt x="361" y="14"/>
                  </a:lnTo>
                  <a:lnTo>
                    <a:pt x="419" y="4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0D6E8C"/>
            </a:solidFill>
            <a:ln w="0">
              <a:solidFill>
                <a:srgbClr val="0D6E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6" name="Freeform 209">
              <a:extLst>
                <a:ext uri="{FF2B5EF4-FFF2-40B4-BE49-F238E27FC236}">
                  <a16:creationId xmlns:a16="http://schemas.microsoft.com/office/drawing/2014/main" id="{D7464E83-FFBB-4D4A-AECA-650531520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1" y="2309"/>
              <a:ext cx="204" cy="204"/>
            </a:xfrm>
            <a:custGeom>
              <a:avLst/>
              <a:gdLst>
                <a:gd name="T0" fmla="*/ 673 w 814"/>
                <a:gd name="T1" fmla="*/ 0 h 815"/>
                <a:gd name="T2" fmla="*/ 709 w 814"/>
                <a:gd name="T3" fmla="*/ 42 h 815"/>
                <a:gd name="T4" fmla="*/ 742 w 814"/>
                <a:gd name="T5" fmla="*/ 88 h 815"/>
                <a:gd name="T6" fmla="*/ 767 w 814"/>
                <a:gd name="T7" fmla="*/ 135 h 815"/>
                <a:gd name="T8" fmla="*/ 788 w 814"/>
                <a:gd name="T9" fmla="*/ 183 h 815"/>
                <a:gd name="T10" fmla="*/ 802 w 814"/>
                <a:gd name="T11" fmla="*/ 234 h 815"/>
                <a:gd name="T12" fmla="*/ 810 w 814"/>
                <a:gd name="T13" fmla="*/ 286 h 815"/>
                <a:gd name="T14" fmla="*/ 814 w 814"/>
                <a:gd name="T15" fmla="*/ 337 h 815"/>
                <a:gd name="T16" fmla="*/ 810 w 814"/>
                <a:gd name="T17" fmla="*/ 389 h 815"/>
                <a:gd name="T18" fmla="*/ 802 w 814"/>
                <a:gd name="T19" fmla="*/ 442 h 815"/>
                <a:gd name="T20" fmla="*/ 788 w 814"/>
                <a:gd name="T21" fmla="*/ 491 h 815"/>
                <a:gd name="T22" fmla="*/ 767 w 814"/>
                <a:gd name="T23" fmla="*/ 541 h 815"/>
                <a:gd name="T24" fmla="*/ 742 w 814"/>
                <a:gd name="T25" fmla="*/ 588 h 815"/>
                <a:gd name="T26" fmla="*/ 709 w 814"/>
                <a:gd name="T27" fmla="*/ 632 h 815"/>
                <a:gd name="T28" fmla="*/ 673 w 814"/>
                <a:gd name="T29" fmla="*/ 674 h 815"/>
                <a:gd name="T30" fmla="*/ 631 w 814"/>
                <a:gd name="T31" fmla="*/ 712 h 815"/>
                <a:gd name="T32" fmla="*/ 587 w 814"/>
                <a:gd name="T33" fmla="*/ 743 h 815"/>
                <a:gd name="T34" fmla="*/ 539 w 814"/>
                <a:gd name="T35" fmla="*/ 769 h 815"/>
                <a:gd name="T36" fmla="*/ 490 w 814"/>
                <a:gd name="T37" fmla="*/ 789 h 815"/>
                <a:gd name="T38" fmla="*/ 439 w 814"/>
                <a:gd name="T39" fmla="*/ 803 h 815"/>
                <a:gd name="T40" fmla="*/ 389 w 814"/>
                <a:gd name="T41" fmla="*/ 812 h 815"/>
                <a:gd name="T42" fmla="*/ 336 w 814"/>
                <a:gd name="T43" fmla="*/ 815 h 815"/>
                <a:gd name="T44" fmla="*/ 284 w 814"/>
                <a:gd name="T45" fmla="*/ 812 h 815"/>
                <a:gd name="T46" fmla="*/ 233 w 814"/>
                <a:gd name="T47" fmla="*/ 803 h 815"/>
                <a:gd name="T48" fmla="*/ 183 w 814"/>
                <a:gd name="T49" fmla="*/ 789 h 815"/>
                <a:gd name="T50" fmla="*/ 133 w 814"/>
                <a:gd name="T51" fmla="*/ 769 h 815"/>
                <a:gd name="T52" fmla="*/ 86 w 814"/>
                <a:gd name="T53" fmla="*/ 743 h 815"/>
                <a:gd name="T54" fmla="*/ 42 w 814"/>
                <a:gd name="T55" fmla="*/ 712 h 815"/>
                <a:gd name="T56" fmla="*/ 0 w 814"/>
                <a:gd name="T57" fmla="*/ 674 h 815"/>
                <a:gd name="T58" fmla="*/ 673 w 814"/>
                <a:gd name="T59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4" h="815">
                  <a:moveTo>
                    <a:pt x="673" y="0"/>
                  </a:moveTo>
                  <a:lnTo>
                    <a:pt x="709" y="42"/>
                  </a:lnTo>
                  <a:lnTo>
                    <a:pt x="742" y="88"/>
                  </a:lnTo>
                  <a:lnTo>
                    <a:pt x="767" y="135"/>
                  </a:lnTo>
                  <a:lnTo>
                    <a:pt x="788" y="183"/>
                  </a:lnTo>
                  <a:lnTo>
                    <a:pt x="802" y="234"/>
                  </a:lnTo>
                  <a:lnTo>
                    <a:pt x="810" y="286"/>
                  </a:lnTo>
                  <a:lnTo>
                    <a:pt x="814" y="337"/>
                  </a:lnTo>
                  <a:lnTo>
                    <a:pt x="810" y="389"/>
                  </a:lnTo>
                  <a:lnTo>
                    <a:pt x="802" y="442"/>
                  </a:lnTo>
                  <a:lnTo>
                    <a:pt x="788" y="491"/>
                  </a:lnTo>
                  <a:lnTo>
                    <a:pt x="767" y="541"/>
                  </a:lnTo>
                  <a:lnTo>
                    <a:pt x="742" y="588"/>
                  </a:lnTo>
                  <a:lnTo>
                    <a:pt x="709" y="632"/>
                  </a:lnTo>
                  <a:lnTo>
                    <a:pt x="673" y="674"/>
                  </a:lnTo>
                  <a:lnTo>
                    <a:pt x="631" y="712"/>
                  </a:lnTo>
                  <a:lnTo>
                    <a:pt x="587" y="743"/>
                  </a:lnTo>
                  <a:lnTo>
                    <a:pt x="539" y="769"/>
                  </a:lnTo>
                  <a:lnTo>
                    <a:pt x="490" y="789"/>
                  </a:lnTo>
                  <a:lnTo>
                    <a:pt x="439" y="803"/>
                  </a:lnTo>
                  <a:lnTo>
                    <a:pt x="389" y="812"/>
                  </a:lnTo>
                  <a:lnTo>
                    <a:pt x="336" y="815"/>
                  </a:lnTo>
                  <a:lnTo>
                    <a:pt x="284" y="812"/>
                  </a:lnTo>
                  <a:lnTo>
                    <a:pt x="233" y="803"/>
                  </a:lnTo>
                  <a:lnTo>
                    <a:pt x="183" y="789"/>
                  </a:lnTo>
                  <a:lnTo>
                    <a:pt x="133" y="769"/>
                  </a:lnTo>
                  <a:lnTo>
                    <a:pt x="86" y="743"/>
                  </a:lnTo>
                  <a:lnTo>
                    <a:pt x="42" y="712"/>
                  </a:lnTo>
                  <a:lnTo>
                    <a:pt x="0" y="674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077E9E"/>
            </a:solidFill>
            <a:ln w="0">
              <a:solidFill>
                <a:srgbClr val="077E9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37" name="Group 32">
            <a:extLst>
              <a:ext uri="{FF2B5EF4-FFF2-40B4-BE49-F238E27FC236}">
                <a16:creationId xmlns:a16="http://schemas.microsoft.com/office/drawing/2014/main" id="{D2467976-DCE3-40AD-8B9A-B3B590A7B2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180" y="2725835"/>
            <a:ext cx="589721" cy="591110"/>
            <a:chOff x="2906" y="109"/>
            <a:chExt cx="849" cy="851"/>
          </a:xfrm>
        </p:grpSpPr>
        <p:sp>
          <p:nvSpPr>
            <p:cNvPr id="138" name="Freeform 34">
              <a:extLst>
                <a:ext uri="{FF2B5EF4-FFF2-40B4-BE49-F238E27FC236}">
                  <a16:creationId xmlns:a16="http://schemas.microsoft.com/office/drawing/2014/main" id="{4F1DD435-B0E7-4D68-A5D6-C5F0159A3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" y="111"/>
              <a:ext cx="572" cy="847"/>
            </a:xfrm>
            <a:custGeom>
              <a:avLst/>
              <a:gdLst>
                <a:gd name="T0" fmla="*/ 111 w 2288"/>
                <a:gd name="T1" fmla="*/ 0 h 3392"/>
                <a:gd name="T2" fmla="*/ 2177 w 2288"/>
                <a:gd name="T3" fmla="*/ 0 h 3392"/>
                <a:gd name="T4" fmla="*/ 2203 w 2288"/>
                <a:gd name="T5" fmla="*/ 3 h 3392"/>
                <a:gd name="T6" fmla="*/ 2225 w 2288"/>
                <a:gd name="T7" fmla="*/ 12 h 3392"/>
                <a:gd name="T8" fmla="*/ 2247 w 2288"/>
                <a:gd name="T9" fmla="*/ 25 h 3392"/>
                <a:gd name="T10" fmla="*/ 2264 w 2288"/>
                <a:gd name="T11" fmla="*/ 41 h 3392"/>
                <a:gd name="T12" fmla="*/ 2277 w 2288"/>
                <a:gd name="T13" fmla="*/ 63 h 3392"/>
                <a:gd name="T14" fmla="*/ 2285 w 2288"/>
                <a:gd name="T15" fmla="*/ 86 h 3392"/>
                <a:gd name="T16" fmla="*/ 2288 w 2288"/>
                <a:gd name="T17" fmla="*/ 112 h 3392"/>
                <a:gd name="T18" fmla="*/ 2288 w 2288"/>
                <a:gd name="T19" fmla="*/ 3280 h 3392"/>
                <a:gd name="T20" fmla="*/ 2285 w 2288"/>
                <a:gd name="T21" fmla="*/ 3306 h 3392"/>
                <a:gd name="T22" fmla="*/ 2277 w 2288"/>
                <a:gd name="T23" fmla="*/ 3329 h 3392"/>
                <a:gd name="T24" fmla="*/ 2264 w 2288"/>
                <a:gd name="T25" fmla="*/ 3351 h 3392"/>
                <a:gd name="T26" fmla="*/ 2247 w 2288"/>
                <a:gd name="T27" fmla="*/ 3367 h 3392"/>
                <a:gd name="T28" fmla="*/ 2225 w 2288"/>
                <a:gd name="T29" fmla="*/ 3380 h 3392"/>
                <a:gd name="T30" fmla="*/ 2203 w 2288"/>
                <a:gd name="T31" fmla="*/ 3389 h 3392"/>
                <a:gd name="T32" fmla="*/ 2177 w 2288"/>
                <a:gd name="T33" fmla="*/ 3392 h 3392"/>
                <a:gd name="T34" fmla="*/ 111 w 2288"/>
                <a:gd name="T35" fmla="*/ 3392 h 3392"/>
                <a:gd name="T36" fmla="*/ 87 w 2288"/>
                <a:gd name="T37" fmla="*/ 3389 h 3392"/>
                <a:gd name="T38" fmla="*/ 63 w 2288"/>
                <a:gd name="T39" fmla="*/ 3380 h 3392"/>
                <a:gd name="T40" fmla="*/ 42 w 2288"/>
                <a:gd name="T41" fmla="*/ 3367 h 3392"/>
                <a:gd name="T42" fmla="*/ 25 w 2288"/>
                <a:gd name="T43" fmla="*/ 3351 h 3392"/>
                <a:gd name="T44" fmla="*/ 11 w 2288"/>
                <a:gd name="T45" fmla="*/ 3329 h 3392"/>
                <a:gd name="T46" fmla="*/ 3 w 2288"/>
                <a:gd name="T47" fmla="*/ 3306 h 3392"/>
                <a:gd name="T48" fmla="*/ 0 w 2288"/>
                <a:gd name="T49" fmla="*/ 3280 h 3392"/>
                <a:gd name="T50" fmla="*/ 0 w 2288"/>
                <a:gd name="T51" fmla="*/ 112 h 3392"/>
                <a:gd name="T52" fmla="*/ 3 w 2288"/>
                <a:gd name="T53" fmla="*/ 86 h 3392"/>
                <a:gd name="T54" fmla="*/ 11 w 2288"/>
                <a:gd name="T55" fmla="*/ 63 h 3392"/>
                <a:gd name="T56" fmla="*/ 25 w 2288"/>
                <a:gd name="T57" fmla="*/ 41 h 3392"/>
                <a:gd name="T58" fmla="*/ 42 w 2288"/>
                <a:gd name="T59" fmla="*/ 25 h 3392"/>
                <a:gd name="T60" fmla="*/ 63 w 2288"/>
                <a:gd name="T61" fmla="*/ 12 h 3392"/>
                <a:gd name="T62" fmla="*/ 87 w 2288"/>
                <a:gd name="T63" fmla="*/ 3 h 3392"/>
                <a:gd name="T64" fmla="*/ 111 w 2288"/>
                <a:gd name="T65" fmla="*/ 0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8" h="3392">
                  <a:moveTo>
                    <a:pt x="111" y="0"/>
                  </a:moveTo>
                  <a:lnTo>
                    <a:pt x="2177" y="0"/>
                  </a:lnTo>
                  <a:lnTo>
                    <a:pt x="2203" y="3"/>
                  </a:lnTo>
                  <a:lnTo>
                    <a:pt x="2225" y="12"/>
                  </a:lnTo>
                  <a:lnTo>
                    <a:pt x="2247" y="25"/>
                  </a:lnTo>
                  <a:lnTo>
                    <a:pt x="2264" y="41"/>
                  </a:lnTo>
                  <a:lnTo>
                    <a:pt x="2277" y="63"/>
                  </a:lnTo>
                  <a:lnTo>
                    <a:pt x="2285" y="86"/>
                  </a:lnTo>
                  <a:lnTo>
                    <a:pt x="2288" y="112"/>
                  </a:lnTo>
                  <a:lnTo>
                    <a:pt x="2288" y="3280"/>
                  </a:lnTo>
                  <a:lnTo>
                    <a:pt x="2285" y="3306"/>
                  </a:lnTo>
                  <a:lnTo>
                    <a:pt x="2277" y="3329"/>
                  </a:lnTo>
                  <a:lnTo>
                    <a:pt x="2264" y="3351"/>
                  </a:lnTo>
                  <a:lnTo>
                    <a:pt x="2247" y="3367"/>
                  </a:lnTo>
                  <a:lnTo>
                    <a:pt x="2225" y="3380"/>
                  </a:lnTo>
                  <a:lnTo>
                    <a:pt x="2203" y="3389"/>
                  </a:lnTo>
                  <a:lnTo>
                    <a:pt x="2177" y="3392"/>
                  </a:lnTo>
                  <a:lnTo>
                    <a:pt x="111" y="3392"/>
                  </a:lnTo>
                  <a:lnTo>
                    <a:pt x="87" y="3389"/>
                  </a:lnTo>
                  <a:lnTo>
                    <a:pt x="63" y="3380"/>
                  </a:lnTo>
                  <a:lnTo>
                    <a:pt x="42" y="3367"/>
                  </a:lnTo>
                  <a:lnTo>
                    <a:pt x="25" y="3351"/>
                  </a:lnTo>
                  <a:lnTo>
                    <a:pt x="11" y="3329"/>
                  </a:lnTo>
                  <a:lnTo>
                    <a:pt x="3" y="3306"/>
                  </a:lnTo>
                  <a:lnTo>
                    <a:pt x="0" y="3280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1" y="63"/>
                  </a:lnTo>
                  <a:lnTo>
                    <a:pt x="25" y="41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DCE3E7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9" name="Freeform 35">
              <a:extLst>
                <a:ext uri="{FF2B5EF4-FFF2-40B4-BE49-F238E27FC236}">
                  <a16:creationId xmlns:a16="http://schemas.microsoft.com/office/drawing/2014/main" id="{C736DD48-C946-47D1-973F-47F7C2099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" y="111"/>
              <a:ext cx="284" cy="847"/>
            </a:xfrm>
            <a:custGeom>
              <a:avLst/>
              <a:gdLst>
                <a:gd name="T0" fmla="*/ 0 w 1136"/>
                <a:gd name="T1" fmla="*/ 0 h 3392"/>
                <a:gd name="T2" fmla="*/ 1025 w 1136"/>
                <a:gd name="T3" fmla="*/ 0 h 3392"/>
                <a:gd name="T4" fmla="*/ 1051 w 1136"/>
                <a:gd name="T5" fmla="*/ 3 h 3392"/>
                <a:gd name="T6" fmla="*/ 1073 w 1136"/>
                <a:gd name="T7" fmla="*/ 12 h 3392"/>
                <a:gd name="T8" fmla="*/ 1095 w 1136"/>
                <a:gd name="T9" fmla="*/ 25 h 3392"/>
                <a:gd name="T10" fmla="*/ 1112 w 1136"/>
                <a:gd name="T11" fmla="*/ 41 h 3392"/>
                <a:gd name="T12" fmla="*/ 1125 w 1136"/>
                <a:gd name="T13" fmla="*/ 63 h 3392"/>
                <a:gd name="T14" fmla="*/ 1133 w 1136"/>
                <a:gd name="T15" fmla="*/ 86 h 3392"/>
                <a:gd name="T16" fmla="*/ 1136 w 1136"/>
                <a:gd name="T17" fmla="*/ 112 h 3392"/>
                <a:gd name="T18" fmla="*/ 1136 w 1136"/>
                <a:gd name="T19" fmla="*/ 3280 h 3392"/>
                <a:gd name="T20" fmla="*/ 1133 w 1136"/>
                <a:gd name="T21" fmla="*/ 3306 h 3392"/>
                <a:gd name="T22" fmla="*/ 1125 w 1136"/>
                <a:gd name="T23" fmla="*/ 3329 h 3392"/>
                <a:gd name="T24" fmla="*/ 1112 w 1136"/>
                <a:gd name="T25" fmla="*/ 3351 h 3392"/>
                <a:gd name="T26" fmla="*/ 1095 w 1136"/>
                <a:gd name="T27" fmla="*/ 3367 h 3392"/>
                <a:gd name="T28" fmla="*/ 1073 w 1136"/>
                <a:gd name="T29" fmla="*/ 3380 h 3392"/>
                <a:gd name="T30" fmla="*/ 1051 w 1136"/>
                <a:gd name="T31" fmla="*/ 3389 h 3392"/>
                <a:gd name="T32" fmla="*/ 1025 w 1136"/>
                <a:gd name="T33" fmla="*/ 3392 h 3392"/>
                <a:gd name="T34" fmla="*/ 0 w 1136"/>
                <a:gd name="T35" fmla="*/ 3392 h 3392"/>
                <a:gd name="T36" fmla="*/ 0 w 1136"/>
                <a:gd name="T37" fmla="*/ 0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6" h="3392">
                  <a:moveTo>
                    <a:pt x="0" y="0"/>
                  </a:moveTo>
                  <a:lnTo>
                    <a:pt x="1025" y="0"/>
                  </a:lnTo>
                  <a:lnTo>
                    <a:pt x="1051" y="3"/>
                  </a:lnTo>
                  <a:lnTo>
                    <a:pt x="1073" y="12"/>
                  </a:lnTo>
                  <a:lnTo>
                    <a:pt x="1095" y="25"/>
                  </a:lnTo>
                  <a:lnTo>
                    <a:pt x="1112" y="41"/>
                  </a:lnTo>
                  <a:lnTo>
                    <a:pt x="1125" y="63"/>
                  </a:lnTo>
                  <a:lnTo>
                    <a:pt x="1133" y="86"/>
                  </a:lnTo>
                  <a:lnTo>
                    <a:pt x="1136" y="112"/>
                  </a:lnTo>
                  <a:lnTo>
                    <a:pt x="1136" y="3280"/>
                  </a:lnTo>
                  <a:lnTo>
                    <a:pt x="1133" y="3306"/>
                  </a:lnTo>
                  <a:lnTo>
                    <a:pt x="1125" y="3329"/>
                  </a:lnTo>
                  <a:lnTo>
                    <a:pt x="1112" y="3351"/>
                  </a:lnTo>
                  <a:lnTo>
                    <a:pt x="1095" y="3367"/>
                  </a:lnTo>
                  <a:lnTo>
                    <a:pt x="1073" y="3380"/>
                  </a:lnTo>
                  <a:lnTo>
                    <a:pt x="1051" y="3389"/>
                  </a:lnTo>
                  <a:lnTo>
                    <a:pt x="1025" y="3392"/>
                  </a:lnTo>
                  <a:lnTo>
                    <a:pt x="0" y="3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E3E7"/>
            </a:solidFill>
            <a:ln w="0">
              <a:solidFill>
                <a:srgbClr val="DCE3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0" name="Freeform 36">
              <a:extLst>
                <a:ext uri="{FF2B5EF4-FFF2-40B4-BE49-F238E27FC236}">
                  <a16:creationId xmlns:a16="http://schemas.microsoft.com/office/drawing/2014/main" id="{12A9D26E-ACDE-4579-B322-9CE69A88C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" y="215"/>
              <a:ext cx="189" cy="56"/>
            </a:xfrm>
            <a:custGeom>
              <a:avLst/>
              <a:gdLst>
                <a:gd name="T0" fmla="*/ 96 w 756"/>
                <a:gd name="T1" fmla="*/ 0 h 223"/>
                <a:gd name="T2" fmla="*/ 660 w 756"/>
                <a:gd name="T3" fmla="*/ 0 h 223"/>
                <a:gd name="T4" fmla="*/ 682 w 756"/>
                <a:gd name="T5" fmla="*/ 2 h 223"/>
                <a:gd name="T6" fmla="*/ 702 w 756"/>
                <a:gd name="T7" fmla="*/ 11 h 223"/>
                <a:gd name="T8" fmla="*/ 720 w 756"/>
                <a:gd name="T9" fmla="*/ 24 h 223"/>
                <a:gd name="T10" fmla="*/ 734 w 756"/>
                <a:gd name="T11" fmla="*/ 41 h 223"/>
                <a:gd name="T12" fmla="*/ 746 w 756"/>
                <a:gd name="T13" fmla="*/ 62 h 223"/>
                <a:gd name="T14" fmla="*/ 753 w 756"/>
                <a:gd name="T15" fmla="*/ 86 h 223"/>
                <a:gd name="T16" fmla="*/ 756 w 756"/>
                <a:gd name="T17" fmla="*/ 111 h 223"/>
                <a:gd name="T18" fmla="*/ 753 w 756"/>
                <a:gd name="T19" fmla="*/ 137 h 223"/>
                <a:gd name="T20" fmla="*/ 746 w 756"/>
                <a:gd name="T21" fmla="*/ 161 h 223"/>
                <a:gd name="T22" fmla="*/ 734 w 756"/>
                <a:gd name="T23" fmla="*/ 181 h 223"/>
                <a:gd name="T24" fmla="*/ 720 w 756"/>
                <a:gd name="T25" fmla="*/ 199 h 223"/>
                <a:gd name="T26" fmla="*/ 702 w 756"/>
                <a:gd name="T27" fmla="*/ 211 h 223"/>
                <a:gd name="T28" fmla="*/ 682 w 756"/>
                <a:gd name="T29" fmla="*/ 221 h 223"/>
                <a:gd name="T30" fmla="*/ 660 w 756"/>
                <a:gd name="T31" fmla="*/ 223 h 223"/>
                <a:gd name="T32" fmla="*/ 96 w 756"/>
                <a:gd name="T33" fmla="*/ 223 h 223"/>
                <a:gd name="T34" fmla="*/ 74 w 756"/>
                <a:gd name="T35" fmla="*/ 221 h 223"/>
                <a:gd name="T36" fmla="*/ 53 w 756"/>
                <a:gd name="T37" fmla="*/ 211 h 223"/>
                <a:gd name="T38" fmla="*/ 36 w 756"/>
                <a:gd name="T39" fmla="*/ 199 h 223"/>
                <a:gd name="T40" fmla="*/ 21 w 756"/>
                <a:gd name="T41" fmla="*/ 181 h 223"/>
                <a:gd name="T42" fmla="*/ 10 w 756"/>
                <a:gd name="T43" fmla="*/ 161 h 223"/>
                <a:gd name="T44" fmla="*/ 3 w 756"/>
                <a:gd name="T45" fmla="*/ 137 h 223"/>
                <a:gd name="T46" fmla="*/ 0 w 756"/>
                <a:gd name="T47" fmla="*/ 111 h 223"/>
                <a:gd name="T48" fmla="*/ 3 w 756"/>
                <a:gd name="T49" fmla="*/ 86 h 223"/>
                <a:gd name="T50" fmla="*/ 10 w 756"/>
                <a:gd name="T51" fmla="*/ 62 h 223"/>
                <a:gd name="T52" fmla="*/ 21 w 756"/>
                <a:gd name="T53" fmla="*/ 41 h 223"/>
                <a:gd name="T54" fmla="*/ 36 w 756"/>
                <a:gd name="T55" fmla="*/ 24 h 223"/>
                <a:gd name="T56" fmla="*/ 53 w 756"/>
                <a:gd name="T57" fmla="*/ 11 h 223"/>
                <a:gd name="T58" fmla="*/ 74 w 756"/>
                <a:gd name="T59" fmla="*/ 2 h 223"/>
                <a:gd name="T60" fmla="*/ 96 w 756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6" h="223">
                  <a:moveTo>
                    <a:pt x="96" y="0"/>
                  </a:moveTo>
                  <a:lnTo>
                    <a:pt x="660" y="0"/>
                  </a:lnTo>
                  <a:lnTo>
                    <a:pt x="682" y="2"/>
                  </a:lnTo>
                  <a:lnTo>
                    <a:pt x="702" y="11"/>
                  </a:lnTo>
                  <a:lnTo>
                    <a:pt x="720" y="24"/>
                  </a:lnTo>
                  <a:lnTo>
                    <a:pt x="734" y="41"/>
                  </a:lnTo>
                  <a:lnTo>
                    <a:pt x="746" y="62"/>
                  </a:lnTo>
                  <a:lnTo>
                    <a:pt x="753" y="86"/>
                  </a:lnTo>
                  <a:lnTo>
                    <a:pt x="756" y="111"/>
                  </a:lnTo>
                  <a:lnTo>
                    <a:pt x="753" y="137"/>
                  </a:lnTo>
                  <a:lnTo>
                    <a:pt x="746" y="161"/>
                  </a:lnTo>
                  <a:lnTo>
                    <a:pt x="734" y="181"/>
                  </a:lnTo>
                  <a:lnTo>
                    <a:pt x="720" y="199"/>
                  </a:lnTo>
                  <a:lnTo>
                    <a:pt x="702" y="211"/>
                  </a:lnTo>
                  <a:lnTo>
                    <a:pt x="682" y="221"/>
                  </a:lnTo>
                  <a:lnTo>
                    <a:pt x="660" y="223"/>
                  </a:lnTo>
                  <a:lnTo>
                    <a:pt x="96" y="223"/>
                  </a:lnTo>
                  <a:lnTo>
                    <a:pt x="74" y="221"/>
                  </a:lnTo>
                  <a:lnTo>
                    <a:pt x="53" y="211"/>
                  </a:lnTo>
                  <a:lnTo>
                    <a:pt x="36" y="199"/>
                  </a:lnTo>
                  <a:lnTo>
                    <a:pt x="21" y="181"/>
                  </a:lnTo>
                  <a:lnTo>
                    <a:pt x="10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0" y="62"/>
                  </a:lnTo>
                  <a:lnTo>
                    <a:pt x="21" y="41"/>
                  </a:lnTo>
                  <a:lnTo>
                    <a:pt x="36" y="24"/>
                  </a:lnTo>
                  <a:lnTo>
                    <a:pt x="53" y="11"/>
                  </a:lnTo>
                  <a:lnTo>
                    <a:pt x="74" y="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1" name="Freeform 37">
              <a:extLst>
                <a:ext uri="{FF2B5EF4-FFF2-40B4-BE49-F238E27FC236}">
                  <a16:creationId xmlns:a16="http://schemas.microsoft.com/office/drawing/2014/main" id="{D7E6199A-DE75-4EB6-B78C-EE980B74D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398" cy="56"/>
            </a:xfrm>
            <a:custGeom>
              <a:avLst/>
              <a:gdLst>
                <a:gd name="T0" fmla="*/ 113 w 1594"/>
                <a:gd name="T1" fmla="*/ 0 h 224"/>
                <a:gd name="T2" fmla="*/ 1482 w 1594"/>
                <a:gd name="T3" fmla="*/ 0 h 224"/>
                <a:gd name="T4" fmla="*/ 1508 w 1594"/>
                <a:gd name="T5" fmla="*/ 3 h 224"/>
                <a:gd name="T6" fmla="*/ 1531 w 1594"/>
                <a:gd name="T7" fmla="*/ 12 h 224"/>
                <a:gd name="T8" fmla="*/ 1552 w 1594"/>
                <a:gd name="T9" fmla="*/ 25 h 224"/>
                <a:gd name="T10" fmla="*/ 1569 w 1594"/>
                <a:gd name="T11" fmla="*/ 43 h 224"/>
                <a:gd name="T12" fmla="*/ 1583 w 1594"/>
                <a:gd name="T13" fmla="*/ 63 h 224"/>
                <a:gd name="T14" fmla="*/ 1591 w 1594"/>
                <a:gd name="T15" fmla="*/ 87 h 224"/>
                <a:gd name="T16" fmla="*/ 1594 w 1594"/>
                <a:gd name="T17" fmla="*/ 112 h 224"/>
                <a:gd name="T18" fmla="*/ 1591 w 1594"/>
                <a:gd name="T19" fmla="*/ 137 h 224"/>
                <a:gd name="T20" fmla="*/ 1583 w 1594"/>
                <a:gd name="T21" fmla="*/ 161 h 224"/>
                <a:gd name="T22" fmla="*/ 1569 w 1594"/>
                <a:gd name="T23" fmla="*/ 182 h 224"/>
                <a:gd name="T24" fmla="*/ 1552 w 1594"/>
                <a:gd name="T25" fmla="*/ 199 h 224"/>
                <a:gd name="T26" fmla="*/ 1531 w 1594"/>
                <a:gd name="T27" fmla="*/ 213 h 224"/>
                <a:gd name="T28" fmla="*/ 1508 w 1594"/>
                <a:gd name="T29" fmla="*/ 221 h 224"/>
                <a:gd name="T30" fmla="*/ 1482 w 1594"/>
                <a:gd name="T31" fmla="*/ 224 h 224"/>
                <a:gd name="T32" fmla="*/ 113 w 1594"/>
                <a:gd name="T33" fmla="*/ 224 h 224"/>
                <a:gd name="T34" fmla="*/ 87 w 1594"/>
                <a:gd name="T35" fmla="*/ 221 h 224"/>
                <a:gd name="T36" fmla="*/ 63 w 1594"/>
                <a:gd name="T37" fmla="*/ 213 h 224"/>
                <a:gd name="T38" fmla="*/ 42 w 1594"/>
                <a:gd name="T39" fmla="*/ 199 h 224"/>
                <a:gd name="T40" fmla="*/ 25 w 1594"/>
                <a:gd name="T41" fmla="*/ 182 h 224"/>
                <a:gd name="T42" fmla="*/ 12 w 1594"/>
                <a:gd name="T43" fmla="*/ 161 h 224"/>
                <a:gd name="T44" fmla="*/ 3 w 1594"/>
                <a:gd name="T45" fmla="*/ 137 h 224"/>
                <a:gd name="T46" fmla="*/ 0 w 1594"/>
                <a:gd name="T47" fmla="*/ 112 h 224"/>
                <a:gd name="T48" fmla="*/ 3 w 1594"/>
                <a:gd name="T49" fmla="*/ 87 h 224"/>
                <a:gd name="T50" fmla="*/ 12 w 1594"/>
                <a:gd name="T51" fmla="*/ 63 h 224"/>
                <a:gd name="T52" fmla="*/ 25 w 1594"/>
                <a:gd name="T53" fmla="*/ 43 h 224"/>
                <a:gd name="T54" fmla="*/ 42 w 1594"/>
                <a:gd name="T55" fmla="*/ 25 h 224"/>
                <a:gd name="T56" fmla="*/ 63 w 1594"/>
                <a:gd name="T57" fmla="*/ 12 h 224"/>
                <a:gd name="T58" fmla="*/ 87 w 1594"/>
                <a:gd name="T59" fmla="*/ 3 h 224"/>
                <a:gd name="T60" fmla="*/ 113 w 1594"/>
                <a:gd name="T6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4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5"/>
                  </a:lnTo>
                  <a:lnTo>
                    <a:pt x="1569" y="43"/>
                  </a:lnTo>
                  <a:lnTo>
                    <a:pt x="1583" y="63"/>
                  </a:lnTo>
                  <a:lnTo>
                    <a:pt x="1591" y="87"/>
                  </a:lnTo>
                  <a:lnTo>
                    <a:pt x="1594" y="112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3"/>
                  </a:lnTo>
                  <a:lnTo>
                    <a:pt x="1508" y="221"/>
                  </a:lnTo>
                  <a:lnTo>
                    <a:pt x="1482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2" name="Freeform 38">
              <a:extLst>
                <a:ext uri="{FF2B5EF4-FFF2-40B4-BE49-F238E27FC236}">
                  <a16:creationId xmlns:a16="http://schemas.microsoft.com/office/drawing/2014/main" id="{F9B10C75-7669-4D80-874E-F65728C27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3 h 223"/>
                <a:gd name="T6" fmla="*/ 1531 w 1594"/>
                <a:gd name="T7" fmla="*/ 12 h 223"/>
                <a:gd name="T8" fmla="*/ 1552 w 1594"/>
                <a:gd name="T9" fmla="*/ 24 h 223"/>
                <a:gd name="T10" fmla="*/ 1569 w 1594"/>
                <a:gd name="T11" fmla="*/ 42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2 h 223"/>
                <a:gd name="T18" fmla="*/ 1591 w 1594"/>
                <a:gd name="T19" fmla="*/ 138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200 h 223"/>
                <a:gd name="T26" fmla="*/ 1531 w 1594"/>
                <a:gd name="T27" fmla="*/ 212 h 223"/>
                <a:gd name="T28" fmla="*/ 1508 w 1594"/>
                <a:gd name="T29" fmla="*/ 221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1 h 223"/>
                <a:gd name="T36" fmla="*/ 63 w 1594"/>
                <a:gd name="T37" fmla="*/ 212 h 223"/>
                <a:gd name="T38" fmla="*/ 42 w 1594"/>
                <a:gd name="T39" fmla="*/ 200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8 h 223"/>
                <a:gd name="T46" fmla="*/ 0 w 1594"/>
                <a:gd name="T47" fmla="*/ 112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2 h 223"/>
                <a:gd name="T54" fmla="*/ 42 w 1594"/>
                <a:gd name="T55" fmla="*/ 24 h 223"/>
                <a:gd name="T56" fmla="*/ 63 w 1594"/>
                <a:gd name="T57" fmla="*/ 12 h 223"/>
                <a:gd name="T58" fmla="*/ 87 w 1594"/>
                <a:gd name="T59" fmla="*/ 3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4"/>
                  </a:lnTo>
                  <a:lnTo>
                    <a:pt x="1569" y="42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2"/>
                  </a:lnTo>
                  <a:lnTo>
                    <a:pt x="1591" y="138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200"/>
                  </a:lnTo>
                  <a:lnTo>
                    <a:pt x="1531" y="212"/>
                  </a:lnTo>
                  <a:lnTo>
                    <a:pt x="1508" y="221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3" name="Freeform 39">
              <a:extLst>
                <a:ext uri="{FF2B5EF4-FFF2-40B4-BE49-F238E27FC236}">
                  <a16:creationId xmlns:a16="http://schemas.microsoft.com/office/drawing/2014/main" id="{7C58C274-1468-4353-90EF-824F6146F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1" y="778"/>
              <a:ext cx="155" cy="156"/>
            </a:xfrm>
            <a:custGeom>
              <a:avLst/>
              <a:gdLst>
                <a:gd name="T0" fmla="*/ 113 w 623"/>
                <a:gd name="T1" fmla="*/ 0 h 622"/>
                <a:gd name="T2" fmla="*/ 511 w 623"/>
                <a:gd name="T3" fmla="*/ 0 h 622"/>
                <a:gd name="T4" fmla="*/ 533 w 623"/>
                <a:gd name="T5" fmla="*/ 2 h 622"/>
                <a:gd name="T6" fmla="*/ 554 w 623"/>
                <a:gd name="T7" fmla="*/ 8 h 622"/>
                <a:gd name="T8" fmla="*/ 573 w 623"/>
                <a:gd name="T9" fmla="*/ 18 h 622"/>
                <a:gd name="T10" fmla="*/ 590 w 623"/>
                <a:gd name="T11" fmla="*/ 32 h 622"/>
                <a:gd name="T12" fmla="*/ 604 w 623"/>
                <a:gd name="T13" fmla="*/ 49 h 622"/>
                <a:gd name="T14" fmla="*/ 614 w 623"/>
                <a:gd name="T15" fmla="*/ 69 h 622"/>
                <a:gd name="T16" fmla="*/ 621 w 623"/>
                <a:gd name="T17" fmla="*/ 90 h 622"/>
                <a:gd name="T18" fmla="*/ 623 w 623"/>
                <a:gd name="T19" fmla="*/ 111 h 622"/>
                <a:gd name="T20" fmla="*/ 621 w 623"/>
                <a:gd name="T21" fmla="*/ 133 h 622"/>
                <a:gd name="T22" fmla="*/ 614 w 623"/>
                <a:gd name="T23" fmla="*/ 154 h 622"/>
                <a:gd name="T24" fmla="*/ 604 w 623"/>
                <a:gd name="T25" fmla="*/ 173 h 622"/>
                <a:gd name="T26" fmla="*/ 590 w 623"/>
                <a:gd name="T27" fmla="*/ 191 h 622"/>
                <a:gd name="T28" fmla="*/ 192 w 623"/>
                <a:gd name="T29" fmla="*/ 590 h 622"/>
                <a:gd name="T30" fmla="*/ 175 w 623"/>
                <a:gd name="T31" fmla="*/ 603 h 622"/>
                <a:gd name="T32" fmla="*/ 155 w 623"/>
                <a:gd name="T33" fmla="*/ 614 h 622"/>
                <a:gd name="T34" fmla="*/ 134 w 623"/>
                <a:gd name="T35" fmla="*/ 620 h 622"/>
                <a:gd name="T36" fmla="*/ 113 w 623"/>
                <a:gd name="T37" fmla="*/ 622 h 622"/>
                <a:gd name="T38" fmla="*/ 91 w 623"/>
                <a:gd name="T39" fmla="*/ 620 h 622"/>
                <a:gd name="T40" fmla="*/ 69 w 623"/>
                <a:gd name="T41" fmla="*/ 614 h 622"/>
                <a:gd name="T42" fmla="*/ 50 w 623"/>
                <a:gd name="T43" fmla="*/ 603 h 622"/>
                <a:gd name="T44" fmla="*/ 33 w 623"/>
                <a:gd name="T45" fmla="*/ 589 h 622"/>
                <a:gd name="T46" fmla="*/ 20 w 623"/>
                <a:gd name="T47" fmla="*/ 572 h 622"/>
                <a:gd name="T48" fmla="*/ 10 w 623"/>
                <a:gd name="T49" fmla="*/ 554 h 622"/>
                <a:gd name="T50" fmla="*/ 4 w 623"/>
                <a:gd name="T51" fmla="*/ 532 h 622"/>
                <a:gd name="T52" fmla="*/ 0 w 623"/>
                <a:gd name="T53" fmla="*/ 510 h 622"/>
                <a:gd name="T54" fmla="*/ 0 w 623"/>
                <a:gd name="T55" fmla="*/ 111 h 622"/>
                <a:gd name="T56" fmla="*/ 4 w 623"/>
                <a:gd name="T57" fmla="*/ 85 h 622"/>
                <a:gd name="T58" fmla="*/ 13 w 623"/>
                <a:gd name="T59" fmla="*/ 62 h 622"/>
                <a:gd name="T60" fmla="*/ 25 w 623"/>
                <a:gd name="T61" fmla="*/ 41 h 622"/>
                <a:gd name="T62" fmla="*/ 43 w 623"/>
                <a:gd name="T63" fmla="*/ 24 h 622"/>
                <a:gd name="T64" fmla="*/ 63 w 623"/>
                <a:gd name="T65" fmla="*/ 11 h 622"/>
                <a:gd name="T66" fmla="*/ 87 w 623"/>
                <a:gd name="T67" fmla="*/ 3 h 622"/>
                <a:gd name="T68" fmla="*/ 113 w 623"/>
                <a:gd name="T69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3" h="622">
                  <a:moveTo>
                    <a:pt x="113" y="0"/>
                  </a:moveTo>
                  <a:lnTo>
                    <a:pt x="511" y="0"/>
                  </a:lnTo>
                  <a:lnTo>
                    <a:pt x="533" y="2"/>
                  </a:lnTo>
                  <a:lnTo>
                    <a:pt x="554" y="8"/>
                  </a:lnTo>
                  <a:lnTo>
                    <a:pt x="573" y="18"/>
                  </a:lnTo>
                  <a:lnTo>
                    <a:pt x="590" y="32"/>
                  </a:lnTo>
                  <a:lnTo>
                    <a:pt x="604" y="49"/>
                  </a:lnTo>
                  <a:lnTo>
                    <a:pt x="614" y="69"/>
                  </a:lnTo>
                  <a:lnTo>
                    <a:pt x="621" y="90"/>
                  </a:lnTo>
                  <a:lnTo>
                    <a:pt x="623" y="111"/>
                  </a:lnTo>
                  <a:lnTo>
                    <a:pt x="621" y="133"/>
                  </a:lnTo>
                  <a:lnTo>
                    <a:pt x="614" y="154"/>
                  </a:lnTo>
                  <a:lnTo>
                    <a:pt x="604" y="173"/>
                  </a:lnTo>
                  <a:lnTo>
                    <a:pt x="590" y="191"/>
                  </a:lnTo>
                  <a:lnTo>
                    <a:pt x="192" y="590"/>
                  </a:lnTo>
                  <a:lnTo>
                    <a:pt x="175" y="603"/>
                  </a:lnTo>
                  <a:lnTo>
                    <a:pt x="155" y="614"/>
                  </a:lnTo>
                  <a:lnTo>
                    <a:pt x="134" y="620"/>
                  </a:lnTo>
                  <a:lnTo>
                    <a:pt x="113" y="622"/>
                  </a:lnTo>
                  <a:lnTo>
                    <a:pt x="91" y="620"/>
                  </a:lnTo>
                  <a:lnTo>
                    <a:pt x="69" y="614"/>
                  </a:lnTo>
                  <a:lnTo>
                    <a:pt x="50" y="603"/>
                  </a:lnTo>
                  <a:lnTo>
                    <a:pt x="33" y="589"/>
                  </a:lnTo>
                  <a:lnTo>
                    <a:pt x="20" y="572"/>
                  </a:lnTo>
                  <a:lnTo>
                    <a:pt x="10" y="554"/>
                  </a:lnTo>
                  <a:lnTo>
                    <a:pt x="4" y="532"/>
                  </a:lnTo>
                  <a:lnTo>
                    <a:pt x="0" y="510"/>
                  </a:lnTo>
                  <a:lnTo>
                    <a:pt x="0" y="111"/>
                  </a:lnTo>
                  <a:lnTo>
                    <a:pt x="4" y="85"/>
                  </a:lnTo>
                  <a:lnTo>
                    <a:pt x="13" y="62"/>
                  </a:lnTo>
                  <a:lnTo>
                    <a:pt x="25" y="41"/>
                  </a:lnTo>
                  <a:lnTo>
                    <a:pt x="43" y="24"/>
                  </a:lnTo>
                  <a:lnTo>
                    <a:pt x="63" y="11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A9B9C3"/>
            </a:solidFill>
            <a:ln w="0">
              <a:solidFill>
                <a:srgbClr val="A9B9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4" name="Freeform 40">
              <a:extLst>
                <a:ext uri="{FF2B5EF4-FFF2-40B4-BE49-F238E27FC236}">
                  <a16:creationId xmlns:a16="http://schemas.microsoft.com/office/drawing/2014/main" id="{9C226DEF-CAF4-46A1-B7A4-46D9CE0C7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" y="109"/>
              <a:ext cx="66" cy="105"/>
            </a:xfrm>
            <a:custGeom>
              <a:avLst/>
              <a:gdLst>
                <a:gd name="T0" fmla="*/ 64 w 263"/>
                <a:gd name="T1" fmla="*/ 0 h 421"/>
                <a:gd name="T2" fmla="*/ 201 w 263"/>
                <a:gd name="T3" fmla="*/ 0 h 421"/>
                <a:gd name="T4" fmla="*/ 217 w 263"/>
                <a:gd name="T5" fmla="*/ 2 h 421"/>
                <a:gd name="T6" fmla="*/ 233 w 263"/>
                <a:gd name="T7" fmla="*/ 8 h 421"/>
                <a:gd name="T8" fmla="*/ 245 w 263"/>
                <a:gd name="T9" fmla="*/ 19 h 421"/>
                <a:gd name="T10" fmla="*/ 254 w 263"/>
                <a:gd name="T11" fmla="*/ 31 h 421"/>
                <a:gd name="T12" fmla="*/ 261 w 263"/>
                <a:gd name="T13" fmla="*/ 46 h 421"/>
                <a:gd name="T14" fmla="*/ 263 w 263"/>
                <a:gd name="T15" fmla="*/ 63 h 421"/>
                <a:gd name="T16" fmla="*/ 263 w 263"/>
                <a:gd name="T17" fmla="*/ 421 h 421"/>
                <a:gd name="T18" fmla="*/ 0 w 263"/>
                <a:gd name="T19" fmla="*/ 421 h 421"/>
                <a:gd name="T20" fmla="*/ 0 w 263"/>
                <a:gd name="T21" fmla="*/ 63 h 421"/>
                <a:gd name="T22" fmla="*/ 2 w 263"/>
                <a:gd name="T23" fmla="*/ 46 h 421"/>
                <a:gd name="T24" fmla="*/ 9 w 263"/>
                <a:gd name="T25" fmla="*/ 31 h 421"/>
                <a:gd name="T26" fmla="*/ 18 w 263"/>
                <a:gd name="T27" fmla="*/ 19 h 421"/>
                <a:gd name="T28" fmla="*/ 32 w 263"/>
                <a:gd name="T29" fmla="*/ 8 h 421"/>
                <a:gd name="T30" fmla="*/ 46 w 263"/>
                <a:gd name="T31" fmla="*/ 2 h 421"/>
                <a:gd name="T32" fmla="*/ 64 w 263"/>
                <a:gd name="T3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3" h="421">
                  <a:moveTo>
                    <a:pt x="64" y="0"/>
                  </a:moveTo>
                  <a:lnTo>
                    <a:pt x="201" y="0"/>
                  </a:lnTo>
                  <a:lnTo>
                    <a:pt x="217" y="2"/>
                  </a:lnTo>
                  <a:lnTo>
                    <a:pt x="233" y="8"/>
                  </a:lnTo>
                  <a:lnTo>
                    <a:pt x="245" y="19"/>
                  </a:lnTo>
                  <a:lnTo>
                    <a:pt x="254" y="31"/>
                  </a:lnTo>
                  <a:lnTo>
                    <a:pt x="261" y="46"/>
                  </a:lnTo>
                  <a:lnTo>
                    <a:pt x="263" y="63"/>
                  </a:lnTo>
                  <a:lnTo>
                    <a:pt x="263" y="421"/>
                  </a:lnTo>
                  <a:lnTo>
                    <a:pt x="0" y="421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9" y="31"/>
                  </a:lnTo>
                  <a:lnTo>
                    <a:pt x="18" y="19"/>
                  </a:lnTo>
                  <a:lnTo>
                    <a:pt x="32" y="8"/>
                  </a:lnTo>
                  <a:lnTo>
                    <a:pt x="46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5" name="Freeform 41">
              <a:extLst>
                <a:ext uri="{FF2B5EF4-FFF2-40B4-BE49-F238E27FC236}">
                  <a16:creationId xmlns:a16="http://schemas.microsoft.com/office/drawing/2014/main" id="{B25702DC-F200-4D5B-99DF-5D8B369CC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09"/>
              <a:ext cx="33" cy="105"/>
            </a:xfrm>
            <a:custGeom>
              <a:avLst/>
              <a:gdLst>
                <a:gd name="T0" fmla="*/ 0 w 131"/>
                <a:gd name="T1" fmla="*/ 0 h 421"/>
                <a:gd name="T2" fmla="*/ 69 w 131"/>
                <a:gd name="T3" fmla="*/ 0 h 421"/>
                <a:gd name="T4" fmla="*/ 85 w 131"/>
                <a:gd name="T5" fmla="*/ 2 h 421"/>
                <a:gd name="T6" fmla="*/ 101 w 131"/>
                <a:gd name="T7" fmla="*/ 8 h 421"/>
                <a:gd name="T8" fmla="*/ 113 w 131"/>
                <a:gd name="T9" fmla="*/ 19 h 421"/>
                <a:gd name="T10" fmla="*/ 122 w 131"/>
                <a:gd name="T11" fmla="*/ 31 h 421"/>
                <a:gd name="T12" fmla="*/ 129 w 131"/>
                <a:gd name="T13" fmla="*/ 46 h 421"/>
                <a:gd name="T14" fmla="*/ 131 w 131"/>
                <a:gd name="T15" fmla="*/ 63 h 421"/>
                <a:gd name="T16" fmla="*/ 131 w 131"/>
                <a:gd name="T17" fmla="*/ 421 h 421"/>
                <a:gd name="T18" fmla="*/ 0 w 131"/>
                <a:gd name="T19" fmla="*/ 421 h 421"/>
                <a:gd name="T20" fmla="*/ 0 w 131"/>
                <a:gd name="T21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21">
                  <a:moveTo>
                    <a:pt x="0" y="0"/>
                  </a:moveTo>
                  <a:lnTo>
                    <a:pt x="69" y="0"/>
                  </a:lnTo>
                  <a:lnTo>
                    <a:pt x="85" y="2"/>
                  </a:lnTo>
                  <a:lnTo>
                    <a:pt x="101" y="8"/>
                  </a:lnTo>
                  <a:lnTo>
                    <a:pt x="113" y="19"/>
                  </a:lnTo>
                  <a:lnTo>
                    <a:pt x="122" y="31"/>
                  </a:lnTo>
                  <a:lnTo>
                    <a:pt x="129" y="46"/>
                  </a:lnTo>
                  <a:lnTo>
                    <a:pt x="131" y="63"/>
                  </a:lnTo>
                  <a:lnTo>
                    <a:pt x="131" y="421"/>
                  </a:lnTo>
                  <a:lnTo>
                    <a:pt x="0" y="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6" name="Freeform 42">
              <a:extLst>
                <a:ext uri="{FF2B5EF4-FFF2-40B4-BE49-F238E27FC236}">
                  <a16:creationId xmlns:a16="http://schemas.microsoft.com/office/drawing/2014/main" id="{75EADE4F-D1EF-42D2-B8F5-83A402832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204"/>
              <a:ext cx="163" cy="756"/>
            </a:xfrm>
            <a:custGeom>
              <a:avLst/>
              <a:gdLst>
                <a:gd name="T0" fmla="*/ 63 w 651"/>
                <a:gd name="T1" fmla="*/ 0 h 3022"/>
                <a:gd name="T2" fmla="*/ 588 w 651"/>
                <a:gd name="T3" fmla="*/ 0 h 3022"/>
                <a:gd name="T4" fmla="*/ 605 w 651"/>
                <a:gd name="T5" fmla="*/ 2 h 3022"/>
                <a:gd name="T6" fmla="*/ 620 w 651"/>
                <a:gd name="T7" fmla="*/ 9 h 3022"/>
                <a:gd name="T8" fmla="*/ 633 w 651"/>
                <a:gd name="T9" fmla="*/ 18 h 3022"/>
                <a:gd name="T10" fmla="*/ 643 w 651"/>
                <a:gd name="T11" fmla="*/ 32 h 3022"/>
                <a:gd name="T12" fmla="*/ 649 w 651"/>
                <a:gd name="T13" fmla="*/ 46 h 3022"/>
                <a:gd name="T14" fmla="*/ 651 w 651"/>
                <a:gd name="T15" fmla="*/ 64 h 3022"/>
                <a:gd name="T16" fmla="*/ 651 w 651"/>
                <a:gd name="T17" fmla="*/ 64 h 3022"/>
                <a:gd name="T18" fmla="*/ 651 w 651"/>
                <a:gd name="T19" fmla="*/ 2279 h 3022"/>
                <a:gd name="T20" fmla="*/ 650 w 651"/>
                <a:gd name="T21" fmla="*/ 2299 h 3022"/>
                <a:gd name="T22" fmla="*/ 645 w 651"/>
                <a:gd name="T23" fmla="*/ 2317 h 3022"/>
                <a:gd name="T24" fmla="*/ 383 w 651"/>
                <a:gd name="T25" fmla="*/ 2983 h 3022"/>
                <a:gd name="T26" fmla="*/ 374 w 651"/>
                <a:gd name="T27" fmla="*/ 2998 h 3022"/>
                <a:gd name="T28" fmla="*/ 361 w 651"/>
                <a:gd name="T29" fmla="*/ 3011 h 3022"/>
                <a:gd name="T30" fmla="*/ 344 w 651"/>
                <a:gd name="T31" fmla="*/ 3019 h 3022"/>
                <a:gd name="T32" fmla="*/ 326 w 651"/>
                <a:gd name="T33" fmla="*/ 3022 h 3022"/>
                <a:gd name="T34" fmla="*/ 307 w 651"/>
                <a:gd name="T35" fmla="*/ 3019 h 3022"/>
                <a:gd name="T36" fmla="*/ 291 w 651"/>
                <a:gd name="T37" fmla="*/ 3011 h 3022"/>
                <a:gd name="T38" fmla="*/ 278 w 651"/>
                <a:gd name="T39" fmla="*/ 2998 h 3022"/>
                <a:gd name="T40" fmla="*/ 269 w 651"/>
                <a:gd name="T41" fmla="*/ 2983 h 3022"/>
                <a:gd name="T42" fmla="*/ 7 w 651"/>
                <a:gd name="T43" fmla="*/ 2317 h 3022"/>
                <a:gd name="T44" fmla="*/ 1 w 651"/>
                <a:gd name="T45" fmla="*/ 2299 h 3022"/>
                <a:gd name="T46" fmla="*/ 0 w 651"/>
                <a:gd name="T47" fmla="*/ 2279 h 3022"/>
                <a:gd name="T48" fmla="*/ 0 w 651"/>
                <a:gd name="T49" fmla="*/ 64 h 3022"/>
                <a:gd name="T50" fmla="*/ 2 w 651"/>
                <a:gd name="T51" fmla="*/ 46 h 3022"/>
                <a:gd name="T52" fmla="*/ 8 w 651"/>
                <a:gd name="T53" fmla="*/ 32 h 3022"/>
                <a:gd name="T54" fmla="*/ 19 w 651"/>
                <a:gd name="T55" fmla="*/ 18 h 3022"/>
                <a:gd name="T56" fmla="*/ 31 w 651"/>
                <a:gd name="T57" fmla="*/ 9 h 3022"/>
                <a:gd name="T58" fmla="*/ 46 w 651"/>
                <a:gd name="T59" fmla="*/ 2 h 3022"/>
                <a:gd name="T60" fmla="*/ 63 w 651"/>
                <a:gd name="T61" fmla="*/ 0 h 3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51" h="3022">
                  <a:moveTo>
                    <a:pt x="63" y="0"/>
                  </a:moveTo>
                  <a:lnTo>
                    <a:pt x="588" y="0"/>
                  </a:lnTo>
                  <a:lnTo>
                    <a:pt x="605" y="2"/>
                  </a:lnTo>
                  <a:lnTo>
                    <a:pt x="620" y="9"/>
                  </a:lnTo>
                  <a:lnTo>
                    <a:pt x="633" y="18"/>
                  </a:lnTo>
                  <a:lnTo>
                    <a:pt x="643" y="32"/>
                  </a:lnTo>
                  <a:lnTo>
                    <a:pt x="649" y="46"/>
                  </a:lnTo>
                  <a:lnTo>
                    <a:pt x="651" y="64"/>
                  </a:lnTo>
                  <a:lnTo>
                    <a:pt x="651" y="64"/>
                  </a:lnTo>
                  <a:lnTo>
                    <a:pt x="651" y="2279"/>
                  </a:lnTo>
                  <a:lnTo>
                    <a:pt x="650" y="2299"/>
                  </a:lnTo>
                  <a:lnTo>
                    <a:pt x="645" y="2317"/>
                  </a:lnTo>
                  <a:lnTo>
                    <a:pt x="383" y="2983"/>
                  </a:lnTo>
                  <a:lnTo>
                    <a:pt x="374" y="2998"/>
                  </a:lnTo>
                  <a:lnTo>
                    <a:pt x="361" y="3011"/>
                  </a:lnTo>
                  <a:lnTo>
                    <a:pt x="344" y="3019"/>
                  </a:lnTo>
                  <a:lnTo>
                    <a:pt x="326" y="3022"/>
                  </a:lnTo>
                  <a:lnTo>
                    <a:pt x="307" y="3019"/>
                  </a:lnTo>
                  <a:lnTo>
                    <a:pt x="291" y="3011"/>
                  </a:lnTo>
                  <a:lnTo>
                    <a:pt x="278" y="2998"/>
                  </a:lnTo>
                  <a:lnTo>
                    <a:pt x="269" y="2983"/>
                  </a:lnTo>
                  <a:lnTo>
                    <a:pt x="7" y="2317"/>
                  </a:lnTo>
                  <a:lnTo>
                    <a:pt x="1" y="2299"/>
                  </a:lnTo>
                  <a:lnTo>
                    <a:pt x="0" y="2279"/>
                  </a:lnTo>
                  <a:lnTo>
                    <a:pt x="0" y="64"/>
                  </a:lnTo>
                  <a:lnTo>
                    <a:pt x="2" y="46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1" y="9"/>
                  </a:lnTo>
                  <a:lnTo>
                    <a:pt x="46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2697"/>
            </a:solidFill>
            <a:ln w="0">
              <a:solidFill>
                <a:srgbClr val="002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7" name="Freeform 43">
              <a:extLst>
                <a:ext uri="{FF2B5EF4-FFF2-40B4-BE49-F238E27FC236}">
                  <a16:creationId xmlns:a16="http://schemas.microsoft.com/office/drawing/2014/main" id="{F2F74B95-8DB5-429F-B797-D415DCFC3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04"/>
              <a:ext cx="82" cy="756"/>
            </a:xfrm>
            <a:custGeom>
              <a:avLst/>
              <a:gdLst>
                <a:gd name="T0" fmla="*/ 0 w 325"/>
                <a:gd name="T1" fmla="*/ 0 h 3023"/>
                <a:gd name="T2" fmla="*/ 325 w 325"/>
                <a:gd name="T3" fmla="*/ 0 h 3023"/>
                <a:gd name="T4" fmla="*/ 325 w 325"/>
                <a:gd name="T5" fmla="*/ 2279 h 3023"/>
                <a:gd name="T6" fmla="*/ 324 w 325"/>
                <a:gd name="T7" fmla="*/ 2299 h 3023"/>
                <a:gd name="T8" fmla="*/ 319 w 325"/>
                <a:gd name="T9" fmla="*/ 2317 h 3023"/>
                <a:gd name="T10" fmla="*/ 56 w 325"/>
                <a:gd name="T11" fmla="*/ 2985 h 3023"/>
                <a:gd name="T12" fmla="*/ 47 w 325"/>
                <a:gd name="T13" fmla="*/ 3000 h 3023"/>
                <a:gd name="T14" fmla="*/ 34 w 325"/>
                <a:gd name="T15" fmla="*/ 3013 h 3023"/>
                <a:gd name="T16" fmla="*/ 18 w 325"/>
                <a:gd name="T17" fmla="*/ 3020 h 3023"/>
                <a:gd name="T18" fmla="*/ 0 w 325"/>
                <a:gd name="T19" fmla="*/ 3023 h 3023"/>
                <a:gd name="T20" fmla="*/ 0 w 325"/>
                <a:gd name="T21" fmla="*/ 0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023">
                  <a:moveTo>
                    <a:pt x="0" y="0"/>
                  </a:moveTo>
                  <a:lnTo>
                    <a:pt x="325" y="0"/>
                  </a:lnTo>
                  <a:lnTo>
                    <a:pt x="325" y="2279"/>
                  </a:lnTo>
                  <a:lnTo>
                    <a:pt x="324" y="2299"/>
                  </a:lnTo>
                  <a:lnTo>
                    <a:pt x="319" y="2317"/>
                  </a:lnTo>
                  <a:lnTo>
                    <a:pt x="56" y="2985"/>
                  </a:lnTo>
                  <a:lnTo>
                    <a:pt x="47" y="3000"/>
                  </a:lnTo>
                  <a:lnTo>
                    <a:pt x="34" y="3013"/>
                  </a:lnTo>
                  <a:lnTo>
                    <a:pt x="18" y="3020"/>
                  </a:lnTo>
                  <a:lnTo>
                    <a:pt x="0" y="3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477"/>
            </a:solidFill>
            <a:ln w="0">
              <a:solidFill>
                <a:srgbClr val="00047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8" name="Freeform 44">
              <a:extLst>
                <a:ext uri="{FF2B5EF4-FFF2-40B4-BE49-F238E27FC236}">
                  <a16:creationId xmlns:a16="http://schemas.microsoft.com/office/drawing/2014/main" id="{4DFC0590-1AC3-4CD0-8FEC-1F3DDFA34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8" y="261"/>
              <a:ext cx="227" cy="300"/>
            </a:xfrm>
            <a:custGeom>
              <a:avLst/>
              <a:gdLst>
                <a:gd name="T0" fmla="*/ 60 w 909"/>
                <a:gd name="T1" fmla="*/ 0 h 1199"/>
                <a:gd name="T2" fmla="*/ 842 w 909"/>
                <a:gd name="T3" fmla="*/ 0 h 1199"/>
                <a:gd name="T4" fmla="*/ 859 w 909"/>
                <a:gd name="T5" fmla="*/ 2 h 1199"/>
                <a:gd name="T6" fmla="*/ 875 w 909"/>
                <a:gd name="T7" fmla="*/ 9 h 1199"/>
                <a:gd name="T8" fmla="*/ 889 w 909"/>
                <a:gd name="T9" fmla="*/ 19 h 1199"/>
                <a:gd name="T10" fmla="*/ 900 w 909"/>
                <a:gd name="T11" fmla="*/ 33 h 1199"/>
                <a:gd name="T12" fmla="*/ 906 w 909"/>
                <a:gd name="T13" fmla="*/ 49 h 1199"/>
                <a:gd name="T14" fmla="*/ 909 w 909"/>
                <a:gd name="T15" fmla="*/ 67 h 1199"/>
                <a:gd name="T16" fmla="*/ 909 w 909"/>
                <a:gd name="T17" fmla="*/ 1132 h 1199"/>
                <a:gd name="T18" fmla="*/ 906 w 909"/>
                <a:gd name="T19" fmla="*/ 1150 h 1199"/>
                <a:gd name="T20" fmla="*/ 900 w 909"/>
                <a:gd name="T21" fmla="*/ 1166 h 1199"/>
                <a:gd name="T22" fmla="*/ 889 w 909"/>
                <a:gd name="T23" fmla="*/ 1180 h 1199"/>
                <a:gd name="T24" fmla="*/ 875 w 909"/>
                <a:gd name="T25" fmla="*/ 1190 h 1199"/>
                <a:gd name="T26" fmla="*/ 859 w 909"/>
                <a:gd name="T27" fmla="*/ 1196 h 1199"/>
                <a:gd name="T28" fmla="*/ 842 w 909"/>
                <a:gd name="T29" fmla="*/ 1199 h 1199"/>
                <a:gd name="T30" fmla="*/ 823 w 909"/>
                <a:gd name="T31" fmla="*/ 1196 h 1199"/>
                <a:gd name="T32" fmla="*/ 808 w 909"/>
                <a:gd name="T33" fmla="*/ 1190 h 1199"/>
                <a:gd name="T34" fmla="*/ 795 w 909"/>
                <a:gd name="T35" fmla="*/ 1180 h 1199"/>
                <a:gd name="T36" fmla="*/ 784 w 909"/>
                <a:gd name="T37" fmla="*/ 1166 h 1199"/>
                <a:gd name="T38" fmla="*/ 777 w 909"/>
                <a:gd name="T39" fmla="*/ 1150 h 1199"/>
                <a:gd name="T40" fmla="*/ 775 w 909"/>
                <a:gd name="T41" fmla="*/ 1132 h 1199"/>
                <a:gd name="T42" fmla="*/ 775 w 909"/>
                <a:gd name="T43" fmla="*/ 170 h 1199"/>
                <a:gd name="T44" fmla="*/ 60 w 909"/>
                <a:gd name="T45" fmla="*/ 170 h 1199"/>
                <a:gd name="T46" fmla="*/ 41 w 909"/>
                <a:gd name="T47" fmla="*/ 167 h 1199"/>
                <a:gd name="T48" fmla="*/ 25 w 909"/>
                <a:gd name="T49" fmla="*/ 158 h 1199"/>
                <a:gd name="T50" fmla="*/ 12 w 909"/>
                <a:gd name="T51" fmla="*/ 145 h 1199"/>
                <a:gd name="T52" fmla="*/ 3 w 909"/>
                <a:gd name="T53" fmla="*/ 129 h 1199"/>
                <a:gd name="T54" fmla="*/ 0 w 909"/>
                <a:gd name="T55" fmla="*/ 110 h 1199"/>
                <a:gd name="T56" fmla="*/ 0 w 909"/>
                <a:gd name="T57" fmla="*/ 59 h 1199"/>
                <a:gd name="T58" fmla="*/ 3 w 909"/>
                <a:gd name="T59" fmla="*/ 41 h 1199"/>
                <a:gd name="T60" fmla="*/ 12 w 909"/>
                <a:gd name="T61" fmla="*/ 24 h 1199"/>
                <a:gd name="T62" fmla="*/ 25 w 909"/>
                <a:gd name="T63" fmla="*/ 11 h 1199"/>
                <a:gd name="T64" fmla="*/ 41 w 909"/>
                <a:gd name="T65" fmla="*/ 3 h 1199"/>
                <a:gd name="T66" fmla="*/ 60 w 909"/>
                <a:gd name="T67" fmla="*/ 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9" h="1199">
                  <a:moveTo>
                    <a:pt x="60" y="0"/>
                  </a:moveTo>
                  <a:lnTo>
                    <a:pt x="842" y="0"/>
                  </a:lnTo>
                  <a:lnTo>
                    <a:pt x="859" y="2"/>
                  </a:lnTo>
                  <a:lnTo>
                    <a:pt x="875" y="9"/>
                  </a:lnTo>
                  <a:lnTo>
                    <a:pt x="889" y="19"/>
                  </a:lnTo>
                  <a:lnTo>
                    <a:pt x="900" y="33"/>
                  </a:lnTo>
                  <a:lnTo>
                    <a:pt x="906" y="49"/>
                  </a:lnTo>
                  <a:lnTo>
                    <a:pt x="909" y="67"/>
                  </a:lnTo>
                  <a:lnTo>
                    <a:pt x="909" y="1132"/>
                  </a:lnTo>
                  <a:lnTo>
                    <a:pt x="906" y="1150"/>
                  </a:lnTo>
                  <a:lnTo>
                    <a:pt x="900" y="1166"/>
                  </a:lnTo>
                  <a:lnTo>
                    <a:pt x="889" y="1180"/>
                  </a:lnTo>
                  <a:lnTo>
                    <a:pt x="875" y="1190"/>
                  </a:lnTo>
                  <a:lnTo>
                    <a:pt x="859" y="1196"/>
                  </a:lnTo>
                  <a:lnTo>
                    <a:pt x="842" y="1199"/>
                  </a:lnTo>
                  <a:lnTo>
                    <a:pt x="823" y="1196"/>
                  </a:lnTo>
                  <a:lnTo>
                    <a:pt x="808" y="1190"/>
                  </a:lnTo>
                  <a:lnTo>
                    <a:pt x="795" y="1180"/>
                  </a:lnTo>
                  <a:lnTo>
                    <a:pt x="784" y="1166"/>
                  </a:lnTo>
                  <a:lnTo>
                    <a:pt x="777" y="1150"/>
                  </a:lnTo>
                  <a:lnTo>
                    <a:pt x="775" y="1132"/>
                  </a:lnTo>
                  <a:lnTo>
                    <a:pt x="775" y="170"/>
                  </a:lnTo>
                  <a:lnTo>
                    <a:pt x="60" y="170"/>
                  </a:lnTo>
                  <a:lnTo>
                    <a:pt x="41" y="167"/>
                  </a:lnTo>
                  <a:lnTo>
                    <a:pt x="25" y="158"/>
                  </a:lnTo>
                  <a:lnTo>
                    <a:pt x="12" y="145"/>
                  </a:lnTo>
                  <a:lnTo>
                    <a:pt x="3" y="129"/>
                  </a:lnTo>
                  <a:lnTo>
                    <a:pt x="0" y="110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9" name="Freeform 45">
              <a:extLst>
                <a:ext uri="{FF2B5EF4-FFF2-40B4-BE49-F238E27FC236}">
                  <a16:creationId xmlns:a16="http://schemas.microsoft.com/office/drawing/2014/main" id="{FB051C2E-AC9B-43FE-9B50-C1625A933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773"/>
              <a:ext cx="163" cy="187"/>
            </a:xfrm>
            <a:custGeom>
              <a:avLst/>
              <a:gdLst>
                <a:gd name="T0" fmla="*/ 0 w 651"/>
                <a:gd name="T1" fmla="*/ 0 h 748"/>
                <a:gd name="T2" fmla="*/ 651 w 651"/>
                <a:gd name="T3" fmla="*/ 0 h 748"/>
                <a:gd name="T4" fmla="*/ 651 w 651"/>
                <a:gd name="T5" fmla="*/ 5 h 748"/>
                <a:gd name="T6" fmla="*/ 650 w 651"/>
                <a:gd name="T7" fmla="*/ 25 h 748"/>
                <a:gd name="T8" fmla="*/ 645 w 651"/>
                <a:gd name="T9" fmla="*/ 43 h 748"/>
                <a:gd name="T10" fmla="*/ 383 w 651"/>
                <a:gd name="T11" fmla="*/ 709 h 748"/>
                <a:gd name="T12" fmla="*/ 374 w 651"/>
                <a:gd name="T13" fmla="*/ 724 h 748"/>
                <a:gd name="T14" fmla="*/ 361 w 651"/>
                <a:gd name="T15" fmla="*/ 737 h 748"/>
                <a:gd name="T16" fmla="*/ 344 w 651"/>
                <a:gd name="T17" fmla="*/ 745 h 748"/>
                <a:gd name="T18" fmla="*/ 326 w 651"/>
                <a:gd name="T19" fmla="*/ 748 h 748"/>
                <a:gd name="T20" fmla="*/ 307 w 651"/>
                <a:gd name="T21" fmla="*/ 745 h 748"/>
                <a:gd name="T22" fmla="*/ 291 w 651"/>
                <a:gd name="T23" fmla="*/ 737 h 748"/>
                <a:gd name="T24" fmla="*/ 278 w 651"/>
                <a:gd name="T25" fmla="*/ 724 h 748"/>
                <a:gd name="T26" fmla="*/ 268 w 651"/>
                <a:gd name="T27" fmla="*/ 709 h 748"/>
                <a:gd name="T28" fmla="*/ 7 w 651"/>
                <a:gd name="T29" fmla="*/ 43 h 748"/>
                <a:gd name="T30" fmla="*/ 1 w 651"/>
                <a:gd name="T31" fmla="*/ 25 h 748"/>
                <a:gd name="T32" fmla="*/ 0 w 651"/>
                <a:gd name="T33" fmla="*/ 5 h 748"/>
                <a:gd name="T34" fmla="*/ 0 w 651"/>
                <a:gd name="T35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1" h="748">
                  <a:moveTo>
                    <a:pt x="0" y="0"/>
                  </a:moveTo>
                  <a:lnTo>
                    <a:pt x="651" y="0"/>
                  </a:lnTo>
                  <a:lnTo>
                    <a:pt x="651" y="5"/>
                  </a:lnTo>
                  <a:lnTo>
                    <a:pt x="650" y="25"/>
                  </a:lnTo>
                  <a:lnTo>
                    <a:pt x="645" y="43"/>
                  </a:lnTo>
                  <a:lnTo>
                    <a:pt x="383" y="709"/>
                  </a:lnTo>
                  <a:lnTo>
                    <a:pt x="374" y="724"/>
                  </a:lnTo>
                  <a:lnTo>
                    <a:pt x="361" y="737"/>
                  </a:lnTo>
                  <a:lnTo>
                    <a:pt x="344" y="745"/>
                  </a:lnTo>
                  <a:lnTo>
                    <a:pt x="326" y="748"/>
                  </a:lnTo>
                  <a:lnTo>
                    <a:pt x="307" y="745"/>
                  </a:lnTo>
                  <a:lnTo>
                    <a:pt x="291" y="737"/>
                  </a:lnTo>
                  <a:lnTo>
                    <a:pt x="278" y="724"/>
                  </a:lnTo>
                  <a:lnTo>
                    <a:pt x="268" y="709"/>
                  </a:lnTo>
                  <a:lnTo>
                    <a:pt x="7" y="43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0" name="Freeform 46">
              <a:extLst>
                <a:ext uri="{FF2B5EF4-FFF2-40B4-BE49-F238E27FC236}">
                  <a16:creationId xmlns:a16="http://schemas.microsoft.com/office/drawing/2014/main" id="{E96AA553-8D84-464E-9327-2FC938A09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773"/>
              <a:ext cx="82" cy="187"/>
            </a:xfrm>
            <a:custGeom>
              <a:avLst/>
              <a:gdLst>
                <a:gd name="T0" fmla="*/ 0 w 325"/>
                <a:gd name="T1" fmla="*/ 0 h 749"/>
                <a:gd name="T2" fmla="*/ 325 w 325"/>
                <a:gd name="T3" fmla="*/ 0 h 749"/>
                <a:gd name="T4" fmla="*/ 325 w 325"/>
                <a:gd name="T5" fmla="*/ 5 h 749"/>
                <a:gd name="T6" fmla="*/ 324 w 325"/>
                <a:gd name="T7" fmla="*/ 25 h 749"/>
                <a:gd name="T8" fmla="*/ 319 w 325"/>
                <a:gd name="T9" fmla="*/ 43 h 749"/>
                <a:gd name="T10" fmla="*/ 56 w 325"/>
                <a:gd name="T11" fmla="*/ 711 h 749"/>
                <a:gd name="T12" fmla="*/ 47 w 325"/>
                <a:gd name="T13" fmla="*/ 726 h 749"/>
                <a:gd name="T14" fmla="*/ 34 w 325"/>
                <a:gd name="T15" fmla="*/ 739 h 749"/>
                <a:gd name="T16" fmla="*/ 18 w 325"/>
                <a:gd name="T17" fmla="*/ 746 h 749"/>
                <a:gd name="T18" fmla="*/ 0 w 325"/>
                <a:gd name="T19" fmla="*/ 749 h 749"/>
                <a:gd name="T20" fmla="*/ 0 w 325"/>
                <a:gd name="T21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749">
                  <a:moveTo>
                    <a:pt x="0" y="0"/>
                  </a:moveTo>
                  <a:lnTo>
                    <a:pt x="325" y="0"/>
                  </a:lnTo>
                  <a:lnTo>
                    <a:pt x="325" y="5"/>
                  </a:lnTo>
                  <a:lnTo>
                    <a:pt x="324" y="25"/>
                  </a:lnTo>
                  <a:lnTo>
                    <a:pt x="319" y="43"/>
                  </a:lnTo>
                  <a:lnTo>
                    <a:pt x="56" y="711"/>
                  </a:lnTo>
                  <a:lnTo>
                    <a:pt x="47" y="726"/>
                  </a:lnTo>
                  <a:lnTo>
                    <a:pt x="34" y="739"/>
                  </a:lnTo>
                  <a:lnTo>
                    <a:pt x="18" y="746"/>
                  </a:lnTo>
                  <a:lnTo>
                    <a:pt x="0" y="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75ABED8-14DE-4A46-83D9-322926137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304"/>
              <a:ext cx="163" cy="33"/>
            </a:xfrm>
            <a:prstGeom prst="rect">
              <a:avLst/>
            </a:prstGeom>
            <a:solidFill>
              <a:srgbClr val="00005F"/>
            </a:solidFill>
            <a:ln w="0">
              <a:solidFill>
                <a:srgbClr val="00005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2" name="Freeform 48">
              <a:extLst>
                <a:ext uri="{FF2B5EF4-FFF2-40B4-BE49-F238E27FC236}">
                  <a16:creationId xmlns:a16="http://schemas.microsoft.com/office/drawing/2014/main" id="{5AF8D46D-6C64-4999-83FA-17EDCC8BD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3 h 223"/>
                <a:gd name="T6" fmla="*/ 1531 w 1594"/>
                <a:gd name="T7" fmla="*/ 12 h 223"/>
                <a:gd name="T8" fmla="*/ 1552 w 1594"/>
                <a:gd name="T9" fmla="*/ 24 h 223"/>
                <a:gd name="T10" fmla="*/ 1569 w 1594"/>
                <a:gd name="T11" fmla="*/ 42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2 h 223"/>
                <a:gd name="T18" fmla="*/ 1591 w 1594"/>
                <a:gd name="T19" fmla="*/ 138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200 h 223"/>
                <a:gd name="T26" fmla="*/ 1531 w 1594"/>
                <a:gd name="T27" fmla="*/ 212 h 223"/>
                <a:gd name="T28" fmla="*/ 1508 w 1594"/>
                <a:gd name="T29" fmla="*/ 221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1 h 223"/>
                <a:gd name="T36" fmla="*/ 63 w 1594"/>
                <a:gd name="T37" fmla="*/ 212 h 223"/>
                <a:gd name="T38" fmla="*/ 42 w 1594"/>
                <a:gd name="T39" fmla="*/ 200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8 h 223"/>
                <a:gd name="T46" fmla="*/ 0 w 1594"/>
                <a:gd name="T47" fmla="*/ 112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2 h 223"/>
                <a:gd name="T54" fmla="*/ 42 w 1594"/>
                <a:gd name="T55" fmla="*/ 24 h 223"/>
                <a:gd name="T56" fmla="*/ 63 w 1594"/>
                <a:gd name="T57" fmla="*/ 12 h 223"/>
                <a:gd name="T58" fmla="*/ 87 w 1594"/>
                <a:gd name="T59" fmla="*/ 3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4"/>
                  </a:lnTo>
                  <a:lnTo>
                    <a:pt x="1569" y="42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2"/>
                  </a:lnTo>
                  <a:lnTo>
                    <a:pt x="1591" y="138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200"/>
                  </a:lnTo>
                  <a:lnTo>
                    <a:pt x="1531" y="212"/>
                  </a:lnTo>
                  <a:lnTo>
                    <a:pt x="1508" y="221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30269C72-5803-4943-A862-4A01CDAA4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201" cy="56"/>
            </a:xfrm>
            <a:custGeom>
              <a:avLst/>
              <a:gdLst>
                <a:gd name="T0" fmla="*/ 113 w 805"/>
                <a:gd name="T1" fmla="*/ 0 h 223"/>
                <a:gd name="T2" fmla="*/ 805 w 805"/>
                <a:gd name="T3" fmla="*/ 0 h 223"/>
                <a:gd name="T4" fmla="*/ 805 w 805"/>
                <a:gd name="T5" fmla="*/ 223 h 223"/>
                <a:gd name="T6" fmla="*/ 113 w 805"/>
                <a:gd name="T7" fmla="*/ 223 h 223"/>
                <a:gd name="T8" fmla="*/ 87 w 805"/>
                <a:gd name="T9" fmla="*/ 221 h 223"/>
                <a:gd name="T10" fmla="*/ 63 w 805"/>
                <a:gd name="T11" fmla="*/ 212 h 223"/>
                <a:gd name="T12" fmla="*/ 42 w 805"/>
                <a:gd name="T13" fmla="*/ 200 h 223"/>
                <a:gd name="T14" fmla="*/ 25 w 805"/>
                <a:gd name="T15" fmla="*/ 182 h 223"/>
                <a:gd name="T16" fmla="*/ 12 w 805"/>
                <a:gd name="T17" fmla="*/ 161 h 223"/>
                <a:gd name="T18" fmla="*/ 3 w 805"/>
                <a:gd name="T19" fmla="*/ 138 h 223"/>
                <a:gd name="T20" fmla="*/ 0 w 805"/>
                <a:gd name="T21" fmla="*/ 112 h 223"/>
                <a:gd name="T22" fmla="*/ 3 w 805"/>
                <a:gd name="T23" fmla="*/ 86 h 223"/>
                <a:gd name="T24" fmla="*/ 12 w 805"/>
                <a:gd name="T25" fmla="*/ 62 h 223"/>
                <a:gd name="T26" fmla="*/ 25 w 805"/>
                <a:gd name="T27" fmla="*/ 42 h 223"/>
                <a:gd name="T28" fmla="*/ 42 w 805"/>
                <a:gd name="T29" fmla="*/ 24 h 223"/>
                <a:gd name="T30" fmla="*/ 63 w 805"/>
                <a:gd name="T31" fmla="*/ 12 h 223"/>
                <a:gd name="T32" fmla="*/ 87 w 805"/>
                <a:gd name="T33" fmla="*/ 3 h 223"/>
                <a:gd name="T34" fmla="*/ 113 w 805"/>
                <a:gd name="T3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3">
                  <a:moveTo>
                    <a:pt x="113" y="0"/>
                  </a:moveTo>
                  <a:lnTo>
                    <a:pt x="805" y="0"/>
                  </a:lnTo>
                  <a:lnTo>
                    <a:pt x="805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F8F2E88A-0EFB-4AD5-9D46-514755E7D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79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2 h 223"/>
                <a:gd name="T6" fmla="*/ 1531 w 1594"/>
                <a:gd name="T7" fmla="*/ 11 h 223"/>
                <a:gd name="T8" fmla="*/ 1552 w 1594"/>
                <a:gd name="T9" fmla="*/ 24 h 223"/>
                <a:gd name="T10" fmla="*/ 1569 w 1594"/>
                <a:gd name="T11" fmla="*/ 41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1 h 223"/>
                <a:gd name="T18" fmla="*/ 1591 w 1594"/>
                <a:gd name="T19" fmla="*/ 137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199 h 223"/>
                <a:gd name="T26" fmla="*/ 1531 w 1594"/>
                <a:gd name="T27" fmla="*/ 211 h 223"/>
                <a:gd name="T28" fmla="*/ 1508 w 1594"/>
                <a:gd name="T29" fmla="*/ 220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0 h 223"/>
                <a:gd name="T36" fmla="*/ 63 w 1594"/>
                <a:gd name="T37" fmla="*/ 211 h 223"/>
                <a:gd name="T38" fmla="*/ 42 w 1594"/>
                <a:gd name="T39" fmla="*/ 199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7 h 223"/>
                <a:gd name="T46" fmla="*/ 0 w 1594"/>
                <a:gd name="T47" fmla="*/ 111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1 h 223"/>
                <a:gd name="T54" fmla="*/ 42 w 1594"/>
                <a:gd name="T55" fmla="*/ 24 h 223"/>
                <a:gd name="T56" fmla="*/ 63 w 1594"/>
                <a:gd name="T57" fmla="*/ 11 h 223"/>
                <a:gd name="T58" fmla="*/ 87 w 1594"/>
                <a:gd name="T59" fmla="*/ 2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2"/>
                  </a:lnTo>
                  <a:lnTo>
                    <a:pt x="1531" y="11"/>
                  </a:lnTo>
                  <a:lnTo>
                    <a:pt x="1552" y="24"/>
                  </a:lnTo>
                  <a:lnTo>
                    <a:pt x="1569" y="41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1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1"/>
                  </a:lnTo>
                  <a:lnTo>
                    <a:pt x="1508" y="220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0"/>
                  </a:lnTo>
                  <a:lnTo>
                    <a:pt x="63" y="211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1"/>
                  </a:lnTo>
                  <a:lnTo>
                    <a:pt x="42" y="24"/>
                  </a:lnTo>
                  <a:lnTo>
                    <a:pt x="63" y="11"/>
                  </a:lnTo>
                  <a:lnTo>
                    <a:pt x="87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E0AE6B19-7698-4372-878C-341961627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79"/>
              <a:ext cx="201" cy="56"/>
            </a:xfrm>
            <a:custGeom>
              <a:avLst/>
              <a:gdLst>
                <a:gd name="T0" fmla="*/ 113 w 805"/>
                <a:gd name="T1" fmla="*/ 0 h 223"/>
                <a:gd name="T2" fmla="*/ 805 w 805"/>
                <a:gd name="T3" fmla="*/ 0 h 223"/>
                <a:gd name="T4" fmla="*/ 805 w 805"/>
                <a:gd name="T5" fmla="*/ 223 h 223"/>
                <a:gd name="T6" fmla="*/ 113 w 805"/>
                <a:gd name="T7" fmla="*/ 223 h 223"/>
                <a:gd name="T8" fmla="*/ 87 w 805"/>
                <a:gd name="T9" fmla="*/ 220 h 223"/>
                <a:gd name="T10" fmla="*/ 63 w 805"/>
                <a:gd name="T11" fmla="*/ 211 h 223"/>
                <a:gd name="T12" fmla="*/ 42 w 805"/>
                <a:gd name="T13" fmla="*/ 199 h 223"/>
                <a:gd name="T14" fmla="*/ 25 w 805"/>
                <a:gd name="T15" fmla="*/ 182 h 223"/>
                <a:gd name="T16" fmla="*/ 12 w 805"/>
                <a:gd name="T17" fmla="*/ 161 h 223"/>
                <a:gd name="T18" fmla="*/ 3 w 805"/>
                <a:gd name="T19" fmla="*/ 137 h 223"/>
                <a:gd name="T20" fmla="*/ 0 w 805"/>
                <a:gd name="T21" fmla="*/ 111 h 223"/>
                <a:gd name="T22" fmla="*/ 3 w 805"/>
                <a:gd name="T23" fmla="*/ 86 h 223"/>
                <a:gd name="T24" fmla="*/ 12 w 805"/>
                <a:gd name="T25" fmla="*/ 62 h 223"/>
                <a:gd name="T26" fmla="*/ 25 w 805"/>
                <a:gd name="T27" fmla="*/ 41 h 223"/>
                <a:gd name="T28" fmla="*/ 42 w 805"/>
                <a:gd name="T29" fmla="*/ 24 h 223"/>
                <a:gd name="T30" fmla="*/ 63 w 805"/>
                <a:gd name="T31" fmla="*/ 11 h 223"/>
                <a:gd name="T32" fmla="*/ 87 w 805"/>
                <a:gd name="T33" fmla="*/ 2 h 223"/>
                <a:gd name="T34" fmla="*/ 113 w 805"/>
                <a:gd name="T3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3">
                  <a:moveTo>
                    <a:pt x="113" y="0"/>
                  </a:moveTo>
                  <a:lnTo>
                    <a:pt x="805" y="0"/>
                  </a:lnTo>
                  <a:lnTo>
                    <a:pt x="805" y="223"/>
                  </a:lnTo>
                  <a:lnTo>
                    <a:pt x="113" y="223"/>
                  </a:lnTo>
                  <a:lnTo>
                    <a:pt x="87" y="220"/>
                  </a:lnTo>
                  <a:lnTo>
                    <a:pt x="63" y="211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1"/>
                  </a:lnTo>
                  <a:lnTo>
                    <a:pt x="42" y="24"/>
                  </a:lnTo>
                  <a:lnTo>
                    <a:pt x="63" y="11"/>
                  </a:lnTo>
                  <a:lnTo>
                    <a:pt x="87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1A308D87-6050-4091-B510-5380BC11A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398" cy="56"/>
            </a:xfrm>
            <a:custGeom>
              <a:avLst/>
              <a:gdLst>
                <a:gd name="T0" fmla="*/ 113 w 1594"/>
                <a:gd name="T1" fmla="*/ 0 h 224"/>
                <a:gd name="T2" fmla="*/ 1482 w 1594"/>
                <a:gd name="T3" fmla="*/ 0 h 224"/>
                <a:gd name="T4" fmla="*/ 1508 w 1594"/>
                <a:gd name="T5" fmla="*/ 3 h 224"/>
                <a:gd name="T6" fmla="*/ 1531 w 1594"/>
                <a:gd name="T7" fmla="*/ 12 h 224"/>
                <a:gd name="T8" fmla="*/ 1552 w 1594"/>
                <a:gd name="T9" fmla="*/ 25 h 224"/>
                <a:gd name="T10" fmla="*/ 1569 w 1594"/>
                <a:gd name="T11" fmla="*/ 43 h 224"/>
                <a:gd name="T12" fmla="*/ 1583 w 1594"/>
                <a:gd name="T13" fmla="*/ 63 h 224"/>
                <a:gd name="T14" fmla="*/ 1591 w 1594"/>
                <a:gd name="T15" fmla="*/ 87 h 224"/>
                <a:gd name="T16" fmla="*/ 1594 w 1594"/>
                <a:gd name="T17" fmla="*/ 112 h 224"/>
                <a:gd name="T18" fmla="*/ 1591 w 1594"/>
                <a:gd name="T19" fmla="*/ 137 h 224"/>
                <a:gd name="T20" fmla="*/ 1583 w 1594"/>
                <a:gd name="T21" fmla="*/ 161 h 224"/>
                <a:gd name="T22" fmla="*/ 1569 w 1594"/>
                <a:gd name="T23" fmla="*/ 182 h 224"/>
                <a:gd name="T24" fmla="*/ 1552 w 1594"/>
                <a:gd name="T25" fmla="*/ 199 h 224"/>
                <a:gd name="T26" fmla="*/ 1531 w 1594"/>
                <a:gd name="T27" fmla="*/ 213 h 224"/>
                <a:gd name="T28" fmla="*/ 1508 w 1594"/>
                <a:gd name="T29" fmla="*/ 221 h 224"/>
                <a:gd name="T30" fmla="*/ 1482 w 1594"/>
                <a:gd name="T31" fmla="*/ 224 h 224"/>
                <a:gd name="T32" fmla="*/ 113 w 1594"/>
                <a:gd name="T33" fmla="*/ 224 h 224"/>
                <a:gd name="T34" fmla="*/ 87 w 1594"/>
                <a:gd name="T35" fmla="*/ 221 h 224"/>
                <a:gd name="T36" fmla="*/ 63 w 1594"/>
                <a:gd name="T37" fmla="*/ 213 h 224"/>
                <a:gd name="T38" fmla="*/ 42 w 1594"/>
                <a:gd name="T39" fmla="*/ 199 h 224"/>
                <a:gd name="T40" fmla="*/ 25 w 1594"/>
                <a:gd name="T41" fmla="*/ 182 h 224"/>
                <a:gd name="T42" fmla="*/ 12 w 1594"/>
                <a:gd name="T43" fmla="*/ 161 h 224"/>
                <a:gd name="T44" fmla="*/ 3 w 1594"/>
                <a:gd name="T45" fmla="*/ 137 h 224"/>
                <a:gd name="T46" fmla="*/ 0 w 1594"/>
                <a:gd name="T47" fmla="*/ 112 h 224"/>
                <a:gd name="T48" fmla="*/ 3 w 1594"/>
                <a:gd name="T49" fmla="*/ 87 h 224"/>
                <a:gd name="T50" fmla="*/ 12 w 1594"/>
                <a:gd name="T51" fmla="*/ 63 h 224"/>
                <a:gd name="T52" fmla="*/ 25 w 1594"/>
                <a:gd name="T53" fmla="*/ 43 h 224"/>
                <a:gd name="T54" fmla="*/ 42 w 1594"/>
                <a:gd name="T55" fmla="*/ 25 h 224"/>
                <a:gd name="T56" fmla="*/ 63 w 1594"/>
                <a:gd name="T57" fmla="*/ 12 h 224"/>
                <a:gd name="T58" fmla="*/ 87 w 1594"/>
                <a:gd name="T59" fmla="*/ 3 h 224"/>
                <a:gd name="T60" fmla="*/ 113 w 1594"/>
                <a:gd name="T6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4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5"/>
                  </a:lnTo>
                  <a:lnTo>
                    <a:pt x="1569" y="43"/>
                  </a:lnTo>
                  <a:lnTo>
                    <a:pt x="1583" y="63"/>
                  </a:lnTo>
                  <a:lnTo>
                    <a:pt x="1591" y="87"/>
                  </a:lnTo>
                  <a:lnTo>
                    <a:pt x="1594" y="112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3"/>
                  </a:lnTo>
                  <a:lnTo>
                    <a:pt x="1508" y="221"/>
                  </a:lnTo>
                  <a:lnTo>
                    <a:pt x="1482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D673D7F9-77E4-4C36-B6A6-F0308E5B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201" cy="56"/>
            </a:xfrm>
            <a:custGeom>
              <a:avLst/>
              <a:gdLst>
                <a:gd name="T0" fmla="*/ 113 w 805"/>
                <a:gd name="T1" fmla="*/ 0 h 224"/>
                <a:gd name="T2" fmla="*/ 805 w 805"/>
                <a:gd name="T3" fmla="*/ 0 h 224"/>
                <a:gd name="T4" fmla="*/ 805 w 805"/>
                <a:gd name="T5" fmla="*/ 224 h 224"/>
                <a:gd name="T6" fmla="*/ 113 w 805"/>
                <a:gd name="T7" fmla="*/ 224 h 224"/>
                <a:gd name="T8" fmla="*/ 87 w 805"/>
                <a:gd name="T9" fmla="*/ 221 h 224"/>
                <a:gd name="T10" fmla="*/ 63 w 805"/>
                <a:gd name="T11" fmla="*/ 213 h 224"/>
                <a:gd name="T12" fmla="*/ 42 w 805"/>
                <a:gd name="T13" fmla="*/ 199 h 224"/>
                <a:gd name="T14" fmla="*/ 25 w 805"/>
                <a:gd name="T15" fmla="*/ 182 h 224"/>
                <a:gd name="T16" fmla="*/ 12 w 805"/>
                <a:gd name="T17" fmla="*/ 161 h 224"/>
                <a:gd name="T18" fmla="*/ 3 w 805"/>
                <a:gd name="T19" fmla="*/ 137 h 224"/>
                <a:gd name="T20" fmla="*/ 0 w 805"/>
                <a:gd name="T21" fmla="*/ 112 h 224"/>
                <a:gd name="T22" fmla="*/ 3 w 805"/>
                <a:gd name="T23" fmla="*/ 87 h 224"/>
                <a:gd name="T24" fmla="*/ 12 w 805"/>
                <a:gd name="T25" fmla="*/ 63 h 224"/>
                <a:gd name="T26" fmla="*/ 25 w 805"/>
                <a:gd name="T27" fmla="*/ 43 h 224"/>
                <a:gd name="T28" fmla="*/ 42 w 805"/>
                <a:gd name="T29" fmla="*/ 25 h 224"/>
                <a:gd name="T30" fmla="*/ 63 w 805"/>
                <a:gd name="T31" fmla="*/ 12 h 224"/>
                <a:gd name="T32" fmla="*/ 87 w 805"/>
                <a:gd name="T33" fmla="*/ 3 h 224"/>
                <a:gd name="T34" fmla="*/ 113 w 805"/>
                <a:gd name="T3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4">
                  <a:moveTo>
                    <a:pt x="113" y="0"/>
                  </a:moveTo>
                  <a:lnTo>
                    <a:pt x="805" y="0"/>
                  </a:lnTo>
                  <a:lnTo>
                    <a:pt x="805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58" name="Group 208">
            <a:extLst>
              <a:ext uri="{FF2B5EF4-FFF2-40B4-BE49-F238E27FC236}">
                <a16:creationId xmlns:a16="http://schemas.microsoft.com/office/drawing/2014/main" id="{AA289911-7A98-4E8D-AAEA-B3D7015B11D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6360" y="3605109"/>
            <a:ext cx="379834" cy="507566"/>
            <a:chOff x="170" y="1475"/>
            <a:chExt cx="797" cy="1076"/>
          </a:xfrm>
        </p:grpSpPr>
        <p:sp>
          <p:nvSpPr>
            <p:cNvPr id="159" name="Freeform 210">
              <a:extLst>
                <a:ext uri="{FF2B5EF4-FFF2-40B4-BE49-F238E27FC236}">
                  <a16:creationId xmlns:a16="http://schemas.microsoft.com/office/drawing/2014/main" id="{94903513-896A-4645-A29B-952B8E26D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" y="1475"/>
              <a:ext cx="797" cy="1076"/>
            </a:xfrm>
            <a:custGeom>
              <a:avLst/>
              <a:gdLst>
                <a:gd name="T0" fmla="*/ 264 w 3190"/>
                <a:gd name="T1" fmla="*/ 0 h 4307"/>
                <a:gd name="T2" fmla="*/ 2926 w 3190"/>
                <a:gd name="T3" fmla="*/ 0 h 4307"/>
                <a:gd name="T4" fmla="*/ 2970 w 3190"/>
                <a:gd name="T5" fmla="*/ 2 h 4307"/>
                <a:gd name="T6" fmla="*/ 3010 w 3190"/>
                <a:gd name="T7" fmla="*/ 13 h 4307"/>
                <a:gd name="T8" fmla="*/ 3048 w 3190"/>
                <a:gd name="T9" fmla="*/ 28 h 4307"/>
                <a:gd name="T10" fmla="*/ 3082 w 3190"/>
                <a:gd name="T11" fmla="*/ 51 h 4307"/>
                <a:gd name="T12" fmla="*/ 3113 w 3190"/>
                <a:gd name="T13" fmla="*/ 77 h 4307"/>
                <a:gd name="T14" fmla="*/ 3139 w 3190"/>
                <a:gd name="T15" fmla="*/ 107 h 4307"/>
                <a:gd name="T16" fmla="*/ 3162 w 3190"/>
                <a:gd name="T17" fmla="*/ 142 h 4307"/>
                <a:gd name="T18" fmla="*/ 3177 w 3190"/>
                <a:gd name="T19" fmla="*/ 180 h 4307"/>
                <a:gd name="T20" fmla="*/ 3187 w 3190"/>
                <a:gd name="T21" fmla="*/ 221 h 4307"/>
                <a:gd name="T22" fmla="*/ 3190 w 3190"/>
                <a:gd name="T23" fmla="*/ 263 h 4307"/>
                <a:gd name="T24" fmla="*/ 3190 w 3190"/>
                <a:gd name="T25" fmla="*/ 4042 h 4307"/>
                <a:gd name="T26" fmla="*/ 3187 w 3190"/>
                <a:gd name="T27" fmla="*/ 4085 h 4307"/>
                <a:gd name="T28" fmla="*/ 3177 w 3190"/>
                <a:gd name="T29" fmla="*/ 4126 h 4307"/>
                <a:gd name="T30" fmla="*/ 3162 w 3190"/>
                <a:gd name="T31" fmla="*/ 4164 h 4307"/>
                <a:gd name="T32" fmla="*/ 3139 w 3190"/>
                <a:gd name="T33" fmla="*/ 4198 h 4307"/>
                <a:gd name="T34" fmla="*/ 3113 w 3190"/>
                <a:gd name="T35" fmla="*/ 4229 h 4307"/>
                <a:gd name="T36" fmla="*/ 3082 w 3190"/>
                <a:gd name="T37" fmla="*/ 4255 h 4307"/>
                <a:gd name="T38" fmla="*/ 3048 w 3190"/>
                <a:gd name="T39" fmla="*/ 4276 h 4307"/>
                <a:gd name="T40" fmla="*/ 3010 w 3190"/>
                <a:gd name="T41" fmla="*/ 4292 h 4307"/>
                <a:gd name="T42" fmla="*/ 2970 w 3190"/>
                <a:gd name="T43" fmla="*/ 4303 h 4307"/>
                <a:gd name="T44" fmla="*/ 2926 w 3190"/>
                <a:gd name="T45" fmla="*/ 4307 h 4307"/>
                <a:gd name="T46" fmla="*/ 264 w 3190"/>
                <a:gd name="T47" fmla="*/ 4307 h 4307"/>
                <a:gd name="T48" fmla="*/ 221 w 3190"/>
                <a:gd name="T49" fmla="*/ 4303 h 4307"/>
                <a:gd name="T50" fmla="*/ 180 w 3190"/>
                <a:gd name="T51" fmla="*/ 4292 h 4307"/>
                <a:gd name="T52" fmla="*/ 142 w 3190"/>
                <a:gd name="T53" fmla="*/ 4276 h 4307"/>
                <a:gd name="T54" fmla="*/ 108 w 3190"/>
                <a:gd name="T55" fmla="*/ 4255 h 4307"/>
                <a:gd name="T56" fmla="*/ 77 w 3190"/>
                <a:gd name="T57" fmla="*/ 4229 h 4307"/>
                <a:gd name="T58" fmla="*/ 51 w 3190"/>
                <a:gd name="T59" fmla="*/ 4198 h 4307"/>
                <a:gd name="T60" fmla="*/ 30 w 3190"/>
                <a:gd name="T61" fmla="*/ 4164 h 4307"/>
                <a:gd name="T62" fmla="*/ 13 w 3190"/>
                <a:gd name="T63" fmla="*/ 4126 h 4307"/>
                <a:gd name="T64" fmla="*/ 4 w 3190"/>
                <a:gd name="T65" fmla="*/ 4085 h 4307"/>
                <a:gd name="T66" fmla="*/ 0 w 3190"/>
                <a:gd name="T67" fmla="*/ 4042 h 4307"/>
                <a:gd name="T68" fmla="*/ 0 w 3190"/>
                <a:gd name="T69" fmla="*/ 263 h 4307"/>
                <a:gd name="T70" fmla="*/ 4 w 3190"/>
                <a:gd name="T71" fmla="*/ 221 h 4307"/>
                <a:gd name="T72" fmla="*/ 13 w 3190"/>
                <a:gd name="T73" fmla="*/ 180 h 4307"/>
                <a:gd name="T74" fmla="*/ 30 w 3190"/>
                <a:gd name="T75" fmla="*/ 142 h 4307"/>
                <a:gd name="T76" fmla="*/ 51 w 3190"/>
                <a:gd name="T77" fmla="*/ 107 h 4307"/>
                <a:gd name="T78" fmla="*/ 77 w 3190"/>
                <a:gd name="T79" fmla="*/ 77 h 4307"/>
                <a:gd name="T80" fmla="*/ 108 w 3190"/>
                <a:gd name="T81" fmla="*/ 51 h 4307"/>
                <a:gd name="T82" fmla="*/ 142 w 3190"/>
                <a:gd name="T83" fmla="*/ 28 h 4307"/>
                <a:gd name="T84" fmla="*/ 180 w 3190"/>
                <a:gd name="T85" fmla="*/ 13 h 4307"/>
                <a:gd name="T86" fmla="*/ 221 w 3190"/>
                <a:gd name="T87" fmla="*/ 2 h 4307"/>
                <a:gd name="T88" fmla="*/ 264 w 3190"/>
                <a:gd name="T89" fmla="*/ 0 h 4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90" h="4307">
                  <a:moveTo>
                    <a:pt x="264" y="0"/>
                  </a:moveTo>
                  <a:lnTo>
                    <a:pt x="2926" y="0"/>
                  </a:lnTo>
                  <a:lnTo>
                    <a:pt x="2970" y="2"/>
                  </a:lnTo>
                  <a:lnTo>
                    <a:pt x="3010" y="13"/>
                  </a:lnTo>
                  <a:lnTo>
                    <a:pt x="3048" y="28"/>
                  </a:lnTo>
                  <a:lnTo>
                    <a:pt x="3082" y="51"/>
                  </a:lnTo>
                  <a:lnTo>
                    <a:pt x="3113" y="77"/>
                  </a:lnTo>
                  <a:lnTo>
                    <a:pt x="3139" y="107"/>
                  </a:lnTo>
                  <a:lnTo>
                    <a:pt x="3162" y="142"/>
                  </a:lnTo>
                  <a:lnTo>
                    <a:pt x="3177" y="180"/>
                  </a:lnTo>
                  <a:lnTo>
                    <a:pt x="3187" y="221"/>
                  </a:lnTo>
                  <a:lnTo>
                    <a:pt x="3190" y="263"/>
                  </a:lnTo>
                  <a:lnTo>
                    <a:pt x="3190" y="4042"/>
                  </a:lnTo>
                  <a:lnTo>
                    <a:pt x="3187" y="4085"/>
                  </a:lnTo>
                  <a:lnTo>
                    <a:pt x="3177" y="4126"/>
                  </a:lnTo>
                  <a:lnTo>
                    <a:pt x="3162" y="4164"/>
                  </a:lnTo>
                  <a:lnTo>
                    <a:pt x="3139" y="4198"/>
                  </a:lnTo>
                  <a:lnTo>
                    <a:pt x="3113" y="4229"/>
                  </a:lnTo>
                  <a:lnTo>
                    <a:pt x="3082" y="4255"/>
                  </a:lnTo>
                  <a:lnTo>
                    <a:pt x="3048" y="4276"/>
                  </a:lnTo>
                  <a:lnTo>
                    <a:pt x="3010" y="4292"/>
                  </a:lnTo>
                  <a:lnTo>
                    <a:pt x="2970" y="4303"/>
                  </a:lnTo>
                  <a:lnTo>
                    <a:pt x="2926" y="4307"/>
                  </a:lnTo>
                  <a:lnTo>
                    <a:pt x="264" y="4307"/>
                  </a:lnTo>
                  <a:lnTo>
                    <a:pt x="221" y="4303"/>
                  </a:lnTo>
                  <a:lnTo>
                    <a:pt x="180" y="4292"/>
                  </a:lnTo>
                  <a:lnTo>
                    <a:pt x="142" y="4276"/>
                  </a:lnTo>
                  <a:lnTo>
                    <a:pt x="108" y="4255"/>
                  </a:lnTo>
                  <a:lnTo>
                    <a:pt x="77" y="4229"/>
                  </a:lnTo>
                  <a:lnTo>
                    <a:pt x="51" y="4198"/>
                  </a:lnTo>
                  <a:lnTo>
                    <a:pt x="30" y="4164"/>
                  </a:lnTo>
                  <a:lnTo>
                    <a:pt x="13" y="4126"/>
                  </a:lnTo>
                  <a:lnTo>
                    <a:pt x="4" y="4085"/>
                  </a:lnTo>
                  <a:lnTo>
                    <a:pt x="0" y="4042"/>
                  </a:lnTo>
                  <a:lnTo>
                    <a:pt x="0" y="263"/>
                  </a:lnTo>
                  <a:lnTo>
                    <a:pt x="4" y="221"/>
                  </a:lnTo>
                  <a:lnTo>
                    <a:pt x="13" y="180"/>
                  </a:lnTo>
                  <a:lnTo>
                    <a:pt x="30" y="142"/>
                  </a:lnTo>
                  <a:lnTo>
                    <a:pt x="51" y="107"/>
                  </a:lnTo>
                  <a:lnTo>
                    <a:pt x="77" y="77"/>
                  </a:lnTo>
                  <a:lnTo>
                    <a:pt x="108" y="51"/>
                  </a:lnTo>
                  <a:lnTo>
                    <a:pt x="142" y="28"/>
                  </a:lnTo>
                  <a:lnTo>
                    <a:pt x="180" y="13"/>
                  </a:lnTo>
                  <a:lnTo>
                    <a:pt x="221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0" name="Freeform 211">
              <a:extLst>
                <a:ext uri="{FF2B5EF4-FFF2-40B4-BE49-F238E27FC236}">
                  <a16:creationId xmlns:a16="http://schemas.microsoft.com/office/drawing/2014/main" id="{EB174DA7-08CE-45D0-9BD7-C75DD966A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" y="1475"/>
              <a:ext cx="728" cy="1074"/>
            </a:xfrm>
            <a:custGeom>
              <a:avLst/>
              <a:gdLst>
                <a:gd name="T0" fmla="*/ 0 w 2913"/>
                <a:gd name="T1" fmla="*/ 0 h 4299"/>
                <a:gd name="T2" fmla="*/ 2649 w 2913"/>
                <a:gd name="T3" fmla="*/ 0 h 4299"/>
                <a:gd name="T4" fmla="*/ 2693 w 2913"/>
                <a:gd name="T5" fmla="*/ 2 h 4299"/>
                <a:gd name="T6" fmla="*/ 2733 w 2913"/>
                <a:gd name="T7" fmla="*/ 13 h 4299"/>
                <a:gd name="T8" fmla="*/ 2771 w 2913"/>
                <a:gd name="T9" fmla="*/ 28 h 4299"/>
                <a:gd name="T10" fmla="*/ 2805 w 2913"/>
                <a:gd name="T11" fmla="*/ 51 h 4299"/>
                <a:gd name="T12" fmla="*/ 2836 w 2913"/>
                <a:gd name="T13" fmla="*/ 77 h 4299"/>
                <a:gd name="T14" fmla="*/ 2862 w 2913"/>
                <a:gd name="T15" fmla="*/ 107 h 4299"/>
                <a:gd name="T16" fmla="*/ 2885 w 2913"/>
                <a:gd name="T17" fmla="*/ 142 h 4299"/>
                <a:gd name="T18" fmla="*/ 2900 w 2913"/>
                <a:gd name="T19" fmla="*/ 180 h 4299"/>
                <a:gd name="T20" fmla="*/ 2910 w 2913"/>
                <a:gd name="T21" fmla="*/ 221 h 4299"/>
                <a:gd name="T22" fmla="*/ 2913 w 2913"/>
                <a:gd name="T23" fmla="*/ 263 h 4299"/>
                <a:gd name="T24" fmla="*/ 2913 w 2913"/>
                <a:gd name="T25" fmla="*/ 4036 h 4299"/>
                <a:gd name="T26" fmla="*/ 2910 w 2913"/>
                <a:gd name="T27" fmla="*/ 4077 h 4299"/>
                <a:gd name="T28" fmla="*/ 2900 w 2913"/>
                <a:gd name="T29" fmla="*/ 4119 h 4299"/>
                <a:gd name="T30" fmla="*/ 2885 w 2913"/>
                <a:gd name="T31" fmla="*/ 4156 h 4299"/>
                <a:gd name="T32" fmla="*/ 2862 w 2913"/>
                <a:gd name="T33" fmla="*/ 4191 h 4299"/>
                <a:gd name="T34" fmla="*/ 2836 w 2913"/>
                <a:gd name="T35" fmla="*/ 4221 h 4299"/>
                <a:gd name="T36" fmla="*/ 2805 w 2913"/>
                <a:gd name="T37" fmla="*/ 4249 h 4299"/>
                <a:gd name="T38" fmla="*/ 2771 w 2913"/>
                <a:gd name="T39" fmla="*/ 4270 h 4299"/>
                <a:gd name="T40" fmla="*/ 2733 w 2913"/>
                <a:gd name="T41" fmla="*/ 4286 h 4299"/>
                <a:gd name="T42" fmla="*/ 2693 w 2913"/>
                <a:gd name="T43" fmla="*/ 4296 h 4299"/>
                <a:gd name="T44" fmla="*/ 2649 w 2913"/>
                <a:gd name="T45" fmla="*/ 4299 h 4299"/>
                <a:gd name="T46" fmla="*/ 0 w 2913"/>
                <a:gd name="T47" fmla="*/ 4299 h 4299"/>
                <a:gd name="T48" fmla="*/ 0 w 2913"/>
                <a:gd name="T49" fmla="*/ 0 h 4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13" h="4299">
                  <a:moveTo>
                    <a:pt x="0" y="0"/>
                  </a:moveTo>
                  <a:lnTo>
                    <a:pt x="2649" y="0"/>
                  </a:lnTo>
                  <a:lnTo>
                    <a:pt x="2693" y="2"/>
                  </a:lnTo>
                  <a:lnTo>
                    <a:pt x="2733" y="13"/>
                  </a:lnTo>
                  <a:lnTo>
                    <a:pt x="2771" y="28"/>
                  </a:lnTo>
                  <a:lnTo>
                    <a:pt x="2805" y="51"/>
                  </a:lnTo>
                  <a:lnTo>
                    <a:pt x="2836" y="77"/>
                  </a:lnTo>
                  <a:lnTo>
                    <a:pt x="2862" y="107"/>
                  </a:lnTo>
                  <a:lnTo>
                    <a:pt x="2885" y="142"/>
                  </a:lnTo>
                  <a:lnTo>
                    <a:pt x="2900" y="180"/>
                  </a:lnTo>
                  <a:lnTo>
                    <a:pt x="2910" y="221"/>
                  </a:lnTo>
                  <a:lnTo>
                    <a:pt x="2913" y="263"/>
                  </a:lnTo>
                  <a:lnTo>
                    <a:pt x="2913" y="4036"/>
                  </a:lnTo>
                  <a:lnTo>
                    <a:pt x="2910" y="4077"/>
                  </a:lnTo>
                  <a:lnTo>
                    <a:pt x="2900" y="4119"/>
                  </a:lnTo>
                  <a:lnTo>
                    <a:pt x="2885" y="4156"/>
                  </a:lnTo>
                  <a:lnTo>
                    <a:pt x="2862" y="4191"/>
                  </a:lnTo>
                  <a:lnTo>
                    <a:pt x="2836" y="4221"/>
                  </a:lnTo>
                  <a:lnTo>
                    <a:pt x="2805" y="4249"/>
                  </a:lnTo>
                  <a:lnTo>
                    <a:pt x="2771" y="4270"/>
                  </a:lnTo>
                  <a:lnTo>
                    <a:pt x="2733" y="4286"/>
                  </a:lnTo>
                  <a:lnTo>
                    <a:pt x="2693" y="4296"/>
                  </a:lnTo>
                  <a:lnTo>
                    <a:pt x="2649" y="4299"/>
                  </a:lnTo>
                  <a:lnTo>
                    <a:pt x="0" y="4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212">
              <a:extLst>
                <a:ext uri="{FF2B5EF4-FFF2-40B4-BE49-F238E27FC236}">
                  <a16:creationId xmlns:a16="http://schemas.microsoft.com/office/drawing/2014/main" id="{0A7B09DF-4351-4CE9-A50A-2C78FF0E4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" y="1527"/>
              <a:ext cx="659" cy="903"/>
            </a:xfrm>
            <a:custGeom>
              <a:avLst/>
              <a:gdLst>
                <a:gd name="T0" fmla="*/ 208 w 2636"/>
                <a:gd name="T1" fmla="*/ 0 h 3612"/>
                <a:gd name="T2" fmla="*/ 2429 w 2636"/>
                <a:gd name="T3" fmla="*/ 0 h 3612"/>
                <a:gd name="T4" fmla="*/ 2462 w 2636"/>
                <a:gd name="T5" fmla="*/ 4 h 3612"/>
                <a:gd name="T6" fmla="*/ 2495 w 2636"/>
                <a:gd name="T7" fmla="*/ 14 h 3612"/>
                <a:gd name="T8" fmla="*/ 2525 w 2636"/>
                <a:gd name="T9" fmla="*/ 30 h 3612"/>
                <a:gd name="T10" fmla="*/ 2553 w 2636"/>
                <a:gd name="T11" fmla="*/ 51 h 3612"/>
                <a:gd name="T12" fmla="*/ 2576 w 2636"/>
                <a:gd name="T13" fmla="*/ 77 h 3612"/>
                <a:gd name="T14" fmla="*/ 2597 w 2636"/>
                <a:gd name="T15" fmla="*/ 106 h 3612"/>
                <a:gd name="T16" fmla="*/ 2613 w 2636"/>
                <a:gd name="T17" fmla="*/ 139 h 3612"/>
                <a:gd name="T18" fmla="*/ 2626 w 2636"/>
                <a:gd name="T19" fmla="*/ 173 h 3612"/>
                <a:gd name="T20" fmla="*/ 2634 w 2636"/>
                <a:gd name="T21" fmla="*/ 207 h 3612"/>
                <a:gd name="T22" fmla="*/ 2636 w 2636"/>
                <a:gd name="T23" fmla="*/ 243 h 3612"/>
                <a:gd name="T24" fmla="*/ 2636 w 2636"/>
                <a:gd name="T25" fmla="*/ 3397 h 3612"/>
                <a:gd name="T26" fmla="*/ 2632 w 2636"/>
                <a:gd name="T27" fmla="*/ 3435 h 3612"/>
                <a:gd name="T28" fmla="*/ 2625 w 2636"/>
                <a:gd name="T29" fmla="*/ 3471 h 3612"/>
                <a:gd name="T30" fmla="*/ 2610 w 2636"/>
                <a:gd name="T31" fmla="*/ 3504 h 3612"/>
                <a:gd name="T32" fmla="*/ 2591 w 2636"/>
                <a:gd name="T33" fmla="*/ 3534 h 3612"/>
                <a:gd name="T34" fmla="*/ 2566 w 2636"/>
                <a:gd name="T35" fmla="*/ 3560 h 3612"/>
                <a:gd name="T36" fmla="*/ 2537 w 2636"/>
                <a:gd name="T37" fmla="*/ 3583 h 3612"/>
                <a:gd name="T38" fmla="*/ 2504 w 2636"/>
                <a:gd name="T39" fmla="*/ 3598 h 3612"/>
                <a:gd name="T40" fmla="*/ 2468 w 2636"/>
                <a:gd name="T41" fmla="*/ 3609 h 3612"/>
                <a:gd name="T42" fmla="*/ 2429 w 2636"/>
                <a:gd name="T43" fmla="*/ 3612 h 3612"/>
                <a:gd name="T44" fmla="*/ 208 w 2636"/>
                <a:gd name="T45" fmla="*/ 3612 h 3612"/>
                <a:gd name="T46" fmla="*/ 170 w 2636"/>
                <a:gd name="T47" fmla="*/ 3609 h 3612"/>
                <a:gd name="T48" fmla="*/ 134 w 2636"/>
                <a:gd name="T49" fmla="*/ 3598 h 3612"/>
                <a:gd name="T50" fmla="*/ 102 w 2636"/>
                <a:gd name="T51" fmla="*/ 3583 h 3612"/>
                <a:gd name="T52" fmla="*/ 73 w 2636"/>
                <a:gd name="T53" fmla="*/ 3560 h 3612"/>
                <a:gd name="T54" fmla="*/ 48 w 2636"/>
                <a:gd name="T55" fmla="*/ 3534 h 3612"/>
                <a:gd name="T56" fmla="*/ 29 w 2636"/>
                <a:gd name="T57" fmla="*/ 3504 h 3612"/>
                <a:gd name="T58" fmla="*/ 13 w 2636"/>
                <a:gd name="T59" fmla="*/ 3471 h 3612"/>
                <a:gd name="T60" fmla="*/ 4 w 2636"/>
                <a:gd name="T61" fmla="*/ 3435 h 3612"/>
                <a:gd name="T62" fmla="*/ 0 w 2636"/>
                <a:gd name="T63" fmla="*/ 3397 h 3612"/>
                <a:gd name="T64" fmla="*/ 0 w 2636"/>
                <a:gd name="T65" fmla="*/ 243 h 3612"/>
                <a:gd name="T66" fmla="*/ 2 w 2636"/>
                <a:gd name="T67" fmla="*/ 207 h 3612"/>
                <a:gd name="T68" fmla="*/ 10 w 2636"/>
                <a:gd name="T69" fmla="*/ 173 h 3612"/>
                <a:gd name="T70" fmla="*/ 22 w 2636"/>
                <a:gd name="T71" fmla="*/ 139 h 3612"/>
                <a:gd name="T72" fmla="*/ 38 w 2636"/>
                <a:gd name="T73" fmla="*/ 106 h 3612"/>
                <a:gd name="T74" fmla="*/ 57 w 2636"/>
                <a:gd name="T75" fmla="*/ 77 h 3612"/>
                <a:gd name="T76" fmla="*/ 81 w 2636"/>
                <a:gd name="T77" fmla="*/ 51 h 3612"/>
                <a:gd name="T78" fmla="*/ 108 w 2636"/>
                <a:gd name="T79" fmla="*/ 30 h 3612"/>
                <a:gd name="T80" fmla="*/ 138 w 2636"/>
                <a:gd name="T81" fmla="*/ 14 h 3612"/>
                <a:gd name="T82" fmla="*/ 172 w 2636"/>
                <a:gd name="T83" fmla="*/ 4 h 3612"/>
                <a:gd name="T84" fmla="*/ 208 w 2636"/>
                <a:gd name="T85" fmla="*/ 0 h 3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36" h="3612">
                  <a:moveTo>
                    <a:pt x="208" y="0"/>
                  </a:moveTo>
                  <a:lnTo>
                    <a:pt x="2429" y="0"/>
                  </a:lnTo>
                  <a:lnTo>
                    <a:pt x="2462" y="4"/>
                  </a:lnTo>
                  <a:lnTo>
                    <a:pt x="2495" y="14"/>
                  </a:lnTo>
                  <a:lnTo>
                    <a:pt x="2525" y="30"/>
                  </a:lnTo>
                  <a:lnTo>
                    <a:pt x="2553" y="51"/>
                  </a:lnTo>
                  <a:lnTo>
                    <a:pt x="2576" y="77"/>
                  </a:lnTo>
                  <a:lnTo>
                    <a:pt x="2597" y="106"/>
                  </a:lnTo>
                  <a:lnTo>
                    <a:pt x="2613" y="139"/>
                  </a:lnTo>
                  <a:lnTo>
                    <a:pt x="2626" y="173"/>
                  </a:lnTo>
                  <a:lnTo>
                    <a:pt x="2634" y="207"/>
                  </a:lnTo>
                  <a:lnTo>
                    <a:pt x="2636" y="243"/>
                  </a:lnTo>
                  <a:lnTo>
                    <a:pt x="2636" y="3397"/>
                  </a:lnTo>
                  <a:lnTo>
                    <a:pt x="2632" y="3435"/>
                  </a:lnTo>
                  <a:lnTo>
                    <a:pt x="2625" y="3471"/>
                  </a:lnTo>
                  <a:lnTo>
                    <a:pt x="2610" y="3504"/>
                  </a:lnTo>
                  <a:lnTo>
                    <a:pt x="2591" y="3534"/>
                  </a:lnTo>
                  <a:lnTo>
                    <a:pt x="2566" y="3560"/>
                  </a:lnTo>
                  <a:lnTo>
                    <a:pt x="2537" y="3583"/>
                  </a:lnTo>
                  <a:lnTo>
                    <a:pt x="2504" y="3598"/>
                  </a:lnTo>
                  <a:lnTo>
                    <a:pt x="2468" y="3609"/>
                  </a:lnTo>
                  <a:lnTo>
                    <a:pt x="2429" y="3612"/>
                  </a:lnTo>
                  <a:lnTo>
                    <a:pt x="208" y="3612"/>
                  </a:lnTo>
                  <a:lnTo>
                    <a:pt x="170" y="3609"/>
                  </a:lnTo>
                  <a:lnTo>
                    <a:pt x="134" y="3598"/>
                  </a:lnTo>
                  <a:lnTo>
                    <a:pt x="102" y="3583"/>
                  </a:lnTo>
                  <a:lnTo>
                    <a:pt x="73" y="3560"/>
                  </a:lnTo>
                  <a:lnTo>
                    <a:pt x="48" y="3534"/>
                  </a:lnTo>
                  <a:lnTo>
                    <a:pt x="29" y="3504"/>
                  </a:lnTo>
                  <a:lnTo>
                    <a:pt x="13" y="3471"/>
                  </a:lnTo>
                  <a:lnTo>
                    <a:pt x="4" y="3435"/>
                  </a:lnTo>
                  <a:lnTo>
                    <a:pt x="0" y="3397"/>
                  </a:lnTo>
                  <a:lnTo>
                    <a:pt x="0" y="243"/>
                  </a:lnTo>
                  <a:lnTo>
                    <a:pt x="2" y="207"/>
                  </a:lnTo>
                  <a:lnTo>
                    <a:pt x="10" y="173"/>
                  </a:lnTo>
                  <a:lnTo>
                    <a:pt x="22" y="139"/>
                  </a:lnTo>
                  <a:lnTo>
                    <a:pt x="38" y="106"/>
                  </a:lnTo>
                  <a:lnTo>
                    <a:pt x="57" y="77"/>
                  </a:lnTo>
                  <a:lnTo>
                    <a:pt x="81" y="51"/>
                  </a:lnTo>
                  <a:lnTo>
                    <a:pt x="108" y="30"/>
                  </a:lnTo>
                  <a:lnTo>
                    <a:pt x="138" y="14"/>
                  </a:lnTo>
                  <a:lnTo>
                    <a:pt x="172" y="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DEEEF9"/>
            </a:solidFill>
            <a:ln w="0">
              <a:solidFill>
                <a:srgbClr val="DEEEF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213">
              <a:extLst>
                <a:ext uri="{FF2B5EF4-FFF2-40B4-BE49-F238E27FC236}">
                  <a16:creationId xmlns:a16="http://schemas.microsoft.com/office/drawing/2014/main" id="{C5901965-7963-4974-B35F-E2B3F8461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" y="1527"/>
              <a:ext cx="607" cy="901"/>
            </a:xfrm>
            <a:custGeom>
              <a:avLst/>
              <a:gdLst>
                <a:gd name="T0" fmla="*/ 0 w 2428"/>
                <a:gd name="T1" fmla="*/ 0 h 3605"/>
                <a:gd name="T2" fmla="*/ 2221 w 2428"/>
                <a:gd name="T3" fmla="*/ 0 h 3605"/>
                <a:gd name="T4" fmla="*/ 2254 w 2428"/>
                <a:gd name="T5" fmla="*/ 4 h 3605"/>
                <a:gd name="T6" fmla="*/ 2287 w 2428"/>
                <a:gd name="T7" fmla="*/ 14 h 3605"/>
                <a:gd name="T8" fmla="*/ 2317 w 2428"/>
                <a:gd name="T9" fmla="*/ 30 h 3605"/>
                <a:gd name="T10" fmla="*/ 2345 w 2428"/>
                <a:gd name="T11" fmla="*/ 51 h 3605"/>
                <a:gd name="T12" fmla="*/ 2368 w 2428"/>
                <a:gd name="T13" fmla="*/ 77 h 3605"/>
                <a:gd name="T14" fmla="*/ 2389 w 2428"/>
                <a:gd name="T15" fmla="*/ 106 h 3605"/>
                <a:gd name="T16" fmla="*/ 2405 w 2428"/>
                <a:gd name="T17" fmla="*/ 139 h 3605"/>
                <a:gd name="T18" fmla="*/ 2418 w 2428"/>
                <a:gd name="T19" fmla="*/ 173 h 3605"/>
                <a:gd name="T20" fmla="*/ 2426 w 2428"/>
                <a:gd name="T21" fmla="*/ 207 h 3605"/>
                <a:gd name="T22" fmla="*/ 2428 w 2428"/>
                <a:gd name="T23" fmla="*/ 243 h 3605"/>
                <a:gd name="T24" fmla="*/ 2428 w 2428"/>
                <a:gd name="T25" fmla="*/ 3389 h 3605"/>
                <a:gd name="T26" fmla="*/ 2424 w 2428"/>
                <a:gd name="T27" fmla="*/ 3428 h 3605"/>
                <a:gd name="T28" fmla="*/ 2417 w 2428"/>
                <a:gd name="T29" fmla="*/ 3465 h 3605"/>
                <a:gd name="T30" fmla="*/ 2402 w 2428"/>
                <a:gd name="T31" fmla="*/ 3498 h 3605"/>
                <a:gd name="T32" fmla="*/ 2383 w 2428"/>
                <a:gd name="T33" fmla="*/ 3528 h 3605"/>
                <a:gd name="T34" fmla="*/ 2358 w 2428"/>
                <a:gd name="T35" fmla="*/ 3554 h 3605"/>
                <a:gd name="T36" fmla="*/ 2329 w 2428"/>
                <a:gd name="T37" fmla="*/ 3575 h 3605"/>
                <a:gd name="T38" fmla="*/ 2296 w 2428"/>
                <a:gd name="T39" fmla="*/ 3592 h 3605"/>
                <a:gd name="T40" fmla="*/ 2260 w 2428"/>
                <a:gd name="T41" fmla="*/ 3601 h 3605"/>
                <a:gd name="T42" fmla="*/ 2221 w 2428"/>
                <a:gd name="T43" fmla="*/ 3605 h 3605"/>
                <a:gd name="T44" fmla="*/ 0 w 2428"/>
                <a:gd name="T45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28" h="3605">
                  <a:moveTo>
                    <a:pt x="0" y="0"/>
                  </a:moveTo>
                  <a:lnTo>
                    <a:pt x="2221" y="0"/>
                  </a:lnTo>
                  <a:lnTo>
                    <a:pt x="2254" y="4"/>
                  </a:lnTo>
                  <a:lnTo>
                    <a:pt x="2287" y="14"/>
                  </a:lnTo>
                  <a:lnTo>
                    <a:pt x="2317" y="30"/>
                  </a:lnTo>
                  <a:lnTo>
                    <a:pt x="2345" y="51"/>
                  </a:lnTo>
                  <a:lnTo>
                    <a:pt x="2368" y="77"/>
                  </a:lnTo>
                  <a:lnTo>
                    <a:pt x="2389" y="106"/>
                  </a:lnTo>
                  <a:lnTo>
                    <a:pt x="2405" y="139"/>
                  </a:lnTo>
                  <a:lnTo>
                    <a:pt x="2418" y="173"/>
                  </a:lnTo>
                  <a:lnTo>
                    <a:pt x="2426" y="207"/>
                  </a:lnTo>
                  <a:lnTo>
                    <a:pt x="2428" y="243"/>
                  </a:lnTo>
                  <a:lnTo>
                    <a:pt x="2428" y="3389"/>
                  </a:lnTo>
                  <a:lnTo>
                    <a:pt x="2424" y="3428"/>
                  </a:lnTo>
                  <a:lnTo>
                    <a:pt x="2417" y="3465"/>
                  </a:lnTo>
                  <a:lnTo>
                    <a:pt x="2402" y="3498"/>
                  </a:lnTo>
                  <a:lnTo>
                    <a:pt x="2383" y="3528"/>
                  </a:lnTo>
                  <a:lnTo>
                    <a:pt x="2358" y="3554"/>
                  </a:lnTo>
                  <a:lnTo>
                    <a:pt x="2329" y="3575"/>
                  </a:lnTo>
                  <a:lnTo>
                    <a:pt x="2296" y="3592"/>
                  </a:lnTo>
                  <a:lnTo>
                    <a:pt x="2260" y="3601"/>
                  </a:lnTo>
                  <a:lnTo>
                    <a:pt x="2221" y="3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DAE5"/>
            </a:solidFill>
            <a:ln w="0">
              <a:solidFill>
                <a:srgbClr val="C6DA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Rectangle 214">
              <a:extLst>
                <a:ext uri="{FF2B5EF4-FFF2-40B4-BE49-F238E27FC236}">
                  <a16:creationId xmlns:a16="http://schemas.microsoft.com/office/drawing/2014/main" id="{5BA0A993-80A9-47CE-B336-9BF77E7B3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665"/>
              <a:ext cx="155" cy="209"/>
            </a:xfrm>
            <a:prstGeom prst="rect">
              <a:avLst/>
            </a:pr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Rectangle 215">
              <a:extLst>
                <a:ext uri="{FF2B5EF4-FFF2-40B4-BE49-F238E27FC236}">
                  <a16:creationId xmlns:a16="http://schemas.microsoft.com/office/drawing/2014/main" id="{EC3CC39A-24AB-4458-9FEF-37020B0DB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683"/>
              <a:ext cx="329" cy="17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Rectangle 216">
              <a:extLst>
                <a:ext uri="{FF2B5EF4-FFF2-40B4-BE49-F238E27FC236}">
                  <a16:creationId xmlns:a16="http://schemas.microsoft.com/office/drawing/2014/main" id="{A89F9966-EBE9-4C19-A6C4-2F7370FEB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735"/>
              <a:ext cx="329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Rectangle 217">
              <a:extLst>
                <a:ext uri="{FF2B5EF4-FFF2-40B4-BE49-F238E27FC236}">
                  <a16:creationId xmlns:a16="http://schemas.microsoft.com/office/drawing/2014/main" id="{716880DA-E070-4782-BE0B-B47C86598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787"/>
              <a:ext cx="329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Rectangle 218">
              <a:extLst>
                <a:ext uri="{FF2B5EF4-FFF2-40B4-BE49-F238E27FC236}">
                  <a16:creationId xmlns:a16="http://schemas.microsoft.com/office/drawing/2014/main" id="{5DE596E2-C5CF-4867-97D1-B362EDBEF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839"/>
              <a:ext cx="208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219">
              <a:extLst>
                <a:ext uri="{FF2B5EF4-FFF2-40B4-BE49-F238E27FC236}">
                  <a16:creationId xmlns:a16="http://schemas.microsoft.com/office/drawing/2014/main" id="{F4A636E5-DDD8-4F1E-867F-C9D954DB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" y="1593"/>
              <a:ext cx="24" cy="24"/>
            </a:xfrm>
            <a:custGeom>
              <a:avLst/>
              <a:gdLst>
                <a:gd name="T0" fmla="*/ 50 w 99"/>
                <a:gd name="T1" fmla="*/ 0 h 97"/>
                <a:gd name="T2" fmla="*/ 68 w 99"/>
                <a:gd name="T3" fmla="*/ 3 h 97"/>
                <a:gd name="T4" fmla="*/ 84 w 99"/>
                <a:gd name="T5" fmla="*/ 13 h 97"/>
                <a:gd name="T6" fmla="*/ 95 w 99"/>
                <a:gd name="T7" fmla="*/ 29 h 97"/>
                <a:gd name="T8" fmla="*/ 99 w 99"/>
                <a:gd name="T9" fmla="*/ 49 h 97"/>
                <a:gd name="T10" fmla="*/ 95 w 99"/>
                <a:gd name="T11" fmla="*/ 67 h 97"/>
                <a:gd name="T12" fmla="*/ 84 w 99"/>
                <a:gd name="T13" fmla="*/ 83 h 97"/>
                <a:gd name="T14" fmla="*/ 68 w 99"/>
                <a:gd name="T15" fmla="*/ 93 h 97"/>
                <a:gd name="T16" fmla="*/ 50 w 99"/>
                <a:gd name="T17" fmla="*/ 97 h 97"/>
                <a:gd name="T18" fmla="*/ 31 w 99"/>
                <a:gd name="T19" fmla="*/ 93 h 97"/>
                <a:gd name="T20" fmla="*/ 15 w 99"/>
                <a:gd name="T21" fmla="*/ 83 h 97"/>
                <a:gd name="T22" fmla="*/ 4 w 99"/>
                <a:gd name="T23" fmla="*/ 67 h 97"/>
                <a:gd name="T24" fmla="*/ 0 w 99"/>
                <a:gd name="T25" fmla="*/ 49 h 97"/>
                <a:gd name="T26" fmla="*/ 4 w 99"/>
                <a:gd name="T27" fmla="*/ 29 h 97"/>
                <a:gd name="T28" fmla="*/ 15 w 99"/>
                <a:gd name="T29" fmla="*/ 13 h 97"/>
                <a:gd name="T30" fmla="*/ 31 w 99"/>
                <a:gd name="T31" fmla="*/ 3 h 97"/>
                <a:gd name="T32" fmla="*/ 50 w 99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97">
                  <a:moveTo>
                    <a:pt x="50" y="0"/>
                  </a:moveTo>
                  <a:lnTo>
                    <a:pt x="68" y="3"/>
                  </a:lnTo>
                  <a:lnTo>
                    <a:pt x="84" y="13"/>
                  </a:lnTo>
                  <a:lnTo>
                    <a:pt x="95" y="29"/>
                  </a:lnTo>
                  <a:lnTo>
                    <a:pt x="99" y="49"/>
                  </a:lnTo>
                  <a:lnTo>
                    <a:pt x="95" y="67"/>
                  </a:lnTo>
                  <a:lnTo>
                    <a:pt x="84" y="83"/>
                  </a:lnTo>
                  <a:lnTo>
                    <a:pt x="68" y="93"/>
                  </a:lnTo>
                  <a:lnTo>
                    <a:pt x="50" y="97"/>
                  </a:lnTo>
                  <a:lnTo>
                    <a:pt x="31" y="93"/>
                  </a:lnTo>
                  <a:lnTo>
                    <a:pt x="15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5" y="13"/>
                  </a:lnTo>
                  <a:lnTo>
                    <a:pt x="31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220">
              <a:extLst>
                <a:ext uri="{FF2B5EF4-FFF2-40B4-BE49-F238E27FC236}">
                  <a16:creationId xmlns:a16="http://schemas.microsoft.com/office/drawing/2014/main" id="{90EA6996-231A-46F9-8FD6-214675631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" y="1593"/>
              <a:ext cx="25" cy="24"/>
            </a:xfrm>
            <a:custGeom>
              <a:avLst/>
              <a:gdLst>
                <a:gd name="T0" fmla="*/ 50 w 98"/>
                <a:gd name="T1" fmla="*/ 0 h 97"/>
                <a:gd name="T2" fmla="*/ 68 w 98"/>
                <a:gd name="T3" fmla="*/ 3 h 97"/>
                <a:gd name="T4" fmla="*/ 84 w 98"/>
                <a:gd name="T5" fmla="*/ 13 h 97"/>
                <a:gd name="T6" fmla="*/ 94 w 98"/>
                <a:gd name="T7" fmla="*/ 29 h 97"/>
                <a:gd name="T8" fmla="*/ 98 w 98"/>
                <a:gd name="T9" fmla="*/ 49 h 97"/>
                <a:gd name="T10" fmla="*/ 94 w 98"/>
                <a:gd name="T11" fmla="*/ 67 h 97"/>
                <a:gd name="T12" fmla="*/ 84 w 98"/>
                <a:gd name="T13" fmla="*/ 83 h 97"/>
                <a:gd name="T14" fmla="*/ 68 w 98"/>
                <a:gd name="T15" fmla="*/ 93 h 97"/>
                <a:gd name="T16" fmla="*/ 50 w 98"/>
                <a:gd name="T17" fmla="*/ 97 h 97"/>
                <a:gd name="T18" fmla="*/ 30 w 98"/>
                <a:gd name="T19" fmla="*/ 93 h 97"/>
                <a:gd name="T20" fmla="*/ 14 w 98"/>
                <a:gd name="T21" fmla="*/ 83 h 97"/>
                <a:gd name="T22" fmla="*/ 4 w 98"/>
                <a:gd name="T23" fmla="*/ 67 h 97"/>
                <a:gd name="T24" fmla="*/ 0 w 98"/>
                <a:gd name="T25" fmla="*/ 49 h 97"/>
                <a:gd name="T26" fmla="*/ 4 w 98"/>
                <a:gd name="T27" fmla="*/ 29 h 97"/>
                <a:gd name="T28" fmla="*/ 14 w 98"/>
                <a:gd name="T29" fmla="*/ 13 h 97"/>
                <a:gd name="T30" fmla="*/ 30 w 98"/>
                <a:gd name="T31" fmla="*/ 3 h 97"/>
                <a:gd name="T32" fmla="*/ 50 w 98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97">
                  <a:moveTo>
                    <a:pt x="50" y="0"/>
                  </a:moveTo>
                  <a:lnTo>
                    <a:pt x="68" y="3"/>
                  </a:lnTo>
                  <a:lnTo>
                    <a:pt x="84" y="13"/>
                  </a:lnTo>
                  <a:lnTo>
                    <a:pt x="94" y="29"/>
                  </a:lnTo>
                  <a:lnTo>
                    <a:pt x="98" y="49"/>
                  </a:lnTo>
                  <a:lnTo>
                    <a:pt x="94" y="67"/>
                  </a:lnTo>
                  <a:lnTo>
                    <a:pt x="84" y="83"/>
                  </a:lnTo>
                  <a:lnTo>
                    <a:pt x="68" y="93"/>
                  </a:lnTo>
                  <a:lnTo>
                    <a:pt x="50" y="97"/>
                  </a:lnTo>
                  <a:lnTo>
                    <a:pt x="30" y="93"/>
                  </a:lnTo>
                  <a:lnTo>
                    <a:pt x="14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4" y="13"/>
                  </a:lnTo>
                  <a:lnTo>
                    <a:pt x="30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221">
              <a:extLst>
                <a:ext uri="{FF2B5EF4-FFF2-40B4-BE49-F238E27FC236}">
                  <a16:creationId xmlns:a16="http://schemas.microsoft.com/office/drawing/2014/main" id="{05CD07D6-EF8D-48B5-BA66-B9EF8C6A5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593"/>
              <a:ext cx="24" cy="24"/>
            </a:xfrm>
            <a:custGeom>
              <a:avLst/>
              <a:gdLst>
                <a:gd name="T0" fmla="*/ 48 w 98"/>
                <a:gd name="T1" fmla="*/ 0 h 97"/>
                <a:gd name="T2" fmla="*/ 68 w 98"/>
                <a:gd name="T3" fmla="*/ 3 h 97"/>
                <a:gd name="T4" fmla="*/ 83 w 98"/>
                <a:gd name="T5" fmla="*/ 13 h 97"/>
                <a:gd name="T6" fmla="*/ 94 w 98"/>
                <a:gd name="T7" fmla="*/ 29 h 97"/>
                <a:gd name="T8" fmla="*/ 98 w 98"/>
                <a:gd name="T9" fmla="*/ 49 h 97"/>
                <a:gd name="T10" fmla="*/ 94 w 98"/>
                <a:gd name="T11" fmla="*/ 67 h 97"/>
                <a:gd name="T12" fmla="*/ 83 w 98"/>
                <a:gd name="T13" fmla="*/ 83 h 97"/>
                <a:gd name="T14" fmla="*/ 68 w 98"/>
                <a:gd name="T15" fmla="*/ 93 h 97"/>
                <a:gd name="T16" fmla="*/ 48 w 98"/>
                <a:gd name="T17" fmla="*/ 97 h 97"/>
                <a:gd name="T18" fmla="*/ 30 w 98"/>
                <a:gd name="T19" fmla="*/ 93 h 97"/>
                <a:gd name="T20" fmla="*/ 14 w 98"/>
                <a:gd name="T21" fmla="*/ 83 h 97"/>
                <a:gd name="T22" fmla="*/ 4 w 98"/>
                <a:gd name="T23" fmla="*/ 67 h 97"/>
                <a:gd name="T24" fmla="*/ 0 w 98"/>
                <a:gd name="T25" fmla="*/ 49 h 97"/>
                <a:gd name="T26" fmla="*/ 4 w 98"/>
                <a:gd name="T27" fmla="*/ 29 h 97"/>
                <a:gd name="T28" fmla="*/ 14 w 98"/>
                <a:gd name="T29" fmla="*/ 13 h 97"/>
                <a:gd name="T30" fmla="*/ 30 w 98"/>
                <a:gd name="T31" fmla="*/ 3 h 97"/>
                <a:gd name="T32" fmla="*/ 48 w 98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97">
                  <a:moveTo>
                    <a:pt x="48" y="0"/>
                  </a:moveTo>
                  <a:lnTo>
                    <a:pt x="68" y="3"/>
                  </a:lnTo>
                  <a:lnTo>
                    <a:pt x="83" y="13"/>
                  </a:lnTo>
                  <a:lnTo>
                    <a:pt x="94" y="29"/>
                  </a:lnTo>
                  <a:lnTo>
                    <a:pt x="98" y="49"/>
                  </a:lnTo>
                  <a:lnTo>
                    <a:pt x="94" y="67"/>
                  </a:lnTo>
                  <a:lnTo>
                    <a:pt x="83" y="83"/>
                  </a:lnTo>
                  <a:lnTo>
                    <a:pt x="68" y="93"/>
                  </a:lnTo>
                  <a:lnTo>
                    <a:pt x="48" y="97"/>
                  </a:lnTo>
                  <a:lnTo>
                    <a:pt x="30" y="93"/>
                  </a:lnTo>
                  <a:lnTo>
                    <a:pt x="14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4" y="13"/>
                  </a:lnTo>
                  <a:lnTo>
                    <a:pt x="30" y="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Rectangle 222">
              <a:extLst>
                <a:ext uri="{FF2B5EF4-FFF2-40B4-BE49-F238E27FC236}">
                  <a16:creationId xmlns:a16="http://schemas.microsoft.com/office/drawing/2014/main" id="{AFCD9A69-7C9F-45CB-94BC-4EB911CDF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943"/>
              <a:ext cx="519" cy="105"/>
            </a:xfrm>
            <a:prstGeom prst="rect">
              <a:avLst/>
            </a:prstGeom>
            <a:solidFill>
              <a:srgbClr val="23C181"/>
            </a:solidFill>
            <a:ln w="0">
              <a:solidFill>
                <a:srgbClr val="23C1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Rectangle 223">
              <a:extLst>
                <a:ext uri="{FF2B5EF4-FFF2-40B4-BE49-F238E27FC236}">
                  <a16:creationId xmlns:a16="http://schemas.microsoft.com/office/drawing/2014/main" id="{C37F6A4E-5578-45F0-9EB1-1ACFFD2BB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2100"/>
              <a:ext cx="69" cy="260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Rectangle 224">
              <a:extLst>
                <a:ext uri="{FF2B5EF4-FFF2-40B4-BE49-F238E27FC236}">
                  <a16:creationId xmlns:a16="http://schemas.microsoft.com/office/drawing/2014/main" id="{AD7A33AB-1FA3-416E-8AD8-E81FC40AA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2152"/>
              <a:ext cx="52" cy="208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Rectangle 225">
              <a:extLst>
                <a:ext uri="{FF2B5EF4-FFF2-40B4-BE49-F238E27FC236}">
                  <a16:creationId xmlns:a16="http://schemas.microsoft.com/office/drawing/2014/main" id="{36D2C496-B91B-4BDC-BF61-36CE4D44C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2221"/>
              <a:ext cx="69" cy="139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Rectangle 226">
              <a:extLst>
                <a:ext uri="{FF2B5EF4-FFF2-40B4-BE49-F238E27FC236}">
                  <a16:creationId xmlns:a16="http://schemas.microsoft.com/office/drawing/2014/main" id="{EB48C1A2-60A3-45A2-89DF-F128273AE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" y="2186"/>
              <a:ext cx="52" cy="174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Rectangle 227">
              <a:extLst>
                <a:ext uri="{FF2B5EF4-FFF2-40B4-BE49-F238E27FC236}">
                  <a16:creationId xmlns:a16="http://schemas.microsoft.com/office/drawing/2014/main" id="{07CD3D63-7CE9-45AA-8192-DADFD3130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" y="2256"/>
              <a:ext cx="69" cy="104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7" name="Freeform 228">
              <a:extLst>
                <a:ext uri="{FF2B5EF4-FFF2-40B4-BE49-F238E27FC236}">
                  <a16:creationId xmlns:a16="http://schemas.microsoft.com/office/drawing/2014/main" id="{8D239921-C9FB-451F-BFE0-505591063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2461"/>
              <a:ext cx="55" cy="56"/>
            </a:xfrm>
            <a:custGeom>
              <a:avLst/>
              <a:gdLst>
                <a:gd name="T0" fmla="*/ 111 w 221"/>
                <a:gd name="T1" fmla="*/ 0 h 223"/>
                <a:gd name="T2" fmla="*/ 139 w 221"/>
                <a:gd name="T3" fmla="*/ 4 h 223"/>
                <a:gd name="T4" fmla="*/ 166 w 221"/>
                <a:gd name="T5" fmla="*/ 15 h 223"/>
                <a:gd name="T6" fmla="*/ 189 w 221"/>
                <a:gd name="T7" fmla="*/ 33 h 223"/>
                <a:gd name="T8" fmla="*/ 206 w 221"/>
                <a:gd name="T9" fmla="*/ 55 h 223"/>
                <a:gd name="T10" fmla="*/ 217 w 221"/>
                <a:gd name="T11" fmla="*/ 81 h 223"/>
                <a:gd name="T12" fmla="*/ 221 w 221"/>
                <a:gd name="T13" fmla="*/ 111 h 223"/>
                <a:gd name="T14" fmla="*/ 217 w 221"/>
                <a:gd name="T15" fmla="*/ 140 h 223"/>
                <a:gd name="T16" fmla="*/ 206 w 221"/>
                <a:gd name="T17" fmla="*/ 168 h 223"/>
                <a:gd name="T18" fmla="*/ 189 w 221"/>
                <a:gd name="T19" fmla="*/ 190 h 223"/>
                <a:gd name="T20" fmla="*/ 166 w 221"/>
                <a:gd name="T21" fmla="*/ 207 h 223"/>
                <a:gd name="T22" fmla="*/ 139 w 221"/>
                <a:gd name="T23" fmla="*/ 219 h 223"/>
                <a:gd name="T24" fmla="*/ 111 w 221"/>
                <a:gd name="T25" fmla="*/ 223 h 223"/>
                <a:gd name="T26" fmla="*/ 81 w 221"/>
                <a:gd name="T27" fmla="*/ 219 h 223"/>
                <a:gd name="T28" fmla="*/ 55 w 221"/>
                <a:gd name="T29" fmla="*/ 207 h 223"/>
                <a:gd name="T30" fmla="*/ 31 w 221"/>
                <a:gd name="T31" fmla="*/ 190 h 223"/>
                <a:gd name="T32" fmla="*/ 14 w 221"/>
                <a:gd name="T33" fmla="*/ 168 h 223"/>
                <a:gd name="T34" fmla="*/ 4 w 221"/>
                <a:gd name="T35" fmla="*/ 140 h 223"/>
                <a:gd name="T36" fmla="*/ 0 w 221"/>
                <a:gd name="T37" fmla="*/ 111 h 223"/>
                <a:gd name="T38" fmla="*/ 4 w 221"/>
                <a:gd name="T39" fmla="*/ 81 h 223"/>
                <a:gd name="T40" fmla="*/ 14 w 221"/>
                <a:gd name="T41" fmla="*/ 55 h 223"/>
                <a:gd name="T42" fmla="*/ 31 w 221"/>
                <a:gd name="T43" fmla="*/ 33 h 223"/>
                <a:gd name="T44" fmla="*/ 55 w 221"/>
                <a:gd name="T45" fmla="*/ 15 h 223"/>
                <a:gd name="T46" fmla="*/ 81 w 221"/>
                <a:gd name="T47" fmla="*/ 4 h 223"/>
                <a:gd name="T48" fmla="*/ 111 w 221"/>
                <a:gd name="T4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1" h="223">
                  <a:moveTo>
                    <a:pt x="111" y="0"/>
                  </a:moveTo>
                  <a:lnTo>
                    <a:pt x="139" y="4"/>
                  </a:lnTo>
                  <a:lnTo>
                    <a:pt x="166" y="15"/>
                  </a:lnTo>
                  <a:lnTo>
                    <a:pt x="189" y="33"/>
                  </a:lnTo>
                  <a:lnTo>
                    <a:pt x="206" y="55"/>
                  </a:lnTo>
                  <a:lnTo>
                    <a:pt x="217" y="81"/>
                  </a:lnTo>
                  <a:lnTo>
                    <a:pt x="221" y="111"/>
                  </a:lnTo>
                  <a:lnTo>
                    <a:pt x="217" y="140"/>
                  </a:lnTo>
                  <a:lnTo>
                    <a:pt x="206" y="168"/>
                  </a:lnTo>
                  <a:lnTo>
                    <a:pt x="189" y="190"/>
                  </a:lnTo>
                  <a:lnTo>
                    <a:pt x="166" y="207"/>
                  </a:lnTo>
                  <a:lnTo>
                    <a:pt x="139" y="219"/>
                  </a:lnTo>
                  <a:lnTo>
                    <a:pt x="111" y="223"/>
                  </a:lnTo>
                  <a:lnTo>
                    <a:pt x="81" y="219"/>
                  </a:lnTo>
                  <a:lnTo>
                    <a:pt x="55" y="207"/>
                  </a:lnTo>
                  <a:lnTo>
                    <a:pt x="31" y="190"/>
                  </a:lnTo>
                  <a:lnTo>
                    <a:pt x="14" y="168"/>
                  </a:lnTo>
                  <a:lnTo>
                    <a:pt x="4" y="140"/>
                  </a:lnTo>
                  <a:lnTo>
                    <a:pt x="0" y="111"/>
                  </a:lnTo>
                  <a:lnTo>
                    <a:pt x="4" y="81"/>
                  </a:lnTo>
                  <a:lnTo>
                    <a:pt x="14" y="55"/>
                  </a:lnTo>
                  <a:lnTo>
                    <a:pt x="31" y="33"/>
                  </a:lnTo>
                  <a:lnTo>
                    <a:pt x="55" y="15"/>
                  </a:lnTo>
                  <a:lnTo>
                    <a:pt x="81" y="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78" name="Group 39">
            <a:extLst>
              <a:ext uri="{FF2B5EF4-FFF2-40B4-BE49-F238E27FC236}">
                <a16:creationId xmlns:a16="http://schemas.microsoft.com/office/drawing/2014/main" id="{6BC04971-23FB-4D1C-8DCC-573D348D85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0195" y="4513986"/>
            <a:ext cx="363457" cy="630468"/>
            <a:chOff x="1761" y="136"/>
            <a:chExt cx="594" cy="1041"/>
          </a:xfrm>
        </p:grpSpPr>
        <p:sp>
          <p:nvSpPr>
            <p:cNvPr id="179" name="AutoShape 38">
              <a:extLst>
                <a:ext uri="{FF2B5EF4-FFF2-40B4-BE49-F238E27FC236}">
                  <a16:creationId xmlns:a16="http://schemas.microsoft.com/office/drawing/2014/main" id="{AD8CA123-0483-411B-BC11-4782E32568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63" y="136"/>
              <a:ext cx="592" cy="1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0" name="Freeform 41">
              <a:extLst>
                <a:ext uri="{FF2B5EF4-FFF2-40B4-BE49-F238E27FC236}">
                  <a16:creationId xmlns:a16="http://schemas.microsoft.com/office/drawing/2014/main" id="{1434E2F9-0773-4567-B660-9A45A5CF1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" y="136"/>
              <a:ext cx="593" cy="1041"/>
            </a:xfrm>
            <a:custGeom>
              <a:avLst/>
              <a:gdLst>
                <a:gd name="T0" fmla="*/ 202 w 2364"/>
                <a:gd name="T1" fmla="*/ 0 h 4164"/>
                <a:gd name="T2" fmla="*/ 2163 w 2364"/>
                <a:gd name="T3" fmla="*/ 0 h 4164"/>
                <a:gd name="T4" fmla="*/ 2197 w 2364"/>
                <a:gd name="T5" fmla="*/ 1 h 4164"/>
                <a:gd name="T6" fmla="*/ 2229 w 2364"/>
                <a:gd name="T7" fmla="*/ 8 h 4164"/>
                <a:gd name="T8" fmla="*/ 2258 w 2364"/>
                <a:gd name="T9" fmla="*/ 16 h 4164"/>
                <a:gd name="T10" fmla="*/ 2284 w 2364"/>
                <a:gd name="T11" fmla="*/ 29 h 4164"/>
                <a:gd name="T12" fmla="*/ 2308 w 2364"/>
                <a:gd name="T13" fmla="*/ 45 h 4164"/>
                <a:gd name="T14" fmla="*/ 2327 w 2364"/>
                <a:gd name="T15" fmla="*/ 66 h 4164"/>
                <a:gd name="T16" fmla="*/ 2344 w 2364"/>
                <a:gd name="T17" fmla="*/ 90 h 4164"/>
                <a:gd name="T18" fmla="*/ 2355 w 2364"/>
                <a:gd name="T19" fmla="*/ 116 h 4164"/>
                <a:gd name="T20" fmla="*/ 2361 w 2364"/>
                <a:gd name="T21" fmla="*/ 146 h 4164"/>
                <a:gd name="T22" fmla="*/ 2364 w 2364"/>
                <a:gd name="T23" fmla="*/ 180 h 4164"/>
                <a:gd name="T24" fmla="*/ 2364 w 2364"/>
                <a:gd name="T25" fmla="*/ 3984 h 4164"/>
                <a:gd name="T26" fmla="*/ 2361 w 2364"/>
                <a:gd name="T27" fmla="*/ 4018 h 4164"/>
                <a:gd name="T28" fmla="*/ 2355 w 2364"/>
                <a:gd name="T29" fmla="*/ 4048 h 4164"/>
                <a:gd name="T30" fmla="*/ 2344 w 2364"/>
                <a:gd name="T31" fmla="*/ 4074 h 4164"/>
                <a:gd name="T32" fmla="*/ 2327 w 2364"/>
                <a:gd name="T33" fmla="*/ 4098 h 4164"/>
                <a:gd name="T34" fmla="*/ 2308 w 2364"/>
                <a:gd name="T35" fmla="*/ 4119 h 4164"/>
                <a:gd name="T36" fmla="*/ 2284 w 2364"/>
                <a:gd name="T37" fmla="*/ 4135 h 4164"/>
                <a:gd name="T38" fmla="*/ 2258 w 2364"/>
                <a:gd name="T39" fmla="*/ 4148 h 4164"/>
                <a:gd name="T40" fmla="*/ 2229 w 2364"/>
                <a:gd name="T41" fmla="*/ 4156 h 4164"/>
                <a:gd name="T42" fmla="*/ 2197 w 2364"/>
                <a:gd name="T43" fmla="*/ 4163 h 4164"/>
                <a:gd name="T44" fmla="*/ 2163 w 2364"/>
                <a:gd name="T45" fmla="*/ 4164 h 4164"/>
                <a:gd name="T46" fmla="*/ 202 w 2364"/>
                <a:gd name="T47" fmla="*/ 4164 h 4164"/>
                <a:gd name="T48" fmla="*/ 168 w 2364"/>
                <a:gd name="T49" fmla="*/ 4163 h 4164"/>
                <a:gd name="T50" fmla="*/ 135 w 2364"/>
                <a:gd name="T51" fmla="*/ 4156 h 4164"/>
                <a:gd name="T52" fmla="*/ 106 w 2364"/>
                <a:gd name="T53" fmla="*/ 4148 h 4164"/>
                <a:gd name="T54" fmla="*/ 79 w 2364"/>
                <a:gd name="T55" fmla="*/ 4135 h 4164"/>
                <a:gd name="T56" fmla="*/ 57 w 2364"/>
                <a:gd name="T57" fmla="*/ 4119 h 4164"/>
                <a:gd name="T58" fmla="*/ 36 w 2364"/>
                <a:gd name="T59" fmla="*/ 4098 h 4164"/>
                <a:gd name="T60" fmla="*/ 21 w 2364"/>
                <a:gd name="T61" fmla="*/ 4074 h 4164"/>
                <a:gd name="T62" fmla="*/ 10 w 2364"/>
                <a:gd name="T63" fmla="*/ 4048 h 4164"/>
                <a:gd name="T64" fmla="*/ 2 w 2364"/>
                <a:gd name="T65" fmla="*/ 4018 h 4164"/>
                <a:gd name="T66" fmla="*/ 0 w 2364"/>
                <a:gd name="T67" fmla="*/ 3984 h 4164"/>
                <a:gd name="T68" fmla="*/ 0 w 2364"/>
                <a:gd name="T69" fmla="*/ 180 h 4164"/>
                <a:gd name="T70" fmla="*/ 2 w 2364"/>
                <a:gd name="T71" fmla="*/ 146 h 4164"/>
                <a:gd name="T72" fmla="*/ 10 w 2364"/>
                <a:gd name="T73" fmla="*/ 116 h 4164"/>
                <a:gd name="T74" fmla="*/ 21 w 2364"/>
                <a:gd name="T75" fmla="*/ 90 h 4164"/>
                <a:gd name="T76" fmla="*/ 36 w 2364"/>
                <a:gd name="T77" fmla="*/ 66 h 4164"/>
                <a:gd name="T78" fmla="*/ 57 w 2364"/>
                <a:gd name="T79" fmla="*/ 45 h 4164"/>
                <a:gd name="T80" fmla="*/ 79 w 2364"/>
                <a:gd name="T81" fmla="*/ 29 h 4164"/>
                <a:gd name="T82" fmla="*/ 106 w 2364"/>
                <a:gd name="T83" fmla="*/ 16 h 4164"/>
                <a:gd name="T84" fmla="*/ 135 w 2364"/>
                <a:gd name="T85" fmla="*/ 8 h 4164"/>
                <a:gd name="T86" fmla="*/ 168 w 2364"/>
                <a:gd name="T87" fmla="*/ 1 h 4164"/>
                <a:gd name="T88" fmla="*/ 202 w 2364"/>
                <a:gd name="T89" fmla="*/ 0 h 4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64" h="4164">
                  <a:moveTo>
                    <a:pt x="202" y="0"/>
                  </a:moveTo>
                  <a:lnTo>
                    <a:pt x="2163" y="0"/>
                  </a:lnTo>
                  <a:lnTo>
                    <a:pt x="2197" y="1"/>
                  </a:lnTo>
                  <a:lnTo>
                    <a:pt x="2229" y="8"/>
                  </a:lnTo>
                  <a:lnTo>
                    <a:pt x="2258" y="16"/>
                  </a:lnTo>
                  <a:lnTo>
                    <a:pt x="2284" y="29"/>
                  </a:lnTo>
                  <a:lnTo>
                    <a:pt x="2308" y="45"/>
                  </a:lnTo>
                  <a:lnTo>
                    <a:pt x="2327" y="66"/>
                  </a:lnTo>
                  <a:lnTo>
                    <a:pt x="2344" y="90"/>
                  </a:lnTo>
                  <a:lnTo>
                    <a:pt x="2355" y="116"/>
                  </a:lnTo>
                  <a:lnTo>
                    <a:pt x="2361" y="146"/>
                  </a:lnTo>
                  <a:lnTo>
                    <a:pt x="2364" y="180"/>
                  </a:lnTo>
                  <a:lnTo>
                    <a:pt x="2364" y="3984"/>
                  </a:lnTo>
                  <a:lnTo>
                    <a:pt x="2361" y="4018"/>
                  </a:lnTo>
                  <a:lnTo>
                    <a:pt x="2355" y="4048"/>
                  </a:lnTo>
                  <a:lnTo>
                    <a:pt x="2344" y="4074"/>
                  </a:lnTo>
                  <a:lnTo>
                    <a:pt x="2327" y="4098"/>
                  </a:lnTo>
                  <a:lnTo>
                    <a:pt x="2308" y="4119"/>
                  </a:lnTo>
                  <a:lnTo>
                    <a:pt x="2284" y="4135"/>
                  </a:lnTo>
                  <a:lnTo>
                    <a:pt x="2258" y="4148"/>
                  </a:lnTo>
                  <a:lnTo>
                    <a:pt x="2229" y="4156"/>
                  </a:lnTo>
                  <a:lnTo>
                    <a:pt x="2197" y="4163"/>
                  </a:lnTo>
                  <a:lnTo>
                    <a:pt x="2163" y="4164"/>
                  </a:lnTo>
                  <a:lnTo>
                    <a:pt x="202" y="4164"/>
                  </a:lnTo>
                  <a:lnTo>
                    <a:pt x="168" y="4163"/>
                  </a:lnTo>
                  <a:lnTo>
                    <a:pt x="135" y="4156"/>
                  </a:lnTo>
                  <a:lnTo>
                    <a:pt x="106" y="4148"/>
                  </a:lnTo>
                  <a:lnTo>
                    <a:pt x="79" y="4135"/>
                  </a:lnTo>
                  <a:lnTo>
                    <a:pt x="57" y="4119"/>
                  </a:lnTo>
                  <a:lnTo>
                    <a:pt x="36" y="4098"/>
                  </a:lnTo>
                  <a:lnTo>
                    <a:pt x="21" y="4074"/>
                  </a:lnTo>
                  <a:lnTo>
                    <a:pt x="10" y="4048"/>
                  </a:lnTo>
                  <a:lnTo>
                    <a:pt x="2" y="4018"/>
                  </a:lnTo>
                  <a:lnTo>
                    <a:pt x="0" y="3984"/>
                  </a:lnTo>
                  <a:lnTo>
                    <a:pt x="0" y="180"/>
                  </a:lnTo>
                  <a:lnTo>
                    <a:pt x="2" y="146"/>
                  </a:lnTo>
                  <a:lnTo>
                    <a:pt x="10" y="116"/>
                  </a:lnTo>
                  <a:lnTo>
                    <a:pt x="21" y="90"/>
                  </a:lnTo>
                  <a:lnTo>
                    <a:pt x="36" y="66"/>
                  </a:lnTo>
                  <a:lnTo>
                    <a:pt x="57" y="45"/>
                  </a:lnTo>
                  <a:lnTo>
                    <a:pt x="79" y="29"/>
                  </a:lnTo>
                  <a:lnTo>
                    <a:pt x="106" y="16"/>
                  </a:lnTo>
                  <a:lnTo>
                    <a:pt x="135" y="8"/>
                  </a:lnTo>
                  <a:lnTo>
                    <a:pt x="168" y="1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E6F0F4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1" name="Freeform 42">
              <a:extLst>
                <a:ext uri="{FF2B5EF4-FFF2-40B4-BE49-F238E27FC236}">
                  <a16:creationId xmlns:a16="http://schemas.microsoft.com/office/drawing/2014/main" id="{C3A5F7FA-7898-473B-A0AF-BA1320DD8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" y="136"/>
              <a:ext cx="539" cy="1039"/>
            </a:xfrm>
            <a:custGeom>
              <a:avLst/>
              <a:gdLst>
                <a:gd name="T0" fmla="*/ 0 w 2156"/>
                <a:gd name="T1" fmla="*/ 0 h 4156"/>
                <a:gd name="T2" fmla="*/ 1955 w 2156"/>
                <a:gd name="T3" fmla="*/ 0 h 4156"/>
                <a:gd name="T4" fmla="*/ 1989 w 2156"/>
                <a:gd name="T5" fmla="*/ 1 h 4156"/>
                <a:gd name="T6" fmla="*/ 2021 w 2156"/>
                <a:gd name="T7" fmla="*/ 8 h 4156"/>
                <a:gd name="T8" fmla="*/ 2050 w 2156"/>
                <a:gd name="T9" fmla="*/ 16 h 4156"/>
                <a:gd name="T10" fmla="*/ 2076 w 2156"/>
                <a:gd name="T11" fmla="*/ 29 h 4156"/>
                <a:gd name="T12" fmla="*/ 2100 w 2156"/>
                <a:gd name="T13" fmla="*/ 45 h 4156"/>
                <a:gd name="T14" fmla="*/ 2119 w 2156"/>
                <a:gd name="T15" fmla="*/ 66 h 4156"/>
                <a:gd name="T16" fmla="*/ 2136 w 2156"/>
                <a:gd name="T17" fmla="*/ 90 h 4156"/>
                <a:gd name="T18" fmla="*/ 2147 w 2156"/>
                <a:gd name="T19" fmla="*/ 116 h 4156"/>
                <a:gd name="T20" fmla="*/ 2153 w 2156"/>
                <a:gd name="T21" fmla="*/ 146 h 4156"/>
                <a:gd name="T22" fmla="*/ 2156 w 2156"/>
                <a:gd name="T23" fmla="*/ 180 h 4156"/>
                <a:gd name="T24" fmla="*/ 2156 w 2156"/>
                <a:gd name="T25" fmla="*/ 3976 h 4156"/>
                <a:gd name="T26" fmla="*/ 2153 w 2156"/>
                <a:gd name="T27" fmla="*/ 4010 h 4156"/>
                <a:gd name="T28" fmla="*/ 2147 w 2156"/>
                <a:gd name="T29" fmla="*/ 4040 h 4156"/>
                <a:gd name="T30" fmla="*/ 2136 w 2156"/>
                <a:gd name="T31" fmla="*/ 4068 h 4156"/>
                <a:gd name="T32" fmla="*/ 2119 w 2156"/>
                <a:gd name="T33" fmla="*/ 4091 h 4156"/>
                <a:gd name="T34" fmla="*/ 2100 w 2156"/>
                <a:gd name="T35" fmla="*/ 4111 h 4156"/>
                <a:gd name="T36" fmla="*/ 2076 w 2156"/>
                <a:gd name="T37" fmla="*/ 4127 h 4156"/>
                <a:gd name="T38" fmla="*/ 2050 w 2156"/>
                <a:gd name="T39" fmla="*/ 4140 h 4156"/>
                <a:gd name="T40" fmla="*/ 2021 w 2156"/>
                <a:gd name="T41" fmla="*/ 4150 h 4156"/>
                <a:gd name="T42" fmla="*/ 1989 w 2156"/>
                <a:gd name="T43" fmla="*/ 4155 h 4156"/>
                <a:gd name="T44" fmla="*/ 1955 w 2156"/>
                <a:gd name="T45" fmla="*/ 4156 h 4156"/>
                <a:gd name="T46" fmla="*/ 0 w 2156"/>
                <a:gd name="T47" fmla="*/ 4156 h 4156"/>
                <a:gd name="T48" fmla="*/ 0 w 2156"/>
                <a:gd name="T49" fmla="*/ 0 h 4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6" h="4156">
                  <a:moveTo>
                    <a:pt x="0" y="0"/>
                  </a:moveTo>
                  <a:lnTo>
                    <a:pt x="1955" y="0"/>
                  </a:lnTo>
                  <a:lnTo>
                    <a:pt x="1989" y="1"/>
                  </a:lnTo>
                  <a:lnTo>
                    <a:pt x="2021" y="8"/>
                  </a:lnTo>
                  <a:lnTo>
                    <a:pt x="2050" y="16"/>
                  </a:lnTo>
                  <a:lnTo>
                    <a:pt x="2076" y="29"/>
                  </a:lnTo>
                  <a:lnTo>
                    <a:pt x="2100" y="45"/>
                  </a:lnTo>
                  <a:lnTo>
                    <a:pt x="2119" y="66"/>
                  </a:lnTo>
                  <a:lnTo>
                    <a:pt x="2136" y="90"/>
                  </a:lnTo>
                  <a:lnTo>
                    <a:pt x="2147" y="116"/>
                  </a:lnTo>
                  <a:lnTo>
                    <a:pt x="2153" y="146"/>
                  </a:lnTo>
                  <a:lnTo>
                    <a:pt x="2156" y="180"/>
                  </a:lnTo>
                  <a:lnTo>
                    <a:pt x="2156" y="3976"/>
                  </a:lnTo>
                  <a:lnTo>
                    <a:pt x="2153" y="4010"/>
                  </a:lnTo>
                  <a:lnTo>
                    <a:pt x="2147" y="4040"/>
                  </a:lnTo>
                  <a:lnTo>
                    <a:pt x="2136" y="4068"/>
                  </a:lnTo>
                  <a:lnTo>
                    <a:pt x="2119" y="4091"/>
                  </a:lnTo>
                  <a:lnTo>
                    <a:pt x="2100" y="4111"/>
                  </a:lnTo>
                  <a:lnTo>
                    <a:pt x="2076" y="4127"/>
                  </a:lnTo>
                  <a:lnTo>
                    <a:pt x="2050" y="4140"/>
                  </a:lnTo>
                  <a:lnTo>
                    <a:pt x="2021" y="4150"/>
                  </a:lnTo>
                  <a:lnTo>
                    <a:pt x="1989" y="4155"/>
                  </a:lnTo>
                  <a:lnTo>
                    <a:pt x="1955" y="4156"/>
                  </a:lnTo>
                  <a:lnTo>
                    <a:pt x="0" y="4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F0F4"/>
            </a:solidFill>
            <a:ln w="0">
              <a:solidFill>
                <a:srgbClr val="E6F0F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2" name="Rectangle 43">
              <a:extLst>
                <a:ext uri="{FF2B5EF4-FFF2-40B4-BE49-F238E27FC236}">
                  <a16:creationId xmlns:a16="http://schemas.microsoft.com/office/drawing/2014/main" id="{7F53BCC1-719B-49EC-B317-A43FD6475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" y="223"/>
              <a:ext cx="591" cy="815"/>
            </a:xfrm>
            <a:prstGeom prst="rect">
              <a:avLst/>
            </a:pr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3" name="Freeform 44">
              <a:extLst>
                <a:ext uri="{FF2B5EF4-FFF2-40B4-BE49-F238E27FC236}">
                  <a16:creationId xmlns:a16="http://schemas.microsoft.com/office/drawing/2014/main" id="{6F641CF7-F058-48D4-A12F-6A5D5838E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" y="223"/>
              <a:ext cx="591" cy="815"/>
            </a:xfrm>
            <a:custGeom>
              <a:avLst/>
              <a:gdLst>
                <a:gd name="T0" fmla="*/ 0 w 2364"/>
                <a:gd name="T1" fmla="*/ 0 h 3262"/>
                <a:gd name="T2" fmla="*/ 2364 w 2364"/>
                <a:gd name="T3" fmla="*/ 0 h 3262"/>
                <a:gd name="T4" fmla="*/ 2364 w 2364"/>
                <a:gd name="T5" fmla="*/ 3262 h 3262"/>
                <a:gd name="T6" fmla="*/ 0 w 2364"/>
                <a:gd name="T7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4" h="3262">
                  <a:moveTo>
                    <a:pt x="0" y="0"/>
                  </a:moveTo>
                  <a:lnTo>
                    <a:pt x="2364" y="0"/>
                  </a:lnTo>
                  <a:lnTo>
                    <a:pt x="2364" y="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BCC4"/>
            </a:solidFill>
            <a:ln w="0">
              <a:solidFill>
                <a:srgbClr val="95BCC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4" name="Rectangle 45">
              <a:extLst>
                <a:ext uri="{FF2B5EF4-FFF2-40B4-BE49-F238E27FC236}">
                  <a16:creationId xmlns:a16="http://schemas.microsoft.com/office/drawing/2014/main" id="{107A5AB8-6A05-45BD-BFEB-1FD2DAA90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223"/>
              <a:ext cx="522" cy="815"/>
            </a:xfrm>
            <a:prstGeom prst="rect">
              <a:avLst/>
            </a:prstGeom>
            <a:solidFill>
              <a:srgbClr val="114A70"/>
            </a:solidFill>
            <a:ln w="0">
              <a:solidFill>
                <a:srgbClr val="114A7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5" name="Freeform 46">
              <a:extLst>
                <a:ext uri="{FF2B5EF4-FFF2-40B4-BE49-F238E27FC236}">
                  <a16:creationId xmlns:a16="http://schemas.microsoft.com/office/drawing/2014/main" id="{773AC02F-F5D7-4AA3-9053-C25DCC0E6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" y="223"/>
              <a:ext cx="522" cy="815"/>
            </a:xfrm>
            <a:custGeom>
              <a:avLst/>
              <a:gdLst>
                <a:gd name="T0" fmla="*/ 0 w 2086"/>
                <a:gd name="T1" fmla="*/ 0 h 3262"/>
                <a:gd name="T2" fmla="*/ 2086 w 2086"/>
                <a:gd name="T3" fmla="*/ 0 h 3262"/>
                <a:gd name="T4" fmla="*/ 2086 w 2086"/>
                <a:gd name="T5" fmla="*/ 3262 h 3262"/>
                <a:gd name="T6" fmla="*/ 0 w 2086"/>
                <a:gd name="T7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6" h="3262">
                  <a:moveTo>
                    <a:pt x="0" y="0"/>
                  </a:moveTo>
                  <a:lnTo>
                    <a:pt x="2086" y="0"/>
                  </a:lnTo>
                  <a:lnTo>
                    <a:pt x="2086" y="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6" name="Freeform 47">
              <a:extLst>
                <a:ext uri="{FF2B5EF4-FFF2-40B4-BE49-F238E27FC236}">
                  <a16:creationId xmlns:a16="http://schemas.microsoft.com/office/drawing/2014/main" id="{833C4392-7FE0-4538-BE66-EC5413771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375"/>
              <a:ext cx="290" cy="403"/>
            </a:xfrm>
            <a:custGeom>
              <a:avLst/>
              <a:gdLst>
                <a:gd name="T0" fmla="*/ 258 w 1162"/>
                <a:gd name="T1" fmla="*/ 0 h 1609"/>
                <a:gd name="T2" fmla="*/ 453 w 1162"/>
                <a:gd name="T3" fmla="*/ 333 h 1609"/>
                <a:gd name="T4" fmla="*/ 423 w 1162"/>
                <a:gd name="T5" fmla="*/ 388 h 1609"/>
                <a:gd name="T6" fmla="*/ 398 w 1162"/>
                <a:gd name="T7" fmla="*/ 446 h 1609"/>
                <a:gd name="T8" fmla="*/ 380 w 1162"/>
                <a:gd name="T9" fmla="*/ 507 h 1609"/>
                <a:gd name="T10" fmla="*/ 368 w 1162"/>
                <a:gd name="T11" fmla="*/ 570 h 1609"/>
                <a:gd name="T12" fmla="*/ 363 w 1162"/>
                <a:gd name="T13" fmla="*/ 633 h 1609"/>
                <a:gd name="T14" fmla="*/ 364 w 1162"/>
                <a:gd name="T15" fmla="*/ 696 h 1609"/>
                <a:gd name="T16" fmla="*/ 372 w 1162"/>
                <a:gd name="T17" fmla="*/ 761 h 1609"/>
                <a:gd name="T18" fmla="*/ 387 w 1162"/>
                <a:gd name="T19" fmla="*/ 822 h 1609"/>
                <a:gd name="T20" fmla="*/ 410 w 1162"/>
                <a:gd name="T21" fmla="*/ 884 h 1609"/>
                <a:gd name="T22" fmla="*/ 439 w 1162"/>
                <a:gd name="T23" fmla="*/ 944 h 1609"/>
                <a:gd name="T24" fmla="*/ 472 w 1162"/>
                <a:gd name="T25" fmla="*/ 997 h 1609"/>
                <a:gd name="T26" fmla="*/ 508 w 1162"/>
                <a:gd name="T27" fmla="*/ 1043 h 1609"/>
                <a:gd name="T28" fmla="*/ 550 w 1162"/>
                <a:gd name="T29" fmla="*/ 1086 h 1609"/>
                <a:gd name="T30" fmla="*/ 594 w 1162"/>
                <a:gd name="T31" fmla="*/ 1124 h 1609"/>
                <a:gd name="T32" fmla="*/ 643 w 1162"/>
                <a:gd name="T33" fmla="*/ 1157 h 1609"/>
                <a:gd name="T34" fmla="*/ 693 w 1162"/>
                <a:gd name="T35" fmla="*/ 1185 h 1609"/>
                <a:gd name="T36" fmla="*/ 745 w 1162"/>
                <a:gd name="T37" fmla="*/ 1209 h 1609"/>
                <a:gd name="T38" fmla="*/ 799 w 1162"/>
                <a:gd name="T39" fmla="*/ 1226 h 1609"/>
                <a:gd name="T40" fmla="*/ 855 w 1162"/>
                <a:gd name="T41" fmla="*/ 1239 h 1609"/>
                <a:gd name="T42" fmla="*/ 911 w 1162"/>
                <a:gd name="T43" fmla="*/ 1246 h 1609"/>
                <a:gd name="T44" fmla="*/ 967 w 1162"/>
                <a:gd name="T45" fmla="*/ 1249 h 1609"/>
                <a:gd name="T46" fmla="*/ 1162 w 1162"/>
                <a:gd name="T47" fmla="*/ 1588 h 1609"/>
                <a:gd name="T48" fmla="*/ 1088 w 1162"/>
                <a:gd name="T49" fmla="*/ 1601 h 1609"/>
                <a:gd name="T50" fmla="*/ 1013 w 1162"/>
                <a:gd name="T51" fmla="*/ 1609 h 1609"/>
                <a:gd name="T52" fmla="*/ 938 w 1162"/>
                <a:gd name="T53" fmla="*/ 1609 h 1609"/>
                <a:gd name="T54" fmla="*/ 864 w 1162"/>
                <a:gd name="T55" fmla="*/ 1605 h 1609"/>
                <a:gd name="T56" fmla="*/ 790 w 1162"/>
                <a:gd name="T57" fmla="*/ 1593 h 1609"/>
                <a:gd name="T58" fmla="*/ 717 w 1162"/>
                <a:gd name="T59" fmla="*/ 1577 h 1609"/>
                <a:gd name="T60" fmla="*/ 646 w 1162"/>
                <a:gd name="T61" fmla="*/ 1556 h 1609"/>
                <a:gd name="T62" fmla="*/ 577 w 1162"/>
                <a:gd name="T63" fmla="*/ 1528 h 1609"/>
                <a:gd name="T64" fmla="*/ 510 w 1162"/>
                <a:gd name="T65" fmla="*/ 1496 h 1609"/>
                <a:gd name="T66" fmla="*/ 444 w 1162"/>
                <a:gd name="T67" fmla="*/ 1458 h 1609"/>
                <a:gd name="T68" fmla="*/ 382 w 1162"/>
                <a:gd name="T69" fmla="*/ 1414 h 1609"/>
                <a:gd name="T70" fmla="*/ 324 w 1162"/>
                <a:gd name="T71" fmla="*/ 1366 h 1609"/>
                <a:gd name="T72" fmla="*/ 268 w 1162"/>
                <a:gd name="T73" fmla="*/ 1313 h 1609"/>
                <a:gd name="T74" fmla="*/ 216 w 1162"/>
                <a:gd name="T75" fmla="*/ 1255 h 1609"/>
                <a:gd name="T76" fmla="*/ 170 w 1162"/>
                <a:gd name="T77" fmla="*/ 1192 h 1609"/>
                <a:gd name="T78" fmla="*/ 127 w 1162"/>
                <a:gd name="T79" fmla="*/ 1124 h 1609"/>
                <a:gd name="T80" fmla="*/ 87 w 1162"/>
                <a:gd name="T81" fmla="*/ 1050 h 1609"/>
                <a:gd name="T82" fmla="*/ 55 w 1162"/>
                <a:gd name="T83" fmla="*/ 973 h 1609"/>
                <a:gd name="T84" fmla="*/ 31 w 1162"/>
                <a:gd name="T85" fmla="*/ 894 h 1609"/>
                <a:gd name="T86" fmla="*/ 13 w 1162"/>
                <a:gd name="T87" fmla="*/ 815 h 1609"/>
                <a:gd name="T88" fmla="*/ 3 w 1162"/>
                <a:gd name="T89" fmla="*/ 735 h 1609"/>
                <a:gd name="T90" fmla="*/ 0 w 1162"/>
                <a:gd name="T91" fmla="*/ 656 h 1609"/>
                <a:gd name="T92" fmla="*/ 3 w 1162"/>
                <a:gd name="T93" fmla="*/ 575 h 1609"/>
                <a:gd name="T94" fmla="*/ 13 w 1162"/>
                <a:gd name="T95" fmla="*/ 497 h 1609"/>
                <a:gd name="T96" fmla="*/ 29 w 1162"/>
                <a:gd name="T97" fmla="*/ 419 h 1609"/>
                <a:gd name="T98" fmla="*/ 53 w 1162"/>
                <a:gd name="T99" fmla="*/ 342 h 1609"/>
                <a:gd name="T100" fmla="*/ 82 w 1162"/>
                <a:gd name="T101" fmla="*/ 267 h 1609"/>
                <a:gd name="T102" fmla="*/ 118 w 1162"/>
                <a:gd name="T103" fmla="*/ 195 h 1609"/>
                <a:gd name="T104" fmla="*/ 158 w 1162"/>
                <a:gd name="T105" fmla="*/ 127 h 1609"/>
                <a:gd name="T106" fmla="*/ 206 w 1162"/>
                <a:gd name="T107" fmla="*/ 62 h 1609"/>
                <a:gd name="T108" fmla="*/ 258 w 1162"/>
                <a:gd name="T109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62" h="1609">
                  <a:moveTo>
                    <a:pt x="258" y="0"/>
                  </a:moveTo>
                  <a:lnTo>
                    <a:pt x="453" y="333"/>
                  </a:lnTo>
                  <a:lnTo>
                    <a:pt x="423" y="388"/>
                  </a:lnTo>
                  <a:lnTo>
                    <a:pt x="398" y="446"/>
                  </a:lnTo>
                  <a:lnTo>
                    <a:pt x="380" y="507"/>
                  </a:lnTo>
                  <a:lnTo>
                    <a:pt x="368" y="570"/>
                  </a:lnTo>
                  <a:lnTo>
                    <a:pt x="363" y="633"/>
                  </a:lnTo>
                  <a:lnTo>
                    <a:pt x="364" y="696"/>
                  </a:lnTo>
                  <a:lnTo>
                    <a:pt x="372" y="761"/>
                  </a:lnTo>
                  <a:lnTo>
                    <a:pt x="387" y="822"/>
                  </a:lnTo>
                  <a:lnTo>
                    <a:pt x="410" y="884"/>
                  </a:lnTo>
                  <a:lnTo>
                    <a:pt x="439" y="944"/>
                  </a:lnTo>
                  <a:lnTo>
                    <a:pt x="472" y="997"/>
                  </a:lnTo>
                  <a:lnTo>
                    <a:pt x="508" y="1043"/>
                  </a:lnTo>
                  <a:lnTo>
                    <a:pt x="550" y="1086"/>
                  </a:lnTo>
                  <a:lnTo>
                    <a:pt x="594" y="1124"/>
                  </a:lnTo>
                  <a:lnTo>
                    <a:pt x="643" y="1157"/>
                  </a:lnTo>
                  <a:lnTo>
                    <a:pt x="693" y="1185"/>
                  </a:lnTo>
                  <a:lnTo>
                    <a:pt x="745" y="1209"/>
                  </a:lnTo>
                  <a:lnTo>
                    <a:pt x="799" y="1226"/>
                  </a:lnTo>
                  <a:lnTo>
                    <a:pt x="855" y="1239"/>
                  </a:lnTo>
                  <a:lnTo>
                    <a:pt x="911" y="1246"/>
                  </a:lnTo>
                  <a:lnTo>
                    <a:pt x="967" y="1249"/>
                  </a:lnTo>
                  <a:lnTo>
                    <a:pt x="1162" y="1588"/>
                  </a:lnTo>
                  <a:lnTo>
                    <a:pt x="1088" y="1601"/>
                  </a:lnTo>
                  <a:lnTo>
                    <a:pt x="1013" y="1609"/>
                  </a:lnTo>
                  <a:lnTo>
                    <a:pt x="938" y="1609"/>
                  </a:lnTo>
                  <a:lnTo>
                    <a:pt x="864" y="1605"/>
                  </a:lnTo>
                  <a:lnTo>
                    <a:pt x="790" y="1593"/>
                  </a:lnTo>
                  <a:lnTo>
                    <a:pt x="717" y="1577"/>
                  </a:lnTo>
                  <a:lnTo>
                    <a:pt x="646" y="1556"/>
                  </a:lnTo>
                  <a:lnTo>
                    <a:pt x="577" y="1528"/>
                  </a:lnTo>
                  <a:lnTo>
                    <a:pt x="510" y="1496"/>
                  </a:lnTo>
                  <a:lnTo>
                    <a:pt x="444" y="1458"/>
                  </a:lnTo>
                  <a:lnTo>
                    <a:pt x="382" y="1414"/>
                  </a:lnTo>
                  <a:lnTo>
                    <a:pt x="324" y="1366"/>
                  </a:lnTo>
                  <a:lnTo>
                    <a:pt x="268" y="1313"/>
                  </a:lnTo>
                  <a:lnTo>
                    <a:pt x="216" y="1255"/>
                  </a:lnTo>
                  <a:lnTo>
                    <a:pt x="170" y="1192"/>
                  </a:lnTo>
                  <a:lnTo>
                    <a:pt x="127" y="1124"/>
                  </a:lnTo>
                  <a:lnTo>
                    <a:pt x="87" y="1050"/>
                  </a:lnTo>
                  <a:lnTo>
                    <a:pt x="55" y="973"/>
                  </a:lnTo>
                  <a:lnTo>
                    <a:pt x="31" y="894"/>
                  </a:lnTo>
                  <a:lnTo>
                    <a:pt x="13" y="815"/>
                  </a:lnTo>
                  <a:lnTo>
                    <a:pt x="3" y="735"/>
                  </a:lnTo>
                  <a:lnTo>
                    <a:pt x="0" y="656"/>
                  </a:lnTo>
                  <a:lnTo>
                    <a:pt x="3" y="575"/>
                  </a:lnTo>
                  <a:lnTo>
                    <a:pt x="13" y="497"/>
                  </a:lnTo>
                  <a:lnTo>
                    <a:pt x="29" y="419"/>
                  </a:lnTo>
                  <a:lnTo>
                    <a:pt x="53" y="342"/>
                  </a:lnTo>
                  <a:lnTo>
                    <a:pt x="82" y="267"/>
                  </a:lnTo>
                  <a:lnTo>
                    <a:pt x="118" y="195"/>
                  </a:lnTo>
                  <a:lnTo>
                    <a:pt x="158" y="127"/>
                  </a:lnTo>
                  <a:lnTo>
                    <a:pt x="206" y="6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42B78A"/>
            </a:solidFill>
            <a:ln w="0">
              <a:solidFill>
                <a:srgbClr val="42B78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Freeform 48">
              <a:extLst>
                <a:ext uri="{FF2B5EF4-FFF2-40B4-BE49-F238E27FC236}">
                  <a16:creationId xmlns:a16="http://schemas.microsoft.com/office/drawing/2014/main" id="{F5D26E35-A248-4867-9BD6-8C6F1029C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427"/>
              <a:ext cx="228" cy="353"/>
            </a:xfrm>
            <a:custGeom>
              <a:avLst/>
              <a:gdLst>
                <a:gd name="T0" fmla="*/ 111 w 910"/>
                <a:gd name="T1" fmla="*/ 0 h 1409"/>
                <a:gd name="T2" fmla="*/ 361 w 910"/>
                <a:gd name="T3" fmla="*/ 438 h 1409"/>
                <a:gd name="T4" fmla="*/ 364 w 910"/>
                <a:gd name="T5" fmla="*/ 500 h 1409"/>
                <a:gd name="T6" fmla="*/ 371 w 910"/>
                <a:gd name="T7" fmla="*/ 561 h 1409"/>
                <a:gd name="T8" fmla="*/ 386 w 910"/>
                <a:gd name="T9" fmla="*/ 623 h 1409"/>
                <a:gd name="T10" fmla="*/ 408 w 910"/>
                <a:gd name="T11" fmla="*/ 684 h 1409"/>
                <a:gd name="T12" fmla="*/ 437 w 910"/>
                <a:gd name="T13" fmla="*/ 743 h 1409"/>
                <a:gd name="T14" fmla="*/ 474 w 910"/>
                <a:gd name="T15" fmla="*/ 799 h 1409"/>
                <a:gd name="T16" fmla="*/ 514 w 910"/>
                <a:gd name="T17" fmla="*/ 849 h 1409"/>
                <a:gd name="T18" fmla="*/ 558 w 910"/>
                <a:gd name="T19" fmla="*/ 893 h 1409"/>
                <a:gd name="T20" fmla="*/ 608 w 910"/>
                <a:gd name="T21" fmla="*/ 932 h 1409"/>
                <a:gd name="T22" fmla="*/ 659 w 910"/>
                <a:gd name="T23" fmla="*/ 965 h 1409"/>
                <a:gd name="T24" fmla="*/ 910 w 910"/>
                <a:gd name="T25" fmla="*/ 1409 h 1409"/>
                <a:gd name="T26" fmla="*/ 836 w 910"/>
                <a:gd name="T27" fmla="*/ 1402 h 1409"/>
                <a:gd name="T28" fmla="*/ 764 w 910"/>
                <a:gd name="T29" fmla="*/ 1388 h 1409"/>
                <a:gd name="T30" fmla="*/ 694 w 910"/>
                <a:gd name="T31" fmla="*/ 1370 h 1409"/>
                <a:gd name="T32" fmla="*/ 624 w 910"/>
                <a:gd name="T33" fmla="*/ 1348 h 1409"/>
                <a:gd name="T34" fmla="*/ 557 w 910"/>
                <a:gd name="T35" fmla="*/ 1319 h 1409"/>
                <a:gd name="T36" fmla="*/ 491 w 910"/>
                <a:gd name="T37" fmla="*/ 1286 h 1409"/>
                <a:gd name="T38" fmla="*/ 429 w 910"/>
                <a:gd name="T39" fmla="*/ 1248 h 1409"/>
                <a:gd name="T40" fmla="*/ 369 w 910"/>
                <a:gd name="T41" fmla="*/ 1205 h 1409"/>
                <a:gd name="T42" fmla="*/ 313 w 910"/>
                <a:gd name="T43" fmla="*/ 1157 h 1409"/>
                <a:gd name="T44" fmla="*/ 260 w 910"/>
                <a:gd name="T45" fmla="*/ 1105 h 1409"/>
                <a:gd name="T46" fmla="*/ 211 w 910"/>
                <a:gd name="T47" fmla="*/ 1048 h 1409"/>
                <a:gd name="T48" fmla="*/ 165 w 910"/>
                <a:gd name="T49" fmla="*/ 988 h 1409"/>
                <a:gd name="T50" fmla="*/ 125 w 910"/>
                <a:gd name="T51" fmla="*/ 924 h 1409"/>
                <a:gd name="T52" fmla="*/ 87 w 910"/>
                <a:gd name="T53" fmla="*/ 848 h 1409"/>
                <a:gd name="T54" fmla="*/ 55 w 910"/>
                <a:gd name="T55" fmla="*/ 770 h 1409"/>
                <a:gd name="T56" fmla="*/ 31 w 910"/>
                <a:gd name="T57" fmla="*/ 691 h 1409"/>
                <a:gd name="T58" fmla="*/ 15 w 910"/>
                <a:gd name="T59" fmla="*/ 613 h 1409"/>
                <a:gd name="T60" fmla="*/ 3 w 910"/>
                <a:gd name="T61" fmla="*/ 534 h 1409"/>
                <a:gd name="T62" fmla="*/ 0 w 910"/>
                <a:gd name="T63" fmla="*/ 454 h 1409"/>
                <a:gd name="T64" fmla="*/ 3 w 910"/>
                <a:gd name="T65" fmla="*/ 375 h 1409"/>
                <a:gd name="T66" fmla="*/ 12 w 910"/>
                <a:gd name="T67" fmla="*/ 296 h 1409"/>
                <a:gd name="T68" fmla="*/ 27 w 910"/>
                <a:gd name="T69" fmla="*/ 219 h 1409"/>
                <a:gd name="T70" fmla="*/ 49 w 910"/>
                <a:gd name="T71" fmla="*/ 144 h 1409"/>
                <a:gd name="T72" fmla="*/ 77 w 910"/>
                <a:gd name="T73" fmla="*/ 71 h 1409"/>
                <a:gd name="T74" fmla="*/ 111 w 910"/>
                <a:gd name="T75" fmla="*/ 0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409">
                  <a:moveTo>
                    <a:pt x="111" y="0"/>
                  </a:moveTo>
                  <a:lnTo>
                    <a:pt x="361" y="438"/>
                  </a:lnTo>
                  <a:lnTo>
                    <a:pt x="364" y="500"/>
                  </a:lnTo>
                  <a:lnTo>
                    <a:pt x="371" y="561"/>
                  </a:lnTo>
                  <a:lnTo>
                    <a:pt x="386" y="623"/>
                  </a:lnTo>
                  <a:lnTo>
                    <a:pt x="408" y="684"/>
                  </a:lnTo>
                  <a:lnTo>
                    <a:pt x="437" y="743"/>
                  </a:lnTo>
                  <a:lnTo>
                    <a:pt x="474" y="799"/>
                  </a:lnTo>
                  <a:lnTo>
                    <a:pt x="514" y="849"/>
                  </a:lnTo>
                  <a:lnTo>
                    <a:pt x="558" y="893"/>
                  </a:lnTo>
                  <a:lnTo>
                    <a:pt x="608" y="932"/>
                  </a:lnTo>
                  <a:lnTo>
                    <a:pt x="659" y="965"/>
                  </a:lnTo>
                  <a:lnTo>
                    <a:pt x="910" y="1409"/>
                  </a:lnTo>
                  <a:lnTo>
                    <a:pt x="836" y="1402"/>
                  </a:lnTo>
                  <a:lnTo>
                    <a:pt x="764" y="1388"/>
                  </a:lnTo>
                  <a:lnTo>
                    <a:pt x="694" y="1370"/>
                  </a:lnTo>
                  <a:lnTo>
                    <a:pt x="624" y="1348"/>
                  </a:lnTo>
                  <a:lnTo>
                    <a:pt x="557" y="1319"/>
                  </a:lnTo>
                  <a:lnTo>
                    <a:pt x="491" y="1286"/>
                  </a:lnTo>
                  <a:lnTo>
                    <a:pt x="429" y="1248"/>
                  </a:lnTo>
                  <a:lnTo>
                    <a:pt x="369" y="1205"/>
                  </a:lnTo>
                  <a:lnTo>
                    <a:pt x="313" y="1157"/>
                  </a:lnTo>
                  <a:lnTo>
                    <a:pt x="260" y="1105"/>
                  </a:lnTo>
                  <a:lnTo>
                    <a:pt x="211" y="1048"/>
                  </a:lnTo>
                  <a:lnTo>
                    <a:pt x="165" y="988"/>
                  </a:lnTo>
                  <a:lnTo>
                    <a:pt x="125" y="924"/>
                  </a:lnTo>
                  <a:lnTo>
                    <a:pt x="87" y="848"/>
                  </a:lnTo>
                  <a:lnTo>
                    <a:pt x="55" y="770"/>
                  </a:lnTo>
                  <a:lnTo>
                    <a:pt x="31" y="691"/>
                  </a:lnTo>
                  <a:lnTo>
                    <a:pt x="15" y="613"/>
                  </a:lnTo>
                  <a:lnTo>
                    <a:pt x="3" y="534"/>
                  </a:lnTo>
                  <a:lnTo>
                    <a:pt x="0" y="454"/>
                  </a:lnTo>
                  <a:lnTo>
                    <a:pt x="3" y="375"/>
                  </a:lnTo>
                  <a:lnTo>
                    <a:pt x="12" y="296"/>
                  </a:lnTo>
                  <a:lnTo>
                    <a:pt x="27" y="219"/>
                  </a:lnTo>
                  <a:lnTo>
                    <a:pt x="49" y="144"/>
                  </a:lnTo>
                  <a:lnTo>
                    <a:pt x="77" y="7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DD396"/>
            </a:solidFill>
            <a:ln w="0">
              <a:solidFill>
                <a:srgbClr val="0DD3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Freeform 49">
              <a:extLst>
                <a:ext uri="{FF2B5EF4-FFF2-40B4-BE49-F238E27FC236}">
                  <a16:creationId xmlns:a16="http://schemas.microsoft.com/office/drawing/2014/main" id="{79EF3C2A-2E21-4DCB-8A37-D5D99B5BD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" y="165"/>
              <a:ext cx="18" cy="18"/>
            </a:xfrm>
            <a:custGeom>
              <a:avLst/>
              <a:gdLst>
                <a:gd name="T0" fmla="*/ 34 w 69"/>
                <a:gd name="T1" fmla="*/ 0 h 71"/>
                <a:gd name="T2" fmla="*/ 48 w 69"/>
                <a:gd name="T3" fmla="*/ 4 h 71"/>
                <a:gd name="T4" fmla="*/ 59 w 69"/>
                <a:gd name="T5" fmla="*/ 12 h 71"/>
                <a:gd name="T6" fmla="*/ 67 w 69"/>
                <a:gd name="T7" fmla="*/ 22 h 71"/>
                <a:gd name="T8" fmla="*/ 69 w 69"/>
                <a:gd name="T9" fmla="*/ 36 h 71"/>
                <a:gd name="T10" fmla="*/ 67 w 69"/>
                <a:gd name="T11" fmla="*/ 50 h 71"/>
                <a:gd name="T12" fmla="*/ 59 w 69"/>
                <a:gd name="T13" fmla="*/ 60 h 71"/>
                <a:gd name="T14" fmla="*/ 48 w 69"/>
                <a:gd name="T15" fmla="*/ 67 h 71"/>
                <a:gd name="T16" fmla="*/ 34 w 69"/>
                <a:gd name="T17" fmla="*/ 71 h 71"/>
                <a:gd name="T18" fmla="*/ 21 w 69"/>
                <a:gd name="T19" fmla="*/ 67 h 71"/>
                <a:gd name="T20" fmla="*/ 10 w 69"/>
                <a:gd name="T21" fmla="*/ 60 h 71"/>
                <a:gd name="T22" fmla="*/ 2 w 69"/>
                <a:gd name="T23" fmla="*/ 50 h 71"/>
                <a:gd name="T24" fmla="*/ 0 w 69"/>
                <a:gd name="T25" fmla="*/ 36 h 71"/>
                <a:gd name="T26" fmla="*/ 2 w 69"/>
                <a:gd name="T27" fmla="*/ 22 h 71"/>
                <a:gd name="T28" fmla="*/ 10 w 69"/>
                <a:gd name="T29" fmla="*/ 12 h 71"/>
                <a:gd name="T30" fmla="*/ 21 w 69"/>
                <a:gd name="T31" fmla="*/ 4 h 71"/>
                <a:gd name="T32" fmla="*/ 34 w 69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1">
                  <a:moveTo>
                    <a:pt x="34" y="0"/>
                  </a:moveTo>
                  <a:lnTo>
                    <a:pt x="48" y="4"/>
                  </a:lnTo>
                  <a:lnTo>
                    <a:pt x="59" y="12"/>
                  </a:lnTo>
                  <a:lnTo>
                    <a:pt x="67" y="22"/>
                  </a:lnTo>
                  <a:lnTo>
                    <a:pt x="69" y="36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48" y="67"/>
                  </a:lnTo>
                  <a:lnTo>
                    <a:pt x="34" y="71"/>
                  </a:lnTo>
                  <a:lnTo>
                    <a:pt x="21" y="67"/>
                  </a:lnTo>
                  <a:lnTo>
                    <a:pt x="10" y="60"/>
                  </a:lnTo>
                  <a:lnTo>
                    <a:pt x="2" y="50"/>
                  </a:lnTo>
                  <a:lnTo>
                    <a:pt x="0" y="36"/>
                  </a:lnTo>
                  <a:lnTo>
                    <a:pt x="2" y="22"/>
                  </a:lnTo>
                  <a:lnTo>
                    <a:pt x="10" y="12"/>
                  </a:lnTo>
                  <a:lnTo>
                    <a:pt x="21" y="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Freeform 50">
              <a:extLst>
                <a:ext uri="{FF2B5EF4-FFF2-40B4-BE49-F238E27FC236}">
                  <a16:creationId xmlns:a16="http://schemas.microsoft.com/office/drawing/2014/main" id="{0B86E1B7-E0DB-4E02-B5C8-24D9EE76E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71"/>
              <a:ext cx="341" cy="17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2 h 69"/>
                <a:gd name="T8" fmla="*/ 1361 w 1363"/>
                <a:gd name="T9" fmla="*/ 24 h 69"/>
                <a:gd name="T10" fmla="*/ 1363 w 1363"/>
                <a:gd name="T11" fmla="*/ 35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5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5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5 h 69"/>
                <a:gd name="T30" fmla="*/ 3 w 1363"/>
                <a:gd name="T31" fmla="*/ 24 h 69"/>
                <a:gd name="T32" fmla="*/ 9 w 1363"/>
                <a:gd name="T33" fmla="*/ 12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2"/>
                  </a:lnTo>
                  <a:lnTo>
                    <a:pt x="1361" y="24"/>
                  </a:lnTo>
                  <a:lnTo>
                    <a:pt x="1363" y="35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5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5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5"/>
                  </a:lnTo>
                  <a:lnTo>
                    <a:pt x="3" y="24"/>
                  </a:lnTo>
                  <a:lnTo>
                    <a:pt x="9" y="12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Freeform 51">
              <a:extLst>
                <a:ext uri="{FF2B5EF4-FFF2-40B4-BE49-F238E27FC236}">
                  <a16:creationId xmlns:a16="http://schemas.microsoft.com/office/drawing/2014/main" id="{E38FCCB5-A237-4DD4-9E09-82BF0E42B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125"/>
              <a:ext cx="341" cy="17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2 h 69"/>
                <a:gd name="T8" fmla="*/ 1361 w 1363"/>
                <a:gd name="T9" fmla="*/ 24 h 69"/>
                <a:gd name="T10" fmla="*/ 1363 w 1363"/>
                <a:gd name="T11" fmla="*/ 35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5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5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5 h 69"/>
                <a:gd name="T30" fmla="*/ 3 w 1363"/>
                <a:gd name="T31" fmla="*/ 24 h 69"/>
                <a:gd name="T32" fmla="*/ 9 w 1363"/>
                <a:gd name="T33" fmla="*/ 12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2"/>
                  </a:lnTo>
                  <a:lnTo>
                    <a:pt x="1361" y="24"/>
                  </a:lnTo>
                  <a:lnTo>
                    <a:pt x="1363" y="35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5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5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5"/>
                  </a:lnTo>
                  <a:lnTo>
                    <a:pt x="3" y="24"/>
                  </a:lnTo>
                  <a:lnTo>
                    <a:pt x="9" y="12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1" name="Freeform 52">
              <a:extLst>
                <a:ext uri="{FF2B5EF4-FFF2-40B4-BE49-F238E27FC236}">
                  <a16:creationId xmlns:a16="http://schemas.microsoft.com/office/drawing/2014/main" id="{EB3FAAC2-F292-44BB-B98E-D55F8534D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090"/>
              <a:ext cx="341" cy="18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3 h 69"/>
                <a:gd name="T8" fmla="*/ 1361 w 1363"/>
                <a:gd name="T9" fmla="*/ 24 h 69"/>
                <a:gd name="T10" fmla="*/ 1363 w 1363"/>
                <a:gd name="T11" fmla="*/ 34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6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6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4 h 69"/>
                <a:gd name="T30" fmla="*/ 3 w 1363"/>
                <a:gd name="T31" fmla="*/ 24 h 69"/>
                <a:gd name="T32" fmla="*/ 9 w 1363"/>
                <a:gd name="T33" fmla="*/ 13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3"/>
                  </a:lnTo>
                  <a:lnTo>
                    <a:pt x="1361" y="24"/>
                  </a:lnTo>
                  <a:lnTo>
                    <a:pt x="1363" y="34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6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6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3" y="24"/>
                  </a:lnTo>
                  <a:lnTo>
                    <a:pt x="9" y="13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2" name="Freeform 53">
              <a:extLst>
                <a:ext uri="{FF2B5EF4-FFF2-40B4-BE49-F238E27FC236}">
                  <a16:creationId xmlns:a16="http://schemas.microsoft.com/office/drawing/2014/main" id="{C35D7FF9-4324-489C-A03F-AE65F2A67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933"/>
              <a:ext cx="45" cy="44"/>
            </a:xfrm>
            <a:custGeom>
              <a:avLst/>
              <a:gdLst>
                <a:gd name="T0" fmla="*/ 90 w 181"/>
                <a:gd name="T1" fmla="*/ 0 h 179"/>
                <a:gd name="T2" fmla="*/ 114 w 181"/>
                <a:gd name="T3" fmla="*/ 3 h 179"/>
                <a:gd name="T4" fmla="*/ 135 w 181"/>
                <a:gd name="T5" fmla="*/ 11 h 179"/>
                <a:gd name="T6" fmla="*/ 154 w 181"/>
                <a:gd name="T7" fmla="*/ 25 h 179"/>
                <a:gd name="T8" fmla="*/ 168 w 181"/>
                <a:gd name="T9" fmla="*/ 44 h 179"/>
                <a:gd name="T10" fmla="*/ 177 w 181"/>
                <a:gd name="T11" fmla="*/ 66 h 179"/>
                <a:gd name="T12" fmla="*/ 181 w 181"/>
                <a:gd name="T13" fmla="*/ 90 h 179"/>
                <a:gd name="T14" fmla="*/ 177 w 181"/>
                <a:gd name="T15" fmla="*/ 114 h 179"/>
                <a:gd name="T16" fmla="*/ 168 w 181"/>
                <a:gd name="T17" fmla="*/ 135 h 179"/>
                <a:gd name="T18" fmla="*/ 154 w 181"/>
                <a:gd name="T19" fmla="*/ 154 h 179"/>
                <a:gd name="T20" fmla="*/ 135 w 181"/>
                <a:gd name="T21" fmla="*/ 168 h 179"/>
                <a:gd name="T22" fmla="*/ 114 w 181"/>
                <a:gd name="T23" fmla="*/ 177 h 179"/>
                <a:gd name="T24" fmla="*/ 90 w 181"/>
                <a:gd name="T25" fmla="*/ 179 h 179"/>
                <a:gd name="T26" fmla="*/ 66 w 181"/>
                <a:gd name="T27" fmla="*/ 177 h 179"/>
                <a:gd name="T28" fmla="*/ 44 w 181"/>
                <a:gd name="T29" fmla="*/ 168 h 179"/>
                <a:gd name="T30" fmla="*/ 26 w 181"/>
                <a:gd name="T31" fmla="*/ 154 h 179"/>
                <a:gd name="T32" fmla="*/ 13 w 181"/>
                <a:gd name="T33" fmla="*/ 135 h 179"/>
                <a:gd name="T34" fmla="*/ 2 w 181"/>
                <a:gd name="T35" fmla="*/ 114 h 179"/>
                <a:gd name="T36" fmla="*/ 0 w 181"/>
                <a:gd name="T37" fmla="*/ 90 h 179"/>
                <a:gd name="T38" fmla="*/ 2 w 181"/>
                <a:gd name="T39" fmla="*/ 66 h 179"/>
                <a:gd name="T40" fmla="*/ 13 w 181"/>
                <a:gd name="T41" fmla="*/ 44 h 179"/>
                <a:gd name="T42" fmla="*/ 26 w 181"/>
                <a:gd name="T43" fmla="*/ 25 h 179"/>
                <a:gd name="T44" fmla="*/ 44 w 181"/>
                <a:gd name="T45" fmla="*/ 11 h 179"/>
                <a:gd name="T46" fmla="*/ 66 w 181"/>
                <a:gd name="T47" fmla="*/ 3 h 179"/>
                <a:gd name="T48" fmla="*/ 90 w 18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179">
                  <a:moveTo>
                    <a:pt x="90" y="0"/>
                  </a:moveTo>
                  <a:lnTo>
                    <a:pt x="114" y="3"/>
                  </a:lnTo>
                  <a:lnTo>
                    <a:pt x="135" y="11"/>
                  </a:lnTo>
                  <a:lnTo>
                    <a:pt x="154" y="25"/>
                  </a:lnTo>
                  <a:lnTo>
                    <a:pt x="168" y="44"/>
                  </a:lnTo>
                  <a:lnTo>
                    <a:pt x="177" y="66"/>
                  </a:lnTo>
                  <a:lnTo>
                    <a:pt x="181" y="90"/>
                  </a:lnTo>
                  <a:lnTo>
                    <a:pt x="177" y="114"/>
                  </a:lnTo>
                  <a:lnTo>
                    <a:pt x="168" y="135"/>
                  </a:lnTo>
                  <a:lnTo>
                    <a:pt x="154" y="154"/>
                  </a:lnTo>
                  <a:lnTo>
                    <a:pt x="135" y="168"/>
                  </a:lnTo>
                  <a:lnTo>
                    <a:pt x="114" y="177"/>
                  </a:lnTo>
                  <a:lnTo>
                    <a:pt x="90" y="179"/>
                  </a:lnTo>
                  <a:lnTo>
                    <a:pt x="66" y="177"/>
                  </a:lnTo>
                  <a:lnTo>
                    <a:pt x="44" y="168"/>
                  </a:lnTo>
                  <a:lnTo>
                    <a:pt x="26" y="154"/>
                  </a:lnTo>
                  <a:lnTo>
                    <a:pt x="13" y="135"/>
                  </a:lnTo>
                  <a:lnTo>
                    <a:pt x="2" y="114"/>
                  </a:lnTo>
                  <a:lnTo>
                    <a:pt x="0" y="90"/>
                  </a:lnTo>
                  <a:lnTo>
                    <a:pt x="2" y="66"/>
                  </a:lnTo>
                  <a:lnTo>
                    <a:pt x="13" y="44"/>
                  </a:lnTo>
                  <a:lnTo>
                    <a:pt x="26" y="25"/>
                  </a:lnTo>
                  <a:lnTo>
                    <a:pt x="44" y="11"/>
                  </a:lnTo>
                  <a:lnTo>
                    <a:pt x="66" y="3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3" name="Rectangle 54">
              <a:extLst>
                <a:ext uri="{FF2B5EF4-FFF2-40B4-BE49-F238E27FC236}">
                  <a16:creationId xmlns:a16="http://schemas.microsoft.com/office/drawing/2014/main" id="{F89C8C8F-7F64-48BA-A7F7-C55994B64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" y="938"/>
              <a:ext cx="33" cy="3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4" name="Freeform 55">
              <a:extLst>
                <a:ext uri="{FF2B5EF4-FFF2-40B4-BE49-F238E27FC236}">
                  <a16:creationId xmlns:a16="http://schemas.microsoft.com/office/drawing/2014/main" id="{2E29CC48-697D-4E0E-9DDC-4332B47D3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927"/>
              <a:ext cx="49" cy="42"/>
            </a:xfrm>
            <a:custGeom>
              <a:avLst/>
              <a:gdLst>
                <a:gd name="T0" fmla="*/ 98 w 195"/>
                <a:gd name="T1" fmla="*/ 0 h 166"/>
                <a:gd name="T2" fmla="*/ 195 w 195"/>
                <a:gd name="T3" fmla="*/ 166 h 166"/>
                <a:gd name="T4" fmla="*/ 0 w 195"/>
                <a:gd name="T5" fmla="*/ 166 h 166"/>
                <a:gd name="T6" fmla="*/ 98 w 195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166">
                  <a:moveTo>
                    <a:pt x="98" y="0"/>
                  </a:moveTo>
                  <a:lnTo>
                    <a:pt x="195" y="166"/>
                  </a:lnTo>
                  <a:lnTo>
                    <a:pt x="0" y="16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95" name="Group 117">
            <a:extLst>
              <a:ext uri="{FF2B5EF4-FFF2-40B4-BE49-F238E27FC236}">
                <a16:creationId xmlns:a16="http://schemas.microsoft.com/office/drawing/2014/main" id="{57505836-7CA5-46D4-82A2-8828C2C22B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5794" y="5632595"/>
            <a:ext cx="521538" cy="379615"/>
            <a:chOff x="1418" y="1375"/>
            <a:chExt cx="1009" cy="742"/>
          </a:xfrm>
        </p:grpSpPr>
        <p:sp>
          <p:nvSpPr>
            <p:cNvPr id="196" name="Rectangle 119">
              <a:extLst>
                <a:ext uri="{FF2B5EF4-FFF2-40B4-BE49-F238E27FC236}">
                  <a16:creationId xmlns:a16="http://schemas.microsoft.com/office/drawing/2014/main" id="{6BEE4F10-A0D8-4893-A676-44419365D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410"/>
              <a:ext cx="786" cy="532"/>
            </a:xfrm>
            <a:prstGeom prst="rect">
              <a:avLst/>
            </a:prstGeom>
            <a:solidFill>
              <a:srgbClr val="6FCBFF"/>
            </a:solidFill>
            <a:ln w="0">
              <a:solidFill>
                <a:srgbClr val="6FCB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7" name="Rectangle 120">
              <a:extLst>
                <a:ext uri="{FF2B5EF4-FFF2-40B4-BE49-F238E27FC236}">
                  <a16:creationId xmlns:a16="http://schemas.microsoft.com/office/drawing/2014/main" id="{ABB7B5C8-1F2C-4DEC-B281-B07908D30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511"/>
              <a:ext cx="786" cy="431"/>
            </a:xfrm>
            <a:prstGeom prst="rect">
              <a:avLst/>
            </a:prstGeom>
            <a:solidFill>
              <a:srgbClr val="92E6FF"/>
            </a:solidFill>
            <a:ln w="0">
              <a:solidFill>
                <a:srgbClr val="92E6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Rectangle 121">
              <a:extLst>
                <a:ext uri="{FF2B5EF4-FFF2-40B4-BE49-F238E27FC236}">
                  <a16:creationId xmlns:a16="http://schemas.microsoft.com/office/drawing/2014/main" id="{9480C3E5-22DA-4E36-8702-1F954924D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" y="1410"/>
              <a:ext cx="396" cy="532"/>
            </a:xfrm>
            <a:prstGeom prst="rect">
              <a:avLst/>
            </a:prstGeom>
            <a:solidFill>
              <a:srgbClr val="6FCBFF"/>
            </a:solidFill>
            <a:ln w="0">
              <a:solidFill>
                <a:srgbClr val="6FCB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122">
              <a:extLst>
                <a:ext uri="{FF2B5EF4-FFF2-40B4-BE49-F238E27FC236}">
                  <a16:creationId xmlns:a16="http://schemas.microsoft.com/office/drawing/2014/main" id="{1019BDF3-5BF2-476C-B4EB-A739A6828A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7" y="1375"/>
              <a:ext cx="851" cy="603"/>
            </a:xfrm>
            <a:custGeom>
              <a:avLst/>
              <a:gdLst>
                <a:gd name="T0" fmla="*/ 262 w 3404"/>
                <a:gd name="T1" fmla="*/ 264 h 2415"/>
                <a:gd name="T2" fmla="*/ 262 w 3404"/>
                <a:gd name="T3" fmla="*/ 2152 h 2415"/>
                <a:gd name="T4" fmla="*/ 3142 w 3404"/>
                <a:gd name="T5" fmla="*/ 2152 h 2415"/>
                <a:gd name="T6" fmla="*/ 3142 w 3404"/>
                <a:gd name="T7" fmla="*/ 264 h 2415"/>
                <a:gd name="T8" fmla="*/ 262 w 3404"/>
                <a:gd name="T9" fmla="*/ 264 h 2415"/>
                <a:gd name="T10" fmla="*/ 130 w 3404"/>
                <a:gd name="T11" fmla="*/ 0 h 2415"/>
                <a:gd name="T12" fmla="*/ 3274 w 3404"/>
                <a:gd name="T13" fmla="*/ 0 h 2415"/>
                <a:gd name="T14" fmla="*/ 3303 w 3404"/>
                <a:gd name="T15" fmla="*/ 4 h 2415"/>
                <a:gd name="T16" fmla="*/ 3331 w 3404"/>
                <a:gd name="T17" fmla="*/ 14 h 2415"/>
                <a:gd name="T18" fmla="*/ 3356 w 3404"/>
                <a:gd name="T19" fmla="*/ 30 h 2415"/>
                <a:gd name="T20" fmla="*/ 3376 w 3404"/>
                <a:gd name="T21" fmla="*/ 49 h 2415"/>
                <a:gd name="T22" fmla="*/ 3391 w 3404"/>
                <a:gd name="T23" fmla="*/ 74 h 2415"/>
                <a:gd name="T24" fmla="*/ 3401 w 3404"/>
                <a:gd name="T25" fmla="*/ 102 h 2415"/>
                <a:gd name="T26" fmla="*/ 3404 w 3404"/>
                <a:gd name="T27" fmla="*/ 132 h 2415"/>
                <a:gd name="T28" fmla="*/ 3404 w 3404"/>
                <a:gd name="T29" fmla="*/ 2283 h 2415"/>
                <a:gd name="T30" fmla="*/ 3401 w 3404"/>
                <a:gd name="T31" fmla="*/ 2313 h 2415"/>
                <a:gd name="T32" fmla="*/ 3391 w 3404"/>
                <a:gd name="T33" fmla="*/ 2341 h 2415"/>
                <a:gd name="T34" fmla="*/ 3376 w 3404"/>
                <a:gd name="T35" fmla="*/ 2366 h 2415"/>
                <a:gd name="T36" fmla="*/ 3356 w 3404"/>
                <a:gd name="T37" fmla="*/ 2386 h 2415"/>
                <a:gd name="T38" fmla="*/ 3331 w 3404"/>
                <a:gd name="T39" fmla="*/ 2402 h 2415"/>
                <a:gd name="T40" fmla="*/ 3303 w 3404"/>
                <a:gd name="T41" fmla="*/ 2411 h 2415"/>
                <a:gd name="T42" fmla="*/ 3274 w 3404"/>
                <a:gd name="T43" fmla="*/ 2415 h 2415"/>
                <a:gd name="T44" fmla="*/ 130 w 3404"/>
                <a:gd name="T45" fmla="*/ 2415 h 2415"/>
                <a:gd name="T46" fmla="*/ 101 w 3404"/>
                <a:gd name="T47" fmla="*/ 2411 h 2415"/>
                <a:gd name="T48" fmla="*/ 73 w 3404"/>
                <a:gd name="T49" fmla="*/ 2402 h 2415"/>
                <a:gd name="T50" fmla="*/ 48 w 3404"/>
                <a:gd name="T51" fmla="*/ 2386 h 2415"/>
                <a:gd name="T52" fmla="*/ 28 w 3404"/>
                <a:gd name="T53" fmla="*/ 2366 h 2415"/>
                <a:gd name="T54" fmla="*/ 13 w 3404"/>
                <a:gd name="T55" fmla="*/ 2341 h 2415"/>
                <a:gd name="T56" fmla="*/ 3 w 3404"/>
                <a:gd name="T57" fmla="*/ 2313 h 2415"/>
                <a:gd name="T58" fmla="*/ 0 w 3404"/>
                <a:gd name="T59" fmla="*/ 2283 h 2415"/>
                <a:gd name="T60" fmla="*/ 0 w 3404"/>
                <a:gd name="T61" fmla="*/ 132 h 2415"/>
                <a:gd name="T62" fmla="*/ 3 w 3404"/>
                <a:gd name="T63" fmla="*/ 102 h 2415"/>
                <a:gd name="T64" fmla="*/ 13 w 3404"/>
                <a:gd name="T65" fmla="*/ 74 h 2415"/>
                <a:gd name="T66" fmla="*/ 28 w 3404"/>
                <a:gd name="T67" fmla="*/ 49 h 2415"/>
                <a:gd name="T68" fmla="*/ 48 w 3404"/>
                <a:gd name="T69" fmla="*/ 30 h 2415"/>
                <a:gd name="T70" fmla="*/ 73 w 3404"/>
                <a:gd name="T71" fmla="*/ 14 h 2415"/>
                <a:gd name="T72" fmla="*/ 101 w 3404"/>
                <a:gd name="T73" fmla="*/ 4 h 2415"/>
                <a:gd name="T74" fmla="*/ 130 w 3404"/>
                <a:gd name="T75" fmla="*/ 0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04" h="2415">
                  <a:moveTo>
                    <a:pt x="262" y="264"/>
                  </a:moveTo>
                  <a:lnTo>
                    <a:pt x="262" y="2152"/>
                  </a:lnTo>
                  <a:lnTo>
                    <a:pt x="3142" y="2152"/>
                  </a:lnTo>
                  <a:lnTo>
                    <a:pt x="3142" y="264"/>
                  </a:lnTo>
                  <a:lnTo>
                    <a:pt x="262" y="264"/>
                  </a:lnTo>
                  <a:close/>
                  <a:moveTo>
                    <a:pt x="130" y="0"/>
                  </a:moveTo>
                  <a:lnTo>
                    <a:pt x="3274" y="0"/>
                  </a:lnTo>
                  <a:lnTo>
                    <a:pt x="3303" y="4"/>
                  </a:lnTo>
                  <a:lnTo>
                    <a:pt x="3331" y="14"/>
                  </a:lnTo>
                  <a:lnTo>
                    <a:pt x="3356" y="30"/>
                  </a:lnTo>
                  <a:lnTo>
                    <a:pt x="3376" y="49"/>
                  </a:lnTo>
                  <a:lnTo>
                    <a:pt x="3391" y="74"/>
                  </a:lnTo>
                  <a:lnTo>
                    <a:pt x="3401" y="102"/>
                  </a:lnTo>
                  <a:lnTo>
                    <a:pt x="3404" y="132"/>
                  </a:lnTo>
                  <a:lnTo>
                    <a:pt x="3404" y="2283"/>
                  </a:lnTo>
                  <a:lnTo>
                    <a:pt x="3401" y="2313"/>
                  </a:lnTo>
                  <a:lnTo>
                    <a:pt x="3391" y="2341"/>
                  </a:lnTo>
                  <a:lnTo>
                    <a:pt x="3376" y="2366"/>
                  </a:lnTo>
                  <a:lnTo>
                    <a:pt x="3356" y="2386"/>
                  </a:lnTo>
                  <a:lnTo>
                    <a:pt x="3331" y="2402"/>
                  </a:lnTo>
                  <a:lnTo>
                    <a:pt x="3303" y="2411"/>
                  </a:lnTo>
                  <a:lnTo>
                    <a:pt x="3274" y="2415"/>
                  </a:lnTo>
                  <a:lnTo>
                    <a:pt x="130" y="2415"/>
                  </a:lnTo>
                  <a:lnTo>
                    <a:pt x="101" y="2411"/>
                  </a:lnTo>
                  <a:lnTo>
                    <a:pt x="73" y="2402"/>
                  </a:lnTo>
                  <a:lnTo>
                    <a:pt x="48" y="2386"/>
                  </a:lnTo>
                  <a:lnTo>
                    <a:pt x="28" y="2366"/>
                  </a:lnTo>
                  <a:lnTo>
                    <a:pt x="13" y="2341"/>
                  </a:lnTo>
                  <a:lnTo>
                    <a:pt x="3" y="2313"/>
                  </a:lnTo>
                  <a:lnTo>
                    <a:pt x="0" y="2283"/>
                  </a:lnTo>
                  <a:lnTo>
                    <a:pt x="0" y="132"/>
                  </a:lnTo>
                  <a:lnTo>
                    <a:pt x="3" y="102"/>
                  </a:lnTo>
                  <a:lnTo>
                    <a:pt x="13" y="74"/>
                  </a:lnTo>
                  <a:lnTo>
                    <a:pt x="28" y="49"/>
                  </a:lnTo>
                  <a:lnTo>
                    <a:pt x="48" y="30"/>
                  </a:lnTo>
                  <a:lnTo>
                    <a:pt x="73" y="14"/>
                  </a:lnTo>
                  <a:lnTo>
                    <a:pt x="101" y="4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0" name="Freeform 123">
              <a:extLst>
                <a:ext uri="{FF2B5EF4-FFF2-40B4-BE49-F238E27FC236}">
                  <a16:creationId xmlns:a16="http://schemas.microsoft.com/office/drawing/2014/main" id="{72DDE389-2CA2-4F13-9080-00C1C5697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375"/>
              <a:ext cx="427" cy="603"/>
            </a:xfrm>
            <a:custGeom>
              <a:avLst/>
              <a:gdLst>
                <a:gd name="T0" fmla="*/ 0 w 1709"/>
                <a:gd name="T1" fmla="*/ 0 h 2415"/>
                <a:gd name="T2" fmla="*/ 1579 w 1709"/>
                <a:gd name="T3" fmla="*/ 0 h 2415"/>
                <a:gd name="T4" fmla="*/ 1608 w 1709"/>
                <a:gd name="T5" fmla="*/ 4 h 2415"/>
                <a:gd name="T6" fmla="*/ 1636 w 1709"/>
                <a:gd name="T7" fmla="*/ 14 h 2415"/>
                <a:gd name="T8" fmla="*/ 1661 w 1709"/>
                <a:gd name="T9" fmla="*/ 30 h 2415"/>
                <a:gd name="T10" fmla="*/ 1681 w 1709"/>
                <a:gd name="T11" fmla="*/ 49 h 2415"/>
                <a:gd name="T12" fmla="*/ 1696 w 1709"/>
                <a:gd name="T13" fmla="*/ 74 h 2415"/>
                <a:gd name="T14" fmla="*/ 1706 w 1709"/>
                <a:gd name="T15" fmla="*/ 102 h 2415"/>
                <a:gd name="T16" fmla="*/ 1709 w 1709"/>
                <a:gd name="T17" fmla="*/ 132 h 2415"/>
                <a:gd name="T18" fmla="*/ 1709 w 1709"/>
                <a:gd name="T19" fmla="*/ 2283 h 2415"/>
                <a:gd name="T20" fmla="*/ 1706 w 1709"/>
                <a:gd name="T21" fmla="*/ 2313 h 2415"/>
                <a:gd name="T22" fmla="*/ 1696 w 1709"/>
                <a:gd name="T23" fmla="*/ 2341 h 2415"/>
                <a:gd name="T24" fmla="*/ 1681 w 1709"/>
                <a:gd name="T25" fmla="*/ 2366 h 2415"/>
                <a:gd name="T26" fmla="*/ 1661 w 1709"/>
                <a:gd name="T27" fmla="*/ 2386 h 2415"/>
                <a:gd name="T28" fmla="*/ 1636 w 1709"/>
                <a:gd name="T29" fmla="*/ 2402 h 2415"/>
                <a:gd name="T30" fmla="*/ 1608 w 1709"/>
                <a:gd name="T31" fmla="*/ 2411 h 2415"/>
                <a:gd name="T32" fmla="*/ 1579 w 1709"/>
                <a:gd name="T33" fmla="*/ 2415 h 2415"/>
                <a:gd name="T34" fmla="*/ 0 w 1709"/>
                <a:gd name="T35" fmla="*/ 2415 h 2415"/>
                <a:gd name="T36" fmla="*/ 0 w 1709"/>
                <a:gd name="T37" fmla="*/ 2152 h 2415"/>
                <a:gd name="T38" fmla="*/ 1447 w 1709"/>
                <a:gd name="T39" fmla="*/ 2152 h 2415"/>
                <a:gd name="T40" fmla="*/ 1447 w 1709"/>
                <a:gd name="T41" fmla="*/ 264 h 2415"/>
                <a:gd name="T42" fmla="*/ 0 w 1709"/>
                <a:gd name="T43" fmla="*/ 264 h 2415"/>
                <a:gd name="T44" fmla="*/ 0 w 1709"/>
                <a:gd name="T45" fmla="*/ 0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9" h="2415">
                  <a:moveTo>
                    <a:pt x="0" y="0"/>
                  </a:moveTo>
                  <a:lnTo>
                    <a:pt x="1579" y="0"/>
                  </a:lnTo>
                  <a:lnTo>
                    <a:pt x="1608" y="4"/>
                  </a:lnTo>
                  <a:lnTo>
                    <a:pt x="1636" y="14"/>
                  </a:lnTo>
                  <a:lnTo>
                    <a:pt x="1661" y="30"/>
                  </a:lnTo>
                  <a:lnTo>
                    <a:pt x="1681" y="49"/>
                  </a:lnTo>
                  <a:lnTo>
                    <a:pt x="1696" y="74"/>
                  </a:lnTo>
                  <a:lnTo>
                    <a:pt x="1706" y="102"/>
                  </a:lnTo>
                  <a:lnTo>
                    <a:pt x="1709" y="132"/>
                  </a:lnTo>
                  <a:lnTo>
                    <a:pt x="1709" y="2283"/>
                  </a:lnTo>
                  <a:lnTo>
                    <a:pt x="1706" y="2313"/>
                  </a:lnTo>
                  <a:lnTo>
                    <a:pt x="1696" y="2341"/>
                  </a:lnTo>
                  <a:lnTo>
                    <a:pt x="1681" y="2366"/>
                  </a:lnTo>
                  <a:lnTo>
                    <a:pt x="1661" y="2386"/>
                  </a:lnTo>
                  <a:lnTo>
                    <a:pt x="1636" y="2402"/>
                  </a:lnTo>
                  <a:lnTo>
                    <a:pt x="1608" y="2411"/>
                  </a:lnTo>
                  <a:lnTo>
                    <a:pt x="1579" y="2415"/>
                  </a:lnTo>
                  <a:lnTo>
                    <a:pt x="0" y="2415"/>
                  </a:lnTo>
                  <a:lnTo>
                    <a:pt x="0" y="2152"/>
                  </a:lnTo>
                  <a:lnTo>
                    <a:pt x="1447" y="2152"/>
                  </a:lnTo>
                  <a:lnTo>
                    <a:pt x="1447" y="264"/>
                  </a:lnTo>
                  <a:lnTo>
                    <a:pt x="0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5"/>
            </a:solidFill>
            <a:ln w="0">
              <a:solidFill>
                <a:srgbClr val="0000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Freeform 124">
              <a:extLst>
                <a:ext uri="{FF2B5EF4-FFF2-40B4-BE49-F238E27FC236}">
                  <a16:creationId xmlns:a16="http://schemas.microsoft.com/office/drawing/2014/main" id="{F0E32B64-1733-45D5-9B64-4D376AFBB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1972"/>
              <a:ext cx="1009" cy="145"/>
            </a:xfrm>
            <a:custGeom>
              <a:avLst/>
              <a:gdLst>
                <a:gd name="T0" fmla="*/ 0 w 4036"/>
                <a:gd name="T1" fmla="*/ 0 h 580"/>
                <a:gd name="T2" fmla="*/ 4036 w 4036"/>
                <a:gd name="T3" fmla="*/ 0 h 580"/>
                <a:gd name="T4" fmla="*/ 4032 w 4036"/>
                <a:gd name="T5" fmla="*/ 68 h 580"/>
                <a:gd name="T6" fmla="*/ 4021 w 4036"/>
                <a:gd name="T7" fmla="*/ 133 h 580"/>
                <a:gd name="T8" fmla="*/ 4002 w 4036"/>
                <a:gd name="T9" fmla="*/ 197 h 580"/>
                <a:gd name="T10" fmla="*/ 3977 w 4036"/>
                <a:gd name="T11" fmla="*/ 255 h 580"/>
                <a:gd name="T12" fmla="*/ 3945 w 4036"/>
                <a:gd name="T13" fmla="*/ 312 h 580"/>
                <a:gd name="T14" fmla="*/ 3909 w 4036"/>
                <a:gd name="T15" fmla="*/ 363 h 580"/>
                <a:gd name="T16" fmla="*/ 3866 w 4036"/>
                <a:gd name="T17" fmla="*/ 410 h 580"/>
                <a:gd name="T18" fmla="*/ 3820 w 4036"/>
                <a:gd name="T19" fmla="*/ 453 h 580"/>
                <a:gd name="T20" fmla="*/ 3768 w 4036"/>
                <a:gd name="T21" fmla="*/ 489 h 580"/>
                <a:gd name="T22" fmla="*/ 3712 w 4036"/>
                <a:gd name="T23" fmla="*/ 521 h 580"/>
                <a:gd name="T24" fmla="*/ 3653 w 4036"/>
                <a:gd name="T25" fmla="*/ 546 h 580"/>
                <a:gd name="T26" fmla="*/ 3591 w 4036"/>
                <a:gd name="T27" fmla="*/ 564 h 580"/>
                <a:gd name="T28" fmla="*/ 3525 w 4036"/>
                <a:gd name="T29" fmla="*/ 576 h 580"/>
                <a:gd name="T30" fmla="*/ 3458 w 4036"/>
                <a:gd name="T31" fmla="*/ 580 h 580"/>
                <a:gd name="T32" fmla="*/ 578 w 4036"/>
                <a:gd name="T33" fmla="*/ 580 h 580"/>
                <a:gd name="T34" fmla="*/ 511 w 4036"/>
                <a:gd name="T35" fmla="*/ 576 h 580"/>
                <a:gd name="T36" fmla="*/ 445 w 4036"/>
                <a:gd name="T37" fmla="*/ 564 h 580"/>
                <a:gd name="T38" fmla="*/ 383 w 4036"/>
                <a:gd name="T39" fmla="*/ 546 h 580"/>
                <a:gd name="T40" fmla="*/ 324 w 4036"/>
                <a:gd name="T41" fmla="*/ 521 h 580"/>
                <a:gd name="T42" fmla="*/ 268 w 4036"/>
                <a:gd name="T43" fmla="*/ 489 h 580"/>
                <a:gd name="T44" fmla="*/ 216 w 4036"/>
                <a:gd name="T45" fmla="*/ 453 h 580"/>
                <a:gd name="T46" fmla="*/ 170 w 4036"/>
                <a:gd name="T47" fmla="*/ 410 h 580"/>
                <a:gd name="T48" fmla="*/ 127 w 4036"/>
                <a:gd name="T49" fmla="*/ 363 h 580"/>
                <a:gd name="T50" fmla="*/ 91 w 4036"/>
                <a:gd name="T51" fmla="*/ 312 h 580"/>
                <a:gd name="T52" fmla="*/ 59 w 4036"/>
                <a:gd name="T53" fmla="*/ 255 h 580"/>
                <a:gd name="T54" fmla="*/ 34 w 4036"/>
                <a:gd name="T55" fmla="*/ 197 h 580"/>
                <a:gd name="T56" fmla="*/ 15 w 4036"/>
                <a:gd name="T57" fmla="*/ 133 h 580"/>
                <a:gd name="T58" fmla="*/ 4 w 4036"/>
                <a:gd name="T59" fmla="*/ 68 h 580"/>
                <a:gd name="T60" fmla="*/ 0 w 4036"/>
                <a:gd name="T61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36" h="580">
                  <a:moveTo>
                    <a:pt x="0" y="0"/>
                  </a:moveTo>
                  <a:lnTo>
                    <a:pt x="4036" y="0"/>
                  </a:lnTo>
                  <a:lnTo>
                    <a:pt x="4032" y="68"/>
                  </a:lnTo>
                  <a:lnTo>
                    <a:pt x="4021" y="133"/>
                  </a:lnTo>
                  <a:lnTo>
                    <a:pt x="4002" y="197"/>
                  </a:lnTo>
                  <a:lnTo>
                    <a:pt x="3977" y="255"/>
                  </a:lnTo>
                  <a:lnTo>
                    <a:pt x="3945" y="312"/>
                  </a:lnTo>
                  <a:lnTo>
                    <a:pt x="3909" y="363"/>
                  </a:lnTo>
                  <a:lnTo>
                    <a:pt x="3866" y="410"/>
                  </a:lnTo>
                  <a:lnTo>
                    <a:pt x="3820" y="453"/>
                  </a:lnTo>
                  <a:lnTo>
                    <a:pt x="3768" y="489"/>
                  </a:lnTo>
                  <a:lnTo>
                    <a:pt x="3712" y="521"/>
                  </a:lnTo>
                  <a:lnTo>
                    <a:pt x="3653" y="546"/>
                  </a:lnTo>
                  <a:lnTo>
                    <a:pt x="3591" y="564"/>
                  </a:lnTo>
                  <a:lnTo>
                    <a:pt x="3525" y="576"/>
                  </a:lnTo>
                  <a:lnTo>
                    <a:pt x="3458" y="580"/>
                  </a:lnTo>
                  <a:lnTo>
                    <a:pt x="578" y="580"/>
                  </a:lnTo>
                  <a:lnTo>
                    <a:pt x="511" y="576"/>
                  </a:lnTo>
                  <a:lnTo>
                    <a:pt x="445" y="564"/>
                  </a:lnTo>
                  <a:lnTo>
                    <a:pt x="383" y="546"/>
                  </a:lnTo>
                  <a:lnTo>
                    <a:pt x="324" y="521"/>
                  </a:lnTo>
                  <a:lnTo>
                    <a:pt x="268" y="489"/>
                  </a:lnTo>
                  <a:lnTo>
                    <a:pt x="216" y="453"/>
                  </a:lnTo>
                  <a:lnTo>
                    <a:pt x="170" y="410"/>
                  </a:lnTo>
                  <a:lnTo>
                    <a:pt x="127" y="363"/>
                  </a:lnTo>
                  <a:lnTo>
                    <a:pt x="91" y="312"/>
                  </a:lnTo>
                  <a:lnTo>
                    <a:pt x="59" y="255"/>
                  </a:lnTo>
                  <a:lnTo>
                    <a:pt x="34" y="197"/>
                  </a:lnTo>
                  <a:lnTo>
                    <a:pt x="15" y="133"/>
                  </a:lnTo>
                  <a:lnTo>
                    <a:pt x="4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5"/>
            </a:solidFill>
            <a:ln w="0">
              <a:solidFill>
                <a:srgbClr val="0000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Freeform 125">
              <a:extLst>
                <a:ext uri="{FF2B5EF4-FFF2-40B4-BE49-F238E27FC236}">
                  <a16:creationId xmlns:a16="http://schemas.microsoft.com/office/drawing/2014/main" id="{5AAD9526-24B0-45C0-9BD5-906F18901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972"/>
              <a:ext cx="506" cy="145"/>
            </a:xfrm>
            <a:custGeom>
              <a:avLst/>
              <a:gdLst>
                <a:gd name="T0" fmla="*/ 0 w 2025"/>
                <a:gd name="T1" fmla="*/ 0 h 580"/>
                <a:gd name="T2" fmla="*/ 2025 w 2025"/>
                <a:gd name="T3" fmla="*/ 0 h 580"/>
                <a:gd name="T4" fmla="*/ 2021 w 2025"/>
                <a:gd name="T5" fmla="*/ 68 h 580"/>
                <a:gd name="T6" fmla="*/ 2010 w 2025"/>
                <a:gd name="T7" fmla="*/ 133 h 580"/>
                <a:gd name="T8" fmla="*/ 1991 w 2025"/>
                <a:gd name="T9" fmla="*/ 197 h 580"/>
                <a:gd name="T10" fmla="*/ 1966 w 2025"/>
                <a:gd name="T11" fmla="*/ 255 h 580"/>
                <a:gd name="T12" fmla="*/ 1934 w 2025"/>
                <a:gd name="T13" fmla="*/ 312 h 580"/>
                <a:gd name="T14" fmla="*/ 1898 w 2025"/>
                <a:gd name="T15" fmla="*/ 363 h 580"/>
                <a:gd name="T16" fmla="*/ 1855 w 2025"/>
                <a:gd name="T17" fmla="*/ 410 h 580"/>
                <a:gd name="T18" fmla="*/ 1809 w 2025"/>
                <a:gd name="T19" fmla="*/ 453 h 580"/>
                <a:gd name="T20" fmla="*/ 1757 w 2025"/>
                <a:gd name="T21" fmla="*/ 489 h 580"/>
                <a:gd name="T22" fmla="*/ 1701 w 2025"/>
                <a:gd name="T23" fmla="*/ 521 h 580"/>
                <a:gd name="T24" fmla="*/ 1642 w 2025"/>
                <a:gd name="T25" fmla="*/ 546 h 580"/>
                <a:gd name="T26" fmla="*/ 1580 w 2025"/>
                <a:gd name="T27" fmla="*/ 564 h 580"/>
                <a:gd name="T28" fmla="*/ 1514 w 2025"/>
                <a:gd name="T29" fmla="*/ 576 h 580"/>
                <a:gd name="T30" fmla="*/ 1447 w 2025"/>
                <a:gd name="T31" fmla="*/ 580 h 580"/>
                <a:gd name="T32" fmla="*/ 0 w 2025"/>
                <a:gd name="T33" fmla="*/ 580 h 580"/>
                <a:gd name="T34" fmla="*/ 0 w 2025"/>
                <a:gd name="T3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5" h="580">
                  <a:moveTo>
                    <a:pt x="0" y="0"/>
                  </a:moveTo>
                  <a:lnTo>
                    <a:pt x="2025" y="0"/>
                  </a:lnTo>
                  <a:lnTo>
                    <a:pt x="2021" y="68"/>
                  </a:lnTo>
                  <a:lnTo>
                    <a:pt x="2010" y="133"/>
                  </a:lnTo>
                  <a:lnTo>
                    <a:pt x="1991" y="197"/>
                  </a:lnTo>
                  <a:lnTo>
                    <a:pt x="1966" y="255"/>
                  </a:lnTo>
                  <a:lnTo>
                    <a:pt x="1934" y="312"/>
                  </a:lnTo>
                  <a:lnTo>
                    <a:pt x="1898" y="363"/>
                  </a:lnTo>
                  <a:lnTo>
                    <a:pt x="1855" y="410"/>
                  </a:lnTo>
                  <a:lnTo>
                    <a:pt x="1809" y="453"/>
                  </a:lnTo>
                  <a:lnTo>
                    <a:pt x="1757" y="489"/>
                  </a:lnTo>
                  <a:lnTo>
                    <a:pt x="1701" y="521"/>
                  </a:lnTo>
                  <a:lnTo>
                    <a:pt x="1642" y="546"/>
                  </a:lnTo>
                  <a:lnTo>
                    <a:pt x="1580" y="564"/>
                  </a:lnTo>
                  <a:lnTo>
                    <a:pt x="1514" y="576"/>
                  </a:lnTo>
                  <a:lnTo>
                    <a:pt x="1447" y="580"/>
                  </a:lnTo>
                  <a:lnTo>
                    <a:pt x="0" y="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3" name="Freeform 126">
              <a:extLst>
                <a:ext uri="{FF2B5EF4-FFF2-40B4-BE49-F238E27FC236}">
                  <a16:creationId xmlns:a16="http://schemas.microsoft.com/office/drawing/2014/main" id="{DE545726-2841-493F-9586-4B4C935E5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972"/>
              <a:ext cx="339" cy="66"/>
            </a:xfrm>
            <a:custGeom>
              <a:avLst/>
              <a:gdLst>
                <a:gd name="T0" fmla="*/ 0 w 1352"/>
                <a:gd name="T1" fmla="*/ 0 h 264"/>
                <a:gd name="T2" fmla="*/ 1352 w 1352"/>
                <a:gd name="T3" fmla="*/ 0 h 264"/>
                <a:gd name="T4" fmla="*/ 1349 w 1352"/>
                <a:gd name="T5" fmla="*/ 43 h 264"/>
                <a:gd name="T6" fmla="*/ 1339 w 1352"/>
                <a:gd name="T7" fmla="*/ 84 h 264"/>
                <a:gd name="T8" fmla="*/ 1323 w 1352"/>
                <a:gd name="T9" fmla="*/ 122 h 264"/>
                <a:gd name="T10" fmla="*/ 1301 w 1352"/>
                <a:gd name="T11" fmla="*/ 156 h 264"/>
                <a:gd name="T12" fmla="*/ 1275 w 1352"/>
                <a:gd name="T13" fmla="*/ 187 h 264"/>
                <a:gd name="T14" fmla="*/ 1245 w 1352"/>
                <a:gd name="T15" fmla="*/ 214 h 264"/>
                <a:gd name="T16" fmla="*/ 1209 w 1352"/>
                <a:gd name="T17" fmla="*/ 234 h 264"/>
                <a:gd name="T18" fmla="*/ 1173 w 1352"/>
                <a:gd name="T19" fmla="*/ 250 h 264"/>
                <a:gd name="T20" fmla="*/ 1131 w 1352"/>
                <a:gd name="T21" fmla="*/ 260 h 264"/>
                <a:gd name="T22" fmla="*/ 1088 w 1352"/>
                <a:gd name="T23" fmla="*/ 264 h 264"/>
                <a:gd name="T24" fmla="*/ 263 w 1352"/>
                <a:gd name="T25" fmla="*/ 264 h 264"/>
                <a:gd name="T26" fmla="*/ 221 w 1352"/>
                <a:gd name="T27" fmla="*/ 260 h 264"/>
                <a:gd name="T28" fmla="*/ 179 w 1352"/>
                <a:gd name="T29" fmla="*/ 250 h 264"/>
                <a:gd name="T30" fmla="*/ 143 w 1352"/>
                <a:gd name="T31" fmla="*/ 234 h 264"/>
                <a:gd name="T32" fmla="*/ 107 w 1352"/>
                <a:gd name="T33" fmla="*/ 214 h 264"/>
                <a:gd name="T34" fmla="*/ 77 w 1352"/>
                <a:gd name="T35" fmla="*/ 187 h 264"/>
                <a:gd name="T36" fmla="*/ 51 w 1352"/>
                <a:gd name="T37" fmla="*/ 156 h 264"/>
                <a:gd name="T38" fmla="*/ 29 w 1352"/>
                <a:gd name="T39" fmla="*/ 122 h 264"/>
                <a:gd name="T40" fmla="*/ 13 w 1352"/>
                <a:gd name="T41" fmla="*/ 84 h 264"/>
                <a:gd name="T42" fmla="*/ 3 w 1352"/>
                <a:gd name="T43" fmla="*/ 43 h 264"/>
                <a:gd name="T44" fmla="*/ 0 w 1352"/>
                <a:gd name="T4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52" h="264">
                  <a:moveTo>
                    <a:pt x="0" y="0"/>
                  </a:moveTo>
                  <a:lnTo>
                    <a:pt x="1352" y="0"/>
                  </a:lnTo>
                  <a:lnTo>
                    <a:pt x="1349" y="43"/>
                  </a:lnTo>
                  <a:lnTo>
                    <a:pt x="1339" y="84"/>
                  </a:lnTo>
                  <a:lnTo>
                    <a:pt x="1323" y="122"/>
                  </a:lnTo>
                  <a:lnTo>
                    <a:pt x="1301" y="156"/>
                  </a:lnTo>
                  <a:lnTo>
                    <a:pt x="1275" y="187"/>
                  </a:lnTo>
                  <a:lnTo>
                    <a:pt x="1245" y="214"/>
                  </a:lnTo>
                  <a:lnTo>
                    <a:pt x="1209" y="234"/>
                  </a:lnTo>
                  <a:lnTo>
                    <a:pt x="1173" y="250"/>
                  </a:lnTo>
                  <a:lnTo>
                    <a:pt x="1131" y="260"/>
                  </a:lnTo>
                  <a:lnTo>
                    <a:pt x="1088" y="264"/>
                  </a:lnTo>
                  <a:lnTo>
                    <a:pt x="263" y="264"/>
                  </a:lnTo>
                  <a:lnTo>
                    <a:pt x="221" y="260"/>
                  </a:lnTo>
                  <a:lnTo>
                    <a:pt x="179" y="250"/>
                  </a:lnTo>
                  <a:lnTo>
                    <a:pt x="143" y="234"/>
                  </a:lnTo>
                  <a:lnTo>
                    <a:pt x="107" y="214"/>
                  </a:lnTo>
                  <a:lnTo>
                    <a:pt x="77" y="187"/>
                  </a:lnTo>
                  <a:lnTo>
                    <a:pt x="51" y="156"/>
                  </a:lnTo>
                  <a:lnTo>
                    <a:pt x="29" y="122"/>
                  </a:lnTo>
                  <a:lnTo>
                    <a:pt x="13" y="84"/>
                  </a:lnTo>
                  <a:lnTo>
                    <a:pt x="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1D97F5F4-8496-49AA-81AB-3D67CFD6FBD7}"/>
              </a:ext>
            </a:extLst>
          </p:cNvPr>
          <p:cNvSpPr txBox="1"/>
          <p:nvPr/>
        </p:nvSpPr>
        <p:spPr>
          <a:xfrm>
            <a:off x="3420217" y="124178"/>
            <a:ext cx="574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FF0000"/>
                </a:solidFill>
              </a:rPr>
              <a:t>Main Menu</a:t>
            </a:r>
          </a:p>
        </p:txBody>
      </p:sp>
      <p:sp>
        <p:nvSpPr>
          <p:cNvPr id="206" name="Action Button: Blank 205">
            <a:hlinkClick r:id="rId3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2704B073-C054-4770-8445-3BF83A28F775}"/>
              </a:ext>
            </a:extLst>
          </p:cNvPr>
          <p:cNvSpPr/>
          <p:nvPr/>
        </p:nvSpPr>
        <p:spPr>
          <a:xfrm>
            <a:off x="3097208" y="1181038"/>
            <a:ext cx="1098267" cy="1118971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Action Button: Blank 206">
            <a:hlinkClick r:id="rId6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3E1391D1-87BE-470B-BEDB-6E2F566C9905}"/>
              </a:ext>
            </a:extLst>
          </p:cNvPr>
          <p:cNvSpPr/>
          <p:nvPr/>
        </p:nvSpPr>
        <p:spPr>
          <a:xfrm>
            <a:off x="3131437" y="2641994"/>
            <a:ext cx="1098267" cy="1118971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Action Button: Blank 207">
            <a:hlinkClick r:id="rId7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D3A2FE01-02BC-4B0B-808B-9512A3134FBA}"/>
              </a:ext>
            </a:extLst>
          </p:cNvPr>
          <p:cNvSpPr/>
          <p:nvPr/>
        </p:nvSpPr>
        <p:spPr>
          <a:xfrm>
            <a:off x="3121900" y="4270380"/>
            <a:ext cx="1098267" cy="1118971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Action Button: Blank 208">
            <a:hlinkClick r:id="rId8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B7C4616F-E647-4079-8033-21934186DABC}"/>
              </a:ext>
            </a:extLst>
          </p:cNvPr>
          <p:cNvSpPr/>
          <p:nvPr/>
        </p:nvSpPr>
        <p:spPr>
          <a:xfrm>
            <a:off x="6598652" y="1217433"/>
            <a:ext cx="1098267" cy="1118971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Action Button: Blank 209">
            <a:hlinkClick r:id="rId9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0B0764DD-23DA-4B05-9F05-620128ED5B69}"/>
              </a:ext>
            </a:extLst>
          </p:cNvPr>
          <p:cNvSpPr/>
          <p:nvPr/>
        </p:nvSpPr>
        <p:spPr>
          <a:xfrm>
            <a:off x="6590537" y="2714206"/>
            <a:ext cx="1098267" cy="1118971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Action Button: Blank 210">
            <a:hlinkClick r:id="rId10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8C53AEE2-F616-4E5D-9A40-FAB0E0524DA0}"/>
              </a:ext>
            </a:extLst>
          </p:cNvPr>
          <p:cNvSpPr/>
          <p:nvPr/>
        </p:nvSpPr>
        <p:spPr>
          <a:xfrm>
            <a:off x="6573191" y="4250616"/>
            <a:ext cx="1098267" cy="1118971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Action Button: Blank 211">
            <a:hlinkClick r:id="rId6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11B28945-CB97-4E63-9B08-6BAA585DF0D9}"/>
              </a:ext>
            </a:extLst>
          </p:cNvPr>
          <p:cNvSpPr/>
          <p:nvPr/>
        </p:nvSpPr>
        <p:spPr>
          <a:xfrm>
            <a:off x="473200" y="1773156"/>
            <a:ext cx="837212" cy="68232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Action Button: Blank 212">
            <a:hlinkClick r:id="rId3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344476ED-62E4-4757-82E6-D9563372B0FC}"/>
              </a:ext>
            </a:extLst>
          </p:cNvPr>
          <p:cNvSpPr/>
          <p:nvPr/>
        </p:nvSpPr>
        <p:spPr>
          <a:xfrm>
            <a:off x="547634" y="955169"/>
            <a:ext cx="782517" cy="601659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Action Button: Blank 213">
            <a:hlinkClick r:id="rId7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5167657C-5835-47AB-BF97-C4451CA47E87}"/>
              </a:ext>
            </a:extLst>
          </p:cNvPr>
          <p:cNvSpPr/>
          <p:nvPr/>
        </p:nvSpPr>
        <p:spPr>
          <a:xfrm>
            <a:off x="562112" y="2629107"/>
            <a:ext cx="581805" cy="675674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Action Button: Blank 214">
            <a:hlinkClick r:id="rId8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1F4895C3-B8E0-4F72-93CF-39195C290E11}"/>
              </a:ext>
            </a:extLst>
          </p:cNvPr>
          <p:cNvSpPr/>
          <p:nvPr/>
        </p:nvSpPr>
        <p:spPr>
          <a:xfrm>
            <a:off x="540617" y="3523323"/>
            <a:ext cx="535074" cy="619708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Action Button: Blank 215">
            <a:hlinkClick r:id="rId9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34BC2B76-8B7B-4EA5-A28A-1103A4A5EA23}"/>
              </a:ext>
            </a:extLst>
          </p:cNvPr>
          <p:cNvSpPr/>
          <p:nvPr/>
        </p:nvSpPr>
        <p:spPr>
          <a:xfrm>
            <a:off x="547634" y="4388879"/>
            <a:ext cx="720510" cy="821999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Action Button: Blank 216">
            <a:hlinkClick r:id="rId10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084A8FDE-CDDF-4545-9843-653273A07DE3}"/>
              </a:ext>
            </a:extLst>
          </p:cNvPr>
          <p:cNvSpPr/>
          <p:nvPr/>
        </p:nvSpPr>
        <p:spPr>
          <a:xfrm>
            <a:off x="644881" y="5486639"/>
            <a:ext cx="603985" cy="694244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AF169D2-6FF6-494C-88CE-7D82D23E712C}"/>
              </a:ext>
            </a:extLst>
          </p:cNvPr>
          <p:cNvSpPr txBox="1"/>
          <p:nvPr/>
        </p:nvSpPr>
        <p:spPr>
          <a:xfrm>
            <a:off x="0" y="0"/>
            <a:ext cx="1871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E-Portfolio Navigation Buttons</a:t>
            </a:r>
          </a:p>
        </p:txBody>
      </p:sp>
    </p:spTree>
    <p:extLst>
      <p:ext uri="{BB962C8B-B14F-4D97-AF65-F5344CB8AC3E}">
        <p14:creationId xmlns:p14="http://schemas.microsoft.com/office/powerpoint/2010/main" val="136472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CE565-FDC8-4AF0-B9E1-ACA29C1F2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57" y="809259"/>
            <a:ext cx="8497486" cy="5239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E68C7D-145D-49B3-8389-57BC45BAFAC3}"/>
              </a:ext>
            </a:extLst>
          </p:cNvPr>
          <p:cNvSpPr txBox="1"/>
          <p:nvPr/>
        </p:nvSpPr>
        <p:spPr>
          <a:xfrm>
            <a:off x="3420217" y="124178"/>
            <a:ext cx="574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FF0000"/>
                </a:solidFill>
              </a:rPr>
              <a:t>Artifacts &amp; Evidences</a:t>
            </a:r>
          </a:p>
        </p:txBody>
      </p:sp>
      <p:grpSp>
        <p:nvGrpSpPr>
          <p:cNvPr id="5" name="Group 56">
            <a:extLst>
              <a:ext uri="{FF2B5EF4-FFF2-40B4-BE49-F238E27FC236}">
                <a16:creationId xmlns:a16="http://schemas.microsoft.com/office/drawing/2014/main" id="{4D1FE55C-D882-4FA8-B67D-22F4F6A2D5B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97627" y="1515565"/>
            <a:ext cx="494483" cy="495064"/>
            <a:chOff x="4275" y="109"/>
            <a:chExt cx="851" cy="852"/>
          </a:xfrm>
        </p:grpSpPr>
        <p:sp>
          <p:nvSpPr>
            <p:cNvPr id="6" name="AutoShape 55">
              <a:extLst>
                <a:ext uri="{FF2B5EF4-FFF2-40B4-BE49-F238E27FC236}">
                  <a16:creationId xmlns:a16="http://schemas.microsoft.com/office/drawing/2014/main" id="{243C93FC-C290-4688-9D52-AB0FDD1614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75" y="109"/>
              <a:ext cx="851" cy="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80733784-D4E1-45A2-92F7-2EC042333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211"/>
              <a:ext cx="666" cy="666"/>
            </a:xfrm>
            <a:custGeom>
              <a:avLst/>
              <a:gdLst>
                <a:gd name="T0" fmla="*/ 712 w 2665"/>
                <a:gd name="T1" fmla="*/ 0 h 2662"/>
                <a:gd name="T2" fmla="*/ 2665 w 2665"/>
                <a:gd name="T3" fmla="*/ 1951 h 2662"/>
                <a:gd name="T4" fmla="*/ 1953 w 2665"/>
                <a:gd name="T5" fmla="*/ 2662 h 2662"/>
                <a:gd name="T6" fmla="*/ 0 w 2665"/>
                <a:gd name="T7" fmla="*/ 711 h 2662"/>
                <a:gd name="T8" fmla="*/ 712 w 2665"/>
                <a:gd name="T9" fmla="*/ 0 h 2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5" h="2662">
                  <a:moveTo>
                    <a:pt x="712" y="0"/>
                  </a:moveTo>
                  <a:lnTo>
                    <a:pt x="2665" y="1951"/>
                  </a:lnTo>
                  <a:lnTo>
                    <a:pt x="1953" y="2662"/>
                  </a:lnTo>
                  <a:lnTo>
                    <a:pt x="0" y="711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9A0000"/>
            </a:solidFill>
            <a:ln w="0">
              <a:solidFill>
                <a:srgbClr val="9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4E89335C-40FF-4736-AFD2-1706BE5A8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00"/>
              <a:ext cx="577" cy="577"/>
            </a:xfrm>
            <a:custGeom>
              <a:avLst/>
              <a:gdLst>
                <a:gd name="T0" fmla="*/ 357 w 2309"/>
                <a:gd name="T1" fmla="*/ 0 h 2307"/>
                <a:gd name="T2" fmla="*/ 2309 w 2309"/>
                <a:gd name="T3" fmla="*/ 1952 h 2307"/>
                <a:gd name="T4" fmla="*/ 1954 w 2309"/>
                <a:gd name="T5" fmla="*/ 2307 h 2307"/>
                <a:gd name="T6" fmla="*/ 0 w 2309"/>
                <a:gd name="T7" fmla="*/ 356 h 2307"/>
                <a:gd name="T8" fmla="*/ 357 w 2309"/>
                <a:gd name="T9" fmla="*/ 0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9" h="2307">
                  <a:moveTo>
                    <a:pt x="357" y="0"/>
                  </a:moveTo>
                  <a:lnTo>
                    <a:pt x="2309" y="1952"/>
                  </a:lnTo>
                  <a:lnTo>
                    <a:pt x="1954" y="2307"/>
                  </a:lnTo>
                  <a:lnTo>
                    <a:pt x="0" y="356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640000"/>
            </a:solidFill>
            <a:ln w="0">
              <a:solidFill>
                <a:srgbClr val="64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4EFC56FD-E1BE-440B-B307-D43EC14C8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697"/>
              <a:ext cx="227" cy="227"/>
            </a:xfrm>
            <a:custGeom>
              <a:avLst/>
              <a:gdLst>
                <a:gd name="T0" fmla="*/ 712 w 905"/>
                <a:gd name="T1" fmla="*/ 0 h 905"/>
                <a:gd name="T2" fmla="*/ 726 w 905"/>
                <a:gd name="T3" fmla="*/ 16 h 905"/>
                <a:gd name="T4" fmla="*/ 738 w 905"/>
                <a:gd name="T5" fmla="*/ 35 h 905"/>
                <a:gd name="T6" fmla="*/ 745 w 905"/>
                <a:gd name="T7" fmla="*/ 54 h 905"/>
                <a:gd name="T8" fmla="*/ 905 w 905"/>
                <a:gd name="T9" fmla="*/ 574 h 905"/>
                <a:gd name="T10" fmla="*/ 574 w 905"/>
                <a:gd name="T11" fmla="*/ 905 h 905"/>
                <a:gd name="T12" fmla="*/ 54 w 905"/>
                <a:gd name="T13" fmla="*/ 744 h 905"/>
                <a:gd name="T14" fmla="*/ 35 w 905"/>
                <a:gd name="T15" fmla="*/ 737 h 905"/>
                <a:gd name="T16" fmla="*/ 16 w 905"/>
                <a:gd name="T17" fmla="*/ 726 h 905"/>
                <a:gd name="T18" fmla="*/ 0 w 905"/>
                <a:gd name="T19" fmla="*/ 711 h 905"/>
                <a:gd name="T20" fmla="*/ 0 w 905"/>
                <a:gd name="T21" fmla="*/ 711 h 905"/>
                <a:gd name="T22" fmla="*/ 712 w 905"/>
                <a:gd name="T23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5" h="905">
                  <a:moveTo>
                    <a:pt x="712" y="0"/>
                  </a:moveTo>
                  <a:lnTo>
                    <a:pt x="726" y="16"/>
                  </a:lnTo>
                  <a:lnTo>
                    <a:pt x="738" y="35"/>
                  </a:lnTo>
                  <a:lnTo>
                    <a:pt x="745" y="54"/>
                  </a:lnTo>
                  <a:lnTo>
                    <a:pt x="905" y="574"/>
                  </a:lnTo>
                  <a:lnTo>
                    <a:pt x="574" y="905"/>
                  </a:lnTo>
                  <a:lnTo>
                    <a:pt x="54" y="744"/>
                  </a:lnTo>
                  <a:lnTo>
                    <a:pt x="35" y="737"/>
                  </a:lnTo>
                  <a:lnTo>
                    <a:pt x="16" y="726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0F5F6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8C250CBB-F75E-49F0-81B8-F833A327F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841"/>
              <a:ext cx="109" cy="109"/>
            </a:xfrm>
            <a:custGeom>
              <a:avLst/>
              <a:gdLst>
                <a:gd name="T0" fmla="*/ 331 w 436"/>
                <a:gd name="T1" fmla="*/ 0 h 435"/>
                <a:gd name="T2" fmla="*/ 430 w 436"/>
                <a:gd name="T3" fmla="*/ 320 h 435"/>
                <a:gd name="T4" fmla="*/ 434 w 436"/>
                <a:gd name="T5" fmla="*/ 342 h 435"/>
                <a:gd name="T6" fmla="*/ 436 w 436"/>
                <a:gd name="T7" fmla="*/ 361 h 435"/>
                <a:gd name="T8" fmla="*/ 431 w 436"/>
                <a:gd name="T9" fmla="*/ 380 h 435"/>
                <a:gd name="T10" fmla="*/ 424 w 436"/>
                <a:gd name="T11" fmla="*/ 397 h 435"/>
                <a:gd name="T12" fmla="*/ 413 w 436"/>
                <a:gd name="T13" fmla="*/ 412 h 435"/>
                <a:gd name="T14" fmla="*/ 398 w 436"/>
                <a:gd name="T15" fmla="*/ 423 h 435"/>
                <a:gd name="T16" fmla="*/ 381 w 436"/>
                <a:gd name="T17" fmla="*/ 430 h 435"/>
                <a:gd name="T18" fmla="*/ 362 w 436"/>
                <a:gd name="T19" fmla="*/ 435 h 435"/>
                <a:gd name="T20" fmla="*/ 341 w 436"/>
                <a:gd name="T21" fmla="*/ 435 h 435"/>
                <a:gd name="T22" fmla="*/ 321 w 436"/>
                <a:gd name="T23" fmla="*/ 429 h 435"/>
                <a:gd name="T24" fmla="*/ 0 w 436"/>
                <a:gd name="T25" fmla="*/ 331 h 435"/>
                <a:gd name="T26" fmla="*/ 331 w 436"/>
                <a:gd name="T27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6" h="435">
                  <a:moveTo>
                    <a:pt x="331" y="0"/>
                  </a:moveTo>
                  <a:lnTo>
                    <a:pt x="430" y="320"/>
                  </a:lnTo>
                  <a:lnTo>
                    <a:pt x="434" y="342"/>
                  </a:lnTo>
                  <a:lnTo>
                    <a:pt x="436" y="361"/>
                  </a:lnTo>
                  <a:lnTo>
                    <a:pt x="431" y="380"/>
                  </a:lnTo>
                  <a:lnTo>
                    <a:pt x="424" y="397"/>
                  </a:lnTo>
                  <a:lnTo>
                    <a:pt x="413" y="412"/>
                  </a:lnTo>
                  <a:lnTo>
                    <a:pt x="398" y="423"/>
                  </a:lnTo>
                  <a:lnTo>
                    <a:pt x="381" y="430"/>
                  </a:lnTo>
                  <a:lnTo>
                    <a:pt x="362" y="435"/>
                  </a:lnTo>
                  <a:lnTo>
                    <a:pt x="341" y="435"/>
                  </a:lnTo>
                  <a:lnTo>
                    <a:pt x="321" y="429"/>
                  </a:lnTo>
                  <a:lnTo>
                    <a:pt x="0" y="33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9A0000"/>
            </a:solidFill>
            <a:ln w="0">
              <a:solidFill>
                <a:srgbClr val="9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D3A748D8-F162-4A0A-81EF-BDEDC530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786"/>
              <a:ext cx="185" cy="138"/>
            </a:xfrm>
            <a:custGeom>
              <a:avLst/>
              <a:gdLst>
                <a:gd name="T0" fmla="*/ 355 w 740"/>
                <a:gd name="T1" fmla="*/ 0 h 550"/>
                <a:gd name="T2" fmla="*/ 740 w 740"/>
                <a:gd name="T3" fmla="*/ 384 h 550"/>
                <a:gd name="T4" fmla="*/ 574 w 740"/>
                <a:gd name="T5" fmla="*/ 550 h 550"/>
                <a:gd name="T6" fmla="*/ 54 w 740"/>
                <a:gd name="T7" fmla="*/ 389 h 550"/>
                <a:gd name="T8" fmla="*/ 35 w 740"/>
                <a:gd name="T9" fmla="*/ 382 h 550"/>
                <a:gd name="T10" fmla="*/ 16 w 740"/>
                <a:gd name="T11" fmla="*/ 371 h 550"/>
                <a:gd name="T12" fmla="*/ 0 w 740"/>
                <a:gd name="T13" fmla="*/ 356 h 550"/>
                <a:gd name="T14" fmla="*/ 0 w 740"/>
                <a:gd name="T15" fmla="*/ 356 h 550"/>
                <a:gd name="T16" fmla="*/ 355 w 740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550">
                  <a:moveTo>
                    <a:pt x="355" y="0"/>
                  </a:moveTo>
                  <a:lnTo>
                    <a:pt x="740" y="384"/>
                  </a:lnTo>
                  <a:lnTo>
                    <a:pt x="574" y="550"/>
                  </a:lnTo>
                  <a:lnTo>
                    <a:pt x="54" y="389"/>
                  </a:lnTo>
                  <a:lnTo>
                    <a:pt x="35" y="382"/>
                  </a:lnTo>
                  <a:lnTo>
                    <a:pt x="16" y="371"/>
                  </a:lnTo>
                  <a:lnTo>
                    <a:pt x="0" y="356"/>
                  </a:lnTo>
                  <a:lnTo>
                    <a:pt x="0" y="356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D6B0F861-471E-4841-A2FA-9CB2BB65E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882"/>
              <a:ext cx="103" cy="68"/>
            </a:xfrm>
            <a:custGeom>
              <a:avLst/>
              <a:gdLst>
                <a:gd name="T0" fmla="*/ 166 w 413"/>
                <a:gd name="T1" fmla="*/ 0 h 270"/>
                <a:gd name="T2" fmla="*/ 413 w 413"/>
                <a:gd name="T3" fmla="*/ 247 h 270"/>
                <a:gd name="T4" fmla="*/ 398 w 413"/>
                <a:gd name="T5" fmla="*/ 258 h 270"/>
                <a:gd name="T6" fmla="*/ 381 w 413"/>
                <a:gd name="T7" fmla="*/ 265 h 270"/>
                <a:gd name="T8" fmla="*/ 362 w 413"/>
                <a:gd name="T9" fmla="*/ 270 h 270"/>
                <a:gd name="T10" fmla="*/ 341 w 413"/>
                <a:gd name="T11" fmla="*/ 270 h 270"/>
                <a:gd name="T12" fmla="*/ 321 w 413"/>
                <a:gd name="T13" fmla="*/ 264 h 270"/>
                <a:gd name="T14" fmla="*/ 0 w 413"/>
                <a:gd name="T15" fmla="*/ 166 h 270"/>
                <a:gd name="T16" fmla="*/ 166 w 413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" h="270">
                  <a:moveTo>
                    <a:pt x="166" y="0"/>
                  </a:moveTo>
                  <a:lnTo>
                    <a:pt x="413" y="247"/>
                  </a:lnTo>
                  <a:lnTo>
                    <a:pt x="398" y="258"/>
                  </a:lnTo>
                  <a:lnTo>
                    <a:pt x="381" y="265"/>
                  </a:lnTo>
                  <a:lnTo>
                    <a:pt x="362" y="270"/>
                  </a:lnTo>
                  <a:lnTo>
                    <a:pt x="341" y="270"/>
                  </a:lnTo>
                  <a:lnTo>
                    <a:pt x="321" y="264"/>
                  </a:lnTo>
                  <a:lnTo>
                    <a:pt x="0" y="16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0000"/>
            </a:solidFill>
            <a:ln w="0">
              <a:solidFill>
                <a:srgbClr val="64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1FE511A3-D3E2-4002-91C5-F0788DAA4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173"/>
              <a:ext cx="216" cy="216"/>
            </a:xfrm>
            <a:custGeom>
              <a:avLst/>
              <a:gdLst>
                <a:gd name="T0" fmla="*/ 712 w 866"/>
                <a:gd name="T1" fmla="*/ 0 h 865"/>
                <a:gd name="T2" fmla="*/ 866 w 866"/>
                <a:gd name="T3" fmla="*/ 154 h 865"/>
                <a:gd name="T4" fmla="*/ 153 w 866"/>
                <a:gd name="T5" fmla="*/ 865 h 865"/>
                <a:gd name="T6" fmla="*/ 0 w 866"/>
                <a:gd name="T7" fmla="*/ 712 h 865"/>
                <a:gd name="T8" fmla="*/ 712 w 866"/>
                <a:gd name="T9" fmla="*/ 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865">
                  <a:moveTo>
                    <a:pt x="712" y="0"/>
                  </a:moveTo>
                  <a:lnTo>
                    <a:pt x="866" y="154"/>
                  </a:lnTo>
                  <a:lnTo>
                    <a:pt x="153" y="865"/>
                  </a:lnTo>
                  <a:lnTo>
                    <a:pt x="0" y="712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E3E9EC"/>
            </a:solidFill>
            <a:ln w="0">
              <a:solidFill>
                <a:srgbClr val="E3E9E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0F2C3D0A-60AB-4466-A7A5-FBF50CC24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261"/>
              <a:ext cx="127" cy="128"/>
            </a:xfrm>
            <a:custGeom>
              <a:avLst/>
              <a:gdLst>
                <a:gd name="T0" fmla="*/ 357 w 511"/>
                <a:gd name="T1" fmla="*/ 0 h 510"/>
                <a:gd name="T2" fmla="*/ 511 w 511"/>
                <a:gd name="T3" fmla="*/ 154 h 510"/>
                <a:gd name="T4" fmla="*/ 154 w 511"/>
                <a:gd name="T5" fmla="*/ 510 h 510"/>
                <a:gd name="T6" fmla="*/ 0 w 511"/>
                <a:gd name="T7" fmla="*/ 357 h 510"/>
                <a:gd name="T8" fmla="*/ 357 w 511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510">
                  <a:moveTo>
                    <a:pt x="357" y="0"/>
                  </a:moveTo>
                  <a:lnTo>
                    <a:pt x="511" y="154"/>
                  </a:lnTo>
                  <a:lnTo>
                    <a:pt x="154" y="510"/>
                  </a:lnTo>
                  <a:lnTo>
                    <a:pt x="0" y="357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D2D47DFC-B72D-4520-B9F9-70E8D259F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22"/>
              <a:ext cx="229" cy="228"/>
            </a:xfrm>
            <a:custGeom>
              <a:avLst/>
              <a:gdLst>
                <a:gd name="T0" fmla="*/ 504 w 915"/>
                <a:gd name="T1" fmla="*/ 0 h 914"/>
                <a:gd name="T2" fmla="*/ 552 w 915"/>
                <a:gd name="T3" fmla="*/ 2 h 914"/>
                <a:gd name="T4" fmla="*/ 600 w 915"/>
                <a:gd name="T5" fmla="*/ 9 h 914"/>
                <a:gd name="T6" fmla="*/ 648 w 915"/>
                <a:gd name="T7" fmla="*/ 20 h 914"/>
                <a:gd name="T8" fmla="*/ 694 w 915"/>
                <a:gd name="T9" fmla="*/ 37 h 914"/>
                <a:gd name="T10" fmla="*/ 739 w 915"/>
                <a:gd name="T11" fmla="*/ 57 h 914"/>
                <a:gd name="T12" fmla="*/ 781 w 915"/>
                <a:gd name="T13" fmla="*/ 82 h 914"/>
                <a:gd name="T14" fmla="*/ 822 w 915"/>
                <a:gd name="T15" fmla="*/ 112 h 914"/>
                <a:gd name="T16" fmla="*/ 860 w 915"/>
                <a:gd name="T17" fmla="*/ 147 h 914"/>
                <a:gd name="T18" fmla="*/ 915 w 915"/>
                <a:gd name="T19" fmla="*/ 202 h 914"/>
                <a:gd name="T20" fmla="*/ 203 w 915"/>
                <a:gd name="T21" fmla="*/ 914 h 914"/>
                <a:gd name="T22" fmla="*/ 148 w 915"/>
                <a:gd name="T23" fmla="*/ 859 h 914"/>
                <a:gd name="T24" fmla="*/ 113 w 915"/>
                <a:gd name="T25" fmla="*/ 821 h 914"/>
                <a:gd name="T26" fmla="*/ 83 w 915"/>
                <a:gd name="T27" fmla="*/ 780 h 914"/>
                <a:gd name="T28" fmla="*/ 58 w 915"/>
                <a:gd name="T29" fmla="*/ 737 h 914"/>
                <a:gd name="T30" fmla="*/ 38 w 915"/>
                <a:gd name="T31" fmla="*/ 693 h 914"/>
                <a:gd name="T32" fmla="*/ 21 w 915"/>
                <a:gd name="T33" fmla="*/ 646 h 914"/>
                <a:gd name="T34" fmla="*/ 10 w 915"/>
                <a:gd name="T35" fmla="*/ 599 h 914"/>
                <a:gd name="T36" fmla="*/ 3 w 915"/>
                <a:gd name="T37" fmla="*/ 551 h 914"/>
                <a:gd name="T38" fmla="*/ 0 w 915"/>
                <a:gd name="T39" fmla="*/ 503 h 914"/>
                <a:gd name="T40" fmla="*/ 3 w 915"/>
                <a:gd name="T41" fmla="*/ 455 h 914"/>
                <a:gd name="T42" fmla="*/ 10 w 915"/>
                <a:gd name="T43" fmla="*/ 407 h 914"/>
                <a:gd name="T44" fmla="*/ 21 w 915"/>
                <a:gd name="T45" fmla="*/ 360 h 914"/>
                <a:gd name="T46" fmla="*/ 38 w 915"/>
                <a:gd name="T47" fmla="*/ 314 h 914"/>
                <a:gd name="T48" fmla="*/ 58 w 915"/>
                <a:gd name="T49" fmla="*/ 269 h 914"/>
                <a:gd name="T50" fmla="*/ 83 w 915"/>
                <a:gd name="T51" fmla="*/ 226 h 914"/>
                <a:gd name="T52" fmla="*/ 113 w 915"/>
                <a:gd name="T53" fmla="*/ 186 h 914"/>
                <a:gd name="T54" fmla="*/ 148 w 915"/>
                <a:gd name="T55" fmla="*/ 147 h 914"/>
                <a:gd name="T56" fmla="*/ 187 w 915"/>
                <a:gd name="T57" fmla="*/ 112 h 914"/>
                <a:gd name="T58" fmla="*/ 227 w 915"/>
                <a:gd name="T59" fmla="*/ 82 h 914"/>
                <a:gd name="T60" fmla="*/ 270 w 915"/>
                <a:gd name="T61" fmla="*/ 57 h 914"/>
                <a:gd name="T62" fmla="*/ 315 w 915"/>
                <a:gd name="T63" fmla="*/ 37 h 914"/>
                <a:gd name="T64" fmla="*/ 360 w 915"/>
                <a:gd name="T65" fmla="*/ 20 h 914"/>
                <a:gd name="T66" fmla="*/ 408 w 915"/>
                <a:gd name="T67" fmla="*/ 9 h 914"/>
                <a:gd name="T68" fmla="*/ 455 w 915"/>
                <a:gd name="T69" fmla="*/ 2 h 914"/>
                <a:gd name="T70" fmla="*/ 504 w 915"/>
                <a:gd name="T71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5" h="914">
                  <a:moveTo>
                    <a:pt x="504" y="0"/>
                  </a:moveTo>
                  <a:lnTo>
                    <a:pt x="552" y="2"/>
                  </a:lnTo>
                  <a:lnTo>
                    <a:pt x="600" y="9"/>
                  </a:lnTo>
                  <a:lnTo>
                    <a:pt x="648" y="20"/>
                  </a:lnTo>
                  <a:lnTo>
                    <a:pt x="694" y="37"/>
                  </a:lnTo>
                  <a:lnTo>
                    <a:pt x="739" y="57"/>
                  </a:lnTo>
                  <a:lnTo>
                    <a:pt x="781" y="82"/>
                  </a:lnTo>
                  <a:lnTo>
                    <a:pt x="822" y="112"/>
                  </a:lnTo>
                  <a:lnTo>
                    <a:pt x="860" y="147"/>
                  </a:lnTo>
                  <a:lnTo>
                    <a:pt x="915" y="202"/>
                  </a:lnTo>
                  <a:lnTo>
                    <a:pt x="203" y="914"/>
                  </a:lnTo>
                  <a:lnTo>
                    <a:pt x="148" y="859"/>
                  </a:lnTo>
                  <a:lnTo>
                    <a:pt x="113" y="821"/>
                  </a:lnTo>
                  <a:lnTo>
                    <a:pt x="83" y="780"/>
                  </a:lnTo>
                  <a:lnTo>
                    <a:pt x="58" y="737"/>
                  </a:lnTo>
                  <a:lnTo>
                    <a:pt x="38" y="693"/>
                  </a:lnTo>
                  <a:lnTo>
                    <a:pt x="21" y="646"/>
                  </a:lnTo>
                  <a:lnTo>
                    <a:pt x="10" y="599"/>
                  </a:lnTo>
                  <a:lnTo>
                    <a:pt x="3" y="551"/>
                  </a:lnTo>
                  <a:lnTo>
                    <a:pt x="0" y="503"/>
                  </a:lnTo>
                  <a:lnTo>
                    <a:pt x="3" y="455"/>
                  </a:lnTo>
                  <a:lnTo>
                    <a:pt x="10" y="407"/>
                  </a:lnTo>
                  <a:lnTo>
                    <a:pt x="21" y="360"/>
                  </a:lnTo>
                  <a:lnTo>
                    <a:pt x="38" y="314"/>
                  </a:lnTo>
                  <a:lnTo>
                    <a:pt x="58" y="269"/>
                  </a:lnTo>
                  <a:lnTo>
                    <a:pt x="83" y="226"/>
                  </a:lnTo>
                  <a:lnTo>
                    <a:pt x="113" y="186"/>
                  </a:lnTo>
                  <a:lnTo>
                    <a:pt x="148" y="147"/>
                  </a:lnTo>
                  <a:lnTo>
                    <a:pt x="187" y="112"/>
                  </a:lnTo>
                  <a:lnTo>
                    <a:pt x="227" y="82"/>
                  </a:lnTo>
                  <a:lnTo>
                    <a:pt x="270" y="57"/>
                  </a:lnTo>
                  <a:lnTo>
                    <a:pt x="315" y="37"/>
                  </a:lnTo>
                  <a:lnTo>
                    <a:pt x="360" y="20"/>
                  </a:lnTo>
                  <a:lnTo>
                    <a:pt x="408" y="9"/>
                  </a:lnTo>
                  <a:lnTo>
                    <a:pt x="455" y="2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F8401"/>
            </a:solidFill>
            <a:ln w="0">
              <a:solidFill>
                <a:srgbClr val="FF84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9C3B3013-5901-45FC-A22E-8CD12DBAA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59"/>
              <a:ext cx="140" cy="191"/>
            </a:xfrm>
            <a:custGeom>
              <a:avLst/>
              <a:gdLst>
                <a:gd name="T0" fmla="*/ 148 w 559"/>
                <a:gd name="T1" fmla="*/ 0 h 767"/>
                <a:gd name="T2" fmla="*/ 559 w 559"/>
                <a:gd name="T3" fmla="*/ 410 h 767"/>
                <a:gd name="T4" fmla="*/ 203 w 559"/>
                <a:gd name="T5" fmla="*/ 767 h 767"/>
                <a:gd name="T6" fmla="*/ 148 w 559"/>
                <a:gd name="T7" fmla="*/ 712 h 767"/>
                <a:gd name="T8" fmla="*/ 113 w 559"/>
                <a:gd name="T9" fmla="*/ 674 h 767"/>
                <a:gd name="T10" fmla="*/ 83 w 559"/>
                <a:gd name="T11" fmla="*/ 633 h 767"/>
                <a:gd name="T12" fmla="*/ 58 w 559"/>
                <a:gd name="T13" fmla="*/ 590 h 767"/>
                <a:gd name="T14" fmla="*/ 38 w 559"/>
                <a:gd name="T15" fmla="*/ 546 h 767"/>
                <a:gd name="T16" fmla="*/ 21 w 559"/>
                <a:gd name="T17" fmla="*/ 499 h 767"/>
                <a:gd name="T18" fmla="*/ 10 w 559"/>
                <a:gd name="T19" fmla="*/ 452 h 767"/>
                <a:gd name="T20" fmla="*/ 3 w 559"/>
                <a:gd name="T21" fmla="*/ 404 h 767"/>
                <a:gd name="T22" fmla="*/ 0 w 559"/>
                <a:gd name="T23" fmla="*/ 356 h 767"/>
                <a:gd name="T24" fmla="*/ 3 w 559"/>
                <a:gd name="T25" fmla="*/ 308 h 767"/>
                <a:gd name="T26" fmla="*/ 10 w 559"/>
                <a:gd name="T27" fmla="*/ 260 h 767"/>
                <a:gd name="T28" fmla="*/ 21 w 559"/>
                <a:gd name="T29" fmla="*/ 213 h 767"/>
                <a:gd name="T30" fmla="*/ 38 w 559"/>
                <a:gd name="T31" fmla="*/ 167 h 767"/>
                <a:gd name="T32" fmla="*/ 58 w 559"/>
                <a:gd name="T33" fmla="*/ 122 h 767"/>
                <a:gd name="T34" fmla="*/ 83 w 559"/>
                <a:gd name="T35" fmla="*/ 79 h 767"/>
                <a:gd name="T36" fmla="*/ 113 w 559"/>
                <a:gd name="T37" fmla="*/ 39 h 767"/>
                <a:gd name="T38" fmla="*/ 148 w 559"/>
                <a:gd name="T39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9" h="767">
                  <a:moveTo>
                    <a:pt x="148" y="0"/>
                  </a:moveTo>
                  <a:lnTo>
                    <a:pt x="559" y="410"/>
                  </a:lnTo>
                  <a:lnTo>
                    <a:pt x="203" y="767"/>
                  </a:lnTo>
                  <a:lnTo>
                    <a:pt x="148" y="712"/>
                  </a:lnTo>
                  <a:lnTo>
                    <a:pt x="113" y="674"/>
                  </a:lnTo>
                  <a:lnTo>
                    <a:pt x="83" y="633"/>
                  </a:lnTo>
                  <a:lnTo>
                    <a:pt x="58" y="590"/>
                  </a:lnTo>
                  <a:lnTo>
                    <a:pt x="38" y="546"/>
                  </a:lnTo>
                  <a:lnTo>
                    <a:pt x="21" y="499"/>
                  </a:lnTo>
                  <a:lnTo>
                    <a:pt x="10" y="452"/>
                  </a:lnTo>
                  <a:lnTo>
                    <a:pt x="3" y="404"/>
                  </a:lnTo>
                  <a:lnTo>
                    <a:pt x="0" y="356"/>
                  </a:lnTo>
                  <a:lnTo>
                    <a:pt x="3" y="308"/>
                  </a:lnTo>
                  <a:lnTo>
                    <a:pt x="10" y="260"/>
                  </a:lnTo>
                  <a:lnTo>
                    <a:pt x="21" y="213"/>
                  </a:lnTo>
                  <a:lnTo>
                    <a:pt x="38" y="167"/>
                  </a:lnTo>
                  <a:lnTo>
                    <a:pt x="58" y="122"/>
                  </a:lnTo>
                  <a:lnTo>
                    <a:pt x="83" y="79"/>
                  </a:lnTo>
                  <a:lnTo>
                    <a:pt x="113" y="3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CB5800"/>
            </a:solidFill>
            <a:ln w="0">
              <a:solidFill>
                <a:srgbClr val="CB58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F8FBDE71-A1B0-4E38-A522-82CC9644C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4" y="111"/>
              <a:ext cx="172" cy="171"/>
            </a:xfrm>
            <a:custGeom>
              <a:avLst/>
              <a:gdLst>
                <a:gd name="T0" fmla="*/ 409 w 686"/>
                <a:gd name="T1" fmla="*/ 0 h 686"/>
                <a:gd name="T2" fmla="*/ 427 w 686"/>
                <a:gd name="T3" fmla="*/ 4 h 686"/>
                <a:gd name="T4" fmla="*/ 442 w 686"/>
                <a:gd name="T5" fmla="*/ 12 h 686"/>
                <a:gd name="T6" fmla="*/ 456 w 686"/>
                <a:gd name="T7" fmla="*/ 23 h 686"/>
                <a:gd name="T8" fmla="*/ 663 w 686"/>
                <a:gd name="T9" fmla="*/ 229 h 686"/>
                <a:gd name="T10" fmla="*/ 675 w 686"/>
                <a:gd name="T11" fmla="*/ 244 h 686"/>
                <a:gd name="T12" fmla="*/ 683 w 686"/>
                <a:gd name="T13" fmla="*/ 259 h 686"/>
                <a:gd name="T14" fmla="*/ 686 w 686"/>
                <a:gd name="T15" fmla="*/ 277 h 686"/>
                <a:gd name="T16" fmla="*/ 686 w 686"/>
                <a:gd name="T17" fmla="*/ 295 h 686"/>
                <a:gd name="T18" fmla="*/ 683 w 686"/>
                <a:gd name="T19" fmla="*/ 311 h 686"/>
                <a:gd name="T20" fmla="*/ 675 w 686"/>
                <a:gd name="T21" fmla="*/ 328 h 686"/>
                <a:gd name="T22" fmla="*/ 663 w 686"/>
                <a:gd name="T23" fmla="*/ 342 h 686"/>
                <a:gd name="T24" fmla="*/ 319 w 686"/>
                <a:gd name="T25" fmla="*/ 686 h 686"/>
                <a:gd name="T26" fmla="*/ 0 w 686"/>
                <a:gd name="T27" fmla="*/ 367 h 686"/>
                <a:gd name="T28" fmla="*/ 344 w 686"/>
                <a:gd name="T29" fmla="*/ 23 h 686"/>
                <a:gd name="T30" fmla="*/ 358 w 686"/>
                <a:gd name="T31" fmla="*/ 12 h 686"/>
                <a:gd name="T32" fmla="*/ 375 w 686"/>
                <a:gd name="T33" fmla="*/ 4 h 686"/>
                <a:gd name="T34" fmla="*/ 391 w 686"/>
                <a:gd name="T35" fmla="*/ 0 h 686"/>
                <a:gd name="T36" fmla="*/ 409 w 686"/>
                <a:gd name="T3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6" h="686">
                  <a:moveTo>
                    <a:pt x="409" y="0"/>
                  </a:moveTo>
                  <a:lnTo>
                    <a:pt x="427" y="4"/>
                  </a:lnTo>
                  <a:lnTo>
                    <a:pt x="442" y="12"/>
                  </a:lnTo>
                  <a:lnTo>
                    <a:pt x="456" y="23"/>
                  </a:lnTo>
                  <a:lnTo>
                    <a:pt x="663" y="229"/>
                  </a:lnTo>
                  <a:lnTo>
                    <a:pt x="675" y="244"/>
                  </a:lnTo>
                  <a:lnTo>
                    <a:pt x="683" y="259"/>
                  </a:lnTo>
                  <a:lnTo>
                    <a:pt x="686" y="277"/>
                  </a:lnTo>
                  <a:lnTo>
                    <a:pt x="686" y="295"/>
                  </a:lnTo>
                  <a:lnTo>
                    <a:pt x="683" y="311"/>
                  </a:lnTo>
                  <a:lnTo>
                    <a:pt x="675" y="328"/>
                  </a:lnTo>
                  <a:lnTo>
                    <a:pt x="663" y="342"/>
                  </a:lnTo>
                  <a:lnTo>
                    <a:pt x="319" y="686"/>
                  </a:lnTo>
                  <a:lnTo>
                    <a:pt x="0" y="367"/>
                  </a:lnTo>
                  <a:lnTo>
                    <a:pt x="344" y="23"/>
                  </a:lnTo>
                  <a:lnTo>
                    <a:pt x="358" y="12"/>
                  </a:lnTo>
                  <a:lnTo>
                    <a:pt x="375" y="4"/>
                  </a:lnTo>
                  <a:lnTo>
                    <a:pt x="391" y="0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00F6E778-A32F-472A-83B0-440D9FE49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142"/>
              <a:ext cx="132" cy="140"/>
            </a:xfrm>
            <a:custGeom>
              <a:avLst/>
              <a:gdLst>
                <a:gd name="T0" fmla="*/ 401 w 527"/>
                <a:gd name="T1" fmla="*/ 0 h 560"/>
                <a:gd name="T2" fmla="*/ 504 w 527"/>
                <a:gd name="T3" fmla="*/ 103 h 560"/>
                <a:gd name="T4" fmla="*/ 516 w 527"/>
                <a:gd name="T5" fmla="*/ 118 h 560"/>
                <a:gd name="T6" fmla="*/ 524 w 527"/>
                <a:gd name="T7" fmla="*/ 133 h 560"/>
                <a:gd name="T8" fmla="*/ 527 w 527"/>
                <a:gd name="T9" fmla="*/ 151 h 560"/>
                <a:gd name="T10" fmla="*/ 527 w 527"/>
                <a:gd name="T11" fmla="*/ 169 h 560"/>
                <a:gd name="T12" fmla="*/ 524 w 527"/>
                <a:gd name="T13" fmla="*/ 185 h 560"/>
                <a:gd name="T14" fmla="*/ 516 w 527"/>
                <a:gd name="T15" fmla="*/ 202 h 560"/>
                <a:gd name="T16" fmla="*/ 504 w 527"/>
                <a:gd name="T17" fmla="*/ 216 h 560"/>
                <a:gd name="T18" fmla="*/ 160 w 527"/>
                <a:gd name="T19" fmla="*/ 560 h 560"/>
                <a:gd name="T20" fmla="*/ 0 w 527"/>
                <a:gd name="T21" fmla="*/ 401 h 560"/>
                <a:gd name="T22" fmla="*/ 401 w 527"/>
                <a:gd name="T23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7" h="560">
                  <a:moveTo>
                    <a:pt x="401" y="0"/>
                  </a:moveTo>
                  <a:lnTo>
                    <a:pt x="504" y="103"/>
                  </a:lnTo>
                  <a:lnTo>
                    <a:pt x="516" y="118"/>
                  </a:lnTo>
                  <a:lnTo>
                    <a:pt x="524" y="133"/>
                  </a:lnTo>
                  <a:lnTo>
                    <a:pt x="527" y="151"/>
                  </a:lnTo>
                  <a:lnTo>
                    <a:pt x="527" y="169"/>
                  </a:lnTo>
                  <a:lnTo>
                    <a:pt x="524" y="185"/>
                  </a:lnTo>
                  <a:lnTo>
                    <a:pt x="516" y="202"/>
                  </a:lnTo>
                  <a:lnTo>
                    <a:pt x="504" y="216"/>
                  </a:lnTo>
                  <a:lnTo>
                    <a:pt x="160" y="560"/>
                  </a:lnTo>
                  <a:lnTo>
                    <a:pt x="0" y="40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E7C90231-0C4A-4F2F-8F87-545397629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146"/>
              <a:ext cx="816" cy="815"/>
            </a:xfrm>
            <a:custGeom>
              <a:avLst/>
              <a:gdLst>
                <a:gd name="T0" fmla="*/ 2520 w 3263"/>
                <a:gd name="T1" fmla="*/ 0 h 3259"/>
                <a:gd name="T2" fmla="*/ 2542 w 3263"/>
                <a:gd name="T3" fmla="*/ 2 h 3259"/>
                <a:gd name="T4" fmla="*/ 2563 w 3263"/>
                <a:gd name="T5" fmla="*/ 8 h 3259"/>
                <a:gd name="T6" fmla="*/ 2583 w 3263"/>
                <a:gd name="T7" fmla="*/ 18 h 3259"/>
                <a:gd name="T8" fmla="*/ 2601 w 3263"/>
                <a:gd name="T9" fmla="*/ 33 h 3259"/>
                <a:gd name="T10" fmla="*/ 3229 w 3263"/>
                <a:gd name="T11" fmla="*/ 661 h 3259"/>
                <a:gd name="T12" fmla="*/ 3244 w 3263"/>
                <a:gd name="T13" fmla="*/ 679 h 3259"/>
                <a:gd name="T14" fmla="*/ 3254 w 3263"/>
                <a:gd name="T15" fmla="*/ 699 h 3259"/>
                <a:gd name="T16" fmla="*/ 3261 w 3263"/>
                <a:gd name="T17" fmla="*/ 720 h 3259"/>
                <a:gd name="T18" fmla="*/ 3263 w 3263"/>
                <a:gd name="T19" fmla="*/ 742 h 3259"/>
                <a:gd name="T20" fmla="*/ 3261 w 3263"/>
                <a:gd name="T21" fmla="*/ 764 h 3259"/>
                <a:gd name="T22" fmla="*/ 3254 w 3263"/>
                <a:gd name="T23" fmla="*/ 785 h 3259"/>
                <a:gd name="T24" fmla="*/ 3244 w 3263"/>
                <a:gd name="T25" fmla="*/ 805 h 3259"/>
                <a:gd name="T26" fmla="*/ 3229 w 3263"/>
                <a:gd name="T27" fmla="*/ 823 h 3259"/>
                <a:gd name="T28" fmla="*/ 1138 w 3263"/>
                <a:gd name="T29" fmla="*/ 2912 h 3259"/>
                <a:gd name="T30" fmla="*/ 1125 w 3263"/>
                <a:gd name="T31" fmla="*/ 2923 h 3259"/>
                <a:gd name="T32" fmla="*/ 1109 w 3263"/>
                <a:gd name="T33" fmla="*/ 2933 h 3259"/>
                <a:gd name="T34" fmla="*/ 1093 w 3263"/>
                <a:gd name="T35" fmla="*/ 2940 h 3259"/>
                <a:gd name="T36" fmla="*/ 151 w 3263"/>
                <a:gd name="T37" fmla="*/ 3253 h 3259"/>
                <a:gd name="T38" fmla="*/ 130 w 3263"/>
                <a:gd name="T39" fmla="*/ 3258 h 3259"/>
                <a:gd name="T40" fmla="*/ 110 w 3263"/>
                <a:gd name="T41" fmla="*/ 3259 h 3259"/>
                <a:gd name="T42" fmla="*/ 89 w 3263"/>
                <a:gd name="T43" fmla="*/ 3256 h 3259"/>
                <a:gd name="T44" fmla="*/ 68 w 3263"/>
                <a:gd name="T45" fmla="*/ 3250 h 3259"/>
                <a:gd name="T46" fmla="*/ 51 w 3263"/>
                <a:gd name="T47" fmla="*/ 3239 h 3259"/>
                <a:gd name="T48" fmla="*/ 34 w 3263"/>
                <a:gd name="T49" fmla="*/ 3225 h 3259"/>
                <a:gd name="T50" fmla="*/ 20 w 3263"/>
                <a:gd name="T51" fmla="*/ 3209 h 3259"/>
                <a:gd name="T52" fmla="*/ 10 w 3263"/>
                <a:gd name="T53" fmla="*/ 3191 h 3259"/>
                <a:gd name="T54" fmla="*/ 3 w 3263"/>
                <a:gd name="T55" fmla="*/ 3171 h 3259"/>
                <a:gd name="T56" fmla="*/ 0 w 3263"/>
                <a:gd name="T57" fmla="*/ 3151 h 3259"/>
                <a:gd name="T58" fmla="*/ 1 w 3263"/>
                <a:gd name="T59" fmla="*/ 3129 h 3259"/>
                <a:gd name="T60" fmla="*/ 6 w 3263"/>
                <a:gd name="T61" fmla="*/ 3108 h 3259"/>
                <a:gd name="T62" fmla="*/ 319 w 3263"/>
                <a:gd name="T63" fmla="*/ 2167 h 3259"/>
                <a:gd name="T64" fmla="*/ 327 w 3263"/>
                <a:gd name="T65" fmla="*/ 2151 h 3259"/>
                <a:gd name="T66" fmla="*/ 336 w 3263"/>
                <a:gd name="T67" fmla="*/ 2135 h 3259"/>
                <a:gd name="T68" fmla="*/ 347 w 3263"/>
                <a:gd name="T69" fmla="*/ 2122 h 3259"/>
                <a:gd name="T70" fmla="*/ 2438 w 3263"/>
                <a:gd name="T71" fmla="*/ 33 h 3259"/>
                <a:gd name="T72" fmla="*/ 2457 w 3263"/>
                <a:gd name="T73" fmla="*/ 18 h 3259"/>
                <a:gd name="T74" fmla="*/ 2477 w 3263"/>
                <a:gd name="T75" fmla="*/ 8 h 3259"/>
                <a:gd name="T76" fmla="*/ 2497 w 3263"/>
                <a:gd name="T77" fmla="*/ 2 h 3259"/>
                <a:gd name="T78" fmla="*/ 2520 w 3263"/>
                <a:gd name="T79" fmla="*/ 0 h 3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63" h="3259">
                  <a:moveTo>
                    <a:pt x="2520" y="0"/>
                  </a:moveTo>
                  <a:lnTo>
                    <a:pt x="2542" y="2"/>
                  </a:lnTo>
                  <a:lnTo>
                    <a:pt x="2563" y="8"/>
                  </a:lnTo>
                  <a:lnTo>
                    <a:pt x="2583" y="18"/>
                  </a:lnTo>
                  <a:lnTo>
                    <a:pt x="2601" y="33"/>
                  </a:lnTo>
                  <a:lnTo>
                    <a:pt x="3229" y="661"/>
                  </a:lnTo>
                  <a:lnTo>
                    <a:pt x="3244" y="679"/>
                  </a:lnTo>
                  <a:lnTo>
                    <a:pt x="3254" y="699"/>
                  </a:lnTo>
                  <a:lnTo>
                    <a:pt x="3261" y="720"/>
                  </a:lnTo>
                  <a:lnTo>
                    <a:pt x="3263" y="742"/>
                  </a:lnTo>
                  <a:lnTo>
                    <a:pt x="3261" y="764"/>
                  </a:lnTo>
                  <a:lnTo>
                    <a:pt x="3254" y="785"/>
                  </a:lnTo>
                  <a:lnTo>
                    <a:pt x="3244" y="805"/>
                  </a:lnTo>
                  <a:lnTo>
                    <a:pt x="3229" y="823"/>
                  </a:lnTo>
                  <a:lnTo>
                    <a:pt x="1138" y="2912"/>
                  </a:lnTo>
                  <a:lnTo>
                    <a:pt x="1125" y="2923"/>
                  </a:lnTo>
                  <a:lnTo>
                    <a:pt x="1109" y="2933"/>
                  </a:lnTo>
                  <a:lnTo>
                    <a:pt x="1093" y="2940"/>
                  </a:lnTo>
                  <a:lnTo>
                    <a:pt x="151" y="3253"/>
                  </a:lnTo>
                  <a:lnTo>
                    <a:pt x="130" y="3258"/>
                  </a:lnTo>
                  <a:lnTo>
                    <a:pt x="110" y="3259"/>
                  </a:lnTo>
                  <a:lnTo>
                    <a:pt x="89" y="3256"/>
                  </a:lnTo>
                  <a:lnTo>
                    <a:pt x="68" y="3250"/>
                  </a:lnTo>
                  <a:lnTo>
                    <a:pt x="51" y="3239"/>
                  </a:lnTo>
                  <a:lnTo>
                    <a:pt x="34" y="3225"/>
                  </a:lnTo>
                  <a:lnTo>
                    <a:pt x="20" y="3209"/>
                  </a:lnTo>
                  <a:lnTo>
                    <a:pt x="10" y="3191"/>
                  </a:lnTo>
                  <a:lnTo>
                    <a:pt x="3" y="3171"/>
                  </a:lnTo>
                  <a:lnTo>
                    <a:pt x="0" y="3151"/>
                  </a:lnTo>
                  <a:lnTo>
                    <a:pt x="1" y="3129"/>
                  </a:lnTo>
                  <a:lnTo>
                    <a:pt x="6" y="3108"/>
                  </a:lnTo>
                  <a:lnTo>
                    <a:pt x="319" y="2167"/>
                  </a:lnTo>
                  <a:lnTo>
                    <a:pt x="327" y="2151"/>
                  </a:lnTo>
                  <a:lnTo>
                    <a:pt x="336" y="2135"/>
                  </a:lnTo>
                  <a:lnTo>
                    <a:pt x="347" y="2122"/>
                  </a:lnTo>
                  <a:lnTo>
                    <a:pt x="2438" y="33"/>
                  </a:lnTo>
                  <a:lnTo>
                    <a:pt x="2457" y="18"/>
                  </a:lnTo>
                  <a:lnTo>
                    <a:pt x="2477" y="8"/>
                  </a:lnTo>
                  <a:lnTo>
                    <a:pt x="2497" y="2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002697"/>
            </a:solidFill>
            <a:ln w="0">
              <a:solidFill>
                <a:srgbClr val="002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1">
              <a:extLst>
                <a:ext uri="{FF2B5EF4-FFF2-40B4-BE49-F238E27FC236}">
                  <a16:creationId xmlns:a16="http://schemas.microsoft.com/office/drawing/2014/main" id="{FF8DFA53-E321-4F4C-A701-9C5CB55B3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233"/>
              <a:ext cx="808" cy="728"/>
            </a:xfrm>
            <a:custGeom>
              <a:avLst/>
              <a:gdLst>
                <a:gd name="T0" fmla="*/ 2881 w 3229"/>
                <a:gd name="T1" fmla="*/ 0 h 2912"/>
                <a:gd name="T2" fmla="*/ 3195 w 3229"/>
                <a:gd name="T3" fmla="*/ 314 h 2912"/>
                <a:gd name="T4" fmla="*/ 3210 w 3229"/>
                <a:gd name="T5" fmla="*/ 332 h 2912"/>
                <a:gd name="T6" fmla="*/ 3220 w 3229"/>
                <a:gd name="T7" fmla="*/ 352 h 2912"/>
                <a:gd name="T8" fmla="*/ 3227 w 3229"/>
                <a:gd name="T9" fmla="*/ 373 h 2912"/>
                <a:gd name="T10" fmla="*/ 3229 w 3229"/>
                <a:gd name="T11" fmla="*/ 395 h 2912"/>
                <a:gd name="T12" fmla="*/ 3227 w 3229"/>
                <a:gd name="T13" fmla="*/ 417 h 2912"/>
                <a:gd name="T14" fmla="*/ 3220 w 3229"/>
                <a:gd name="T15" fmla="*/ 438 h 2912"/>
                <a:gd name="T16" fmla="*/ 3210 w 3229"/>
                <a:gd name="T17" fmla="*/ 458 h 2912"/>
                <a:gd name="T18" fmla="*/ 3195 w 3229"/>
                <a:gd name="T19" fmla="*/ 476 h 2912"/>
                <a:gd name="T20" fmla="*/ 1104 w 3229"/>
                <a:gd name="T21" fmla="*/ 2565 h 2912"/>
                <a:gd name="T22" fmla="*/ 1091 w 3229"/>
                <a:gd name="T23" fmla="*/ 2576 h 2912"/>
                <a:gd name="T24" fmla="*/ 1075 w 3229"/>
                <a:gd name="T25" fmla="*/ 2586 h 2912"/>
                <a:gd name="T26" fmla="*/ 1059 w 3229"/>
                <a:gd name="T27" fmla="*/ 2593 h 2912"/>
                <a:gd name="T28" fmla="*/ 117 w 3229"/>
                <a:gd name="T29" fmla="*/ 2906 h 2912"/>
                <a:gd name="T30" fmla="*/ 96 w 3229"/>
                <a:gd name="T31" fmla="*/ 2911 h 2912"/>
                <a:gd name="T32" fmla="*/ 76 w 3229"/>
                <a:gd name="T33" fmla="*/ 2912 h 2912"/>
                <a:gd name="T34" fmla="*/ 55 w 3229"/>
                <a:gd name="T35" fmla="*/ 2909 h 2912"/>
                <a:gd name="T36" fmla="*/ 34 w 3229"/>
                <a:gd name="T37" fmla="*/ 2903 h 2912"/>
                <a:gd name="T38" fmla="*/ 17 w 3229"/>
                <a:gd name="T39" fmla="*/ 2892 h 2912"/>
                <a:gd name="T40" fmla="*/ 0 w 3229"/>
                <a:gd name="T41" fmla="*/ 2879 h 2912"/>
                <a:gd name="T42" fmla="*/ 2881 w 3229"/>
                <a:gd name="T43" fmla="*/ 0 h 2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29" h="2912">
                  <a:moveTo>
                    <a:pt x="2881" y="0"/>
                  </a:moveTo>
                  <a:lnTo>
                    <a:pt x="3195" y="314"/>
                  </a:lnTo>
                  <a:lnTo>
                    <a:pt x="3210" y="332"/>
                  </a:lnTo>
                  <a:lnTo>
                    <a:pt x="3220" y="352"/>
                  </a:lnTo>
                  <a:lnTo>
                    <a:pt x="3227" y="373"/>
                  </a:lnTo>
                  <a:lnTo>
                    <a:pt x="3229" y="395"/>
                  </a:lnTo>
                  <a:lnTo>
                    <a:pt x="3227" y="417"/>
                  </a:lnTo>
                  <a:lnTo>
                    <a:pt x="3220" y="438"/>
                  </a:lnTo>
                  <a:lnTo>
                    <a:pt x="3210" y="458"/>
                  </a:lnTo>
                  <a:lnTo>
                    <a:pt x="3195" y="476"/>
                  </a:lnTo>
                  <a:lnTo>
                    <a:pt x="1104" y="2565"/>
                  </a:lnTo>
                  <a:lnTo>
                    <a:pt x="1091" y="2576"/>
                  </a:lnTo>
                  <a:lnTo>
                    <a:pt x="1075" y="2586"/>
                  </a:lnTo>
                  <a:lnTo>
                    <a:pt x="1059" y="2593"/>
                  </a:lnTo>
                  <a:lnTo>
                    <a:pt x="117" y="2906"/>
                  </a:lnTo>
                  <a:lnTo>
                    <a:pt x="96" y="2911"/>
                  </a:lnTo>
                  <a:lnTo>
                    <a:pt x="76" y="2912"/>
                  </a:lnTo>
                  <a:lnTo>
                    <a:pt x="55" y="2909"/>
                  </a:lnTo>
                  <a:lnTo>
                    <a:pt x="34" y="2903"/>
                  </a:lnTo>
                  <a:lnTo>
                    <a:pt x="17" y="2892"/>
                  </a:lnTo>
                  <a:lnTo>
                    <a:pt x="0" y="2879"/>
                  </a:lnTo>
                  <a:lnTo>
                    <a:pt x="2881" y="0"/>
                  </a:lnTo>
                  <a:close/>
                </a:path>
              </a:pathLst>
            </a:custGeom>
            <a:solidFill>
              <a:srgbClr val="000477"/>
            </a:solidFill>
            <a:ln w="0">
              <a:solidFill>
                <a:srgbClr val="00047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72">
              <a:extLst>
                <a:ext uri="{FF2B5EF4-FFF2-40B4-BE49-F238E27FC236}">
                  <a16:creationId xmlns:a16="http://schemas.microsoft.com/office/drawing/2014/main" id="{AF1B7D5A-77F8-42B9-9960-BD2BFCED7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" y="181"/>
              <a:ext cx="303" cy="537"/>
            </a:xfrm>
            <a:custGeom>
              <a:avLst/>
              <a:gdLst>
                <a:gd name="T0" fmla="*/ 157 w 1211"/>
                <a:gd name="T1" fmla="*/ 0 h 2148"/>
                <a:gd name="T2" fmla="*/ 178 w 1211"/>
                <a:gd name="T3" fmla="*/ 2 h 2148"/>
                <a:gd name="T4" fmla="*/ 200 w 1211"/>
                <a:gd name="T5" fmla="*/ 8 h 2148"/>
                <a:gd name="T6" fmla="*/ 220 w 1211"/>
                <a:gd name="T7" fmla="*/ 19 h 2148"/>
                <a:gd name="T8" fmla="*/ 237 w 1211"/>
                <a:gd name="T9" fmla="*/ 33 h 2148"/>
                <a:gd name="T10" fmla="*/ 1178 w 1211"/>
                <a:gd name="T11" fmla="*/ 973 h 2148"/>
                <a:gd name="T12" fmla="*/ 1192 w 1211"/>
                <a:gd name="T13" fmla="*/ 991 h 2148"/>
                <a:gd name="T14" fmla="*/ 1203 w 1211"/>
                <a:gd name="T15" fmla="*/ 1010 h 2148"/>
                <a:gd name="T16" fmla="*/ 1209 w 1211"/>
                <a:gd name="T17" fmla="*/ 1032 h 2148"/>
                <a:gd name="T18" fmla="*/ 1211 w 1211"/>
                <a:gd name="T19" fmla="*/ 1054 h 2148"/>
                <a:gd name="T20" fmla="*/ 1209 w 1211"/>
                <a:gd name="T21" fmla="*/ 1075 h 2148"/>
                <a:gd name="T22" fmla="*/ 1203 w 1211"/>
                <a:gd name="T23" fmla="*/ 1097 h 2148"/>
                <a:gd name="T24" fmla="*/ 1192 w 1211"/>
                <a:gd name="T25" fmla="*/ 1117 h 2148"/>
                <a:gd name="T26" fmla="*/ 1178 w 1211"/>
                <a:gd name="T27" fmla="*/ 1134 h 2148"/>
                <a:gd name="T28" fmla="*/ 197 w 1211"/>
                <a:gd name="T29" fmla="*/ 2114 h 2148"/>
                <a:gd name="T30" fmla="*/ 178 w 1211"/>
                <a:gd name="T31" fmla="*/ 2130 h 2148"/>
                <a:gd name="T32" fmla="*/ 159 w 1211"/>
                <a:gd name="T33" fmla="*/ 2140 h 2148"/>
                <a:gd name="T34" fmla="*/ 137 w 1211"/>
                <a:gd name="T35" fmla="*/ 2146 h 2148"/>
                <a:gd name="T36" fmla="*/ 115 w 1211"/>
                <a:gd name="T37" fmla="*/ 2148 h 2148"/>
                <a:gd name="T38" fmla="*/ 94 w 1211"/>
                <a:gd name="T39" fmla="*/ 2146 h 2148"/>
                <a:gd name="T40" fmla="*/ 72 w 1211"/>
                <a:gd name="T41" fmla="*/ 2140 h 2148"/>
                <a:gd name="T42" fmla="*/ 52 w 1211"/>
                <a:gd name="T43" fmla="*/ 2130 h 2148"/>
                <a:gd name="T44" fmla="*/ 35 w 1211"/>
                <a:gd name="T45" fmla="*/ 2114 h 2148"/>
                <a:gd name="T46" fmla="*/ 20 w 1211"/>
                <a:gd name="T47" fmla="*/ 2097 h 2148"/>
                <a:gd name="T48" fmla="*/ 9 w 1211"/>
                <a:gd name="T49" fmla="*/ 2077 h 2148"/>
                <a:gd name="T50" fmla="*/ 3 w 1211"/>
                <a:gd name="T51" fmla="*/ 2055 h 2148"/>
                <a:gd name="T52" fmla="*/ 0 w 1211"/>
                <a:gd name="T53" fmla="*/ 2034 h 2148"/>
                <a:gd name="T54" fmla="*/ 3 w 1211"/>
                <a:gd name="T55" fmla="*/ 2012 h 2148"/>
                <a:gd name="T56" fmla="*/ 9 w 1211"/>
                <a:gd name="T57" fmla="*/ 1990 h 2148"/>
                <a:gd name="T58" fmla="*/ 20 w 1211"/>
                <a:gd name="T59" fmla="*/ 1971 h 2148"/>
                <a:gd name="T60" fmla="*/ 35 w 1211"/>
                <a:gd name="T61" fmla="*/ 1952 h 2148"/>
                <a:gd name="T62" fmla="*/ 934 w 1211"/>
                <a:gd name="T63" fmla="*/ 1054 h 2148"/>
                <a:gd name="T64" fmla="*/ 75 w 1211"/>
                <a:gd name="T65" fmla="*/ 195 h 2148"/>
                <a:gd name="T66" fmla="*/ 60 w 1211"/>
                <a:gd name="T67" fmla="*/ 178 h 2148"/>
                <a:gd name="T68" fmla="*/ 50 w 1211"/>
                <a:gd name="T69" fmla="*/ 158 h 2148"/>
                <a:gd name="T70" fmla="*/ 44 w 1211"/>
                <a:gd name="T71" fmla="*/ 136 h 2148"/>
                <a:gd name="T72" fmla="*/ 42 w 1211"/>
                <a:gd name="T73" fmla="*/ 115 h 2148"/>
                <a:gd name="T74" fmla="*/ 44 w 1211"/>
                <a:gd name="T75" fmla="*/ 93 h 2148"/>
                <a:gd name="T76" fmla="*/ 50 w 1211"/>
                <a:gd name="T77" fmla="*/ 71 h 2148"/>
                <a:gd name="T78" fmla="*/ 60 w 1211"/>
                <a:gd name="T79" fmla="*/ 52 h 2148"/>
                <a:gd name="T80" fmla="*/ 75 w 1211"/>
                <a:gd name="T81" fmla="*/ 33 h 2148"/>
                <a:gd name="T82" fmla="*/ 94 w 1211"/>
                <a:gd name="T83" fmla="*/ 19 h 2148"/>
                <a:gd name="T84" fmla="*/ 113 w 1211"/>
                <a:gd name="T85" fmla="*/ 8 h 2148"/>
                <a:gd name="T86" fmla="*/ 135 w 1211"/>
                <a:gd name="T87" fmla="*/ 2 h 2148"/>
                <a:gd name="T88" fmla="*/ 157 w 1211"/>
                <a:gd name="T89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1" h="2148">
                  <a:moveTo>
                    <a:pt x="157" y="0"/>
                  </a:moveTo>
                  <a:lnTo>
                    <a:pt x="178" y="2"/>
                  </a:lnTo>
                  <a:lnTo>
                    <a:pt x="200" y="8"/>
                  </a:lnTo>
                  <a:lnTo>
                    <a:pt x="220" y="19"/>
                  </a:lnTo>
                  <a:lnTo>
                    <a:pt x="237" y="33"/>
                  </a:lnTo>
                  <a:lnTo>
                    <a:pt x="1178" y="973"/>
                  </a:lnTo>
                  <a:lnTo>
                    <a:pt x="1192" y="991"/>
                  </a:lnTo>
                  <a:lnTo>
                    <a:pt x="1203" y="1010"/>
                  </a:lnTo>
                  <a:lnTo>
                    <a:pt x="1209" y="1032"/>
                  </a:lnTo>
                  <a:lnTo>
                    <a:pt x="1211" y="1054"/>
                  </a:lnTo>
                  <a:lnTo>
                    <a:pt x="1209" y="1075"/>
                  </a:lnTo>
                  <a:lnTo>
                    <a:pt x="1203" y="1097"/>
                  </a:lnTo>
                  <a:lnTo>
                    <a:pt x="1192" y="1117"/>
                  </a:lnTo>
                  <a:lnTo>
                    <a:pt x="1178" y="1134"/>
                  </a:lnTo>
                  <a:lnTo>
                    <a:pt x="197" y="2114"/>
                  </a:lnTo>
                  <a:lnTo>
                    <a:pt x="178" y="2130"/>
                  </a:lnTo>
                  <a:lnTo>
                    <a:pt x="159" y="2140"/>
                  </a:lnTo>
                  <a:lnTo>
                    <a:pt x="137" y="2146"/>
                  </a:lnTo>
                  <a:lnTo>
                    <a:pt x="115" y="2148"/>
                  </a:lnTo>
                  <a:lnTo>
                    <a:pt x="94" y="2146"/>
                  </a:lnTo>
                  <a:lnTo>
                    <a:pt x="72" y="2140"/>
                  </a:lnTo>
                  <a:lnTo>
                    <a:pt x="52" y="2130"/>
                  </a:lnTo>
                  <a:lnTo>
                    <a:pt x="35" y="2114"/>
                  </a:lnTo>
                  <a:lnTo>
                    <a:pt x="20" y="2097"/>
                  </a:lnTo>
                  <a:lnTo>
                    <a:pt x="9" y="2077"/>
                  </a:lnTo>
                  <a:lnTo>
                    <a:pt x="3" y="2055"/>
                  </a:lnTo>
                  <a:lnTo>
                    <a:pt x="0" y="2034"/>
                  </a:lnTo>
                  <a:lnTo>
                    <a:pt x="3" y="2012"/>
                  </a:lnTo>
                  <a:lnTo>
                    <a:pt x="9" y="1990"/>
                  </a:lnTo>
                  <a:lnTo>
                    <a:pt x="20" y="1971"/>
                  </a:lnTo>
                  <a:lnTo>
                    <a:pt x="35" y="1952"/>
                  </a:lnTo>
                  <a:lnTo>
                    <a:pt x="934" y="1054"/>
                  </a:lnTo>
                  <a:lnTo>
                    <a:pt x="75" y="195"/>
                  </a:lnTo>
                  <a:lnTo>
                    <a:pt x="60" y="178"/>
                  </a:lnTo>
                  <a:lnTo>
                    <a:pt x="50" y="158"/>
                  </a:lnTo>
                  <a:lnTo>
                    <a:pt x="44" y="136"/>
                  </a:lnTo>
                  <a:lnTo>
                    <a:pt x="42" y="115"/>
                  </a:lnTo>
                  <a:lnTo>
                    <a:pt x="44" y="93"/>
                  </a:lnTo>
                  <a:lnTo>
                    <a:pt x="50" y="71"/>
                  </a:lnTo>
                  <a:lnTo>
                    <a:pt x="60" y="52"/>
                  </a:lnTo>
                  <a:lnTo>
                    <a:pt x="75" y="33"/>
                  </a:lnTo>
                  <a:lnTo>
                    <a:pt x="94" y="19"/>
                  </a:lnTo>
                  <a:lnTo>
                    <a:pt x="113" y="8"/>
                  </a:lnTo>
                  <a:lnTo>
                    <a:pt x="135" y="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73">
              <a:extLst>
                <a:ext uri="{FF2B5EF4-FFF2-40B4-BE49-F238E27FC236}">
                  <a16:creationId xmlns:a16="http://schemas.microsoft.com/office/drawing/2014/main" id="{38CB2ECB-4F00-42B3-9CC1-4FDB8D904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676"/>
              <a:ext cx="285" cy="285"/>
            </a:xfrm>
            <a:custGeom>
              <a:avLst/>
              <a:gdLst>
                <a:gd name="T0" fmla="*/ 352 w 1142"/>
                <a:gd name="T1" fmla="*/ 0 h 1141"/>
                <a:gd name="T2" fmla="*/ 1142 w 1142"/>
                <a:gd name="T3" fmla="*/ 790 h 1141"/>
                <a:gd name="T4" fmla="*/ 1138 w 1142"/>
                <a:gd name="T5" fmla="*/ 794 h 1141"/>
                <a:gd name="T6" fmla="*/ 1125 w 1142"/>
                <a:gd name="T7" fmla="*/ 805 h 1141"/>
                <a:gd name="T8" fmla="*/ 1109 w 1142"/>
                <a:gd name="T9" fmla="*/ 815 h 1141"/>
                <a:gd name="T10" fmla="*/ 1093 w 1142"/>
                <a:gd name="T11" fmla="*/ 822 h 1141"/>
                <a:gd name="T12" fmla="*/ 151 w 1142"/>
                <a:gd name="T13" fmla="*/ 1135 h 1141"/>
                <a:gd name="T14" fmla="*/ 130 w 1142"/>
                <a:gd name="T15" fmla="*/ 1140 h 1141"/>
                <a:gd name="T16" fmla="*/ 110 w 1142"/>
                <a:gd name="T17" fmla="*/ 1141 h 1141"/>
                <a:gd name="T18" fmla="*/ 89 w 1142"/>
                <a:gd name="T19" fmla="*/ 1138 h 1141"/>
                <a:gd name="T20" fmla="*/ 68 w 1142"/>
                <a:gd name="T21" fmla="*/ 1132 h 1141"/>
                <a:gd name="T22" fmla="*/ 51 w 1142"/>
                <a:gd name="T23" fmla="*/ 1121 h 1141"/>
                <a:gd name="T24" fmla="*/ 34 w 1142"/>
                <a:gd name="T25" fmla="*/ 1107 h 1141"/>
                <a:gd name="T26" fmla="*/ 20 w 1142"/>
                <a:gd name="T27" fmla="*/ 1091 h 1141"/>
                <a:gd name="T28" fmla="*/ 10 w 1142"/>
                <a:gd name="T29" fmla="*/ 1073 h 1141"/>
                <a:gd name="T30" fmla="*/ 3 w 1142"/>
                <a:gd name="T31" fmla="*/ 1053 h 1141"/>
                <a:gd name="T32" fmla="*/ 0 w 1142"/>
                <a:gd name="T33" fmla="*/ 1033 h 1141"/>
                <a:gd name="T34" fmla="*/ 1 w 1142"/>
                <a:gd name="T35" fmla="*/ 1011 h 1141"/>
                <a:gd name="T36" fmla="*/ 6 w 1142"/>
                <a:gd name="T37" fmla="*/ 990 h 1141"/>
                <a:gd name="T38" fmla="*/ 319 w 1142"/>
                <a:gd name="T39" fmla="*/ 49 h 1141"/>
                <a:gd name="T40" fmla="*/ 327 w 1142"/>
                <a:gd name="T41" fmla="*/ 33 h 1141"/>
                <a:gd name="T42" fmla="*/ 336 w 1142"/>
                <a:gd name="T43" fmla="*/ 17 h 1141"/>
                <a:gd name="T44" fmla="*/ 347 w 1142"/>
                <a:gd name="T45" fmla="*/ 4 h 1141"/>
                <a:gd name="T46" fmla="*/ 352 w 1142"/>
                <a:gd name="T47" fmla="*/ 0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42" h="1141">
                  <a:moveTo>
                    <a:pt x="352" y="0"/>
                  </a:moveTo>
                  <a:lnTo>
                    <a:pt x="1142" y="790"/>
                  </a:lnTo>
                  <a:lnTo>
                    <a:pt x="1138" y="794"/>
                  </a:lnTo>
                  <a:lnTo>
                    <a:pt x="1125" y="805"/>
                  </a:lnTo>
                  <a:lnTo>
                    <a:pt x="1109" y="815"/>
                  </a:lnTo>
                  <a:lnTo>
                    <a:pt x="1093" y="822"/>
                  </a:lnTo>
                  <a:lnTo>
                    <a:pt x="151" y="1135"/>
                  </a:lnTo>
                  <a:lnTo>
                    <a:pt x="130" y="1140"/>
                  </a:lnTo>
                  <a:lnTo>
                    <a:pt x="110" y="1141"/>
                  </a:lnTo>
                  <a:lnTo>
                    <a:pt x="89" y="1138"/>
                  </a:lnTo>
                  <a:lnTo>
                    <a:pt x="68" y="1132"/>
                  </a:lnTo>
                  <a:lnTo>
                    <a:pt x="51" y="1121"/>
                  </a:lnTo>
                  <a:lnTo>
                    <a:pt x="34" y="1107"/>
                  </a:lnTo>
                  <a:lnTo>
                    <a:pt x="20" y="1091"/>
                  </a:lnTo>
                  <a:lnTo>
                    <a:pt x="10" y="1073"/>
                  </a:lnTo>
                  <a:lnTo>
                    <a:pt x="3" y="1053"/>
                  </a:lnTo>
                  <a:lnTo>
                    <a:pt x="0" y="1033"/>
                  </a:lnTo>
                  <a:lnTo>
                    <a:pt x="1" y="1011"/>
                  </a:lnTo>
                  <a:lnTo>
                    <a:pt x="6" y="990"/>
                  </a:lnTo>
                  <a:lnTo>
                    <a:pt x="319" y="49"/>
                  </a:lnTo>
                  <a:lnTo>
                    <a:pt x="327" y="33"/>
                  </a:lnTo>
                  <a:lnTo>
                    <a:pt x="336" y="17"/>
                  </a:lnTo>
                  <a:lnTo>
                    <a:pt x="347" y="4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0F5F6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74">
              <a:extLst>
                <a:ext uri="{FF2B5EF4-FFF2-40B4-BE49-F238E27FC236}">
                  <a16:creationId xmlns:a16="http://schemas.microsoft.com/office/drawing/2014/main" id="{DBCAD561-2129-4EBF-924C-3CA992594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774"/>
              <a:ext cx="277" cy="187"/>
            </a:xfrm>
            <a:custGeom>
              <a:avLst/>
              <a:gdLst>
                <a:gd name="T0" fmla="*/ 713 w 1108"/>
                <a:gd name="T1" fmla="*/ 0 h 747"/>
                <a:gd name="T2" fmla="*/ 1108 w 1108"/>
                <a:gd name="T3" fmla="*/ 396 h 747"/>
                <a:gd name="T4" fmla="*/ 1104 w 1108"/>
                <a:gd name="T5" fmla="*/ 400 h 747"/>
                <a:gd name="T6" fmla="*/ 1091 w 1108"/>
                <a:gd name="T7" fmla="*/ 411 h 747"/>
                <a:gd name="T8" fmla="*/ 1075 w 1108"/>
                <a:gd name="T9" fmla="*/ 421 h 747"/>
                <a:gd name="T10" fmla="*/ 1059 w 1108"/>
                <a:gd name="T11" fmla="*/ 428 h 747"/>
                <a:gd name="T12" fmla="*/ 117 w 1108"/>
                <a:gd name="T13" fmla="*/ 741 h 747"/>
                <a:gd name="T14" fmla="*/ 96 w 1108"/>
                <a:gd name="T15" fmla="*/ 746 h 747"/>
                <a:gd name="T16" fmla="*/ 76 w 1108"/>
                <a:gd name="T17" fmla="*/ 747 h 747"/>
                <a:gd name="T18" fmla="*/ 55 w 1108"/>
                <a:gd name="T19" fmla="*/ 744 h 747"/>
                <a:gd name="T20" fmla="*/ 34 w 1108"/>
                <a:gd name="T21" fmla="*/ 738 h 747"/>
                <a:gd name="T22" fmla="*/ 17 w 1108"/>
                <a:gd name="T23" fmla="*/ 727 h 747"/>
                <a:gd name="T24" fmla="*/ 0 w 1108"/>
                <a:gd name="T25" fmla="*/ 714 h 747"/>
                <a:gd name="T26" fmla="*/ 713 w 1108"/>
                <a:gd name="T27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8" h="747">
                  <a:moveTo>
                    <a:pt x="713" y="0"/>
                  </a:moveTo>
                  <a:lnTo>
                    <a:pt x="1108" y="396"/>
                  </a:lnTo>
                  <a:lnTo>
                    <a:pt x="1104" y="400"/>
                  </a:lnTo>
                  <a:lnTo>
                    <a:pt x="1091" y="411"/>
                  </a:lnTo>
                  <a:lnTo>
                    <a:pt x="1075" y="421"/>
                  </a:lnTo>
                  <a:lnTo>
                    <a:pt x="1059" y="428"/>
                  </a:lnTo>
                  <a:lnTo>
                    <a:pt x="117" y="741"/>
                  </a:lnTo>
                  <a:lnTo>
                    <a:pt x="96" y="746"/>
                  </a:lnTo>
                  <a:lnTo>
                    <a:pt x="76" y="747"/>
                  </a:lnTo>
                  <a:lnTo>
                    <a:pt x="55" y="744"/>
                  </a:lnTo>
                  <a:lnTo>
                    <a:pt x="34" y="738"/>
                  </a:lnTo>
                  <a:lnTo>
                    <a:pt x="17" y="727"/>
                  </a:lnTo>
                  <a:lnTo>
                    <a:pt x="0" y="714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75">
              <a:extLst>
                <a:ext uri="{FF2B5EF4-FFF2-40B4-BE49-F238E27FC236}">
                  <a16:creationId xmlns:a16="http://schemas.microsoft.com/office/drawing/2014/main" id="{63CA615F-CC77-4D92-B637-9C5F3A5D4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" y="229"/>
              <a:ext cx="230" cy="229"/>
            </a:xfrm>
            <a:custGeom>
              <a:avLst/>
              <a:gdLst>
                <a:gd name="T0" fmla="*/ 126 w 918"/>
                <a:gd name="T1" fmla="*/ 0 h 916"/>
                <a:gd name="T2" fmla="*/ 918 w 918"/>
                <a:gd name="T3" fmla="*/ 790 h 916"/>
                <a:gd name="T4" fmla="*/ 791 w 918"/>
                <a:gd name="T5" fmla="*/ 916 h 916"/>
                <a:gd name="T6" fmla="*/ 0 w 918"/>
                <a:gd name="T7" fmla="*/ 126 h 916"/>
                <a:gd name="T8" fmla="*/ 126 w 918"/>
                <a:gd name="T9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8" h="916">
                  <a:moveTo>
                    <a:pt x="126" y="0"/>
                  </a:moveTo>
                  <a:lnTo>
                    <a:pt x="918" y="790"/>
                  </a:lnTo>
                  <a:lnTo>
                    <a:pt x="791" y="916"/>
                  </a:lnTo>
                  <a:lnTo>
                    <a:pt x="0" y="12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5F"/>
            </a:solidFill>
            <a:ln w="0">
              <a:solidFill>
                <a:srgbClr val="0000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2079F-58B7-4603-BEA7-D0EBFC32BC91}"/>
              </a:ext>
            </a:extLst>
          </p:cNvPr>
          <p:cNvSpPr/>
          <p:nvPr/>
        </p:nvSpPr>
        <p:spPr>
          <a:xfrm>
            <a:off x="0" y="-2411"/>
            <a:ext cx="186693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56">
            <a:extLst>
              <a:ext uri="{FF2B5EF4-FFF2-40B4-BE49-F238E27FC236}">
                <a16:creationId xmlns:a16="http://schemas.microsoft.com/office/drawing/2014/main" id="{70CAEDDB-7C26-41E8-923A-CF610B51FFE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6619" y="1041002"/>
            <a:ext cx="494483" cy="495064"/>
            <a:chOff x="4275" y="109"/>
            <a:chExt cx="851" cy="852"/>
          </a:xfrm>
        </p:grpSpPr>
        <p:sp>
          <p:nvSpPr>
            <p:cNvPr id="27" name="AutoShape 55">
              <a:extLst>
                <a:ext uri="{FF2B5EF4-FFF2-40B4-BE49-F238E27FC236}">
                  <a16:creationId xmlns:a16="http://schemas.microsoft.com/office/drawing/2014/main" id="{B26F8063-AEEE-4CA5-820C-8080AAE4EB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75" y="109"/>
              <a:ext cx="851" cy="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58">
              <a:extLst>
                <a:ext uri="{FF2B5EF4-FFF2-40B4-BE49-F238E27FC236}">
                  <a16:creationId xmlns:a16="http://schemas.microsoft.com/office/drawing/2014/main" id="{D132C09B-AD2A-409F-A914-337E84FC9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211"/>
              <a:ext cx="666" cy="666"/>
            </a:xfrm>
            <a:custGeom>
              <a:avLst/>
              <a:gdLst>
                <a:gd name="T0" fmla="*/ 712 w 2665"/>
                <a:gd name="T1" fmla="*/ 0 h 2662"/>
                <a:gd name="T2" fmla="*/ 2665 w 2665"/>
                <a:gd name="T3" fmla="*/ 1951 h 2662"/>
                <a:gd name="T4" fmla="*/ 1953 w 2665"/>
                <a:gd name="T5" fmla="*/ 2662 h 2662"/>
                <a:gd name="T6" fmla="*/ 0 w 2665"/>
                <a:gd name="T7" fmla="*/ 711 h 2662"/>
                <a:gd name="T8" fmla="*/ 712 w 2665"/>
                <a:gd name="T9" fmla="*/ 0 h 2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5" h="2662">
                  <a:moveTo>
                    <a:pt x="712" y="0"/>
                  </a:moveTo>
                  <a:lnTo>
                    <a:pt x="2665" y="1951"/>
                  </a:lnTo>
                  <a:lnTo>
                    <a:pt x="1953" y="2662"/>
                  </a:lnTo>
                  <a:lnTo>
                    <a:pt x="0" y="711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9A0000"/>
            </a:solidFill>
            <a:ln w="0">
              <a:solidFill>
                <a:srgbClr val="9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21C137BF-6253-4D15-B3DA-498104103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00"/>
              <a:ext cx="577" cy="577"/>
            </a:xfrm>
            <a:custGeom>
              <a:avLst/>
              <a:gdLst>
                <a:gd name="T0" fmla="*/ 357 w 2309"/>
                <a:gd name="T1" fmla="*/ 0 h 2307"/>
                <a:gd name="T2" fmla="*/ 2309 w 2309"/>
                <a:gd name="T3" fmla="*/ 1952 h 2307"/>
                <a:gd name="T4" fmla="*/ 1954 w 2309"/>
                <a:gd name="T5" fmla="*/ 2307 h 2307"/>
                <a:gd name="T6" fmla="*/ 0 w 2309"/>
                <a:gd name="T7" fmla="*/ 356 h 2307"/>
                <a:gd name="T8" fmla="*/ 357 w 2309"/>
                <a:gd name="T9" fmla="*/ 0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9" h="2307">
                  <a:moveTo>
                    <a:pt x="357" y="0"/>
                  </a:moveTo>
                  <a:lnTo>
                    <a:pt x="2309" y="1952"/>
                  </a:lnTo>
                  <a:lnTo>
                    <a:pt x="1954" y="2307"/>
                  </a:lnTo>
                  <a:lnTo>
                    <a:pt x="0" y="356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640000"/>
            </a:solidFill>
            <a:ln w="0">
              <a:solidFill>
                <a:srgbClr val="64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A2D5E572-E0CD-4F62-9215-8089656AF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697"/>
              <a:ext cx="227" cy="227"/>
            </a:xfrm>
            <a:custGeom>
              <a:avLst/>
              <a:gdLst>
                <a:gd name="T0" fmla="*/ 712 w 905"/>
                <a:gd name="T1" fmla="*/ 0 h 905"/>
                <a:gd name="T2" fmla="*/ 726 w 905"/>
                <a:gd name="T3" fmla="*/ 16 h 905"/>
                <a:gd name="T4" fmla="*/ 738 w 905"/>
                <a:gd name="T5" fmla="*/ 35 h 905"/>
                <a:gd name="T6" fmla="*/ 745 w 905"/>
                <a:gd name="T7" fmla="*/ 54 h 905"/>
                <a:gd name="T8" fmla="*/ 905 w 905"/>
                <a:gd name="T9" fmla="*/ 574 h 905"/>
                <a:gd name="T10" fmla="*/ 574 w 905"/>
                <a:gd name="T11" fmla="*/ 905 h 905"/>
                <a:gd name="T12" fmla="*/ 54 w 905"/>
                <a:gd name="T13" fmla="*/ 744 h 905"/>
                <a:gd name="T14" fmla="*/ 35 w 905"/>
                <a:gd name="T15" fmla="*/ 737 h 905"/>
                <a:gd name="T16" fmla="*/ 16 w 905"/>
                <a:gd name="T17" fmla="*/ 726 h 905"/>
                <a:gd name="T18" fmla="*/ 0 w 905"/>
                <a:gd name="T19" fmla="*/ 711 h 905"/>
                <a:gd name="T20" fmla="*/ 0 w 905"/>
                <a:gd name="T21" fmla="*/ 711 h 905"/>
                <a:gd name="T22" fmla="*/ 712 w 905"/>
                <a:gd name="T23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5" h="905">
                  <a:moveTo>
                    <a:pt x="712" y="0"/>
                  </a:moveTo>
                  <a:lnTo>
                    <a:pt x="726" y="16"/>
                  </a:lnTo>
                  <a:lnTo>
                    <a:pt x="738" y="35"/>
                  </a:lnTo>
                  <a:lnTo>
                    <a:pt x="745" y="54"/>
                  </a:lnTo>
                  <a:lnTo>
                    <a:pt x="905" y="574"/>
                  </a:lnTo>
                  <a:lnTo>
                    <a:pt x="574" y="905"/>
                  </a:lnTo>
                  <a:lnTo>
                    <a:pt x="54" y="744"/>
                  </a:lnTo>
                  <a:lnTo>
                    <a:pt x="35" y="737"/>
                  </a:lnTo>
                  <a:lnTo>
                    <a:pt x="16" y="726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0F5F6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1F1FC18B-1D75-4A6E-AD2C-FDFBB84DC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841"/>
              <a:ext cx="109" cy="109"/>
            </a:xfrm>
            <a:custGeom>
              <a:avLst/>
              <a:gdLst>
                <a:gd name="T0" fmla="*/ 331 w 436"/>
                <a:gd name="T1" fmla="*/ 0 h 435"/>
                <a:gd name="T2" fmla="*/ 430 w 436"/>
                <a:gd name="T3" fmla="*/ 320 h 435"/>
                <a:gd name="T4" fmla="*/ 434 w 436"/>
                <a:gd name="T5" fmla="*/ 342 h 435"/>
                <a:gd name="T6" fmla="*/ 436 w 436"/>
                <a:gd name="T7" fmla="*/ 361 h 435"/>
                <a:gd name="T8" fmla="*/ 431 w 436"/>
                <a:gd name="T9" fmla="*/ 380 h 435"/>
                <a:gd name="T10" fmla="*/ 424 w 436"/>
                <a:gd name="T11" fmla="*/ 397 h 435"/>
                <a:gd name="T12" fmla="*/ 413 w 436"/>
                <a:gd name="T13" fmla="*/ 412 h 435"/>
                <a:gd name="T14" fmla="*/ 398 w 436"/>
                <a:gd name="T15" fmla="*/ 423 h 435"/>
                <a:gd name="T16" fmla="*/ 381 w 436"/>
                <a:gd name="T17" fmla="*/ 430 h 435"/>
                <a:gd name="T18" fmla="*/ 362 w 436"/>
                <a:gd name="T19" fmla="*/ 435 h 435"/>
                <a:gd name="T20" fmla="*/ 341 w 436"/>
                <a:gd name="T21" fmla="*/ 435 h 435"/>
                <a:gd name="T22" fmla="*/ 321 w 436"/>
                <a:gd name="T23" fmla="*/ 429 h 435"/>
                <a:gd name="T24" fmla="*/ 0 w 436"/>
                <a:gd name="T25" fmla="*/ 331 h 435"/>
                <a:gd name="T26" fmla="*/ 331 w 436"/>
                <a:gd name="T27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6" h="435">
                  <a:moveTo>
                    <a:pt x="331" y="0"/>
                  </a:moveTo>
                  <a:lnTo>
                    <a:pt x="430" y="320"/>
                  </a:lnTo>
                  <a:lnTo>
                    <a:pt x="434" y="342"/>
                  </a:lnTo>
                  <a:lnTo>
                    <a:pt x="436" y="361"/>
                  </a:lnTo>
                  <a:lnTo>
                    <a:pt x="431" y="380"/>
                  </a:lnTo>
                  <a:lnTo>
                    <a:pt x="424" y="397"/>
                  </a:lnTo>
                  <a:lnTo>
                    <a:pt x="413" y="412"/>
                  </a:lnTo>
                  <a:lnTo>
                    <a:pt x="398" y="423"/>
                  </a:lnTo>
                  <a:lnTo>
                    <a:pt x="381" y="430"/>
                  </a:lnTo>
                  <a:lnTo>
                    <a:pt x="362" y="435"/>
                  </a:lnTo>
                  <a:lnTo>
                    <a:pt x="341" y="435"/>
                  </a:lnTo>
                  <a:lnTo>
                    <a:pt x="321" y="429"/>
                  </a:lnTo>
                  <a:lnTo>
                    <a:pt x="0" y="33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9A0000"/>
            </a:solidFill>
            <a:ln w="0">
              <a:solidFill>
                <a:srgbClr val="9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6F9F8BB5-10B6-4CB3-B4B6-02A09734B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786"/>
              <a:ext cx="185" cy="138"/>
            </a:xfrm>
            <a:custGeom>
              <a:avLst/>
              <a:gdLst>
                <a:gd name="T0" fmla="*/ 355 w 740"/>
                <a:gd name="T1" fmla="*/ 0 h 550"/>
                <a:gd name="T2" fmla="*/ 740 w 740"/>
                <a:gd name="T3" fmla="*/ 384 h 550"/>
                <a:gd name="T4" fmla="*/ 574 w 740"/>
                <a:gd name="T5" fmla="*/ 550 h 550"/>
                <a:gd name="T6" fmla="*/ 54 w 740"/>
                <a:gd name="T7" fmla="*/ 389 h 550"/>
                <a:gd name="T8" fmla="*/ 35 w 740"/>
                <a:gd name="T9" fmla="*/ 382 h 550"/>
                <a:gd name="T10" fmla="*/ 16 w 740"/>
                <a:gd name="T11" fmla="*/ 371 h 550"/>
                <a:gd name="T12" fmla="*/ 0 w 740"/>
                <a:gd name="T13" fmla="*/ 356 h 550"/>
                <a:gd name="T14" fmla="*/ 0 w 740"/>
                <a:gd name="T15" fmla="*/ 356 h 550"/>
                <a:gd name="T16" fmla="*/ 355 w 740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550">
                  <a:moveTo>
                    <a:pt x="355" y="0"/>
                  </a:moveTo>
                  <a:lnTo>
                    <a:pt x="740" y="384"/>
                  </a:lnTo>
                  <a:lnTo>
                    <a:pt x="574" y="550"/>
                  </a:lnTo>
                  <a:lnTo>
                    <a:pt x="54" y="389"/>
                  </a:lnTo>
                  <a:lnTo>
                    <a:pt x="35" y="382"/>
                  </a:lnTo>
                  <a:lnTo>
                    <a:pt x="16" y="371"/>
                  </a:lnTo>
                  <a:lnTo>
                    <a:pt x="0" y="356"/>
                  </a:lnTo>
                  <a:lnTo>
                    <a:pt x="0" y="356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6092849D-4A76-48DD-843A-2BC318A65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882"/>
              <a:ext cx="103" cy="68"/>
            </a:xfrm>
            <a:custGeom>
              <a:avLst/>
              <a:gdLst>
                <a:gd name="T0" fmla="*/ 166 w 413"/>
                <a:gd name="T1" fmla="*/ 0 h 270"/>
                <a:gd name="T2" fmla="*/ 413 w 413"/>
                <a:gd name="T3" fmla="*/ 247 h 270"/>
                <a:gd name="T4" fmla="*/ 398 w 413"/>
                <a:gd name="T5" fmla="*/ 258 h 270"/>
                <a:gd name="T6" fmla="*/ 381 w 413"/>
                <a:gd name="T7" fmla="*/ 265 h 270"/>
                <a:gd name="T8" fmla="*/ 362 w 413"/>
                <a:gd name="T9" fmla="*/ 270 h 270"/>
                <a:gd name="T10" fmla="*/ 341 w 413"/>
                <a:gd name="T11" fmla="*/ 270 h 270"/>
                <a:gd name="T12" fmla="*/ 321 w 413"/>
                <a:gd name="T13" fmla="*/ 264 h 270"/>
                <a:gd name="T14" fmla="*/ 0 w 413"/>
                <a:gd name="T15" fmla="*/ 166 h 270"/>
                <a:gd name="T16" fmla="*/ 166 w 413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" h="270">
                  <a:moveTo>
                    <a:pt x="166" y="0"/>
                  </a:moveTo>
                  <a:lnTo>
                    <a:pt x="413" y="247"/>
                  </a:lnTo>
                  <a:lnTo>
                    <a:pt x="398" y="258"/>
                  </a:lnTo>
                  <a:lnTo>
                    <a:pt x="381" y="265"/>
                  </a:lnTo>
                  <a:lnTo>
                    <a:pt x="362" y="270"/>
                  </a:lnTo>
                  <a:lnTo>
                    <a:pt x="341" y="270"/>
                  </a:lnTo>
                  <a:lnTo>
                    <a:pt x="321" y="264"/>
                  </a:lnTo>
                  <a:lnTo>
                    <a:pt x="0" y="16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0000"/>
            </a:solidFill>
            <a:ln w="0">
              <a:solidFill>
                <a:srgbClr val="64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64">
              <a:extLst>
                <a:ext uri="{FF2B5EF4-FFF2-40B4-BE49-F238E27FC236}">
                  <a16:creationId xmlns:a16="http://schemas.microsoft.com/office/drawing/2014/main" id="{3A9BDC54-2533-453E-9613-DB4C60689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173"/>
              <a:ext cx="216" cy="216"/>
            </a:xfrm>
            <a:custGeom>
              <a:avLst/>
              <a:gdLst>
                <a:gd name="T0" fmla="*/ 712 w 866"/>
                <a:gd name="T1" fmla="*/ 0 h 865"/>
                <a:gd name="T2" fmla="*/ 866 w 866"/>
                <a:gd name="T3" fmla="*/ 154 h 865"/>
                <a:gd name="T4" fmla="*/ 153 w 866"/>
                <a:gd name="T5" fmla="*/ 865 h 865"/>
                <a:gd name="T6" fmla="*/ 0 w 866"/>
                <a:gd name="T7" fmla="*/ 712 h 865"/>
                <a:gd name="T8" fmla="*/ 712 w 866"/>
                <a:gd name="T9" fmla="*/ 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865">
                  <a:moveTo>
                    <a:pt x="712" y="0"/>
                  </a:moveTo>
                  <a:lnTo>
                    <a:pt x="866" y="154"/>
                  </a:lnTo>
                  <a:lnTo>
                    <a:pt x="153" y="865"/>
                  </a:lnTo>
                  <a:lnTo>
                    <a:pt x="0" y="712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E3E9EC"/>
            </a:solidFill>
            <a:ln w="0">
              <a:solidFill>
                <a:srgbClr val="E3E9E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65">
              <a:extLst>
                <a:ext uri="{FF2B5EF4-FFF2-40B4-BE49-F238E27FC236}">
                  <a16:creationId xmlns:a16="http://schemas.microsoft.com/office/drawing/2014/main" id="{AB4E92D8-F705-4330-AC21-C49DC01A0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261"/>
              <a:ext cx="127" cy="128"/>
            </a:xfrm>
            <a:custGeom>
              <a:avLst/>
              <a:gdLst>
                <a:gd name="T0" fmla="*/ 357 w 511"/>
                <a:gd name="T1" fmla="*/ 0 h 510"/>
                <a:gd name="T2" fmla="*/ 511 w 511"/>
                <a:gd name="T3" fmla="*/ 154 h 510"/>
                <a:gd name="T4" fmla="*/ 154 w 511"/>
                <a:gd name="T5" fmla="*/ 510 h 510"/>
                <a:gd name="T6" fmla="*/ 0 w 511"/>
                <a:gd name="T7" fmla="*/ 357 h 510"/>
                <a:gd name="T8" fmla="*/ 357 w 511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510">
                  <a:moveTo>
                    <a:pt x="357" y="0"/>
                  </a:moveTo>
                  <a:lnTo>
                    <a:pt x="511" y="154"/>
                  </a:lnTo>
                  <a:lnTo>
                    <a:pt x="154" y="510"/>
                  </a:lnTo>
                  <a:lnTo>
                    <a:pt x="0" y="357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630C1687-6749-4336-A08B-F5B716269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22"/>
              <a:ext cx="229" cy="228"/>
            </a:xfrm>
            <a:custGeom>
              <a:avLst/>
              <a:gdLst>
                <a:gd name="T0" fmla="*/ 504 w 915"/>
                <a:gd name="T1" fmla="*/ 0 h 914"/>
                <a:gd name="T2" fmla="*/ 552 w 915"/>
                <a:gd name="T3" fmla="*/ 2 h 914"/>
                <a:gd name="T4" fmla="*/ 600 w 915"/>
                <a:gd name="T5" fmla="*/ 9 h 914"/>
                <a:gd name="T6" fmla="*/ 648 w 915"/>
                <a:gd name="T7" fmla="*/ 20 h 914"/>
                <a:gd name="T8" fmla="*/ 694 w 915"/>
                <a:gd name="T9" fmla="*/ 37 h 914"/>
                <a:gd name="T10" fmla="*/ 739 w 915"/>
                <a:gd name="T11" fmla="*/ 57 h 914"/>
                <a:gd name="T12" fmla="*/ 781 w 915"/>
                <a:gd name="T13" fmla="*/ 82 h 914"/>
                <a:gd name="T14" fmla="*/ 822 w 915"/>
                <a:gd name="T15" fmla="*/ 112 h 914"/>
                <a:gd name="T16" fmla="*/ 860 w 915"/>
                <a:gd name="T17" fmla="*/ 147 h 914"/>
                <a:gd name="T18" fmla="*/ 915 w 915"/>
                <a:gd name="T19" fmla="*/ 202 h 914"/>
                <a:gd name="T20" fmla="*/ 203 w 915"/>
                <a:gd name="T21" fmla="*/ 914 h 914"/>
                <a:gd name="T22" fmla="*/ 148 w 915"/>
                <a:gd name="T23" fmla="*/ 859 h 914"/>
                <a:gd name="T24" fmla="*/ 113 w 915"/>
                <a:gd name="T25" fmla="*/ 821 h 914"/>
                <a:gd name="T26" fmla="*/ 83 w 915"/>
                <a:gd name="T27" fmla="*/ 780 h 914"/>
                <a:gd name="T28" fmla="*/ 58 w 915"/>
                <a:gd name="T29" fmla="*/ 737 h 914"/>
                <a:gd name="T30" fmla="*/ 38 w 915"/>
                <a:gd name="T31" fmla="*/ 693 h 914"/>
                <a:gd name="T32" fmla="*/ 21 w 915"/>
                <a:gd name="T33" fmla="*/ 646 h 914"/>
                <a:gd name="T34" fmla="*/ 10 w 915"/>
                <a:gd name="T35" fmla="*/ 599 h 914"/>
                <a:gd name="T36" fmla="*/ 3 w 915"/>
                <a:gd name="T37" fmla="*/ 551 h 914"/>
                <a:gd name="T38" fmla="*/ 0 w 915"/>
                <a:gd name="T39" fmla="*/ 503 h 914"/>
                <a:gd name="T40" fmla="*/ 3 w 915"/>
                <a:gd name="T41" fmla="*/ 455 h 914"/>
                <a:gd name="T42" fmla="*/ 10 w 915"/>
                <a:gd name="T43" fmla="*/ 407 h 914"/>
                <a:gd name="T44" fmla="*/ 21 w 915"/>
                <a:gd name="T45" fmla="*/ 360 h 914"/>
                <a:gd name="T46" fmla="*/ 38 w 915"/>
                <a:gd name="T47" fmla="*/ 314 h 914"/>
                <a:gd name="T48" fmla="*/ 58 w 915"/>
                <a:gd name="T49" fmla="*/ 269 h 914"/>
                <a:gd name="T50" fmla="*/ 83 w 915"/>
                <a:gd name="T51" fmla="*/ 226 h 914"/>
                <a:gd name="T52" fmla="*/ 113 w 915"/>
                <a:gd name="T53" fmla="*/ 186 h 914"/>
                <a:gd name="T54" fmla="*/ 148 w 915"/>
                <a:gd name="T55" fmla="*/ 147 h 914"/>
                <a:gd name="T56" fmla="*/ 187 w 915"/>
                <a:gd name="T57" fmla="*/ 112 h 914"/>
                <a:gd name="T58" fmla="*/ 227 w 915"/>
                <a:gd name="T59" fmla="*/ 82 h 914"/>
                <a:gd name="T60" fmla="*/ 270 w 915"/>
                <a:gd name="T61" fmla="*/ 57 h 914"/>
                <a:gd name="T62" fmla="*/ 315 w 915"/>
                <a:gd name="T63" fmla="*/ 37 h 914"/>
                <a:gd name="T64" fmla="*/ 360 w 915"/>
                <a:gd name="T65" fmla="*/ 20 h 914"/>
                <a:gd name="T66" fmla="*/ 408 w 915"/>
                <a:gd name="T67" fmla="*/ 9 h 914"/>
                <a:gd name="T68" fmla="*/ 455 w 915"/>
                <a:gd name="T69" fmla="*/ 2 h 914"/>
                <a:gd name="T70" fmla="*/ 504 w 915"/>
                <a:gd name="T71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5" h="914">
                  <a:moveTo>
                    <a:pt x="504" y="0"/>
                  </a:moveTo>
                  <a:lnTo>
                    <a:pt x="552" y="2"/>
                  </a:lnTo>
                  <a:lnTo>
                    <a:pt x="600" y="9"/>
                  </a:lnTo>
                  <a:lnTo>
                    <a:pt x="648" y="20"/>
                  </a:lnTo>
                  <a:lnTo>
                    <a:pt x="694" y="37"/>
                  </a:lnTo>
                  <a:lnTo>
                    <a:pt x="739" y="57"/>
                  </a:lnTo>
                  <a:lnTo>
                    <a:pt x="781" y="82"/>
                  </a:lnTo>
                  <a:lnTo>
                    <a:pt x="822" y="112"/>
                  </a:lnTo>
                  <a:lnTo>
                    <a:pt x="860" y="147"/>
                  </a:lnTo>
                  <a:lnTo>
                    <a:pt x="915" y="202"/>
                  </a:lnTo>
                  <a:lnTo>
                    <a:pt x="203" y="914"/>
                  </a:lnTo>
                  <a:lnTo>
                    <a:pt x="148" y="859"/>
                  </a:lnTo>
                  <a:lnTo>
                    <a:pt x="113" y="821"/>
                  </a:lnTo>
                  <a:lnTo>
                    <a:pt x="83" y="780"/>
                  </a:lnTo>
                  <a:lnTo>
                    <a:pt x="58" y="737"/>
                  </a:lnTo>
                  <a:lnTo>
                    <a:pt x="38" y="693"/>
                  </a:lnTo>
                  <a:lnTo>
                    <a:pt x="21" y="646"/>
                  </a:lnTo>
                  <a:lnTo>
                    <a:pt x="10" y="599"/>
                  </a:lnTo>
                  <a:lnTo>
                    <a:pt x="3" y="551"/>
                  </a:lnTo>
                  <a:lnTo>
                    <a:pt x="0" y="503"/>
                  </a:lnTo>
                  <a:lnTo>
                    <a:pt x="3" y="455"/>
                  </a:lnTo>
                  <a:lnTo>
                    <a:pt x="10" y="407"/>
                  </a:lnTo>
                  <a:lnTo>
                    <a:pt x="21" y="360"/>
                  </a:lnTo>
                  <a:lnTo>
                    <a:pt x="38" y="314"/>
                  </a:lnTo>
                  <a:lnTo>
                    <a:pt x="58" y="269"/>
                  </a:lnTo>
                  <a:lnTo>
                    <a:pt x="83" y="226"/>
                  </a:lnTo>
                  <a:lnTo>
                    <a:pt x="113" y="186"/>
                  </a:lnTo>
                  <a:lnTo>
                    <a:pt x="148" y="147"/>
                  </a:lnTo>
                  <a:lnTo>
                    <a:pt x="187" y="112"/>
                  </a:lnTo>
                  <a:lnTo>
                    <a:pt x="227" y="82"/>
                  </a:lnTo>
                  <a:lnTo>
                    <a:pt x="270" y="57"/>
                  </a:lnTo>
                  <a:lnTo>
                    <a:pt x="315" y="37"/>
                  </a:lnTo>
                  <a:lnTo>
                    <a:pt x="360" y="20"/>
                  </a:lnTo>
                  <a:lnTo>
                    <a:pt x="408" y="9"/>
                  </a:lnTo>
                  <a:lnTo>
                    <a:pt x="455" y="2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F8401"/>
            </a:solidFill>
            <a:ln w="0">
              <a:solidFill>
                <a:srgbClr val="FF84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67">
              <a:extLst>
                <a:ext uri="{FF2B5EF4-FFF2-40B4-BE49-F238E27FC236}">
                  <a16:creationId xmlns:a16="http://schemas.microsoft.com/office/drawing/2014/main" id="{0D589C4A-0F63-4F6E-8199-144C1907F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59"/>
              <a:ext cx="140" cy="191"/>
            </a:xfrm>
            <a:custGeom>
              <a:avLst/>
              <a:gdLst>
                <a:gd name="T0" fmla="*/ 148 w 559"/>
                <a:gd name="T1" fmla="*/ 0 h 767"/>
                <a:gd name="T2" fmla="*/ 559 w 559"/>
                <a:gd name="T3" fmla="*/ 410 h 767"/>
                <a:gd name="T4" fmla="*/ 203 w 559"/>
                <a:gd name="T5" fmla="*/ 767 h 767"/>
                <a:gd name="T6" fmla="*/ 148 w 559"/>
                <a:gd name="T7" fmla="*/ 712 h 767"/>
                <a:gd name="T8" fmla="*/ 113 w 559"/>
                <a:gd name="T9" fmla="*/ 674 h 767"/>
                <a:gd name="T10" fmla="*/ 83 w 559"/>
                <a:gd name="T11" fmla="*/ 633 h 767"/>
                <a:gd name="T12" fmla="*/ 58 w 559"/>
                <a:gd name="T13" fmla="*/ 590 h 767"/>
                <a:gd name="T14" fmla="*/ 38 w 559"/>
                <a:gd name="T15" fmla="*/ 546 h 767"/>
                <a:gd name="T16" fmla="*/ 21 w 559"/>
                <a:gd name="T17" fmla="*/ 499 h 767"/>
                <a:gd name="T18" fmla="*/ 10 w 559"/>
                <a:gd name="T19" fmla="*/ 452 h 767"/>
                <a:gd name="T20" fmla="*/ 3 w 559"/>
                <a:gd name="T21" fmla="*/ 404 h 767"/>
                <a:gd name="T22" fmla="*/ 0 w 559"/>
                <a:gd name="T23" fmla="*/ 356 h 767"/>
                <a:gd name="T24" fmla="*/ 3 w 559"/>
                <a:gd name="T25" fmla="*/ 308 h 767"/>
                <a:gd name="T26" fmla="*/ 10 w 559"/>
                <a:gd name="T27" fmla="*/ 260 h 767"/>
                <a:gd name="T28" fmla="*/ 21 w 559"/>
                <a:gd name="T29" fmla="*/ 213 h 767"/>
                <a:gd name="T30" fmla="*/ 38 w 559"/>
                <a:gd name="T31" fmla="*/ 167 h 767"/>
                <a:gd name="T32" fmla="*/ 58 w 559"/>
                <a:gd name="T33" fmla="*/ 122 h 767"/>
                <a:gd name="T34" fmla="*/ 83 w 559"/>
                <a:gd name="T35" fmla="*/ 79 h 767"/>
                <a:gd name="T36" fmla="*/ 113 w 559"/>
                <a:gd name="T37" fmla="*/ 39 h 767"/>
                <a:gd name="T38" fmla="*/ 148 w 559"/>
                <a:gd name="T39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9" h="767">
                  <a:moveTo>
                    <a:pt x="148" y="0"/>
                  </a:moveTo>
                  <a:lnTo>
                    <a:pt x="559" y="410"/>
                  </a:lnTo>
                  <a:lnTo>
                    <a:pt x="203" y="767"/>
                  </a:lnTo>
                  <a:lnTo>
                    <a:pt x="148" y="712"/>
                  </a:lnTo>
                  <a:lnTo>
                    <a:pt x="113" y="674"/>
                  </a:lnTo>
                  <a:lnTo>
                    <a:pt x="83" y="633"/>
                  </a:lnTo>
                  <a:lnTo>
                    <a:pt x="58" y="590"/>
                  </a:lnTo>
                  <a:lnTo>
                    <a:pt x="38" y="546"/>
                  </a:lnTo>
                  <a:lnTo>
                    <a:pt x="21" y="499"/>
                  </a:lnTo>
                  <a:lnTo>
                    <a:pt x="10" y="452"/>
                  </a:lnTo>
                  <a:lnTo>
                    <a:pt x="3" y="404"/>
                  </a:lnTo>
                  <a:lnTo>
                    <a:pt x="0" y="356"/>
                  </a:lnTo>
                  <a:lnTo>
                    <a:pt x="3" y="308"/>
                  </a:lnTo>
                  <a:lnTo>
                    <a:pt x="10" y="260"/>
                  </a:lnTo>
                  <a:lnTo>
                    <a:pt x="21" y="213"/>
                  </a:lnTo>
                  <a:lnTo>
                    <a:pt x="38" y="167"/>
                  </a:lnTo>
                  <a:lnTo>
                    <a:pt x="58" y="122"/>
                  </a:lnTo>
                  <a:lnTo>
                    <a:pt x="83" y="79"/>
                  </a:lnTo>
                  <a:lnTo>
                    <a:pt x="113" y="3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CB5800"/>
            </a:solidFill>
            <a:ln w="0">
              <a:solidFill>
                <a:srgbClr val="CB58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68">
              <a:extLst>
                <a:ext uri="{FF2B5EF4-FFF2-40B4-BE49-F238E27FC236}">
                  <a16:creationId xmlns:a16="http://schemas.microsoft.com/office/drawing/2014/main" id="{917617FF-F620-42AD-A0AF-719520B6B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4" y="111"/>
              <a:ext cx="172" cy="171"/>
            </a:xfrm>
            <a:custGeom>
              <a:avLst/>
              <a:gdLst>
                <a:gd name="T0" fmla="*/ 409 w 686"/>
                <a:gd name="T1" fmla="*/ 0 h 686"/>
                <a:gd name="T2" fmla="*/ 427 w 686"/>
                <a:gd name="T3" fmla="*/ 4 h 686"/>
                <a:gd name="T4" fmla="*/ 442 w 686"/>
                <a:gd name="T5" fmla="*/ 12 h 686"/>
                <a:gd name="T6" fmla="*/ 456 w 686"/>
                <a:gd name="T7" fmla="*/ 23 h 686"/>
                <a:gd name="T8" fmla="*/ 663 w 686"/>
                <a:gd name="T9" fmla="*/ 229 h 686"/>
                <a:gd name="T10" fmla="*/ 675 w 686"/>
                <a:gd name="T11" fmla="*/ 244 h 686"/>
                <a:gd name="T12" fmla="*/ 683 w 686"/>
                <a:gd name="T13" fmla="*/ 259 h 686"/>
                <a:gd name="T14" fmla="*/ 686 w 686"/>
                <a:gd name="T15" fmla="*/ 277 h 686"/>
                <a:gd name="T16" fmla="*/ 686 w 686"/>
                <a:gd name="T17" fmla="*/ 295 h 686"/>
                <a:gd name="T18" fmla="*/ 683 w 686"/>
                <a:gd name="T19" fmla="*/ 311 h 686"/>
                <a:gd name="T20" fmla="*/ 675 w 686"/>
                <a:gd name="T21" fmla="*/ 328 h 686"/>
                <a:gd name="T22" fmla="*/ 663 w 686"/>
                <a:gd name="T23" fmla="*/ 342 h 686"/>
                <a:gd name="T24" fmla="*/ 319 w 686"/>
                <a:gd name="T25" fmla="*/ 686 h 686"/>
                <a:gd name="T26" fmla="*/ 0 w 686"/>
                <a:gd name="T27" fmla="*/ 367 h 686"/>
                <a:gd name="T28" fmla="*/ 344 w 686"/>
                <a:gd name="T29" fmla="*/ 23 h 686"/>
                <a:gd name="T30" fmla="*/ 358 w 686"/>
                <a:gd name="T31" fmla="*/ 12 h 686"/>
                <a:gd name="T32" fmla="*/ 375 w 686"/>
                <a:gd name="T33" fmla="*/ 4 h 686"/>
                <a:gd name="T34" fmla="*/ 391 w 686"/>
                <a:gd name="T35" fmla="*/ 0 h 686"/>
                <a:gd name="T36" fmla="*/ 409 w 686"/>
                <a:gd name="T3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6" h="686">
                  <a:moveTo>
                    <a:pt x="409" y="0"/>
                  </a:moveTo>
                  <a:lnTo>
                    <a:pt x="427" y="4"/>
                  </a:lnTo>
                  <a:lnTo>
                    <a:pt x="442" y="12"/>
                  </a:lnTo>
                  <a:lnTo>
                    <a:pt x="456" y="23"/>
                  </a:lnTo>
                  <a:lnTo>
                    <a:pt x="663" y="229"/>
                  </a:lnTo>
                  <a:lnTo>
                    <a:pt x="675" y="244"/>
                  </a:lnTo>
                  <a:lnTo>
                    <a:pt x="683" y="259"/>
                  </a:lnTo>
                  <a:lnTo>
                    <a:pt x="686" y="277"/>
                  </a:lnTo>
                  <a:lnTo>
                    <a:pt x="686" y="295"/>
                  </a:lnTo>
                  <a:lnTo>
                    <a:pt x="683" y="311"/>
                  </a:lnTo>
                  <a:lnTo>
                    <a:pt x="675" y="328"/>
                  </a:lnTo>
                  <a:lnTo>
                    <a:pt x="663" y="342"/>
                  </a:lnTo>
                  <a:lnTo>
                    <a:pt x="319" y="686"/>
                  </a:lnTo>
                  <a:lnTo>
                    <a:pt x="0" y="367"/>
                  </a:lnTo>
                  <a:lnTo>
                    <a:pt x="344" y="23"/>
                  </a:lnTo>
                  <a:lnTo>
                    <a:pt x="358" y="12"/>
                  </a:lnTo>
                  <a:lnTo>
                    <a:pt x="375" y="4"/>
                  </a:lnTo>
                  <a:lnTo>
                    <a:pt x="391" y="0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84A13B3F-2D03-4F74-BD51-99D4B704F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142"/>
              <a:ext cx="132" cy="140"/>
            </a:xfrm>
            <a:custGeom>
              <a:avLst/>
              <a:gdLst>
                <a:gd name="T0" fmla="*/ 401 w 527"/>
                <a:gd name="T1" fmla="*/ 0 h 560"/>
                <a:gd name="T2" fmla="*/ 504 w 527"/>
                <a:gd name="T3" fmla="*/ 103 h 560"/>
                <a:gd name="T4" fmla="*/ 516 w 527"/>
                <a:gd name="T5" fmla="*/ 118 h 560"/>
                <a:gd name="T6" fmla="*/ 524 w 527"/>
                <a:gd name="T7" fmla="*/ 133 h 560"/>
                <a:gd name="T8" fmla="*/ 527 w 527"/>
                <a:gd name="T9" fmla="*/ 151 h 560"/>
                <a:gd name="T10" fmla="*/ 527 w 527"/>
                <a:gd name="T11" fmla="*/ 169 h 560"/>
                <a:gd name="T12" fmla="*/ 524 w 527"/>
                <a:gd name="T13" fmla="*/ 185 h 560"/>
                <a:gd name="T14" fmla="*/ 516 w 527"/>
                <a:gd name="T15" fmla="*/ 202 h 560"/>
                <a:gd name="T16" fmla="*/ 504 w 527"/>
                <a:gd name="T17" fmla="*/ 216 h 560"/>
                <a:gd name="T18" fmla="*/ 160 w 527"/>
                <a:gd name="T19" fmla="*/ 560 h 560"/>
                <a:gd name="T20" fmla="*/ 0 w 527"/>
                <a:gd name="T21" fmla="*/ 401 h 560"/>
                <a:gd name="T22" fmla="*/ 401 w 527"/>
                <a:gd name="T23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7" h="560">
                  <a:moveTo>
                    <a:pt x="401" y="0"/>
                  </a:moveTo>
                  <a:lnTo>
                    <a:pt x="504" y="103"/>
                  </a:lnTo>
                  <a:lnTo>
                    <a:pt x="516" y="118"/>
                  </a:lnTo>
                  <a:lnTo>
                    <a:pt x="524" y="133"/>
                  </a:lnTo>
                  <a:lnTo>
                    <a:pt x="527" y="151"/>
                  </a:lnTo>
                  <a:lnTo>
                    <a:pt x="527" y="169"/>
                  </a:lnTo>
                  <a:lnTo>
                    <a:pt x="524" y="185"/>
                  </a:lnTo>
                  <a:lnTo>
                    <a:pt x="516" y="202"/>
                  </a:lnTo>
                  <a:lnTo>
                    <a:pt x="504" y="216"/>
                  </a:lnTo>
                  <a:lnTo>
                    <a:pt x="160" y="560"/>
                  </a:lnTo>
                  <a:lnTo>
                    <a:pt x="0" y="40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70">
              <a:extLst>
                <a:ext uri="{FF2B5EF4-FFF2-40B4-BE49-F238E27FC236}">
                  <a16:creationId xmlns:a16="http://schemas.microsoft.com/office/drawing/2014/main" id="{FEB907B1-48AA-488B-A470-95B37A86C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146"/>
              <a:ext cx="816" cy="815"/>
            </a:xfrm>
            <a:custGeom>
              <a:avLst/>
              <a:gdLst>
                <a:gd name="T0" fmla="*/ 2520 w 3263"/>
                <a:gd name="T1" fmla="*/ 0 h 3259"/>
                <a:gd name="T2" fmla="*/ 2542 w 3263"/>
                <a:gd name="T3" fmla="*/ 2 h 3259"/>
                <a:gd name="T4" fmla="*/ 2563 w 3263"/>
                <a:gd name="T5" fmla="*/ 8 h 3259"/>
                <a:gd name="T6" fmla="*/ 2583 w 3263"/>
                <a:gd name="T7" fmla="*/ 18 h 3259"/>
                <a:gd name="T8" fmla="*/ 2601 w 3263"/>
                <a:gd name="T9" fmla="*/ 33 h 3259"/>
                <a:gd name="T10" fmla="*/ 3229 w 3263"/>
                <a:gd name="T11" fmla="*/ 661 h 3259"/>
                <a:gd name="T12" fmla="*/ 3244 w 3263"/>
                <a:gd name="T13" fmla="*/ 679 h 3259"/>
                <a:gd name="T14" fmla="*/ 3254 w 3263"/>
                <a:gd name="T15" fmla="*/ 699 h 3259"/>
                <a:gd name="T16" fmla="*/ 3261 w 3263"/>
                <a:gd name="T17" fmla="*/ 720 h 3259"/>
                <a:gd name="T18" fmla="*/ 3263 w 3263"/>
                <a:gd name="T19" fmla="*/ 742 h 3259"/>
                <a:gd name="T20" fmla="*/ 3261 w 3263"/>
                <a:gd name="T21" fmla="*/ 764 h 3259"/>
                <a:gd name="T22" fmla="*/ 3254 w 3263"/>
                <a:gd name="T23" fmla="*/ 785 h 3259"/>
                <a:gd name="T24" fmla="*/ 3244 w 3263"/>
                <a:gd name="T25" fmla="*/ 805 h 3259"/>
                <a:gd name="T26" fmla="*/ 3229 w 3263"/>
                <a:gd name="T27" fmla="*/ 823 h 3259"/>
                <a:gd name="T28" fmla="*/ 1138 w 3263"/>
                <a:gd name="T29" fmla="*/ 2912 h 3259"/>
                <a:gd name="T30" fmla="*/ 1125 w 3263"/>
                <a:gd name="T31" fmla="*/ 2923 h 3259"/>
                <a:gd name="T32" fmla="*/ 1109 w 3263"/>
                <a:gd name="T33" fmla="*/ 2933 h 3259"/>
                <a:gd name="T34" fmla="*/ 1093 w 3263"/>
                <a:gd name="T35" fmla="*/ 2940 h 3259"/>
                <a:gd name="T36" fmla="*/ 151 w 3263"/>
                <a:gd name="T37" fmla="*/ 3253 h 3259"/>
                <a:gd name="T38" fmla="*/ 130 w 3263"/>
                <a:gd name="T39" fmla="*/ 3258 h 3259"/>
                <a:gd name="T40" fmla="*/ 110 w 3263"/>
                <a:gd name="T41" fmla="*/ 3259 h 3259"/>
                <a:gd name="T42" fmla="*/ 89 w 3263"/>
                <a:gd name="T43" fmla="*/ 3256 h 3259"/>
                <a:gd name="T44" fmla="*/ 68 w 3263"/>
                <a:gd name="T45" fmla="*/ 3250 h 3259"/>
                <a:gd name="T46" fmla="*/ 51 w 3263"/>
                <a:gd name="T47" fmla="*/ 3239 h 3259"/>
                <a:gd name="T48" fmla="*/ 34 w 3263"/>
                <a:gd name="T49" fmla="*/ 3225 h 3259"/>
                <a:gd name="T50" fmla="*/ 20 w 3263"/>
                <a:gd name="T51" fmla="*/ 3209 h 3259"/>
                <a:gd name="T52" fmla="*/ 10 w 3263"/>
                <a:gd name="T53" fmla="*/ 3191 h 3259"/>
                <a:gd name="T54" fmla="*/ 3 w 3263"/>
                <a:gd name="T55" fmla="*/ 3171 h 3259"/>
                <a:gd name="T56" fmla="*/ 0 w 3263"/>
                <a:gd name="T57" fmla="*/ 3151 h 3259"/>
                <a:gd name="T58" fmla="*/ 1 w 3263"/>
                <a:gd name="T59" fmla="*/ 3129 h 3259"/>
                <a:gd name="T60" fmla="*/ 6 w 3263"/>
                <a:gd name="T61" fmla="*/ 3108 h 3259"/>
                <a:gd name="T62" fmla="*/ 319 w 3263"/>
                <a:gd name="T63" fmla="*/ 2167 h 3259"/>
                <a:gd name="T64" fmla="*/ 327 w 3263"/>
                <a:gd name="T65" fmla="*/ 2151 h 3259"/>
                <a:gd name="T66" fmla="*/ 336 w 3263"/>
                <a:gd name="T67" fmla="*/ 2135 h 3259"/>
                <a:gd name="T68" fmla="*/ 347 w 3263"/>
                <a:gd name="T69" fmla="*/ 2122 h 3259"/>
                <a:gd name="T70" fmla="*/ 2438 w 3263"/>
                <a:gd name="T71" fmla="*/ 33 h 3259"/>
                <a:gd name="T72" fmla="*/ 2457 w 3263"/>
                <a:gd name="T73" fmla="*/ 18 h 3259"/>
                <a:gd name="T74" fmla="*/ 2477 w 3263"/>
                <a:gd name="T75" fmla="*/ 8 h 3259"/>
                <a:gd name="T76" fmla="*/ 2497 w 3263"/>
                <a:gd name="T77" fmla="*/ 2 h 3259"/>
                <a:gd name="T78" fmla="*/ 2520 w 3263"/>
                <a:gd name="T79" fmla="*/ 0 h 3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63" h="3259">
                  <a:moveTo>
                    <a:pt x="2520" y="0"/>
                  </a:moveTo>
                  <a:lnTo>
                    <a:pt x="2542" y="2"/>
                  </a:lnTo>
                  <a:lnTo>
                    <a:pt x="2563" y="8"/>
                  </a:lnTo>
                  <a:lnTo>
                    <a:pt x="2583" y="18"/>
                  </a:lnTo>
                  <a:lnTo>
                    <a:pt x="2601" y="33"/>
                  </a:lnTo>
                  <a:lnTo>
                    <a:pt x="3229" y="661"/>
                  </a:lnTo>
                  <a:lnTo>
                    <a:pt x="3244" y="679"/>
                  </a:lnTo>
                  <a:lnTo>
                    <a:pt x="3254" y="699"/>
                  </a:lnTo>
                  <a:lnTo>
                    <a:pt x="3261" y="720"/>
                  </a:lnTo>
                  <a:lnTo>
                    <a:pt x="3263" y="742"/>
                  </a:lnTo>
                  <a:lnTo>
                    <a:pt x="3261" y="764"/>
                  </a:lnTo>
                  <a:lnTo>
                    <a:pt x="3254" y="785"/>
                  </a:lnTo>
                  <a:lnTo>
                    <a:pt x="3244" y="805"/>
                  </a:lnTo>
                  <a:lnTo>
                    <a:pt x="3229" y="823"/>
                  </a:lnTo>
                  <a:lnTo>
                    <a:pt x="1138" y="2912"/>
                  </a:lnTo>
                  <a:lnTo>
                    <a:pt x="1125" y="2923"/>
                  </a:lnTo>
                  <a:lnTo>
                    <a:pt x="1109" y="2933"/>
                  </a:lnTo>
                  <a:lnTo>
                    <a:pt x="1093" y="2940"/>
                  </a:lnTo>
                  <a:lnTo>
                    <a:pt x="151" y="3253"/>
                  </a:lnTo>
                  <a:lnTo>
                    <a:pt x="130" y="3258"/>
                  </a:lnTo>
                  <a:lnTo>
                    <a:pt x="110" y="3259"/>
                  </a:lnTo>
                  <a:lnTo>
                    <a:pt x="89" y="3256"/>
                  </a:lnTo>
                  <a:lnTo>
                    <a:pt x="68" y="3250"/>
                  </a:lnTo>
                  <a:lnTo>
                    <a:pt x="51" y="3239"/>
                  </a:lnTo>
                  <a:lnTo>
                    <a:pt x="34" y="3225"/>
                  </a:lnTo>
                  <a:lnTo>
                    <a:pt x="20" y="3209"/>
                  </a:lnTo>
                  <a:lnTo>
                    <a:pt x="10" y="3191"/>
                  </a:lnTo>
                  <a:lnTo>
                    <a:pt x="3" y="3171"/>
                  </a:lnTo>
                  <a:lnTo>
                    <a:pt x="0" y="3151"/>
                  </a:lnTo>
                  <a:lnTo>
                    <a:pt x="1" y="3129"/>
                  </a:lnTo>
                  <a:lnTo>
                    <a:pt x="6" y="3108"/>
                  </a:lnTo>
                  <a:lnTo>
                    <a:pt x="319" y="2167"/>
                  </a:lnTo>
                  <a:lnTo>
                    <a:pt x="327" y="2151"/>
                  </a:lnTo>
                  <a:lnTo>
                    <a:pt x="336" y="2135"/>
                  </a:lnTo>
                  <a:lnTo>
                    <a:pt x="347" y="2122"/>
                  </a:lnTo>
                  <a:lnTo>
                    <a:pt x="2438" y="33"/>
                  </a:lnTo>
                  <a:lnTo>
                    <a:pt x="2457" y="18"/>
                  </a:lnTo>
                  <a:lnTo>
                    <a:pt x="2477" y="8"/>
                  </a:lnTo>
                  <a:lnTo>
                    <a:pt x="2497" y="2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002697"/>
            </a:solidFill>
            <a:ln w="0">
              <a:solidFill>
                <a:srgbClr val="002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71">
              <a:extLst>
                <a:ext uri="{FF2B5EF4-FFF2-40B4-BE49-F238E27FC236}">
                  <a16:creationId xmlns:a16="http://schemas.microsoft.com/office/drawing/2014/main" id="{A13BEECC-304B-4961-8581-C286521E7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233"/>
              <a:ext cx="808" cy="728"/>
            </a:xfrm>
            <a:custGeom>
              <a:avLst/>
              <a:gdLst>
                <a:gd name="T0" fmla="*/ 2881 w 3229"/>
                <a:gd name="T1" fmla="*/ 0 h 2912"/>
                <a:gd name="T2" fmla="*/ 3195 w 3229"/>
                <a:gd name="T3" fmla="*/ 314 h 2912"/>
                <a:gd name="T4" fmla="*/ 3210 w 3229"/>
                <a:gd name="T5" fmla="*/ 332 h 2912"/>
                <a:gd name="T6" fmla="*/ 3220 w 3229"/>
                <a:gd name="T7" fmla="*/ 352 h 2912"/>
                <a:gd name="T8" fmla="*/ 3227 w 3229"/>
                <a:gd name="T9" fmla="*/ 373 h 2912"/>
                <a:gd name="T10" fmla="*/ 3229 w 3229"/>
                <a:gd name="T11" fmla="*/ 395 h 2912"/>
                <a:gd name="T12" fmla="*/ 3227 w 3229"/>
                <a:gd name="T13" fmla="*/ 417 h 2912"/>
                <a:gd name="T14" fmla="*/ 3220 w 3229"/>
                <a:gd name="T15" fmla="*/ 438 h 2912"/>
                <a:gd name="T16" fmla="*/ 3210 w 3229"/>
                <a:gd name="T17" fmla="*/ 458 h 2912"/>
                <a:gd name="T18" fmla="*/ 3195 w 3229"/>
                <a:gd name="T19" fmla="*/ 476 h 2912"/>
                <a:gd name="T20" fmla="*/ 1104 w 3229"/>
                <a:gd name="T21" fmla="*/ 2565 h 2912"/>
                <a:gd name="T22" fmla="*/ 1091 w 3229"/>
                <a:gd name="T23" fmla="*/ 2576 h 2912"/>
                <a:gd name="T24" fmla="*/ 1075 w 3229"/>
                <a:gd name="T25" fmla="*/ 2586 h 2912"/>
                <a:gd name="T26" fmla="*/ 1059 w 3229"/>
                <a:gd name="T27" fmla="*/ 2593 h 2912"/>
                <a:gd name="T28" fmla="*/ 117 w 3229"/>
                <a:gd name="T29" fmla="*/ 2906 h 2912"/>
                <a:gd name="T30" fmla="*/ 96 w 3229"/>
                <a:gd name="T31" fmla="*/ 2911 h 2912"/>
                <a:gd name="T32" fmla="*/ 76 w 3229"/>
                <a:gd name="T33" fmla="*/ 2912 h 2912"/>
                <a:gd name="T34" fmla="*/ 55 w 3229"/>
                <a:gd name="T35" fmla="*/ 2909 h 2912"/>
                <a:gd name="T36" fmla="*/ 34 w 3229"/>
                <a:gd name="T37" fmla="*/ 2903 h 2912"/>
                <a:gd name="T38" fmla="*/ 17 w 3229"/>
                <a:gd name="T39" fmla="*/ 2892 h 2912"/>
                <a:gd name="T40" fmla="*/ 0 w 3229"/>
                <a:gd name="T41" fmla="*/ 2879 h 2912"/>
                <a:gd name="T42" fmla="*/ 2881 w 3229"/>
                <a:gd name="T43" fmla="*/ 0 h 2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29" h="2912">
                  <a:moveTo>
                    <a:pt x="2881" y="0"/>
                  </a:moveTo>
                  <a:lnTo>
                    <a:pt x="3195" y="314"/>
                  </a:lnTo>
                  <a:lnTo>
                    <a:pt x="3210" y="332"/>
                  </a:lnTo>
                  <a:lnTo>
                    <a:pt x="3220" y="352"/>
                  </a:lnTo>
                  <a:lnTo>
                    <a:pt x="3227" y="373"/>
                  </a:lnTo>
                  <a:lnTo>
                    <a:pt x="3229" y="395"/>
                  </a:lnTo>
                  <a:lnTo>
                    <a:pt x="3227" y="417"/>
                  </a:lnTo>
                  <a:lnTo>
                    <a:pt x="3220" y="438"/>
                  </a:lnTo>
                  <a:lnTo>
                    <a:pt x="3210" y="458"/>
                  </a:lnTo>
                  <a:lnTo>
                    <a:pt x="3195" y="476"/>
                  </a:lnTo>
                  <a:lnTo>
                    <a:pt x="1104" y="2565"/>
                  </a:lnTo>
                  <a:lnTo>
                    <a:pt x="1091" y="2576"/>
                  </a:lnTo>
                  <a:lnTo>
                    <a:pt x="1075" y="2586"/>
                  </a:lnTo>
                  <a:lnTo>
                    <a:pt x="1059" y="2593"/>
                  </a:lnTo>
                  <a:lnTo>
                    <a:pt x="117" y="2906"/>
                  </a:lnTo>
                  <a:lnTo>
                    <a:pt x="96" y="2911"/>
                  </a:lnTo>
                  <a:lnTo>
                    <a:pt x="76" y="2912"/>
                  </a:lnTo>
                  <a:lnTo>
                    <a:pt x="55" y="2909"/>
                  </a:lnTo>
                  <a:lnTo>
                    <a:pt x="34" y="2903"/>
                  </a:lnTo>
                  <a:lnTo>
                    <a:pt x="17" y="2892"/>
                  </a:lnTo>
                  <a:lnTo>
                    <a:pt x="0" y="2879"/>
                  </a:lnTo>
                  <a:lnTo>
                    <a:pt x="2881" y="0"/>
                  </a:lnTo>
                  <a:close/>
                </a:path>
              </a:pathLst>
            </a:custGeom>
            <a:solidFill>
              <a:srgbClr val="000477"/>
            </a:solidFill>
            <a:ln w="0">
              <a:solidFill>
                <a:srgbClr val="00047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91224762-F7C1-4B79-9E5C-85AFBD7B9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" y="181"/>
              <a:ext cx="303" cy="537"/>
            </a:xfrm>
            <a:custGeom>
              <a:avLst/>
              <a:gdLst>
                <a:gd name="T0" fmla="*/ 157 w 1211"/>
                <a:gd name="T1" fmla="*/ 0 h 2148"/>
                <a:gd name="T2" fmla="*/ 178 w 1211"/>
                <a:gd name="T3" fmla="*/ 2 h 2148"/>
                <a:gd name="T4" fmla="*/ 200 w 1211"/>
                <a:gd name="T5" fmla="*/ 8 h 2148"/>
                <a:gd name="T6" fmla="*/ 220 w 1211"/>
                <a:gd name="T7" fmla="*/ 19 h 2148"/>
                <a:gd name="T8" fmla="*/ 237 w 1211"/>
                <a:gd name="T9" fmla="*/ 33 h 2148"/>
                <a:gd name="T10" fmla="*/ 1178 w 1211"/>
                <a:gd name="T11" fmla="*/ 973 h 2148"/>
                <a:gd name="T12" fmla="*/ 1192 w 1211"/>
                <a:gd name="T13" fmla="*/ 991 h 2148"/>
                <a:gd name="T14" fmla="*/ 1203 w 1211"/>
                <a:gd name="T15" fmla="*/ 1010 h 2148"/>
                <a:gd name="T16" fmla="*/ 1209 w 1211"/>
                <a:gd name="T17" fmla="*/ 1032 h 2148"/>
                <a:gd name="T18" fmla="*/ 1211 w 1211"/>
                <a:gd name="T19" fmla="*/ 1054 h 2148"/>
                <a:gd name="T20" fmla="*/ 1209 w 1211"/>
                <a:gd name="T21" fmla="*/ 1075 h 2148"/>
                <a:gd name="T22" fmla="*/ 1203 w 1211"/>
                <a:gd name="T23" fmla="*/ 1097 h 2148"/>
                <a:gd name="T24" fmla="*/ 1192 w 1211"/>
                <a:gd name="T25" fmla="*/ 1117 h 2148"/>
                <a:gd name="T26" fmla="*/ 1178 w 1211"/>
                <a:gd name="T27" fmla="*/ 1134 h 2148"/>
                <a:gd name="T28" fmla="*/ 197 w 1211"/>
                <a:gd name="T29" fmla="*/ 2114 h 2148"/>
                <a:gd name="T30" fmla="*/ 178 w 1211"/>
                <a:gd name="T31" fmla="*/ 2130 h 2148"/>
                <a:gd name="T32" fmla="*/ 159 w 1211"/>
                <a:gd name="T33" fmla="*/ 2140 h 2148"/>
                <a:gd name="T34" fmla="*/ 137 w 1211"/>
                <a:gd name="T35" fmla="*/ 2146 h 2148"/>
                <a:gd name="T36" fmla="*/ 115 w 1211"/>
                <a:gd name="T37" fmla="*/ 2148 h 2148"/>
                <a:gd name="T38" fmla="*/ 94 w 1211"/>
                <a:gd name="T39" fmla="*/ 2146 h 2148"/>
                <a:gd name="T40" fmla="*/ 72 w 1211"/>
                <a:gd name="T41" fmla="*/ 2140 h 2148"/>
                <a:gd name="T42" fmla="*/ 52 w 1211"/>
                <a:gd name="T43" fmla="*/ 2130 h 2148"/>
                <a:gd name="T44" fmla="*/ 35 w 1211"/>
                <a:gd name="T45" fmla="*/ 2114 h 2148"/>
                <a:gd name="T46" fmla="*/ 20 w 1211"/>
                <a:gd name="T47" fmla="*/ 2097 h 2148"/>
                <a:gd name="T48" fmla="*/ 9 w 1211"/>
                <a:gd name="T49" fmla="*/ 2077 h 2148"/>
                <a:gd name="T50" fmla="*/ 3 w 1211"/>
                <a:gd name="T51" fmla="*/ 2055 h 2148"/>
                <a:gd name="T52" fmla="*/ 0 w 1211"/>
                <a:gd name="T53" fmla="*/ 2034 h 2148"/>
                <a:gd name="T54" fmla="*/ 3 w 1211"/>
                <a:gd name="T55" fmla="*/ 2012 h 2148"/>
                <a:gd name="T56" fmla="*/ 9 w 1211"/>
                <a:gd name="T57" fmla="*/ 1990 h 2148"/>
                <a:gd name="T58" fmla="*/ 20 w 1211"/>
                <a:gd name="T59" fmla="*/ 1971 h 2148"/>
                <a:gd name="T60" fmla="*/ 35 w 1211"/>
                <a:gd name="T61" fmla="*/ 1952 h 2148"/>
                <a:gd name="T62" fmla="*/ 934 w 1211"/>
                <a:gd name="T63" fmla="*/ 1054 h 2148"/>
                <a:gd name="T64" fmla="*/ 75 w 1211"/>
                <a:gd name="T65" fmla="*/ 195 h 2148"/>
                <a:gd name="T66" fmla="*/ 60 w 1211"/>
                <a:gd name="T67" fmla="*/ 178 h 2148"/>
                <a:gd name="T68" fmla="*/ 50 w 1211"/>
                <a:gd name="T69" fmla="*/ 158 h 2148"/>
                <a:gd name="T70" fmla="*/ 44 w 1211"/>
                <a:gd name="T71" fmla="*/ 136 h 2148"/>
                <a:gd name="T72" fmla="*/ 42 w 1211"/>
                <a:gd name="T73" fmla="*/ 115 h 2148"/>
                <a:gd name="T74" fmla="*/ 44 w 1211"/>
                <a:gd name="T75" fmla="*/ 93 h 2148"/>
                <a:gd name="T76" fmla="*/ 50 w 1211"/>
                <a:gd name="T77" fmla="*/ 71 h 2148"/>
                <a:gd name="T78" fmla="*/ 60 w 1211"/>
                <a:gd name="T79" fmla="*/ 52 h 2148"/>
                <a:gd name="T80" fmla="*/ 75 w 1211"/>
                <a:gd name="T81" fmla="*/ 33 h 2148"/>
                <a:gd name="T82" fmla="*/ 94 w 1211"/>
                <a:gd name="T83" fmla="*/ 19 h 2148"/>
                <a:gd name="T84" fmla="*/ 113 w 1211"/>
                <a:gd name="T85" fmla="*/ 8 h 2148"/>
                <a:gd name="T86" fmla="*/ 135 w 1211"/>
                <a:gd name="T87" fmla="*/ 2 h 2148"/>
                <a:gd name="T88" fmla="*/ 157 w 1211"/>
                <a:gd name="T89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1" h="2148">
                  <a:moveTo>
                    <a:pt x="157" y="0"/>
                  </a:moveTo>
                  <a:lnTo>
                    <a:pt x="178" y="2"/>
                  </a:lnTo>
                  <a:lnTo>
                    <a:pt x="200" y="8"/>
                  </a:lnTo>
                  <a:lnTo>
                    <a:pt x="220" y="19"/>
                  </a:lnTo>
                  <a:lnTo>
                    <a:pt x="237" y="33"/>
                  </a:lnTo>
                  <a:lnTo>
                    <a:pt x="1178" y="973"/>
                  </a:lnTo>
                  <a:lnTo>
                    <a:pt x="1192" y="991"/>
                  </a:lnTo>
                  <a:lnTo>
                    <a:pt x="1203" y="1010"/>
                  </a:lnTo>
                  <a:lnTo>
                    <a:pt x="1209" y="1032"/>
                  </a:lnTo>
                  <a:lnTo>
                    <a:pt x="1211" y="1054"/>
                  </a:lnTo>
                  <a:lnTo>
                    <a:pt x="1209" y="1075"/>
                  </a:lnTo>
                  <a:lnTo>
                    <a:pt x="1203" y="1097"/>
                  </a:lnTo>
                  <a:lnTo>
                    <a:pt x="1192" y="1117"/>
                  </a:lnTo>
                  <a:lnTo>
                    <a:pt x="1178" y="1134"/>
                  </a:lnTo>
                  <a:lnTo>
                    <a:pt x="197" y="2114"/>
                  </a:lnTo>
                  <a:lnTo>
                    <a:pt x="178" y="2130"/>
                  </a:lnTo>
                  <a:lnTo>
                    <a:pt x="159" y="2140"/>
                  </a:lnTo>
                  <a:lnTo>
                    <a:pt x="137" y="2146"/>
                  </a:lnTo>
                  <a:lnTo>
                    <a:pt x="115" y="2148"/>
                  </a:lnTo>
                  <a:lnTo>
                    <a:pt x="94" y="2146"/>
                  </a:lnTo>
                  <a:lnTo>
                    <a:pt x="72" y="2140"/>
                  </a:lnTo>
                  <a:lnTo>
                    <a:pt x="52" y="2130"/>
                  </a:lnTo>
                  <a:lnTo>
                    <a:pt x="35" y="2114"/>
                  </a:lnTo>
                  <a:lnTo>
                    <a:pt x="20" y="2097"/>
                  </a:lnTo>
                  <a:lnTo>
                    <a:pt x="9" y="2077"/>
                  </a:lnTo>
                  <a:lnTo>
                    <a:pt x="3" y="2055"/>
                  </a:lnTo>
                  <a:lnTo>
                    <a:pt x="0" y="2034"/>
                  </a:lnTo>
                  <a:lnTo>
                    <a:pt x="3" y="2012"/>
                  </a:lnTo>
                  <a:lnTo>
                    <a:pt x="9" y="1990"/>
                  </a:lnTo>
                  <a:lnTo>
                    <a:pt x="20" y="1971"/>
                  </a:lnTo>
                  <a:lnTo>
                    <a:pt x="35" y="1952"/>
                  </a:lnTo>
                  <a:lnTo>
                    <a:pt x="934" y="1054"/>
                  </a:lnTo>
                  <a:lnTo>
                    <a:pt x="75" y="195"/>
                  </a:lnTo>
                  <a:lnTo>
                    <a:pt x="60" y="178"/>
                  </a:lnTo>
                  <a:lnTo>
                    <a:pt x="50" y="158"/>
                  </a:lnTo>
                  <a:lnTo>
                    <a:pt x="44" y="136"/>
                  </a:lnTo>
                  <a:lnTo>
                    <a:pt x="42" y="115"/>
                  </a:lnTo>
                  <a:lnTo>
                    <a:pt x="44" y="93"/>
                  </a:lnTo>
                  <a:lnTo>
                    <a:pt x="50" y="71"/>
                  </a:lnTo>
                  <a:lnTo>
                    <a:pt x="60" y="52"/>
                  </a:lnTo>
                  <a:lnTo>
                    <a:pt x="75" y="33"/>
                  </a:lnTo>
                  <a:lnTo>
                    <a:pt x="94" y="19"/>
                  </a:lnTo>
                  <a:lnTo>
                    <a:pt x="113" y="8"/>
                  </a:lnTo>
                  <a:lnTo>
                    <a:pt x="135" y="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6A53DD8C-A08A-49C7-AF35-695551929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676"/>
              <a:ext cx="285" cy="285"/>
            </a:xfrm>
            <a:custGeom>
              <a:avLst/>
              <a:gdLst>
                <a:gd name="T0" fmla="*/ 352 w 1142"/>
                <a:gd name="T1" fmla="*/ 0 h 1141"/>
                <a:gd name="T2" fmla="*/ 1142 w 1142"/>
                <a:gd name="T3" fmla="*/ 790 h 1141"/>
                <a:gd name="T4" fmla="*/ 1138 w 1142"/>
                <a:gd name="T5" fmla="*/ 794 h 1141"/>
                <a:gd name="T6" fmla="*/ 1125 w 1142"/>
                <a:gd name="T7" fmla="*/ 805 h 1141"/>
                <a:gd name="T8" fmla="*/ 1109 w 1142"/>
                <a:gd name="T9" fmla="*/ 815 h 1141"/>
                <a:gd name="T10" fmla="*/ 1093 w 1142"/>
                <a:gd name="T11" fmla="*/ 822 h 1141"/>
                <a:gd name="T12" fmla="*/ 151 w 1142"/>
                <a:gd name="T13" fmla="*/ 1135 h 1141"/>
                <a:gd name="T14" fmla="*/ 130 w 1142"/>
                <a:gd name="T15" fmla="*/ 1140 h 1141"/>
                <a:gd name="T16" fmla="*/ 110 w 1142"/>
                <a:gd name="T17" fmla="*/ 1141 h 1141"/>
                <a:gd name="T18" fmla="*/ 89 w 1142"/>
                <a:gd name="T19" fmla="*/ 1138 h 1141"/>
                <a:gd name="T20" fmla="*/ 68 w 1142"/>
                <a:gd name="T21" fmla="*/ 1132 h 1141"/>
                <a:gd name="T22" fmla="*/ 51 w 1142"/>
                <a:gd name="T23" fmla="*/ 1121 h 1141"/>
                <a:gd name="T24" fmla="*/ 34 w 1142"/>
                <a:gd name="T25" fmla="*/ 1107 h 1141"/>
                <a:gd name="T26" fmla="*/ 20 w 1142"/>
                <a:gd name="T27" fmla="*/ 1091 h 1141"/>
                <a:gd name="T28" fmla="*/ 10 w 1142"/>
                <a:gd name="T29" fmla="*/ 1073 h 1141"/>
                <a:gd name="T30" fmla="*/ 3 w 1142"/>
                <a:gd name="T31" fmla="*/ 1053 h 1141"/>
                <a:gd name="T32" fmla="*/ 0 w 1142"/>
                <a:gd name="T33" fmla="*/ 1033 h 1141"/>
                <a:gd name="T34" fmla="*/ 1 w 1142"/>
                <a:gd name="T35" fmla="*/ 1011 h 1141"/>
                <a:gd name="T36" fmla="*/ 6 w 1142"/>
                <a:gd name="T37" fmla="*/ 990 h 1141"/>
                <a:gd name="T38" fmla="*/ 319 w 1142"/>
                <a:gd name="T39" fmla="*/ 49 h 1141"/>
                <a:gd name="T40" fmla="*/ 327 w 1142"/>
                <a:gd name="T41" fmla="*/ 33 h 1141"/>
                <a:gd name="T42" fmla="*/ 336 w 1142"/>
                <a:gd name="T43" fmla="*/ 17 h 1141"/>
                <a:gd name="T44" fmla="*/ 347 w 1142"/>
                <a:gd name="T45" fmla="*/ 4 h 1141"/>
                <a:gd name="T46" fmla="*/ 352 w 1142"/>
                <a:gd name="T47" fmla="*/ 0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42" h="1141">
                  <a:moveTo>
                    <a:pt x="352" y="0"/>
                  </a:moveTo>
                  <a:lnTo>
                    <a:pt x="1142" y="790"/>
                  </a:lnTo>
                  <a:lnTo>
                    <a:pt x="1138" y="794"/>
                  </a:lnTo>
                  <a:lnTo>
                    <a:pt x="1125" y="805"/>
                  </a:lnTo>
                  <a:lnTo>
                    <a:pt x="1109" y="815"/>
                  </a:lnTo>
                  <a:lnTo>
                    <a:pt x="1093" y="822"/>
                  </a:lnTo>
                  <a:lnTo>
                    <a:pt x="151" y="1135"/>
                  </a:lnTo>
                  <a:lnTo>
                    <a:pt x="130" y="1140"/>
                  </a:lnTo>
                  <a:lnTo>
                    <a:pt x="110" y="1141"/>
                  </a:lnTo>
                  <a:lnTo>
                    <a:pt x="89" y="1138"/>
                  </a:lnTo>
                  <a:lnTo>
                    <a:pt x="68" y="1132"/>
                  </a:lnTo>
                  <a:lnTo>
                    <a:pt x="51" y="1121"/>
                  </a:lnTo>
                  <a:lnTo>
                    <a:pt x="34" y="1107"/>
                  </a:lnTo>
                  <a:lnTo>
                    <a:pt x="20" y="1091"/>
                  </a:lnTo>
                  <a:lnTo>
                    <a:pt x="10" y="1073"/>
                  </a:lnTo>
                  <a:lnTo>
                    <a:pt x="3" y="1053"/>
                  </a:lnTo>
                  <a:lnTo>
                    <a:pt x="0" y="1033"/>
                  </a:lnTo>
                  <a:lnTo>
                    <a:pt x="1" y="1011"/>
                  </a:lnTo>
                  <a:lnTo>
                    <a:pt x="6" y="990"/>
                  </a:lnTo>
                  <a:lnTo>
                    <a:pt x="319" y="49"/>
                  </a:lnTo>
                  <a:lnTo>
                    <a:pt x="327" y="33"/>
                  </a:lnTo>
                  <a:lnTo>
                    <a:pt x="336" y="17"/>
                  </a:lnTo>
                  <a:lnTo>
                    <a:pt x="347" y="4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0F5F6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74">
              <a:extLst>
                <a:ext uri="{FF2B5EF4-FFF2-40B4-BE49-F238E27FC236}">
                  <a16:creationId xmlns:a16="http://schemas.microsoft.com/office/drawing/2014/main" id="{745137F4-381F-45C1-B3C1-31CB92EF5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774"/>
              <a:ext cx="277" cy="187"/>
            </a:xfrm>
            <a:custGeom>
              <a:avLst/>
              <a:gdLst>
                <a:gd name="T0" fmla="*/ 713 w 1108"/>
                <a:gd name="T1" fmla="*/ 0 h 747"/>
                <a:gd name="T2" fmla="*/ 1108 w 1108"/>
                <a:gd name="T3" fmla="*/ 396 h 747"/>
                <a:gd name="T4" fmla="*/ 1104 w 1108"/>
                <a:gd name="T5" fmla="*/ 400 h 747"/>
                <a:gd name="T6" fmla="*/ 1091 w 1108"/>
                <a:gd name="T7" fmla="*/ 411 h 747"/>
                <a:gd name="T8" fmla="*/ 1075 w 1108"/>
                <a:gd name="T9" fmla="*/ 421 h 747"/>
                <a:gd name="T10" fmla="*/ 1059 w 1108"/>
                <a:gd name="T11" fmla="*/ 428 h 747"/>
                <a:gd name="T12" fmla="*/ 117 w 1108"/>
                <a:gd name="T13" fmla="*/ 741 h 747"/>
                <a:gd name="T14" fmla="*/ 96 w 1108"/>
                <a:gd name="T15" fmla="*/ 746 h 747"/>
                <a:gd name="T16" fmla="*/ 76 w 1108"/>
                <a:gd name="T17" fmla="*/ 747 h 747"/>
                <a:gd name="T18" fmla="*/ 55 w 1108"/>
                <a:gd name="T19" fmla="*/ 744 h 747"/>
                <a:gd name="T20" fmla="*/ 34 w 1108"/>
                <a:gd name="T21" fmla="*/ 738 h 747"/>
                <a:gd name="T22" fmla="*/ 17 w 1108"/>
                <a:gd name="T23" fmla="*/ 727 h 747"/>
                <a:gd name="T24" fmla="*/ 0 w 1108"/>
                <a:gd name="T25" fmla="*/ 714 h 747"/>
                <a:gd name="T26" fmla="*/ 713 w 1108"/>
                <a:gd name="T27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8" h="747">
                  <a:moveTo>
                    <a:pt x="713" y="0"/>
                  </a:moveTo>
                  <a:lnTo>
                    <a:pt x="1108" y="396"/>
                  </a:lnTo>
                  <a:lnTo>
                    <a:pt x="1104" y="400"/>
                  </a:lnTo>
                  <a:lnTo>
                    <a:pt x="1091" y="411"/>
                  </a:lnTo>
                  <a:lnTo>
                    <a:pt x="1075" y="421"/>
                  </a:lnTo>
                  <a:lnTo>
                    <a:pt x="1059" y="428"/>
                  </a:lnTo>
                  <a:lnTo>
                    <a:pt x="117" y="741"/>
                  </a:lnTo>
                  <a:lnTo>
                    <a:pt x="96" y="746"/>
                  </a:lnTo>
                  <a:lnTo>
                    <a:pt x="76" y="747"/>
                  </a:lnTo>
                  <a:lnTo>
                    <a:pt x="55" y="744"/>
                  </a:lnTo>
                  <a:lnTo>
                    <a:pt x="34" y="738"/>
                  </a:lnTo>
                  <a:lnTo>
                    <a:pt x="17" y="727"/>
                  </a:lnTo>
                  <a:lnTo>
                    <a:pt x="0" y="714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75">
              <a:extLst>
                <a:ext uri="{FF2B5EF4-FFF2-40B4-BE49-F238E27FC236}">
                  <a16:creationId xmlns:a16="http://schemas.microsoft.com/office/drawing/2014/main" id="{90FDB748-A677-48A2-B1E0-3F62E3E7C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" y="229"/>
              <a:ext cx="230" cy="229"/>
            </a:xfrm>
            <a:custGeom>
              <a:avLst/>
              <a:gdLst>
                <a:gd name="T0" fmla="*/ 126 w 918"/>
                <a:gd name="T1" fmla="*/ 0 h 916"/>
                <a:gd name="T2" fmla="*/ 918 w 918"/>
                <a:gd name="T3" fmla="*/ 790 h 916"/>
                <a:gd name="T4" fmla="*/ 791 w 918"/>
                <a:gd name="T5" fmla="*/ 916 h 916"/>
                <a:gd name="T6" fmla="*/ 0 w 918"/>
                <a:gd name="T7" fmla="*/ 126 h 916"/>
                <a:gd name="T8" fmla="*/ 126 w 918"/>
                <a:gd name="T9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8" h="916">
                  <a:moveTo>
                    <a:pt x="126" y="0"/>
                  </a:moveTo>
                  <a:lnTo>
                    <a:pt x="918" y="790"/>
                  </a:lnTo>
                  <a:lnTo>
                    <a:pt x="791" y="916"/>
                  </a:lnTo>
                  <a:lnTo>
                    <a:pt x="0" y="12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5F"/>
            </a:solidFill>
            <a:ln w="0">
              <a:solidFill>
                <a:srgbClr val="0000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6" name="Group 200">
            <a:extLst>
              <a:ext uri="{FF2B5EF4-FFF2-40B4-BE49-F238E27FC236}">
                <a16:creationId xmlns:a16="http://schemas.microsoft.com/office/drawing/2014/main" id="{A7D34F58-B40D-48E8-8D1F-6C116640A8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180" y="1847596"/>
            <a:ext cx="566087" cy="495063"/>
            <a:chOff x="5065" y="1694"/>
            <a:chExt cx="1076" cy="941"/>
          </a:xfrm>
        </p:grpSpPr>
        <p:sp>
          <p:nvSpPr>
            <p:cNvPr id="47" name="AutoShape 199">
              <a:extLst>
                <a:ext uri="{FF2B5EF4-FFF2-40B4-BE49-F238E27FC236}">
                  <a16:creationId xmlns:a16="http://schemas.microsoft.com/office/drawing/2014/main" id="{BBCA3633-15D9-48A7-A81A-4F17C293E13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065" y="1694"/>
              <a:ext cx="1076" cy="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202">
              <a:extLst>
                <a:ext uri="{FF2B5EF4-FFF2-40B4-BE49-F238E27FC236}">
                  <a16:creationId xmlns:a16="http://schemas.microsoft.com/office/drawing/2014/main" id="{537E1BEE-9E78-429B-95C9-B18F9274E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1695"/>
              <a:ext cx="1075" cy="729"/>
            </a:xfrm>
            <a:custGeom>
              <a:avLst/>
              <a:gdLst>
                <a:gd name="T0" fmla="*/ 0 w 4301"/>
                <a:gd name="T1" fmla="*/ 0 h 2916"/>
                <a:gd name="T2" fmla="*/ 1609 w 4301"/>
                <a:gd name="T3" fmla="*/ 0 h 2916"/>
                <a:gd name="T4" fmla="*/ 1749 w 4301"/>
                <a:gd name="T5" fmla="*/ 347 h 2916"/>
                <a:gd name="T6" fmla="*/ 4301 w 4301"/>
                <a:gd name="T7" fmla="*/ 347 h 2916"/>
                <a:gd name="T8" fmla="*/ 4301 w 4301"/>
                <a:gd name="T9" fmla="*/ 2916 h 2916"/>
                <a:gd name="T10" fmla="*/ 0 w 4301"/>
                <a:gd name="T11" fmla="*/ 2916 h 2916"/>
                <a:gd name="T12" fmla="*/ 0 w 4301"/>
                <a:gd name="T13" fmla="*/ 0 h 2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1" h="2916">
                  <a:moveTo>
                    <a:pt x="0" y="0"/>
                  </a:moveTo>
                  <a:lnTo>
                    <a:pt x="1609" y="0"/>
                  </a:lnTo>
                  <a:lnTo>
                    <a:pt x="1749" y="347"/>
                  </a:lnTo>
                  <a:lnTo>
                    <a:pt x="4301" y="347"/>
                  </a:lnTo>
                  <a:lnTo>
                    <a:pt x="4301" y="2916"/>
                  </a:lnTo>
                  <a:lnTo>
                    <a:pt x="0" y="2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5404"/>
            </a:solidFill>
            <a:ln w="0">
              <a:solidFill>
                <a:srgbClr val="A554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203">
              <a:extLst>
                <a:ext uri="{FF2B5EF4-FFF2-40B4-BE49-F238E27FC236}">
                  <a16:creationId xmlns:a16="http://schemas.microsoft.com/office/drawing/2014/main" id="{4BC9D960-3789-4802-BB20-F226B633C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1695"/>
              <a:ext cx="1075" cy="729"/>
            </a:xfrm>
            <a:custGeom>
              <a:avLst/>
              <a:gdLst>
                <a:gd name="T0" fmla="*/ 0 w 4301"/>
                <a:gd name="T1" fmla="*/ 0 h 2916"/>
                <a:gd name="T2" fmla="*/ 1609 w 4301"/>
                <a:gd name="T3" fmla="*/ 0 h 2916"/>
                <a:gd name="T4" fmla="*/ 1749 w 4301"/>
                <a:gd name="T5" fmla="*/ 347 h 2916"/>
                <a:gd name="T6" fmla="*/ 4301 w 4301"/>
                <a:gd name="T7" fmla="*/ 347 h 2916"/>
                <a:gd name="T8" fmla="*/ 4301 w 4301"/>
                <a:gd name="T9" fmla="*/ 2916 h 2916"/>
                <a:gd name="T10" fmla="*/ 0 w 4301"/>
                <a:gd name="T11" fmla="*/ 347 h 2916"/>
                <a:gd name="T12" fmla="*/ 0 w 4301"/>
                <a:gd name="T13" fmla="*/ 0 h 2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1" h="2916">
                  <a:moveTo>
                    <a:pt x="0" y="0"/>
                  </a:moveTo>
                  <a:lnTo>
                    <a:pt x="1609" y="0"/>
                  </a:lnTo>
                  <a:lnTo>
                    <a:pt x="1749" y="347"/>
                  </a:lnTo>
                  <a:lnTo>
                    <a:pt x="4301" y="347"/>
                  </a:lnTo>
                  <a:lnTo>
                    <a:pt x="4301" y="2916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4002"/>
            </a:solidFill>
            <a:ln w="0">
              <a:solidFill>
                <a:srgbClr val="8440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204">
              <a:extLst>
                <a:ext uri="{FF2B5EF4-FFF2-40B4-BE49-F238E27FC236}">
                  <a16:creationId xmlns:a16="http://schemas.microsoft.com/office/drawing/2014/main" id="{D54D63D2-7DC7-4883-BE0A-5AD8E7BC1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4" y="1851"/>
              <a:ext cx="937" cy="6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205">
              <a:extLst>
                <a:ext uri="{FF2B5EF4-FFF2-40B4-BE49-F238E27FC236}">
                  <a16:creationId xmlns:a16="http://schemas.microsoft.com/office/drawing/2014/main" id="{2AC24631-A9D2-41F6-BAF2-65D0DE8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1851"/>
              <a:ext cx="937" cy="625"/>
            </a:xfrm>
            <a:custGeom>
              <a:avLst/>
              <a:gdLst>
                <a:gd name="T0" fmla="*/ 0 w 3747"/>
                <a:gd name="T1" fmla="*/ 0 h 2499"/>
                <a:gd name="T2" fmla="*/ 3747 w 3747"/>
                <a:gd name="T3" fmla="*/ 0 h 2499"/>
                <a:gd name="T4" fmla="*/ 3747 w 3747"/>
                <a:gd name="T5" fmla="*/ 2499 h 2499"/>
                <a:gd name="T6" fmla="*/ 0 w 3747"/>
                <a:gd name="T7" fmla="*/ 0 h 2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7" h="2499">
                  <a:moveTo>
                    <a:pt x="0" y="0"/>
                  </a:moveTo>
                  <a:lnTo>
                    <a:pt x="3747" y="0"/>
                  </a:lnTo>
                  <a:lnTo>
                    <a:pt x="3747" y="2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6EA"/>
            </a:solidFill>
            <a:ln w="0">
              <a:solidFill>
                <a:srgbClr val="DAE6E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Rectangle 206">
              <a:extLst>
                <a:ext uri="{FF2B5EF4-FFF2-40B4-BE49-F238E27FC236}">
                  <a16:creationId xmlns:a16="http://schemas.microsoft.com/office/drawing/2014/main" id="{B1F40F1F-C9A8-48B2-B960-10CA2F914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2008"/>
              <a:ext cx="1075" cy="624"/>
            </a:xfrm>
            <a:prstGeom prst="rect">
              <a:avLst/>
            </a:prstGeom>
            <a:solidFill>
              <a:srgbClr val="F98D2B"/>
            </a:solidFill>
            <a:ln w="0">
              <a:solidFill>
                <a:srgbClr val="F98D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207">
              <a:extLst>
                <a:ext uri="{FF2B5EF4-FFF2-40B4-BE49-F238E27FC236}">
                  <a16:creationId xmlns:a16="http://schemas.microsoft.com/office/drawing/2014/main" id="{29A3F745-94B8-4C18-A396-AD1717FFD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2008"/>
              <a:ext cx="1075" cy="624"/>
            </a:xfrm>
            <a:custGeom>
              <a:avLst/>
              <a:gdLst>
                <a:gd name="T0" fmla="*/ 0 w 4301"/>
                <a:gd name="T1" fmla="*/ 0 h 2500"/>
                <a:gd name="T2" fmla="*/ 4301 w 4301"/>
                <a:gd name="T3" fmla="*/ 0 h 2500"/>
                <a:gd name="T4" fmla="*/ 4301 w 4301"/>
                <a:gd name="T5" fmla="*/ 2500 h 2500"/>
                <a:gd name="T6" fmla="*/ 0 w 4301"/>
                <a:gd name="T7" fmla="*/ 0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01" h="2500">
                  <a:moveTo>
                    <a:pt x="0" y="0"/>
                  </a:moveTo>
                  <a:lnTo>
                    <a:pt x="4301" y="0"/>
                  </a:lnTo>
                  <a:lnTo>
                    <a:pt x="4301" y="2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821A"/>
            </a:solidFill>
            <a:ln w="0">
              <a:solidFill>
                <a:srgbClr val="E282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208">
              <a:extLst>
                <a:ext uri="{FF2B5EF4-FFF2-40B4-BE49-F238E27FC236}">
                  <a16:creationId xmlns:a16="http://schemas.microsoft.com/office/drawing/2014/main" id="{0D3AD27D-52D9-4E2C-83F6-7383F54F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5" y="2273"/>
              <a:ext cx="239" cy="240"/>
            </a:xfrm>
            <a:custGeom>
              <a:avLst/>
              <a:gdLst>
                <a:gd name="T0" fmla="*/ 479 w 957"/>
                <a:gd name="T1" fmla="*/ 0 h 958"/>
                <a:gd name="T2" fmla="*/ 539 w 957"/>
                <a:gd name="T3" fmla="*/ 4 h 958"/>
                <a:gd name="T4" fmla="*/ 597 w 957"/>
                <a:gd name="T5" fmla="*/ 14 h 958"/>
                <a:gd name="T6" fmla="*/ 652 w 957"/>
                <a:gd name="T7" fmla="*/ 31 h 958"/>
                <a:gd name="T8" fmla="*/ 704 w 957"/>
                <a:gd name="T9" fmla="*/ 56 h 958"/>
                <a:gd name="T10" fmla="*/ 752 w 957"/>
                <a:gd name="T11" fmla="*/ 84 h 958"/>
                <a:gd name="T12" fmla="*/ 797 w 957"/>
                <a:gd name="T13" fmla="*/ 120 h 958"/>
                <a:gd name="T14" fmla="*/ 837 w 957"/>
                <a:gd name="T15" fmla="*/ 160 h 958"/>
                <a:gd name="T16" fmla="*/ 871 w 957"/>
                <a:gd name="T17" fmla="*/ 205 h 958"/>
                <a:gd name="T18" fmla="*/ 901 w 957"/>
                <a:gd name="T19" fmla="*/ 253 h 958"/>
                <a:gd name="T20" fmla="*/ 926 w 957"/>
                <a:gd name="T21" fmla="*/ 305 h 958"/>
                <a:gd name="T22" fmla="*/ 943 w 957"/>
                <a:gd name="T23" fmla="*/ 360 h 958"/>
                <a:gd name="T24" fmla="*/ 953 w 957"/>
                <a:gd name="T25" fmla="*/ 419 h 958"/>
                <a:gd name="T26" fmla="*/ 957 w 957"/>
                <a:gd name="T27" fmla="*/ 479 h 958"/>
                <a:gd name="T28" fmla="*/ 953 w 957"/>
                <a:gd name="T29" fmla="*/ 539 h 958"/>
                <a:gd name="T30" fmla="*/ 943 w 957"/>
                <a:gd name="T31" fmla="*/ 596 h 958"/>
                <a:gd name="T32" fmla="*/ 926 w 957"/>
                <a:gd name="T33" fmla="*/ 651 h 958"/>
                <a:gd name="T34" fmla="*/ 901 w 957"/>
                <a:gd name="T35" fmla="*/ 703 h 958"/>
                <a:gd name="T36" fmla="*/ 871 w 957"/>
                <a:gd name="T37" fmla="*/ 751 h 958"/>
                <a:gd name="T38" fmla="*/ 837 w 957"/>
                <a:gd name="T39" fmla="*/ 797 h 958"/>
                <a:gd name="T40" fmla="*/ 797 w 957"/>
                <a:gd name="T41" fmla="*/ 836 h 958"/>
                <a:gd name="T42" fmla="*/ 752 w 957"/>
                <a:gd name="T43" fmla="*/ 871 h 958"/>
                <a:gd name="T44" fmla="*/ 704 w 957"/>
                <a:gd name="T45" fmla="*/ 901 h 958"/>
                <a:gd name="T46" fmla="*/ 652 w 957"/>
                <a:gd name="T47" fmla="*/ 925 h 958"/>
                <a:gd name="T48" fmla="*/ 597 w 957"/>
                <a:gd name="T49" fmla="*/ 943 h 958"/>
                <a:gd name="T50" fmla="*/ 539 w 957"/>
                <a:gd name="T51" fmla="*/ 954 h 958"/>
                <a:gd name="T52" fmla="*/ 479 w 957"/>
                <a:gd name="T53" fmla="*/ 958 h 958"/>
                <a:gd name="T54" fmla="*/ 419 w 957"/>
                <a:gd name="T55" fmla="*/ 954 h 958"/>
                <a:gd name="T56" fmla="*/ 361 w 957"/>
                <a:gd name="T57" fmla="*/ 943 h 958"/>
                <a:gd name="T58" fmla="*/ 306 w 957"/>
                <a:gd name="T59" fmla="*/ 925 h 958"/>
                <a:gd name="T60" fmla="*/ 254 w 957"/>
                <a:gd name="T61" fmla="*/ 901 h 958"/>
                <a:gd name="T62" fmla="*/ 205 w 957"/>
                <a:gd name="T63" fmla="*/ 871 h 958"/>
                <a:gd name="T64" fmla="*/ 160 w 957"/>
                <a:gd name="T65" fmla="*/ 836 h 958"/>
                <a:gd name="T66" fmla="*/ 121 w 957"/>
                <a:gd name="T67" fmla="*/ 797 h 958"/>
                <a:gd name="T68" fmla="*/ 86 w 957"/>
                <a:gd name="T69" fmla="*/ 751 h 958"/>
                <a:gd name="T70" fmla="*/ 56 w 957"/>
                <a:gd name="T71" fmla="*/ 703 h 958"/>
                <a:gd name="T72" fmla="*/ 32 w 957"/>
                <a:gd name="T73" fmla="*/ 651 h 958"/>
                <a:gd name="T74" fmla="*/ 14 w 957"/>
                <a:gd name="T75" fmla="*/ 596 h 958"/>
                <a:gd name="T76" fmla="*/ 4 w 957"/>
                <a:gd name="T77" fmla="*/ 539 h 958"/>
                <a:gd name="T78" fmla="*/ 0 w 957"/>
                <a:gd name="T79" fmla="*/ 479 h 958"/>
                <a:gd name="T80" fmla="*/ 4 w 957"/>
                <a:gd name="T81" fmla="*/ 419 h 958"/>
                <a:gd name="T82" fmla="*/ 14 w 957"/>
                <a:gd name="T83" fmla="*/ 360 h 958"/>
                <a:gd name="T84" fmla="*/ 32 w 957"/>
                <a:gd name="T85" fmla="*/ 305 h 958"/>
                <a:gd name="T86" fmla="*/ 56 w 957"/>
                <a:gd name="T87" fmla="*/ 253 h 958"/>
                <a:gd name="T88" fmla="*/ 86 w 957"/>
                <a:gd name="T89" fmla="*/ 205 h 958"/>
                <a:gd name="T90" fmla="*/ 121 w 957"/>
                <a:gd name="T91" fmla="*/ 160 h 958"/>
                <a:gd name="T92" fmla="*/ 160 w 957"/>
                <a:gd name="T93" fmla="*/ 120 h 958"/>
                <a:gd name="T94" fmla="*/ 205 w 957"/>
                <a:gd name="T95" fmla="*/ 84 h 958"/>
                <a:gd name="T96" fmla="*/ 254 w 957"/>
                <a:gd name="T97" fmla="*/ 56 h 958"/>
                <a:gd name="T98" fmla="*/ 306 w 957"/>
                <a:gd name="T99" fmla="*/ 31 h 958"/>
                <a:gd name="T100" fmla="*/ 361 w 957"/>
                <a:gd name="T101" fmla="*/ 14 h 958"/>
                <a:gd name="T102" fmla="*/ 419 w 957"/>
                <a:gd name="T103" fmla="*/ 4 h 958"/>
                <a:gd name="T104" fmla="*/ 479 w 957"/>
                <a:gd name="T105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7" h="958">
                  <a:moveTo>
                    <a:pt x="479" y="0"/>
                  </a:moveTo>
                  <a:lnTo>
                    <a:pt x="539" y="4"/>
                  </a:lnTo>
                  <a:lnTo>
                    <a:pt x="597" y="14"/>
                  </a:lnTo>
                  <a:lnTo>
                    <a:pt x="652" y="31"/>
                  </a:lnTo>
                  <a:lnTo>
                    <a:pt x="704" y="56"/>
                  </a:lnTo>
                  <a:lnTo>
                    <a:pt x="752" y="84"/>
                  </a:lnTo>
                  <a:lnTo>
                    <a:pt x="797" y="120"/>
                  </a:lnTo>
                  <a:lnTo>
                    <a:pt x="837" y="160"/>
                  </a:lnTo>
                  <a:lnTo>
                    <a:pt x="871" y="205"/>
                  </a:lnTo>
                  <a:lnTo>
                    <a:pt x="901" y="253"/>
                  </a:lnTo>
                  <a:lnTo>
                    <a:pt x="926" y="305"/>
                  </a:lnTo>
                  <a:lnTo>
                    <a:pt x="943" y="360"/>
                  </a:lnTo>
                  <a:lnTo>
                    <a:pt x="953" y="419"/>
                  </a:lnTo>
                  <a:lnTo>
                    <a:pt x="957" y="479"/>
                  </a:lnTo>
                  <a:lnTo>
                    <a:pt x="953" y="539"/>
                  </a:lnTo>
                  <a:lnTo>
                    <a:pt x="943" y="596"/>
                  </a:lnTo>
                  <a:lnTo>
                    <a:pt x="926" y="651"/>
                  </a:lnTo>
                  <a:lnTo>
                    <a:pt x="901" y="703"/>
                  </a:lnTo>
                  <a:lnTo>
                    <a:pt x="871" y="751"/>
                  </a:lnTo>
                  <a:lnTo>
                    <a:pt x="837" y="797"/>
                  </a:lnTo>
                  <a:lnTo>
                    <a:pt x="797" y="836"/>
                  </a:lnTo>
                  <a:lnTo>
                    <a:pt x="752" y="871"/>
                  </a:lnTo>
                  <a:lnTo>
                    <a:pt x="704" y="901"/>
                  </a:lnTo>
                  <a:lnTo>
                    <a:pt x="652" y="925"/>
                  </a:lnTo>
                  <a:lnTo>
                    <a:pt x="597" y="943"/>
                  </a:lnTo>
                  <a:lnTo>
                    <a:pt x="539" y="954"/>
                  </a:lnTo>
                  <a:lnTo>
                    <a:pt x="479" y="958"/>
                  </a:lnTo>
                  <a:lnTo>
                    <a:pt x="419" y="954"/>
                  </a:lnTo>
                  <a:lnTo>
                    <a:pt x="361" y="943"/>
                  </a:lnTo>
                  <a:lnTo>
                    <a:pt x="306" y="925"/>
                  </a:lnTo>
                  <a:lnTo>
                    <a:pt x="254" y="901"/>
                  </a:lnTo>
                  <a:lnTo>
                    <a:pt x="205" y="871"/>
                  </a:lnTo>
                  <a:lnTo>
                    <a:pt x="160" y="836"/>
                  </a:lnTo>
                  <a:lnTo>
                    <a:pt x="121" y="797"/>
                  </a:lnTo>
                  <a:lnTo>
                    <a:pt x="86" y="751"/>
                  </a:lnTo>
                  <a:lnTo>
                    <a:pt x="56" y="703"/>
                  </a:lnTo>
                  <a:lnTo>
                    <a:pt x="32" y="651"/>
                  </a:lnTo>
                  <a:lnTo>
                    <a:pt x="14" y="596"/>
                  </a:lnTo>
                  <a:lnTo>
                    <a:pt x="4" y="539"/>
                  </a:lnTo>
                  <a:lnTo>
                    <a:pt x="0" y="479"/>
                  </a:lnTo>
                  <a:lnTo>
                    <a:pt x="4" y="419"/>
                  </a:lnTo>
                  <a:lnTo>
                    <a:pt x="14" y="360"/>
                  </a:lnTo>
                  <a:lnTo>
                    <a:pt x="32" y="305"/>
                  </a:lnTo>
                  <a:lnTo>
                    <a:pt x="56" y="253"/>
                  </a:lnTo>
                  <a:lnTo>
                    <a:pt x="86" y="205"/>
                  </a:lnTo>
                  <a:lnTo>
                    <a:pt x="121" y="160"/>
                  </a:lnTo>
                  <a:lnTo>
                    <a:pt x="160" y="120"/>
                  </a:lnTo>
                  <a:lnTo>
                    <a:pt x="205" y="84"/>
                  </a:lnTo>
                  <a:lnTo>
                    <a:pt x="254" y="56"/>
                  </a:lnTo>
                  <a:lnTo>
                    <a:pt x="306" y="31"/>
                  </a:lnTo>
                  <a:lnTo>
                    <a:pt x="361" y="14"/>
                  </a:lnTo>
                  <a:lnTo>
                    <a:pt x="419" y="4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0D6E8C"/>
            </a:solidFill>
            <a:ln w="0">
              <a:solidFill>
                <a:srgbClr val="0D6E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209">
              <a:extLst>
                <a:ext uri="{FF2B5EF4-FFF2-40B4-BE49-F238E27FC236}">
                  <a16:creationId xmlns:a16="http://schemas.microsoft.com/office/drawing/2014/main" id="{B1B100E4-DADD-4B2C-BF81-7ACB28B6D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1" y="2309"/>
              <a:ext cx="204" cy="204"/>
            </a:xfrm>
            <a:custGeom>
              <a:avLst/>
              <a:gdLst>
                <a:gd name="T0" fmla="*/ 673 w 814"/>
                <a:gd name="T1" fmla="*/ 0 h 815"/>
                <a:gd name="T2" fmla="*/ 709 w 814"/>
                <a:gd name="T3" fmla="*/ 42 h 815"/>
                <a:gd name="T4" fmla="*/ 742 w 814"/>
                <a:gd name="T5" fmla="*/ 88 h 815"/>
                <a:gd name="T6" fmla="*/ 767 w 814"/>
                <a:gd name="T7" fmla="*/ 135 h 815"/>
                <a:gd name="T8" fmla="*/ 788 w 814"/>
                <a:gd name="T9" fmla="*/ 183 h 815"/>
                <a:gd name="T10" fmla="*/ 802 w 814"/>
                <a:gd name="T11" fmla="*/ 234 h 815"/>
                <a:gd name="T12" fmla="*/ 810 w 814"/>
                <a:gd name="T13" fmla="*/ 286 h 815"/>
                <a:gd name="T14" fmla="*/ 814 w 814"/>
                <a:gd name="T15" fmla="*/ 337 h 815"/>
                <a:gd name="T16" fmla="*/ 810 w 814"/>
                <a:gd name="T17" fmla="*/ 389 h 815"/>
                <a:gd name="T18" fmla="*/ 802 w 814"/>
                <a:gd name="T19" fmla="*/ 442 h 815"/>
                <a:gd name="T20" fmla="*/ 788 w 814"/>
                <a:gd name="T21" fmla="*/ 491 h 815"/>
                <a:gd name="T22" fmla="*/ 767 w 814"/>
                <a:gd name="T23" fmla="*/ 541 h 815"/>
                <a:gd name="T24" fmla="*/ 742 w 814"/>
                <a:gd name="T25" fmla="*/ 588 h 815"/>
                <a:gd name="T26" fmla="*/ 709 w 814"/>
                <a:gd name="T27" fmla="*/ 632 h 815"/>
                <a:gd name="T28" fmla="*/ 673 w 814"/>
                <a:gd name="T29" fmla="*/ 674 h 815"/>
                <a:gd name="T30" fmla="*/ 631 w 814"/>
                <a:gd name="T31" fmla="*/ 712 h 815"/>
                <a:gd name="T32" fmla="*/ 587 w 814"/>
                <a:gd name="T33" fmla="*/ 743 h 815"/>
                <a:gd name="T34" fmla="*/ 539 w 814"/>
                <a:gd name="T35" fmla="*/ 769 h 815"/>
                <a:gd name="T36" fmla="*/ 490 w 814"/>
                <a:gd name="T37" fmla="*/ 789 h 815"/>
                <a:gd name="T38" fmla="*/ 439 w 814"/>
                <a:gd name="T39" fmla="*/ 803 h 815"/>
                <a:gd name="T40" fmla="*/ 389 w 814"/>
                <a:gd name="T41" fmla="*/ 812 h 815"/>
                <a:gd name="T42" fmla="*/ 336 w 814"/>
                <a:gd name="T43" fmla="*/ 815 h 815"/>
                <a:gd name="T44" fmla="*/ 284 w 814"/>
                <a:gd name="T45" fmla="*/ 812 h 815"/>
                <a:gd name="T46" fmla="*/ 233 w 814"/>
                <a:gd name="T47" fmla="*/ 803 h 815"/>
                <a:gd name="T48" fmla="*/ 183 w 814"/>
                <a:gd name="T49" fmla="*/ 789 h 815"/>
                <a:gd name="T50" fmla="*/ 133 w 814"/>
                <a:gd name="T51" fmla="*/ 769 h 815"/>
                <a:gd name="T52" fmla="*/ 86 w 814"/>
                <a:gd name="T53" fmla="*/ 743 h 815"/>
                <a:gd name="T54" fmla="*/ 42 w 814"/>
                <a:gd name="T55" fmla="*/ 712 h 815"/>
                <a:gd name="T56" fmla="*/ 0 w 814"/>
                <a:gd name="T57" fmla="*/ 674 h 815"/>
                <a:gd name="T58" fmla="*/ 673 w 814"/>
                <a:gd name="T59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4" h="815">
                  <a:moveTo>
                    <a:pt x="673" y="0"/>
                  </a:moveTo>
                  <a:lnTo>
                    <a:pt x="709" y="42"/>
                  </a:lnTo>
                  <a:lnTo>
                    <a:pt x="742" y="88"/>
                  </a:lnTo>
                  <a:lnTo>
                    <a:pt x="767" y="135"/>
                  </a:lnTo>
                  <a:lnTo>
                    <a:pt x="788" y="183"/>
                  </a:lnTo>
                  <a:lnTo>
                    <a:pt x="802" y="234"/>
                  </a:lnTo>
                  <a:lnTo>
                    <a:pt x="810" y="286"/>
                  </a:lnTo>
                  <a:lnTo>
                    <a:pt x="814" y="337"/>
                  </a:lnTo>
                  <a:lnTo>
                    <a:pt x="810" y="389"/>
                  </a:lnTo>
                  <a:lnTo>
                    <a:pt x="802" y="442"/>
                  </a:lnTo>
                  <a:lnTo>
                    <a:pt x="788" y="491"/>
                  </a:lnTo>
                  <a:lnTo>
                    <a:pt x="767" y="541"/>
                  </a:lnTo>
                  <a:lnTo>
                    <a:pt x="742" y="588"/>
                  </a:lnTo>
                  <a:lnTo>
                    <a:pt x="709" y="632"/>
                  </a:lnTo>
                  <a:lnTo>
                    <a:pt x="673" y="674"/>
                  </a:lnTo>
                  <a:lnTo>
                    <a:pt x="631" y="712"/>
                  </a:lnTo>
                  <a:lnTo>
                    <a:pt x="587" y="743"/>
                  </a:lnTo>
                  <a:lnTo>
                    <a:pt x="539" y="769"/>
                  </a:lnTo>
                  <a:lnTo>
                    <a:pt x="490" y="789"/>
                  </a:lnTo>
                  <a:lnTo>
                    <a:pt x="439" y="803"/>
                  </a:lnTo>
                  <a:lnTo>
                    <a:pt x="389" y="812"/>
                  </a:lnTo>
                  <a:lnTo>
                    <a:pt x="336" y="815"/>
                  </a:lnTo>
                  <a:lnTo>
                    <a:pt x="284" y="812"/>
                  </a:lnTo>
                  <a:lnTo>
                    <a:pt x="233" y="803"/>
                  </a:lnTo>
                  <a:lnTo>
                    <a:pt x="183" y="789"/>
                  </a:lnTo>
                  <a:lnTo>
                    <a:pt x="133" y="769"/>
                  </a:lnTo>
                  <a:lnTo>
                    <a:pt x="86" y="743"/>
                  </a:lnTo>
                  <a:lnTo>
                    <a:pt x="42" y="712"/>
                  </a:lnTo>
                  <a:lnTo>
                    <a:pt x="0" y="674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077E9E"/>
            </a:solidFill>
            <a:ln w="0">
              <a:solidFill>
                <a:srgbClr val="077E9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6" name="Group 32">
            <a:extLst>
              <a:ext uri="{FF2B5EF4-FFF2-40B4-BE49-F238E27FC236}">
                <a16:creationId xmlns:a16="http://schemas.microsoft.com/office/drawing/2014/main" id="{7476ADDB-E927-46CC-91C3-7286F7B643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180" y="2725835"/>
            <a:ext cx="589721" cy="591110"/>
            <a:chOff x="2906" y="109"/>
            <a:chExt cx="849" cy="851"/>
          </a:xfrm>
        </p:grpSpPr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0B3C752C-CBAF-4DF1-942E-F6C59C9F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" y="111"/>
              <a:ext cx="572" cy="847"/>
            </a:xfrm>
            <a:custGeom>
              <a:avLst/>
              <a:gdLst>
                <a:gd name="T0" fmla="*/ 111 w 2288"/>
                <a:gd name="T1" fmla="*/ 0 h 3392"/>
                <a:gd name="T2" fmla="*/ 2177 w 2288"/>
                <a:gd name="T3" fmla="*/ 0 h 3392"/>
                <a:gd name="T4" fmla="*/ 2203 w 2288"/>
                <a:gd name="T5" fmla="*/ 3 h 3392"/>
                <a:gd name="T6" fmla="*/ 2225 w 2288"/>
                <a:gd name="T7" fmla="*/ 12 h 3392"/>
                <a:gd name="T8" fmla="*/ 2247 w 2288"/>
                <a:gd name="T9" fmla="*/ 25 h 3392"/>
                <a:gd name="T10" fmla="*/ 2264 w 2288"/>
                <a:gd name="T11" fmla="*/ 41 h 3392"/>
                <a:gd name="T12" fmla="*/ 2277 w 2288"/>
                <a:gd name="T13" fmla="*/ 63 h 3392"/>
                <a:gd name="T14" fmla="*/ 2285 w 2288"/>
                <a:gd name="T15" fmla="*/ 86 h 3392"/>
                <a:gd name="T16" fmla="*/ 2288 w 2288"/>
                <a:gd name="T17" fmla="*/ 112 h 3392"/>
                <a:gd name="T18" fmla="*/ 2288 w 2288"/>
                <a:gd name="T19" fmla="*/ 3280 h 3392"/>
                <a:gd name="T20" fmla="*/ 2285 w 2288"/>
                <a:gd name="T21" fmla="*/ 3306 h 3392"/>
                <a:gd name="T22" fmla="*/ 2277 w 2288"/>
                <a:gd name="T23" fmla="*/ 3329 h 3392"/>
                <a:gd name="T24" fmla="*/ 2264 w 2288"/>
                <a:gd name="T25" fmla="*/ 3351 h 3392"/>
                <a:gd name="T26" fmla="*/ 2247 w 2288"/>
                <a:gd name="T27" fmla="*/ 3367 h 3392"/>
                <a:gd name="T28" fmla="*/ 2225 w 2288"/>
                <a:gd name="T29" fmla="*/ 3380 h 3392"/>
                <a:gd name="T30" fmla="*/ 2203 w 2288"/>
                <a:gd name="T31" fmla="*/ 3389 h 3392"/>
                <a:gd name="T32" fmla="*/ 2177 w 2288"/>
                <a:gd name="T33" fmla="*/ 3392 h 3392"/>
                <a:gd name="T34" fmla="*/ 111 w 2288"/>
                <a:gd name="T35" fmla="*/ 3392 h 3392"/>
                <a:gd name="T36" fmla="*/ 87 w 2288"/>
                <a:gd name="T37" fmla="*/ 3389 h 3392"/>
                <a:gd name="T38" fmla="*/ 63 w 2288"/>
                <a:gd name="T39" fmla="*/ 3380 h 3392"/>
                <a:gd name="T40" fmla="*/ 42 w 2288"/>
                <a:gd name="T41" fmla="*/ 3367 h 3392"/>
                <a:gd name="T42" fmla="*/ 25 w 2288"/>
                <a:gd name="T43" fmla="*/ 3351 h 3392"/>
                <a:gd name="T44" fmla="*/ 11 w 2288"/>
                <a:gd name="T45" fmla="*/ 3329 h 3392"/>
                <a:gd name="T46" fmla="*/ 3 w 2288"/>
                <a:gd name="T47" fmla="*/ 3306 h 3392"/>
                <a:gd name="T48" fmla="*/ 0 w 2288"/>
                <a:gd name="T49" fmla="*/ 3280 h 3392"/>
                <a:gd name="T50" fmla="*/ 0 w 2288"/>
                <a:gd name="T51" fmla="*/ 112 h 3392"/>
                <a:gd name="T52" fmla="*/ 3 w 2288"/>
                <a:gd name="T53" fmla="*/ 86 h 3392"/>
                <a:gd name="T54" fmla="*/ 11 w 2288"/>
                <a:gd name="T55" fmla="*/ 63 h 3392"/>
                <a:gd name="T56" fmla="*/ 25 w 2288"/>
                <a:gd name="T57" fmla="*/ 41 h 3392"/>
                <a:gd name="T58" fmla="*/ 42 w 2288"/>
                <a:gd name="T59" fmla="*/ 25 h 3392"/>
                <a:gd name="T60" fmla="*/ 63 w 2288"/>
                <a:gd name="T61" fmla="*/ 12 h 3392"/>
                <a:gd name="T62" fmla="*/ 87 w 2288"/>
                <a:gd name="T63" fmla="*/ 3 h 3392"/>
                <a:gd name="T64" fmla="*/ 111 w 2288"/>
                <a:gd name="T65" fmla="*/ 0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8" h="3392">
                  <a:moveTo>
                    <a:pt x="111" y="0"/>
                  </a:moveTo>
                  <a:lnTo>
                    <a:pt x="2177" y="0"/>
                  </a:lnTo>
                  <a:lnTo>
                    <a:pt x="2203" y="3"/>
                  </a:lnTo>
                  <a:lnTo>
                    <a:pt x="2225" y="12"/>
                  </a:lnTo>
                  <a:lnTo>
                    <a:pt x="2247" y="25"/>
                  </a:lnTo>
                  <a:lnTo>
                    <a:pt x="2264" y="41"/>
                  </a:lnTo>
                  <a:lnTo>
                    <a:pt x="2277" y="63"/>
                  </a:lnTo>
                  <a:lnTo>
                    <a:pt x="2285" y="86"/>
                  </a:lnTo>
                  <a:lnTo>
                    <a:pt x="2288" y="112"/>
                  </a:lnTo>
                  <a:lnTo>
                    <a:pt x="2288" y="3280"/>
                  </a:lnTo>
                  <a:lnTo>
                    <a:pt x="2285" y="3306"/>
                  </a:lnTo>
                  <a:lnTo>
                    <a:pt x="2277" y="3329"/>
                  </a:lnTo>
                  <a:lnTo>
                    <a:pt x="2264" y="3351"/>
                  </a:lnTo>
                  <a:lnTo>
                    <a:pt x="2247" y="3367"/>
                  </a:lnTo>
                  <a:lnTo>
                    <a:pt x="2225" y="3380"/>
                  </a:lnTo>
                  <a:lnTo>
                    <a:pt x="2203" y="3389"/>
                  </a:lnTo>
                  <a:lnTo>
                    <a:pt x="2177" y="3392"/>
                  </a:lnTo>
                  <a:lnTo>
                    <a:pt x="111" y="3392"/>
                  </a:lnTo>
                  <a:lnTo>
                    <a:pt x="87" y="3389"/>
                  </a:lnTo>
                  <a:lnTo>
                    <a:pt x="63" y="3380"/>
                  </a:lnTo>
                  <a:lnTo>
                    <a:pt x="42" y="3367"/>
                  </a:lnTo>
                  <a:lnTo>
                    <a:pt x="25" y="3351"/>
                  </a:lnTo>
                  <a:lnTo>
                    <a:pt x="11" y="3329"/>
                  </a:lnTo>
                  <a:lnTo>
                    <a:pt x="3" y="3306"/>
                  </a:lnTo>
                  <a:lnTo>
                    <a:pt x="0" y="3280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1" y="63"/>
                  </a:lnTo>
                  <a:lnTo>
                    <a:pt x="25" y="41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DCE3E7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ECF4E67F-068C-4CDD-AB01-9CEF8798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" y="111"/>
              <a:ext cx="284" cy="847"/>
            </a:xfrm>
            <a:custGeom>
              <a:avLst/>
              <a:gdLst>
                <a:gd name="T0" fmla="*/ 0 w 1136"/>
                <a:gd name="T1" fmla="*/ 0 h 3392"/>
                <a:gd name="T2" fmla="*/ 1025 w 1136"/>
                <a:gd name="T3" fmla="*/ 0 h 3392"/>
                <a:gd name="T4" fmla="*/ 1051 w 1136"/>
                <a:gd name="T5" fmla="*/ 3 h 3392"/>
                <a:gd name="T6" fmla="*/ 1073 w 1136"/>
                <a:gd name="T7" fmla="*/ 12 h 3392"/>
                <a:gd name="T8" fmla="*/ 1095 w 1136"/>
                <a:gd name="T9" fmla="*/ 25 h 3392"/>
                <a:gd name="T10" fmla="*/ 1112 w 1136"/>
                <a:gd name="T11" fmla="*/ 41 h 3392"/>
                <a:gd name="T12" fmla="*/ 1125 w 1136"/>
                <a:gd name="T13" fmla="*/ 63 h 3392"/>
                <a:gd name="T14" fmla="*/ 1133 w 1136"/>
                <a:gd name="T15" fmla="*/ 86 h 3392"/>
                <a:gd name="T16" fmla="*/ 1136 w 1136"/>
                <a:gd name="T17" fmla="*/ 112 h 3392"/>
                <a:gd name="T18" fmla="*/ 1136 w 1136"/>
                <a:gd name="T19" fmla="*/ 3280 h 3392"/>
                <a:gd name="T20" fmla="*/ 1133 w 1136"/>
                <a:gd name="T21" fmla="*/ 3306 h 3392"/>
                <a:gd name="T22" fmla="*/ 1125 w 1136"/>
                <a:gd name="T23" fmla="*/ 3329 h 3392"/>
                <a:gd name="T24" fmla="*/ 1112 w 1136"/>
                <a:gd name="T25" fmla="*/ 3351 h 3392"/>
                <a:gd name="T26" fmla="*/ 1095 w 1136"/>
                <a:gd name="T27" fmla="*/ 3367 h 3392"/>
                <a:gd name="T28" fmla="*/ 1073 w 1136"/>
                <a:gd name="T29" fmla="*/ 3380 h 3392"/>
                <a:gd name="T30" fmla="*/ 1051 w 1136"/>
                <a:gd name="T31" fmla="*/ 3389 h 3392"/>
                <a:gd name="T32" fmla="*/ 1025 w 1136"/>
                <a:gd name="T33" fmla="*/ 3392 h 3392"/>
                <a:gd name="T34" fmla="*/ 0 w 1136"/>
                <a:gd name="T35" fmla="*/ 3392 h 3392"/>
                <a:gd name="T36" fmla="*/ 0 w 1136"/>
                <a:gd name="T37" fmla="*/ 0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6" h="3392">
                  <a:moveTo>
                    <a:pt x="0" y="0"/>
                  </a:moveTo>
                  <a:lnTo>
                    <a:pt x="1025" y="0"/>
                  </a:lnTo>
                  <a:lnTo>
                    <a:pt x="1051" y="3"/>
                  </a:lnTo>
                  <a:lnTo>
                    <a:pt x="1073" y="12"/>
                  </a:lnTo>
                  <a:lnTo>
                    <a:pt x="1095" y="25"/>
                  </a:lnTo>
                  <a:lnTo>
                    <a:pt x="1112" y="41"/>
                  </a:lnTo>
                  <a:lnTo>
                    <a:pt x="1125" y="63"/>
                  </a:lnTo>
                  <a:lnTo>
                    <a:pt x="1133" y="86"/>
                  </a:lnTo>
                  <a:lnTo>
                    <a:pt x="1136" y="112"/>
                  </a:lnTo>
                  <a:lnTo>
                    <a:pt x="1136" y="3280"/>
                  </a:lnTo>
                  <a:lnTo>
                    <a:pt x="1133" y="3306"/>
                  </a:lnTo>
                  <a:lnTo>
                    <a:pt x="1125" y="3329"/>
                  </a:lnTo>
                  <a:lnTo>
                    <a:pt x="1112" y="3351"/>
                  </a:lnTo>
                  <a:lnTo>
                    <a:pt x="1095" y="3367"/>
                  </a:lnTo>
                  <a:lnTo>
                    <a:pt x="1073" y="3380"/>
                  </a:lnTo>
                  <a:lnTo>
                    <a:pt x="1051" y="3389"/>
                  </a:lnTo>
                  <a:lnTo>
                    <a:pt x="1025" y="3392"/>
                  </a:lnTo>
                  <a:lnTo>
                    <a:pt x="0" y="3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E3E7"/>
            </a:solidFill>
            <a:ln w="0">
              <a:solidFill>
                <a:srgbClr val="DCE3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610074F2-BDB2-4E42-96C6-196C72EC4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" y="215"/>
              <a:ext cx="189" cy="56"/>
            </a:xfrm>
            <a:custGeom>
              <a:avLst/>
              <a:gdLst>
                <a:gd name="T0" fmla="*/ 96 w 756"/>
                <a:gd name="T1" fmla="*/ 0 h 223"/>
                <a:gd name="T2" fmla="*/ 660 w 756"/>
                <a:gd name="T3" fmla="*/ 0 h 223"/>
                <a:gd name="T4" fmla="*/ 682 w 756"/>
                <a:gd name="T5" fmla="*/ 2 h 223"/>
                <a:gd name="T6" fmla="*/ 702 w 756"/>
                <a:gd name="T7" fmla="*/ 11 h 223"/>
                <a:gd name="T8" fmla="*/ 720 w 756"/>
                <a:gd name="T9" fmla="*/ 24 h 223"/>
                <a:gd name="T10" fmla="*/ 734 w 756"/>
                <a:gd name="T11" fmla="*/ 41 h 223"/>
                <a:gd name="T12" fmla="*/ 746 w 756"/>
                <a:gd name="T13" fmla="*/ 62 h 223"/>
                <a:gd name="T14" fmla="*/ 753 w 756"/>
                <a:gd name="T15" fmla="*/ 86 h 223"/>
                <a:gd name="T16" fmla="*/ 756 w 756"/>
                <a:gd name="T17" fmla="*/ 111 h 223"/>
                <a:gd name="T18" fmla="*/ 753 w 756"/>
                <a:gd name="T19" fmla="*/ 137 h 223"/>
                <a:gd name="T20" fmla="*/ 746 w 756"/>
                <a:gd name="T21" fmla="*/ 161 h 223"/>
                <a:gd name="T22" fmla="*/ 734 w 756"/>
                <a:gd name="T23" fmla="*/ 181 h 223"/>
                <a:gd name="T24" fmla="*/ 720 w 756"/>
                <a:gd name="T25" fmla="*/ 199 h 223"/>
                <a:gd name="T26" fmla="*/ 702 w 756"/>
                <a:gd name="T27" fmla="*/ 211 h 223"/>
                <a:gd name="T28" fmla="*/ 682 w 756"/>
                <a:gd name="T29" fmla="*/ 221 h 223"/>
                <a:gd name="T30" fmla="*/ 660 w 756"/>
                <a:gd name="T31" fmla="*/ 223 h 223"/>
                <a:gd name="T32" fmla="*/ 96 w 756"/>
                <a:gd name="T33" fmla="*/ 223 h 223"/>
                <a:gd name="T34" fmla="*/ 74 w 756"/>
                <a:gd name="T35" fmla="*/ 221 h 223"/>
                <a:gd name="T36" fmla="*/ 53 w 756"/>
                <a:gd name="T37" fmla="*/ 211 h 223"/>
                <a:gd name="T38" fmla="*/ 36 w 756"/>
                <a:gd name="T39" fmla="*/ 199 h 223"/>
                <a:gd name="T40" fmla="*/ 21 w 756"/>
                <a:gd name="T41" fmla="*/ 181 h 223"/>
                <a:gd name="T42" fmla="*/ 10 w 756"/>
                <a:gd name="T43" fmla="*/ 161 h 223"/>
                <a:gd name="T44" fmla="*/ 3 w 756"/>
                <a:gd name="T45" fmla="*/ 137 h 223"/>
                <a:gd name="T46" fmla="*/ 0 w 756"/>
                <a:gd name="T47" fmla="*/ 111 h 223"/>
                <a:gd name="T48" fmla="*/ 3 w 756"/>
                <a:gd name="T49" fmla="*/ 86 h 223"/>
                <a:gd name="T50" fmla="*/ 10 w 756"/>
                <a:gd name="T51" fmla="*/ 62 h 223"/>
                <a:gd name="T52" fmla="*/ 21 w 756"/>
                <a:gd name="T53" fmla="*/ 41 h 223"/>
                <a:gd name="T54" fmla="*/ 36 w 756"/>
                <a:gd name="T55" fmla="*/ 24 h 223"/>
                <a:gd name="T56" fmla="*/ 53 w 756"/>
                <a:gd name="T57" fmla="*/ 11 h 223"/>
                <a:gd name="T58" fmla="*/ 74 w 756"/>
                <a:gd name="T59" fmla="*/ 2 h 223"/>
                <a:gd name="T60" fmla="*/ 96 w 756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6" h="223">
                  <a:moveTo>
                    <a:pt x="96" y="0"/>
                  </a:moveTo>
                  <a:lnTo>
                    <a:pt x="660" y="0"/>
                  </a:lnTo>
                  <a:lnTo>
                    <a:pt x="682" y="2"/>
                  </a:lnTo>
                  <a:lnTo>
                    <a:pt x="702" y="11"/>
                  </a:lnTo>
                  <a:lnTo>
                    <a:pt x="720" y="24"/>
                  </a:lnTo>
                  <a:lnTo>
                    <a:pt x="734" y="41"/>
                  </a:lnTo>
                  <a:lnTo>
                    <a:pt x="746" y="62"/>
                  </a:lnTo>
                  <a:lnTo>
                    <a:pt x="753" y="86"/>
                  </a:lnTo>
                  <a:lnTo>
                    <a:pt x="756" y="111"/>
                  </a:lnTo>
                  <a:lnTo>
                    <a:pt x="753" y="137"/>
                  </a:lnTo>
                  <a:lnTo>
                    <a:pt x="746" y="161"/>
                  </a:lnTo>
                  <a:lnTo>
                    <a:pt x="734" y="181"/>
                  </a:lnTo>
                  <a:lnTo>
                    <a:pt x="720" y="199"/>
                  </a:lnTo>
                  <a:lnTo>
                    <a:pt x="702" y="211"/>
                  </a:lnTo>
                  <a:lnTo>
                    <a:pt x="682" y="221"/>
                  </a:lnTo>
                  <a:lnTo>
                    <a:pt x="660" y="223"/>
                  </a:lnTo>
                  <a:lnTo>
                    <a:pt x="96" y="223"/>
                  </a:lnTo>
                  <a:lnTo>
                    <a:pt x="74" y="221"/>
                  </a:lnTo>
                  <a:lnTo>
                    <a:pt x="53" y="211"/>
                  </a:lnTo>
                  <a:lnTo>
                    <a:pt x="36" y="199"/>
                  </a:lnTo>
                  <a:lnTo>
                    <a:pt x="21" y="181"/>
                  </a:lnTo>
                  <a:lnTo>
                    <a:pt x="10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0" y="62"/>
                  </a:lnTo>
                  <a:lnTo>
                    <a:pt x="21" y="41"/>
                  </a:lnTo>
                  <a:lnTo>
                    <a:pt x="36" y="24"/>
                  </a:lnTo>
                  <a:lnTo>
                    <a:pt x="53" y="11"/>
                  </a:lnTo>
                  <a:lnTo>
                    <a:pt x="74" y="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2FEBA363-1B72-4DB9-BB22-236EE8870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398" cy="56"/>
            </a:xfrm>
            <a:custGeom>
              <a:avLst/>
              <a:gdLst>
                <a:gd name="T0" fmla="*/ 113 w 1594"/>
                <a:gd name="T1" fmla="*/ 0 h 224"/>
                <a:gd name="T2" fmla="*/ 1482 w 1594"/>
                <a:gd name="T3" fmla="*/ 0 h 224"/>
                <a:gd name="T4" fmla="*/ 1508 w 1594"/>
                <a:gd name="T5" fmla="*/ 3 h 224"/>
                <a:gd name="T6" fmla="*/ 1531 w 1594"/>
                <a:gd name="T7" fmla="*/ 12 h 224"/>
                <a:gd name="T8" fmla="*/ 1552 w 1594"/>
                <a:gd name="T9" fmla="*/ 25 h 224"/>
                <a:gd name="T10" fmla="*/ 1569 w 1594"/>
                <a:gd name="T11" fmla="*/ 43 h 224"/>
                <a:gd name="T12" fmla="*/ 1583 w 1594"/>
                <a:gd name="T13" fmla="*/ 63 h 224"/>
                <a:gd name="T14" fmla="*/ 1591 w 1594"/>
                <a:gd name="T15" fmla="*/ 87 h 224"/>
                <a:gd name="T16" fmla="*/ 1594 w 1594"/>
                <a:gd name="T17" fmla="*/ 112 h 224"/>
                <a:gd name="T18" fmla="*/ 1591 w 1594"/>
                <a:gd name="T19" fmla="*/ 137 h 224"/>
                <a:gd name="T20" fmla="*/ 1583 w 1594"/>
                <a:gd name="T21" fmla="*/ 161 h 224"/>
                <a:gd name="T22" fmla="*/ 1569 w 1594"/>
                <a:gd name="T23" fmla="*/ 182 h 224"/>
                <a:gd name="T24" fmla="*/ 1552 w 1594"/>
                <a:gd name="T25" fmla="*/ 199 h 224"/>
                <a:gd name="T26" fmla="*/ 1531 w 1594"/>
                <a:gd name="T27" fmla="*/ 213 h 224"/>
                <a:gd name="T28" fmla="*/ 1508 w 1594"/>
                <a:gd name="T29" fmla="*/ 221 h 224"/>
                <a:gd name="T30" fmla="*/ 1482 w 1594"/>
                <a:gd name="T31" fmla="*/ 224 h 224"/>
                <a:gd name="T32" fmla="*/ 113 w 1594"/>
                <a:gd name="T33" fmla="*/ 224 h 224"/>
                <a:gd name="T34" fmla="*/ 87 w 1594"/>
                <a:gd name="T35" fmla="*/ 221 h 224"/>
                <a:gd name="T36" fmla="*/ 63 w 1594"/>
                <a:gd name="T37" fmla="*/ 213 h 224"/>
                <a:gd name="T38" fmla="*/ 42 w 1594"/>
                <a:gd name="T39" fmla="*/ 199 h 224"/>
                <a:gd name="T40" fmla="*/ 25 w 1594"/>
                <a:gd name="T41" fmla="*/ 182 h 224"/>
                <a:gd name="T42" fmla="*/ 12 w 1594"/>
                <a:gd name="T43" fmla="*/ 161 h 224"/>
                <a:gd name="T44" fmla="*/ 3 w 1594"/>
                <a:gd name="T45" fmla="*/ 137 h 224"/>
                <a:gd name="T46" fmla="*/ 0 w 1594"/>
                <a:gd name="T47" fmla="*/ 112 h 224"/>
                <a:gd name="T48" fmla="*/ 3 w 1594"/>
                <a:gd name="T49" fmla="*/ 87 h 224"/>
                <a:gd name="T50" fmla="*/ 12 w 1594"/>
                <a:gd name="T51" fmla="*/ 63 h 224"/>
                <a:gd name="T52" fmla="*/ 25 w 1594"/>
                <a:gd name="T53" fmla="*/ 43 h 224"/>
                <a:gd name="T54" fmla="*/ 42 w 1594"/>
                <a:gd name="T55" fmla="*/ 25 h 224"/>
                <a:gd name="T56" fmla="*/ 63 w 1594"/>
                <a:gd name="T57" fmla="*/ 12 h 224"/>
                <a:gd name="T58" fmla="*/ 87 w 1594"/>
                <a:gd name="T59" fmla="*/ 3 h 224"/>
                <a:gd name="T60" fmla="*/ 113 w 1594"/>
                <a:gd name="T6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4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5"/>
                  </a:lnTo>
                  <a:lnTo>
                    <a:pt x="1569" y="43"/>
                  </a:lnTo>
                  <a:lnTo>
                    <a:pt x="1583" y="63"/>
                  </a:lnTo>
                  <a:lnTo>
                    <a:pt x="1591" y="87"/>
                  </a:lnTo>
                  <a:lnTo>
                    <a:pt x="1594" y="112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3"/>
                  </a:lnTo>
                  <a:lnTo>
                    <a:pt x="1508" y="221"/>
                  </a:lnTo>
                  <a:lnTo>
                    <a:pt x="1482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7B0B045E-3F9B-440D-ABF6-3CCB5C337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3 h 223"/>
                <a:gd name="T6" fmla="*/ 1531 w 1594"/>
                <a:gd name="T7" fmla="*/ 12 h 223"/>
                <a:gd name="T8" fmla="*/ 1552 w 1594"/>
                <a:gd name="T9" fmla="*/ 24 h 223"/>
                <a:gd name="T10" fmla="*/ 1569 w 1594"/>
                <a:gd name="T11" fmla="*/ 42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2 h 223"/>
                <a:gd name="T18" fmla="*/ 1591 w 1594"/>
                <a:gd name="T19" fmla="*/ 138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200 h 223"/>
                <a:gd name="T26" fmla="*/ 1531 w 1594"/>
                <a:gd name="T27" fmla="*/ 212 h 223"/>
                <a:gd name="T28" fmla="*/ 1508 w 1594"/>
                <a:gd name="T29" fmla="*/ 221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1 h 223"/>
                <a:gd name="T36" fmla="*/ 63 w 1594"/>
                <a:gd name="T37" fmla="*/ 212 h 223"/>
                <a:gd name="T38" fmla="*/ 42 w 1594"/>
                <a:gd name="T39" fmla="*/ 200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8 h 223"/>
                <a:gd name="T46" fmla="*/ 0 w 1594"/>
                <a:gd name="T47" fmla="*/ 112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2 h 223"/>
                <a:gd name="T54" fmla="*/ 42 w 1594"/>
                <a:gd name="T55" fmla="*/ 24 h 223"/>
                <a:gd name="T56" fmla="*/ 63 w 1594"/>
                <a:gd name="T57" fmla="*/ 12 h 223"/>
                <a:gd name="T58" fmla="*/ 87 w 1594"/>
                <a:gd name="T59" fmla="*/ 3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4"/>
                  </a:lnTo>
                  <a:lnTo>
                    <a:pt x="1569" y="42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2"/>
                  </a:lnTo>
                  <a:lnTo>
                    <a:pt x="1591" y="138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200"/>
                  </a:lnTo>
                  <a:lnTo>
                    <a:pt x="1531" y="212"/>
                  </a:lnTo>
                  <a:lnTo>
                    <a:pt x="1508" y="221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5A014879-EDEB-497E-B1E0-CAC03EC95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1" y="778"/>
              <a:ext cx="155" cy="156"/>
            </a:xfrm>
            <a:custGeom>
              <a:avLst/>
              <a:gdLst>
                <a:gd name="T0" fmla="*/ 113 w 623"/>
                <a:gd name="T1" fmla="*/ 0 h 622"/>
                <a:gd name="T2" fmla="*/ 511 w 623"/>
                <a:gd name="T3" fmla="*/ 0 h 622"/>
                <a:gd name="T4" fmla="*/ 533 w 623"/>
                <a:gd name="T5" fmla="*/ 2 h 622"/>
                <a:gd name="T6" fmla="*/ 554 w 623"/>
                <a:gd name="T7" fmla="*/ 8 h 622"/>
                <a:gd name="T8" fmla="*/ 573 w 623"/>
                <a:gd name="T9" fmla="*/ 18 h 622"/>
                <a:gd name="T10" fmla="*/ 590 w 623"/>
                <a:gd name="T11" fmla="*/ 32 h 622"/>
                <a:gd name="T12" fmla="*/ 604 w 623"/>
                <a:gd name="T13" fmla="*/ 49 h 622"/>
                <a:gd name="T14" fmla="*/ 614 w 623"/>
                <a:gd name="T15" fmla="*/ 69 h 622"/>
                <a:gd name="T16" fmla="*/ 621 w 623"/>
                <a:gd name="T17" fmla="*/ 90 h 622"/>
                <a:gd name="T18" fmla="*/ 623 w 623"/>
                <a:gd name="T19" fmla="*/ 111 h 622"/>
                <a:gd name="T20" fmla="*/ 621 w 623"/>
                <a:gd name="T21" fmla="*/ 133 h 622"/>
                <a:gd name="T22" fmla="*/ 614 w 623"/>
                <a:gd name="T23" fmla="*/ 154 h 622"/>
                <a:gd name="T24" fmla="*/ 604 w 623"/>
                <a:gd name="T25" fmla="*/ 173 h 622"/>
                <a:gd name="T26" fmla="*/ 590 w 623"/>
                <a:gd name="T27" fmla="*/ 191 h 622"/>
                <a:gd name="T28" fmla="*/ 192 w 623"/>
                <a:gd name="T29" fmla="*/ 590 h 622"/>
                <a:gd name="T30" fmla="*/ 175 w 623"/>
                <a:gd name="T31" fmla="*/ 603 h 622"/>
                <a:gd name="T32" fmla="*/ 155 w 623"/>
                <a:gd name="T33" fmla="*/ 614 h 622"/>
                <a:gd name="T34" fmla="*/ 134 w 623"/>
                <a:gd name="T35" fmla="*/ 620 h 622"/>
                <a:gd name="T36" fmla="*/ 113 w 623"/>
                <a:gd name="T37" fmla="*/ 622 h 622"/>
                <a:gd name="T38" fmla="*/ 91 w 623"/>
                <a:gd name="T39" fmla="*/ 620 h 622"/>
                <a:gd name="T40" fmla="*/ 69 w 623"/>
                <a:gd name="T41" fmla="*/ 614 h 622"/>
                <a:gd name="T42" fmla="*/ 50 w 623"/>
                <a:gd name="T43" fmla="*/ 603 h 622"/>
                <a:gd name="T44" fmla="*/ 33 w 623"/>
                <a:gd name="T45" fmla="*/ 589 h 622"/>
                <a:gd name="T46" fmla="*/ 20 w 623"/>
                <a:gd name="T47" fmla="*/ 572 h 622"/>
                <a:gd name="T48" fmla="*/ 10 w 623"/>
                <a:gd name="T49" fmla="*/ 554 h 622"/>
                <a:gd name="T50" fmla="*/ 4 w 623"/>
                <a:gd name="T51" fmla="*/ 532 h 622"/>
                <a:gd name="T52" fmla="*/ 0 w 623"/>
                <a:gd name="T53" fmla="*/ 510 h 622"/>
                <a:gd name="T54" fmla="*/ 0 w 623"/>
                <a:gd name="T55" fmla="*/ 111 h 622"/>
                <a:gd name="T56" fmla="*/ 4 w 623"/>
                <a:gd name="T57" fmla="*/ 85 h 622"/>
                <a:gd name="T58" fmla="*/ 13 w 623"/>
                <a:gd name="T59" fmla="*/ 62 h 622"/>
                <a:gd name="T60" fmla="*/ 25 w 623"/>
                <a:gd name="T61" fmla="*/ 41 h 622"/>
                <a:gd name="T62" fmla="*/ 43 w 623"/>
                <a:gd name="T63" fmla="*/ 24 h 622"/>
                <a:gd name="T64" fmla="*/ 63 w 623"/>
                <a:gd name="T65" fmla="*/ 11 h 622"/>
                <a:gd name="T66" fmla="*/ 87 w 623"/>
                <a:gd name="T67" fmla="*/ 3 h 622"/>
                <a:gd name="T68" fmla="*/ 113 w 623"/>
                <a:gd name="T69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3" h="622">
                  <a:moveTo>
                    <a:pt x="113" y="0"/>
                  </a:moveTo>
                  <a:lnTo>
                    <a:pt x="511" y="0"/>
                  </a:lnTo>
                  <a:lnTo>
                    <a:pt x="533" y="2"/>
                  </a:lnTo>
                  <a:lnTo>
                    <a:pt x="554" y="8"/>
                  </a:lnTo>
                  <a:lnTo>
                    <a:pt x="573" y="18"/>
                  </a:lnTo>
                  <a:lnTo>
                    <a:pt x="590" y="32"/>
                  </a:lnTo>
                  <a:lnTo>
                    <a:pt x="604" y="49"/>
                  </a:lnTo>
                  <a:lnTo>
                    <a:pt x="614" y="69"/>
                  </a:lnTo>
                  <a:lnTo>
                    <a:pt x="621" y="90"/>
                  </a:lnTo>
                  <a:lnTo>
                    <a:pt x="623" y="111"/>
                  </a:lnTo>
                  <a:lnTo>
                    <a:pt x="621" y="133"/>
                  </a:lnTo>
                  <a:lnTo>
                    <a:pt x="614" y="154"/>
                  </a:lnTo>
                  <a:lnTo>
                    <a:pt x="604" y="173"/>
                  </a:lnTo>
                  <a:lnTo>
                    <a:pt x="590" y="191"/>
                  </a:lnTo>
                  <a:lnTo>
                    <a:pt x="192" y="590"/>
                  </a:lnTo>
                  <a:lnTo>
                    <a:pt x="175" y="603"/>
                  </a:lnTo>
                  <a:lnTo>
                    <a:pt x="155" y="614"/>
                  </a:lnTo>
                  <a:lnTo>
                    <a:pt x="134" y="620"/>
                  </a:lnTo>
                  <a:lnTo>
                    <a:pt x="113" y="622"/>
                  </a:lnTo>
                  <a:lnTo>
                    <a:pt x="91" y="620"/>
                  </a:lnTo>
                  <a:lnTo>
                    <a:pt x="69" y="614"/>
                  </a:lnTo>
                  <a:lnTo>
                    <a:pt x="50" y="603"/>
                  </a:lnTo>
                  <a:lnTo>
                    <a:pt x="33" y="589"/>
                  </a:lnTo>
                  <a:lnTo>
                    <a:pt x="20" y="572"/>
                  </a:lnTo>
                  <a:lnTo>
                    <a:pt x="10" y="554"/>
                  </a:lnTo>
                  <a:lnTo>
                    <a:pt x="4" y="532"/>
                  </a:lnTo>
                  <a:lnTo>
                    <a:pt x="0" y="510"/>
                  </a:lnTo>
                  <a:lnTo>
                    <a:pt x="0" y="111"/>
                  </a:lnTo>
                  <a:lnTo>
                    <a:pt x="4" y="85"/>
                  </a:lnTo>
                  <a:lnTo>
                    <a:pt x="13" y="62"/>
                  </a:lnTo>
                  <a:lnTo>
                    <a:pt x="25" y="41"/>
                  </a:lnTo>
                  <a:lnTo>
                    <a:pt x="43" y="24"/>
                  </a:lnTo>
                  <a:lnTo>
                    <a:pt x="63" y="11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A9B9C3"/>
            </a:solidFill>
            <a:ln w="0">
              <a:solidFill>
                <a:srgbClr val="A9B9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A95FABFC-B639-4D07-BAAB-5205E0825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" y="109"/>
              <a:ext cx="66" cy="105"/>
            </a:xfrm>
            <a:custGeom>
              <a:avLst/>
              <a:gdLst>
                <a:gd name="T0" fmla="*/ 64 w 263"/>
                <a:gd name="T1" fmla="*/ 0 h 421"/>
                <a:gd name="T2" fmla="*/ 201 w 263"/>
                <a:gd name="T3" fmla="*/ 0 h 421"/>
                <a:gd name="T4" fmla="*/ 217 w 263"/>
                <a:gd name="T5" fmla="*/ 2 h 421"/>
                <a:gd name="T6" fmla="*/ 233 w 263"/>
                <a:gd name="T7" fmla="*/ 8 h 421"/>
                <a:gd name="T8" fmla="*/ 245 w 263"/>
                <a:gd name="T9" fmla="*/ 19 h 421"/>
                <a:gd name="T10" fmla="*/ 254 w 263"/>
                <a:gd name="T11" fmla="*/ 31 h 421"/>
                <a:gd name="T12" fmla="*/ 261 w 263"/>
                <a:gd name="T13" fmla="*/ 46 h 421"/>
                <a:gd name="T14" fmla="*/ 263 w 263"/>
                <a:gd name="T15" fmla="*/ 63 h 421"/>
                <a:gd name="T16" fmla="*/ 263 w 263"/>
                <a:gd name="T17" fmla="*/ 421 h 421"/>
                <a:gd name="T18" fmla="*/ 0 w 263"/>
                <a:gd name="T19" fmla="*/ 421 h 421"/>
                <a:gd name="T20" fmla="*/ 0 w 263"/>
                <a:gd name="T21" fmla="*/ 63 h 421"/>
                <a:gd name="T22" fmla="*/ 2 w 263"/>
                <a:gd name="T23" fmla="*/ 46 h 421"/>
                <a:gd name="T24" fmla="*/ 9 w 263"/>
                <a:gd name="T25" fmla="*/ 31 h 421"/>
                <a:gd name="T26" fmla="*/ 18 w 263"/>
                <a:gd name="T27" fmla="*/ 19 h 421"/>
                <a:gd name="T28" fmla="*/ 32 w 263"/>
                <a:gd name="T29" fmla="*/ 8 h 421"/>
                <a:gd name="T30" fmla="*/ 46 w 263"/>
                <a:gd name="T31" fmla="*/ 2 h 421"/>
                <a:gd name="T32" fmla="*/ 64 w 263"/>
                <a:gd name="T3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3" h="421">
                  <a:moveTo>
                    <a:pt x="64" y="0"/>
                  </a:moveTo>
                  <a:lnTo>
                    <a:pt x="201" y="0"/>
                  </a:lnTo>
                  <a:lnTo>
                    <a:pt x="217" y="2"/>
                  </a:lnTo>
                  <a:lnTo>
                    <a:pt x="233" y="8"/>
                  </a:lnTo>
                  <a:lnTo>
                    <a:pt x="245" y="19"/>
                  </a:lnTo>
                  <a:lnTo>
                    <a:pt x="254" y="31"/>
                  </a:lnTo>
                  <a:lnTo>
                    <a:pt x="261" y="46"/>
                  </a:lnTo>
                  <a:lnTo>
                    <a:pt x="263" y="63"/>
                  </a:lnTo>
                  <a:lnTo>
                    <a:pt x="263" y="421"/>
                  </a:lnTo>
                  <a:lnTo>
                    <a:pt x="0" y="421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9" y="31"/>
                  </a:lnTo>
                  <a:lnTo>
                    <a:pt x="18" y="19"/>
                  </a:lnTo>
                  <a:lnTo>
                    <a:pt x="32" y="8"/>
                  </a:lnTo>
                  <a:lnTo>
                    <a:pt x="46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41">
              <a:extLst>
                <a:ext uri="{FF2B5EF4-FFF2-40B4-BE49-F238E27FC236}">
                  <a16:creationId xmlns:a16="http://schemas.microsoft.com/office/drawing/2014/main" id="{B2107014-08D4-410E-AF76-EB723BD3C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09"/>
              <a:ext cx="33" cy="105"/>
            </a:xfrm>
            <a:custGeom>
              <a:avLst/>
              <a:gdLst>
                <a:gd name="T0" fmla="*/ 0 w 131"/>
                <a:gd name="T1" fmla="*/ 0 h 421"/>
                <a:gd name="T2" fmla="*/ 69 w 131"/>
                <a:gd name="T3" fmla="*/ 0 h 421"/>
                <a:gd name="T4" fmla="*/ 85 w 131"/>
                <a:gd name="T5" fmla="*/ 2 h 421"/>
                <a:gd name="T6" fmla="*/ 101 w 131"/>
                <a:gd name="T7" fmla="*/ 8 h 421"/>
                <a:gd name="T8" fmla="*/ 113 w 131"/>
                <a:gd name="T9" fmla="*/ 19 h 421"/>
                <a:gd name="T10" fmla="*/ 122 w 131"/>
                <a:gd name="T11" fmla="*/ 31 h 421"/>
                <a:gd name="T12" fmla="*/ 129 w 131"/>
                <a:gd name="T13" fmla="*/ 46 h 421"/>
                <a:gd name="T14" fmla="*/ 131 w 131"/>
                <a:gd name="T15" fmla="*/ 63 h 421"/>
                <a:gd name="T16" fmla="*/ 131 w 131"/>
                <a:gd name="T17" fmla="*/ 421 h 421"/>
                <a:gd name="T18" fmla="*/ 0 w 131"/>
                <a:gd name="T19" fmla="*/ 421 h 421"/>
                <a:gd name="T20" fmla="*/ 0 w 131"/>
                <a:gd name="T21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21">
                  <a:moveTo>
                    <a:pt x="0" y="0"/>
                  </a:moveTo>
                  <a:lnTo>
                    <a:pt x="69" y="0"/>
                  </a:lnTo>
                  <a:lnTo>
                    <a:pt x="85" y="2"/>
                  </a:lnTo>
                  <a:lnTo>
                    <a:pt x="101" y="8"/>
                  </a:lnTo>
                  <a:lnTo>
                    <a:pt x="113" y="19"/>
                  </a:lnTo>
                  <a:lnTo>
                    <a:pt x="122" y="31"/>
                  </a:lnTo>
                  <a:lnTo>
                    <a:pt x="129" y="46"/>
                  </a:lnTo>
                  <a:lnTo>
                    <a:pt x="131" y="63"/>
                  </a:lnTo>
                  <a:lnTo>
                    <a:pt x="131" y="421"/>
                  </a:lnTo>
                  <a:lnTo>
                    <a:pt x="0" y="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42">
              <a:extLst>
                <a:ext uri="{FF2B5EF4-FFF2-40B4-BE49-F238E27FC236}">
                  <a16:creationId xmlns:a16="http://schemas.microsoft.com/office/drawing/2014/main" id="{03250F65-4C3F-4730-8D0D-CA17B537B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204"/>
              <a:ext cx="163" cy="756"/>
            </a:xfrm>
            <a:custGeom>
              <a:avLst/>
              <a:gdLst>
                <a:gd name="T0" fmla="*/ 63 w 651"/>
                <a:gd name="T1" fmla="*/ 0 h 3022"/>
                <a:gd name="T2" fmla="*/ 588 w 651"/>
                <a:gd name="T3" fmla="*/ 0 h 3022"/>
                <a:gd name="T4" fmla="*/ 605 w 651"/>
                <a:gd name="T5" fmla="*/ 2 h 3022"/>
                <a:gd name="T6" fmla="*/ 620 w 651"/>
                <a:gd name="T7" fmla="*/ 9 h 3022"/>
                <a:gd name="T8" fmla="*/ 633 w 651"/>
                <a:gd name="T9" fmla="*/ 18 h 3022"/>
                <a:gd name="T10" fmla="*/ 643 w 651"/>
                <a:gd name="T11" fmla="*/ 32 h 3022"/>
                <a:gd name="T12" fmla="*/ 649 w 651"/>
                <a:gd name="T13" fmla="*/ 46 h 3022"/>
                <a:gd name="T14" fmla="*/ 651 w 651"/>
                <a:gd name="T15" fmla="*/ 64 h 3022"/>
                <a:gd name="T16" fmla="*/ 651 w 651"/>
                <a:gd name="T17" fmla="*/ 64 h 3022"/>
                <a:gd name="T18" fmla="*/ 651 w 651"/>
                <a:gd name="T19" fmla="*/ 2279 h 3022"/>
                <a:gd name="T20" fmla="*/ 650 w 651"/>
                <a:gd name="T21" fmla="*/ 2299 h 3022"/>
                <a:gd name="T22" fmla="*/ 645 w 651"/>
                <a:gd name="T23" fmla="*/ 2317 h 3022"/>
                <a:gd name="T24" fmla="*/ 383 w 651"/>
                <a:gd name="T25" fmla="*/ 2983 h 3022"/>
                <a:gd name="T26" fmla="*/ 374 w 651"/>
                <a:gd name="T27" fmla="*/ 2998 h 3022"/>
                <a:gd name="T28" fmla="*/ 361 w 651"/>
                <a:gd name="T29" fmla="*/ 3011 h 3022"/>
                <a:gd name="T30" fmla="*/ 344 w 651"/>
                <a:gd name="T31" fmla="*/ 3019 h 3022"/>
                <a:gd name="T32" fmla="*/ 326 w 651"/>
                <a:gd name="T33" fmla="*/ 3022 h 3022"/>
                <a:gd name="T34" fmla="*/ 307 w 651"/>
                <a:gd name="T35" fmla="*/ 3019 h 3022"/>
                <a:gd name="T36" fmla="*/ 291 w 651"/>
                <a:gd name="T37" fmla="*/ 3011 h 3022"/>
                <a:gd name="T38" fmla="*/ 278 w 651"/>
                <a:gd name="T39" fmla="*/ 2998 h 3022"/>
                <a:gd name="T40" fmla="*/ 269 w 651"/>
                <a:gd name="T41" fmla="*/ 2983 h 3022"/>
                <a:gd name="T42" fmla="*/ 7 w 651"/>
                <a:gd name="T43" fmla="*/ 2317 h 3022"/>
                <a:gd name="T44" fmla="*/ 1 w 651"/>
                <a:gd name="T45" fmla="*/ 2299 h 3022"/>
                <a:gd name="T46" fmla="*/ 0 w 651"/>
                <a:gd name="T47" fmla="*/ 2279 h 3022"/>
                <a:gd name="T48" fmla="*/ 0 w 651"/>
                <a:gd name="T49" fmla="*/ 64 h 3022"/>
                <a:gd name="T50" fmla="*/ 2 w 651"/>
                <a:gd name="T51" fmla="*/ 46 h 3022"/>
                <a:gd name="T52" fmla="*/ 8 w 651"/>
                <a:gd name="T53" fmla="*/ 32 h 3022"/>
                <a:gd name="T54" fmla="*/ 19 w 651"/>
                <a:gd name="T55" fmla="*/ 18 h 3022"/>
                <a:gd name="T56" fmla="*/ 31 w 651"/>
                <a:gd name="T57" fmla="*/ 9 h 3022"/>
                <a:gd name="T58" fmla="*/ 46 w 651"/>
                <a:gd name="T59" fmla="*/ 2 h 3022"/>
                <a:gd name="T60" fmla="*/ 63 w 651"/>
                <a:gd name="T61" fmla="*/ 0 h 3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51" h="3022">
                  <a:moveTo>
                    <a:pt x="63" y="0"/>
                  </a:moveTo>
                  <a:lnTo>
                    <a:pt x="588" y="0"/>
                  </a:lnTo>
                  <a:lnTo>
                    <a:pt x="605" y="2"/>
                  </a:lnTo>
                  <a:lnTo>
                    <a:pt x="620" y="9"/>
                  </a:lnTo>
                  <a:lnTo>
                    <a:pt x="633" y="18"/>
                  </a:lnTo>
                  <a:lnTo>
                    <a:pt x="643" y="32"/>
                  </a:lnTo>
                  <a:lnTo>
                    <a:pt x="649" y="46"/>
                  </a:lnTo>
                  <a:lnTo>
                    <a:pt x="651" y="64"/>
                  </a:lnTo>
                  <a:lnTo>
                    <a:pt x="651" y="64"/>
                  </a:lnTo>
                  <a:lnTo>
                    <a:pt x="651" y="2279"/>
                  </a:lnTo>
                  <a:lnTo>
                    <a:pt x="650" y="2299"/>
                  </a:lnTo>
                  <a:lnTo>
                    <a:pt x="645" y="2317"/>
                  </a:lnTo>
                  <a:lnTo>
                    <a:pt x="383" y="2983"/>
                  </a:lnTo>
                  <a:lnTo>
                    <a:pt x="374" y="2998"/>
                  </a:lnTo>
                  <a:lnTo>
                    <a:pt x="361" y="3011"/>
                  </a:lnTo>
                  <a:lnTo>
                    <a:pt x="344" y="3019"/>
                  </a:lnTo>
                  <a:lnTo>
                    <a:pt x="326" y="3022"/>
                  </a:lnTo>
                  <a:lnTo>
                    <a:pt x="307" y="3019"/>
                  </a:lnTo>
                  <a:lnTo>
                    <a:pt x="291" y="3011"/>
                  </a:lnTo>
                  <a:lnTo>
                    <a:pt x="278" y="2998"/>
                  </a:lnTo>
                  <a:lnTo>
                    <a:pt x="269" y="2983"/>
                  </a:lnTo>
                  <a:lnTo>
                    <a:pt x="7" y="2317"/>
                  </a:lnTo>
                  <a:lnTo>
                    <a:pt x="1" y="2299"/>
                  </a:lnTo>
                  <a:lnTo>
                    <a:pt x="0" y="2279"/>
                  </a:lnTo>
                  <a:lnTo>
                    <a:pt x="0" y="64"/>
                  </a:lnTo>
                  <a:lnTo>
                    <a:pt x="2" y="46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1" y="9"/>
                  </a:lnTo>
                  <a:lnTo>
                    <a:pt x="46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2697"/>
            </a:solidFill>
            <a:ln w="0">
              <a:solidFill>
                <a:srgbClr val="002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43">
              <a:extLst>
                <a:ext uri="{FF2B5EF4-FFF2-40B4-BE49-F238E27FC236}">
                  <a16:creationId xmlns:a16="http://schemas.microsoft.com/office/drawing/2014/main" id="{1CBDA86F-CC29-4183-B1AC-C5EBF2ADE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04"/>
              <a:ext cx="82" cy="756"/>
            </a:xfrm>
            <a:custGeom>
              <a:avLst/>
              <a:gdLst>
                <a:gd name="T0" fmla="*/ 0 w 325"/>
                <a:gd name="T1" fmla="*/ 0 h 3023"/>
                <a:gd name="T2" fmla="*/ 325 w 325"/>
                <a:gd name="T3" fmla="*/ 0 h 3023"/>
                <a:gd name="T4" fmla="*/ 325 w 325"/>
                <a:gd name="T5" fmla="*/ 2279 h 3023"/>
                <a:gd name="T6" fmla="*/ 324 w 325"/>
                <a:gd name="T7" fmla="*/ 2299 h 3023"/>
                <a:gd name="T8" fmla="*/ 319 w 325"/>
                <a:gd name="T9" fmla="*/ 2317 h 3023"/>
                <a:gd name="T10" fmla="*/ 56 w 325"/>
                <a:gd name="T11" fmla="*/ 2985 h 3023"/>
                <a:gd name="T12" fmla="*/ 47 w 325"/>
                <a:gd name="T13" fmla="*/ 3000 h 3023"/>
                <a:gd name="T14" fmla="*/ 34 w 325"/>
                <a:gd name="T15" fmla="*/ 3013 h 3023"/>
                <a:gd name="T16" fmla="*/ 18 w 325"/>
                <a:gd name="T17" fmla="*/ 3020 h 3023"/>
                <a:gd name="T18" fmla="*/ 0 w 325"/>
                <a:gd name="T19" fmla="*/ 3023 h 3023"/>
                <a:gd name="T20" fmla="*/ 0 w 325"/>
                <a:gd name="T21" fmla="*/ 0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023">
                  <a:moveTo>
                    <a:pt x="0" y="0"/>
                  </a:moveTo>
                  <a:lnTo>
                    <a:pt x="325" y="0"/>
                  </a:lnTo>
                  <a:lnTo>
                    <a:pt x="325" y="2279"/>
                  </a:lnTo>
                  <a:lnTo>
                    <a:pt x="324" y="2299"/>
                  </a:lnTo>
                  <a:lnTo>
                    <a:pt x="319" y="2317"/>
                  </a:lnTo>
                  <a:lnTo>
                    <a:pt x="56" y="2985"/>
                  </a:lnTo>
                  <a:lnTo>
                    <a:pt x="47" y="3000"/>
                  </a:lnTo>
                  <a:lnTo>
                    <a:pt x="34" y="3013"/>
                  </a:lnTo>
                  <a:lnTo>
                    <a:pt x="18" y="3020"/>
                  </a:lnTo>
                  <a:lnTo>
                    <a:pt x="0" y="3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477"/>
            </a:solidFill>
            <a:ln w="0">
              <a:solidFill>
                <a:srgbClr val="00047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44">
              <a:extLst>
                <a:ext uri="{FF2B5EF4-FFF2-40B4-BE49-F238E27FC236}">
                  <a16:creationId xmlns:a16="http://schemas.microsoft.com/office/drawing/2014/main" id="{445BC7B9-AAE2-419B-A209-252545A8D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8" y="261"/>
              <a:ext cx="227" cy="300"/>
            </a:xfrm>
            <a:custGeom>
              <a:avLst/>
              <a:gdLst>
                <a:gd name="T0" fmla="*/ 60 w 909"/>
                <a:gd name="T1" fmla="*/ 0 h 1199"/>
                <a:gd name="T2" fmla="*/ 842 w 909"/>
                <a:gd name="T3" fmla="*/ 0 h 1199"/>
                <a:gd name="T4" fmla="*/ 859 w 909"/>
                <a:gd name="T5" fmla="*/ 2 h 1199"/>
                <a:gd name="T6" fmla="*/ 875 w 909"/>
                <a:gd name="T7" fmla="*/ 9 h 1199"/>
                <a:gd name="T8" fmla="*/ 889 w 909"/>
                <a:gd name="T9" fmla="*/ 19 h 1199"/>
                <a:gd name="T10" fmla="*/ 900 w 909"/>
                <a:gd name="T11" fmla="*/ 33 h 1199"/>
                <a:gd name="T12" fmla="*/ 906 w 909"/>
                <a:gd name="T13" fmla="*/ 49 h 1199"/>
                <a:gd name="T14" fmla="*/ 909 w 909"/>
                <a:gd name="T15" fmla="*/ 67 h 1199"/>
                <a:gd name="T16" fmla="*/ 909 w 909"/>
                <a:gd name="T17" fmla="*/ 1132 h 1199"/>
                <a:gd name="T18" fmla="*/ 906 w 909"/>
                <a:gd name="T19" fmla="*/ 1150 h 1199"/>
                <a:gd name="T20" fmla="*/ 900 w 909"/>
                <a:gd name="T21" fmla="*/ 1166 h 1199"/>
                <a:gd name="T22" fmla="*/ 889 w 909"/>
                <a:gd name="T23" fmla="*/ 1180 h 1199"/>
                <a:gd name="T24" fmla="*/ 875 w 909"/>
                <a:gd name="T25" fmla="*/ 1190 h 1199"/>
                <a:gd name="T26" fmla="*/ 859 w 909"/>
                <a:gd name="T27" fmla="*/ 1196 h 1199"/>
                <a:gd name="T28" fmla="*/ 842 w 909"/>
                <a:gd name="T29" fmla="*/ 1199 h 1199"/>
                <a:gd name="T30" fmla="*/ 823 w 909"/>
                <a:gd name="T31" fmla="*/ 1196 h 1199"/>
                <a:gd name="T32" fmla="*/ 808 w 909"/>
                <a:gd name="T33" fmla="*/ 1190 h 1199"/>
                <a:gd name="T34" fmla="*/ 795 w 909"/>
                <a:gd name="T35" fmla="*/ 1180 h 1199"/>
                <a:gd name="T36" fmla="*/ 784 w 909"/>
                <a:gd name="T37" fmla="*/ 1166 h 1199"/>
                <a:gd name="T38" fmla="*/ 777 w 909"/>
                <a:gd name="T39" fmla="*/ 1150 h 1199"/>
                <a:gd name="T40" fmla="*/ 775 w 909"/>
                <a:gd name="T41" fmla="*/ 1132 h 1199"/>
                <a:gd name="T42" fmla="*/ 775 w 909"/>
                <a:gd name="T43" fmla="*/ 170 h 1199"/>
                <a:gd name="T44" fmla="*/ 60 w 909"/>
                <a:gd name="T45" fmla="*/ 170 h 1199"/>
                <a:gd name="T46" fmla="*/ 41 w 909"/>
                <a:gd name="T47" fmla="*/ 167 h 1199"/>
                <a:gd name="T48" fmla="*/ 25 w 909"/>
                <a:gd name="T49" fmla="*/ 158 h 1199"/>
                <a:gd name="T50" fmla="*/ 12 w 909"/>
                <a:gd name="T51" fmla="*/ 145 h 1199"/>
                <a:gd name="T52" fmla="*/ 3 w 909"/>
                <a:gd name="T53" fmla="*/ 129 h 1199"/>
                <a:gd name="T54" fmla="*/ 0 w 909"/>
                <a:gd name="T55" fmla="*/ 110 h 1199"/>
                <a:gd name="T56" fmla="*/ 0 w 909"/>
                <a:gd name="T57" fmla="*/ 59 h 1199"/>
                <a:gd name="T58" fmla="*/ 3 w 909"/>
                <a:gd name="T59" fmla="*/ 41 h 1199"/>
                <a:gd name="T60" fmla="*/ 12 w 909"/>
                <a:gd name="T61" fmla="*/ 24 h 1199"/>
                <a:gd name="T62" fmla="*/ 25 w 909"/>
                <a:gd name="T63" fmla="*/ 11 h 1199"/>
                <a:gd name="T64" fmla="*/ 41 w 909"/>
                <a:gd name="T65" fmla="*/ 3 h 1199"/>
                <a:gd name="T66" fmla="*/ 60 w 909"/>
                <a:gd name="T67" fmla="*/ 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9" h="1199">
                  <a:moveTo>
                    <a:pt x="60" y="0"/>
                  </a:moveTo>
                  <a:lnTo>
                    <a:pt x="842" y="0"/>
                  </a:lnTo>
                  <a:lnTo>
                    <a:pt x="859" y="2"/>
                  </a:lnTo>
                  <a:lnTo>
                    <a:pt x="875" y="9"/>
                  </a:lnTo>
                  <a:lnTo>
                    <a:pt x="889" y="19"/>
                  </a:lnTo>
                  <a:lnTo>
                    <a:pt x="900" y="33"/>
                  </a:lnTo>
                  <a:lnTo>
                    <a:pt x="906" y="49"/>
                  </a:lnTo>
                  <a:lnTo>
                    <a:pt x="909" y="67"/>
                  </a:lnTo>
                  <a:lnTo>
                    <a:pt x="909" y="1132"/>
                  </a:lnTo>
                  <a:lnTo>
                    <a:pt x="906" y="1150"/>
                  </a:lnTo>
                  <a:lnTo>
                    <a:pt x="900" y="1166"/>
                  </a:lnTo>
                  <a:lnTo>
                    <a:pt x="889" y="1180"/>
                  </a:lnTo>
                  <a:lnTo>
                    <a:pt x="875" y="1190"/>
                  </a:lnTo>
                  <a:lnTo>
                    <a:pt x="859" y="1196"/>
                  </a:lnTo>
                  <a:lnTo>
                    <a:pt x="842" y="1199"/>
                  </a:lnTo>
                  <a:lnTo>
                    <a:pt x="823" y="1196"/>
                  </a:lnTo>
                  <a:lnTo>
                    <a:pt x="808" y="1190"/>
                  </a:lnTo>
                  <a:lnTo>
                    <a:pt x="795" y="1180"/>
                  </a:lnTo>
                  <a:lnTo>
                    <a:pt x="784" y="1166"/>
                  </a:lnTo>
                  <a:lnTo>
                    <a:pt x="777" y="1150"/>
                  </a:lnTo>
                  <a:lnTo>
                    <a:pt x="775" y="1132"/>
                  </a:lnTo>
                  <a:lnTo>
                    <a:pt x="775" y="170"/>
                  </a:lnTo>
                  <a:lnTo>
                    <a:pt x="60" y="170"/>
                  </a:lnTo>
                  <a:lnTo>
                    <a:pt x="41" y="167"/>
                  </a:lnTo>
                  <a:lnTo>
                    <a:pt x="25" y="158"/>
                  </a:lnTo>
                  <a:lnTo>
                    <a:pt x="12" y="145"/>
                  </a:lnTo>
                  <a:lnTo>
                    <a:pt x="3" y="129"/>
                  </a:lnTo>
                  <a:lnTo>
                    <a:pt x="0" y="110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45">
              <a:extLst>
                <a:ext uri="{FF2B5EF4-FFF2-40B4-BE49-F238E27FC236}">
                  <a16:creationId xmlns:a16="http://schemas.microsoft.com/office/drawing/2014/main" id="{75B3B471-A30C-43E1-B8AD-9F28CA3DA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773"/>
              <a:ext cx="163" cy="187"/>
            </a:xfrm>
            <a:custGeom>
              <a:avLst/>
              <a:gdLst>
                <a:gd name="T0" fmla="*/ 0 w 651"/>
                <a:gd name="T1" fmla="*/ 0 h 748"/>
                <a:gd name="T2" fmla="*/ 651 w 651"/>
                <a:gd name="T3" fmla="*/ 0 h 748"/>
                <a:gd name="T4" fmla="*/ 651 w 651"/>
                <a:gd name="T5" fmla="*/ 5 h 748"/>
                <a:gd name="T6" fmla="*/ 650 w 651"/>
                <a:gd name="T7" fmla="*/ 25 h 748"/>
                <a:gd name="T8" fmla="*/ 645 w 651"/>
                <a:gd name="T9" fmla="*/ 43 h 748"/>
                <a:gd name="T10" fmla="*/ 383 w 651"/>
                <a:gd name="T11" fmla="*/ 709 h 748"/>
                <a:gd name="T12" fmla="*/ 374 w 651"/>
                <a:gd name="T13" fmla="*/ 724 h 748"/>
                <a:gd name="T14" fmla="*/ 361 w 651"/>
                <a:gd name="T15" fmla="*/ 737 h 748"/>
                <a:gd name="T16" fmla="*/ 344 w 651"/>
                <a:gd name="T17" fmla="*/ 745 h 748"/>
                <a:gd name="T18" fmla="*/ 326 w 651"/>
                <a:gd name="T19" fmla="*/ 748 h 748"/>
                <a:gd name="T20" fmla="*/ 307 w 651"/>
                <a:gd name="T21" fmla="*/ 745 h 748"/>
                <a:gd name="T22" fmla="*/ 291 w 651"/>
                <a:gd name="T23" fmla="*/ 737 h 748"/>
                <a:gd name="T24" fmla="*/ 278 w 651"/>
                <a:gd name="T25" fmla="*/ 724 h 748"/>
                <a:gd name="T26" fmla="*/ 268 w 651"/>
                <a:gd name="T27" fmla="*/ 709 h 748"/>
                <a:gd name="T28" fmla="*/ 7 w 651"/>
                <a:gd name="T29" fmla="*/ 43 h 748"/>
                <a:gd name="T30" fmla="*/ 1 w 651"/>
                <a:gd name="T31" fmla="*/ 25 h 748"/>
                <a:gd name="T32" fmla="*/ 0 w 651"/>
                <a:gd name="T33" fmla="*/ 5 h 748"/>
                <a:gd name="T34" fmla="*/ 0 w 651"/>
                <a:gd name="T35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1" h="748">
                  <a:moveTo>
                    <a:pt x="0" y="0"/>
                  </a:moveTo>
                  <a:lnTo>
                    <a:pt x="651" y="0"/>
                  </a:lnTo>
                  <a:lnTo>
                    <a:pt x="651" y="5"/>
                  </a:lnTo>
                  <a:lnTo>
                    <a:pt x="650" y="25"/>
                  </a:lnTo>
                  <a:lnTo>
                    <a:pt x="645" y="43"/>
                  </a:lnTo>
                  <a:lnTo>
                    <a:pt x="383" y="709"/>
                  </a:lnTo>
                  <a:lnTo>
                    <a:pt x="374" y="724"/>
                  </a:lnTo>
                  <a:lnTo>
                    <a:pt x="361" y="737"/>
                  </a:lnTo>
                  <a:lnTo>
                    <a:pt x="344" y="745"/>
                  </a:lnTo>
                  <a:lnTo>
                    <a:pt x="326" y="748"/>
                  </a:lnTo>
                  <a:lnTo>
                    <a:pt x="307" y="745"/>
                  </a:lnTo>
                  <a:lnTo>
                    <a:pt x="291" y="737"/>
                  </a:lnTo>
                  <a:lnTo>
                    <a:pt x="278" y="724"/>
                  </a:lnTo>
                  <a:lnTo>
                    <a:pt x="268" y="709"/>
                  </a:lnTo>
                  <a:lnTo>
                    <a:pt x="7" y="43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46">
              <a:extLst>
                <a:ext uri="{FF2B5EF4-FFF2-40B4-BE49-F238E27FC236}">
                  <a16:creationId xmlns:a16="http://schemas.microsoft.com/office/drawing/2014/main" id="{7A49FEB4-B3CC-4262-8790-C90B8A7D7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773"/>
              <a:ext cx="82" cy="187"/>
            </a:xfrm>
            <a:custGeom>
              <a:avLst/>
              <a:gdLst>
                <a:gd name="T0" fmla="*/ 0 w 325"/>
                <a:gd name="T1" fmla="*/ 0 h 749"/>
                <a:gd name="T2" fmla="*/ 325 w 325"/>
                <a:gd name="T3" fmla="*/ 0 h 749"/>
                <a:gd name="T4" fmla="*/ 325 w 325"/>
                <a:gd name="T5" fmla="*/ 5 h 749"/>
                <a:gd name="T6" fmla="*/ 324 w 325"/>
                <a:gd name="T7" fmla="*/ 25 h 749"/>
                <a:gd name="T8" fmla="*/ 319 w 325"/>
                <a:gd name="T9" fmla="*/ 43 h 749"/>
                <a:gd name="T10" fmla="*/ 56 w 325"/>
                <a:gd name="T11" fmla="*/ 711 h 749"/>
                <a:gd name="T12" fmla="*/ 47 w 325"/>
                <a:gd name="T13" fmla="*/ 726 h 749"/>
                <a:gd name="T14" fmla="*/ 34 w 325"/>
                <a:gd name="T15" fmla="*/ 739 h 749"/>
                <a:gd name="T16" fmla="*/ 18 w 325"/>
                <a:gd name="T17" fmla="*/ 746 h 749"/>
                <a:gd name="T18" fmla="*/ 0 w 325"/>
                <a:gd name="T19" fmla="*/ 749 h 749"/>
                <a:gd name="T20" fmla="*/ 0 w 325"/>
                <a:gd name="T21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749">
                  <a:moveTo>
                    <a:pt x="0" y="0"/>
                  </a:moveTo>
                  <a:lnTo>
                    <a:pt x="325" y="0"/>
                  </a:lnTo>
                  <a:lnTo>
                    <a:pt x="325" y="5"/>
                  </a:lnTo>
                  <a:lnTo>
                    <a:pt x="324" y="25"/>
                  </a:lnTo>
                  <a:lnTo>
                    <a:pt x="319" y="43"/>
                  </a:lnTo>
                  <a:lnTo>
                    <a:pt x="56" y="711"/>
                  </a:lnTo>
                  <a:lnTo>
                    <a:pt x="47" y="726"/>
                  </a:lnTo>
                  <a:lnTo>
                    <a:pt x="34" y="739"/>
                  </a:lnTo>
                  <a:lnTo>
                    <a:pt x="18" y="746"/>
                  </a:lnTo>
                  <a:lnTo>
                    <a:pt x="0" y="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93E1AFD-2F66-4D0C-91D9-58F621763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304"/>
              <a:ext cx="163" cy="33"/>
            </a:xfrm>
            <a:prstGeom prst="rect">
              <a:avLst/>
            </a:prstGeom>
            <a:solidFill>
              <a:srgbClr val="00005F"/>
            </a:solidFill>
            <a:ln w="0">
              <a:solidFill>
                <a:srgbClr val="00005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48">
              <a:extLst>
                <a:ext uri="{FF2B5EF4-FFF2-40B4-BE49-F238E27FC236}">
                  <a16:creationId xmlns:a16="http://schemas.microsoft.com/office/drawing/2014/main" id="{7A66A129-9BED-43ED-9233-B20BFFCAF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3 h 223"/>
                <a:gd name="T6" fmla="*/ 1531 w 1594"/>
                <a:gd name="T7" fmla="*/ 12 h 223"/>
                <a:gd name="T8" fmla="*/ 1552 w 1594"/>
                <a:gd name="T9" fmla="*/ 24 h 223"/>
                <a:gd name="T10" fmla="*/ 1569 w 1594"/>
                <a:gd name="T11" fmla="*/ 42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2 h 223"/>
                <a:gd name="T18" fmla="*/ 1591 w 1594"/>
                <a:gd name="T19" fmla="*/ 138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200 h 223"/>
                <a:gd name="T26" fmla="*/ 1531 w 1594"/>
                <a:gd name="T27" fmla="*/ 212 h 223"/>
                <a:gd name="T28" fmla="*/ 1508 w 1594"/>
                <a:gd name="T29" fmla="*/ 221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1 h 223"/>
                <a:gd name="T36" fmla="*/ 63 w 1594"/>
                <a:gd name="T37" fmla="*/ 212 h 223"/>
                <a:gd name="T38" fmla="*/ 42 w 1594"/>
                <a:gd name="T39" fmla="*/ 200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8 h 223"/>
                <a:gd name="T46" fmla="*/ 0 w 1594"/>
                <a:gd name="T47" fmla="*/ 112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2 h 223"/>
                <a:gd name="T54" fmla="*/ 42 w 1594"/>
                <a:gd name="T55" fmla="*/ 24 h 223"/>
                <a:gd name="T56" fmla="*/ 63 w 1594"/>
                <a:gd name="T57" fmla="*/ 12 h 223"/>
                <a:gd name="T58" fmla="*/ 87 w 1594"/>
                <a:gd name="T59" fmla="*/ 3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4"/>
                  </a:lnTo>
                  <a:lnTo>
                    <a:pt x="1569" y="42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2"/>
                  </a:lnTo>
                  <a:lnTo>
                    <a:pt x="1591" y="138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200"/>
                  </a:lnTo>
                  <a:lnTo>
                    <a:pt x="1531" y="212"/>
                  </a:lnTo>
                  <a:lnTo>
                    <a:pt x="1508" y="221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49">
              <a:extLst>
                <a:ext uri="{FF2B5EF4-FFF2-40B4-BE49-F238E27FC236}">
                  <a16:creationId xmlns:a16="http://schemas.microsoft.com/office/drawing/2014/main" id="{4141F90E-B99C-41EE-A803-3A5925C6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201" cy="56"/>
            </a:xfrm>
            <a:custGeom>
              <a:avLst/>
              <a:gdLst>
                <a:gd name="T0" fmla="*/ 113 w 805"/>
                <a:gd name="T1" fmla="*/ 0 h 223"/>
                <a:gd name="T2" fmla="*/ 805 w 805"/>
                <a:gd name="T3" fmla="*/ 0 h 223"/>
                <a:gd name="T4" fmla="*/ 805 w 805"/>
                <a:gd name="T5" fmla="*/ 223 h 223"/>
                <a:gd name="T6" fmla="*/ 113 w 805"/>
                <a:gd name="T7" fmla="*/ 223 h 223"/>
                <a:gd name="T8" fmla="*/ 87 w 805"/>
                <a:gd name="T9" fmla="*/ 221 h 223"/>
                <a:gd name="T10" fmla="*/ 63 w 805"/>
                <a:gd name="T11" fmla="*/ 212 h 223"/>
                <a:gd name="T12" fmla="*/ 42 w 805"/>
                <a:gd name="T13" fmla="*/ 200 h 223"/>
                <a:gd name="T14" fmla="*/ 25 w 805"/>
                <a:gd name="T15" fmla="*/ 182 h 223"/>
                <a:gd name="T16" fmla="*/ 12 w 805"/>
                <a:gd name="T17" fmla="*/ 161 h 223"/>
                <a:gd name="T18" fmla="*/ 3 w 805"/>
                <a:gd name="T19" fmla="*/ 138 h 223"/>
                <a:gd name="T20" fmla="*/ 0 w 805"/>
                <a:gd name="T21" fmla="*/ 112 h 223"/>
                <a:gd name="T22" fmla="*/ 3 w 805"/>
                <a:gd name="T23" fmla="*/ 86 h 223"/>
                <a:gd name="T24" fmla="*/ 12 w 805"/>
                <a:gd name="T25" fmla="*/ 62 h 223"/>
                <a:gd name="T26" fmla="*/ 25 w 805"/>
                <a:gd name="T27" fmla="*/ 42 h 223"/>
                <a:gd name="T28" fmla="*/ 42 w 805"/>
                <a:gd name="T29" fmla="*/ 24 h 223"/>
                <a:gd name="T30" fmla="*/ 63 w 805"/>
                <a:gd name="T31" fmla="*/ 12 h 223"/>
                <a:gd name="T32" fmla="*/ 87 w 805"/>
                <a:gd name="T33" fmla="*/ 3 h 223"/>
                <a:gd name="T34" fmla="*/ 113 w 805"/>
                <a:gd name="T3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3">
                  <a:moveTo>
                    <a:pt x="113" y="0"/>
                  </a:moveTo>
                  <a:lnTo>
                    <a:pt x="805" y="0"/>
                  </a:lnTo>
                  <a:lnTo>
                    <a:pt x="805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50">
              <a:extLst>
                <a:ext uri="{FF2B5EF4-FFF2-40B4-BE49-F238E27FC236}">
                  <a16:creationId xmlns:a16="http://schemas.microsoft.com/office/drawing/2014/main" id="{CF352431-BC16-49B9-AA36-0AE02BC78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79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2 h 223"/>
                <a:gd name="T6" fmla="*/ 1531 w 1594"/>
                <a:gd name="T7" fmla="*/ 11 h 223"/>
                <a:gd name="T8" fmla="*/ 1552 w 1594"/>
                <a:gd name="T9" fmla="*/ 24 h 223"/>
                <a:gd name="T10" fmla="*/ 1569 w 1594"/>
                <a:gd name="T11" fmla="*/ 41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1 h 223"/>
                <a:gd name="T18" fmla="*/ 1591 w 1594"/>
                <a:gd name="T19" fmla="*/ 137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199 h 223"/>
                <a:gd name="T26" fmla="*/ 1531 w 1594"/>
                <a:gd name="T27" fmla="*/ 211 h 223"/>
                <a:gd name="T28" fmla="*/ 1508 w 1594"/>
                <a:gd name="T29" fmla="*/ 220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0 h 223"/>
                <a:gd name="T36" fmla="*/ 63 w 1594"/>
                <a:gd name="T37" fmla="*/ 211 h 223"/>
                <a:gd name="T38" fmla="*/ 42 w 1594"/>
                <a:gd name="T39" fmla="*/ 199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7 h 223"/>
                <a:gd name="T46" fmla="*/ 0 w 1594"/>
                <a:gd name="T47" fmla="*/ 111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1 h 223"/>
                <a:gd name="T54" fmla="*/ 42 w 1594"/>
                <a:gd name="T55" fmla="*/ 24 h 223"/>
                <a:gd name="T56" fmla="*/ 63 w 1594"/>
                <a:gd name="T57" fmla="*/ 11 h 223"/>
                <a:gd name="T58" fmla="*/ 87 w 1594"/>
                <a:gd name="T59" fmla="*/ 2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2"/>
                  </a:lnTo>
                  <a:lnTo>
                    <a:pt x="1531" y="11"/>
                  </a:lnTo>
                  <a:lnTo>
                    <a:pt x="1552" y="24"/>
                  </a:lnTo>
                  <a:lnTo>
                    <a:pt x="1569" y="41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1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1"/>
                  </a:lnTo>
                  <a:lnTo>
                    <a:pt x="1508" y="220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0"/>
                  </a:lnTo>
                  <a:lnTo>
                    <a:pt x="63" y="211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1"/>
                  </a:lnTo>
                  <a:lnTo>
                    <a:pt x="42" y="24"/>
                  </a:lnTo>
                  <a:lnTo>
                    <a:pt x="63" y="11"/>
                  </a:lnTo>
                  <a:lnTo>
                    <a:pt x="87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0C688ED2-1A1C-4C96-B576-6299510F1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79"/>
              <a:ext cx="201" cy="56"/>
            </a:xfrm>
            <a:custGeom>
              <a:avLst/>
              <a:gdLst>
                <a:gd name="T0" fmla="*/ 113 w 805"/>
                <a:gd name="T1" fmla="*/ 0 h 223"/>
                <a:gd name="T2" fmla="*/ 805 w 805"/>
                <a:gd name="T3" fmla="*/ 0 h 223"/>
                <a:gd name="T4" fmla="*/ 805 w 805"/>
                <a:gd name="T5" fmla="*/ 223 h 223"/>
                <a:gd name="T6" fmla="*/ 113 w 805"/>
                <a:gd name="T7" fmla="*/ 223 h 223"/>
                <a:gd name="T8" fmla="*/ 87 w 805"/>
                <a:gd name="T9" fmla="*/ 220 h 223"/>
                <a:gd name="T10" fmla="*/ 63 w 805"/>
                <a:gd name="T11" fmla="*/ 211 h 223"/>
                <a:gd name="T12" fmla="*/ 42 w 805"/>
                <a:gd name="T13" fmla="*/ 199 h 223"/>
                <a:gd name="T14" fmla="*/ 25 w 805"/>
                <a:gd name="T15" fmla="*/ 182 h 223"/>
                <a:gd name="T16" fmla="*/ 12 w 805"/>
                <a:gd name="T17" fmla="*/ 161 h 223"/>
                <a:gd name="T18" fmla="*/ 3 w 805"/>
                <a:gd name="T19" fmla="*/ 137 h 223"/>
                <a:gd name="T20" fmla="*/ 0 w 805"/>
                <a:gd name="T21" fmla="*/ 111 h 223"/>
                <a:gd name="T22" fmla="*/ 3 w 805"/>
                <a:gd name="T23" fmla="*/ 86 h 223"/>
                <a:gd name="T24" fmla="*/ 12 w 805"/>
                <a:gd name="T25" fmla="*/ 62 h 223"/>
                <a:gd name="T26" fmla="*/ 25 w 805"/>
                <a:gd name="T27" fmla="*/ 41 h 223"/>
                <a:gd name="T28" fmla="*/ 42 w 805"/>
                <a:gd name="T29" fmla="*/ 24 h 223"/>
                <a:gd name="T30" fmla="*/ 63 w 805"/>
                <a:gd name="T31" fmla="*/ 11 h 223"/>
                <a:gd name="T32" fmla="*/ 87 w 805"/>
                <a:gd name="T33" fmla="*/ 2 h 223"/>
                <a:gd name="T34" fmla="*/ 113 w 805"/>
                <a:gd name="T3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3">
                  <a:moveTo>
                    <a:pt x="113" y="0"/>
                  </a:moveTo>
                  <a:lnTo>
                    <a:pt x="805" y="0"/>
                  </a:lnTo>
                  <a:lnTo>
                    <a:pt x="805" y="223"/>
                  </a:lnTo>
                  <a:lnTo>
                    <a:pt x="113" y="223"/>
                  </a:lnTo>
                  <a:lnTo>
                    <a:pt x="87" y="220"/>
                  </a:lnTo>
                  <a:lnTo>
                    <a:pt x="63" y="211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1"/>
                  </a:lnTo>
                  <a:lnTo>
                    <a:pt x="42" y="24"/>
                  </a:lnTo>
                  <a:lnTo>
                    <a:pt x="63" y="11"/>
                  </a:lnTo>
                  <a:lnTo>
                    <a:pt x="87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52">
              <a:extLst>
                <a:ext uri="{FF2B5EF4-FFF2-40B4-BE49-F238E27FC236}">
                  <a16:creationId xmlns:a16="http://schemas.microsoft.com/office/drawing/2014/main" id="{01777EB9-3E9A-4B0B-B583-48BDDD825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398" cy="56"/>
            </a:xfrm>
            <a:custGeom>
              <a:avLst/>
              <a:gdLst>
                <a:gd name="T0" fmla="*/ 113 w 1594"/>
                <a:gd name="T1" fmla="*/ 0 h 224"/>
                <a:gd name="T2" fmla="*/ 1482 w 1594"/>
                <a:gd name="T3" fmla="*/ 0 h 224"/>
                <a:gd name="T4" fmla="*/ 1508 w 1594"/>
                <a:gd name="T5" fmla="*/ 3 h 224"/>
                <a:gd name="T6" fmla="*/ 1531 w 1594"/>
                <a:gd name="T7" fmla="*/ 12 h 224"/>
                <a:gd name="T8" fmla="*/ 1552 w 1594"/>
                <a:gd name="T9" fmla="*/ 25 h 224"/>
                <a:gd name="T10" fmla="*/ 1569 w 1594"/>
                <a:gd name="T11" fmla="*/ 43 h 224"/>
                <a:gd name="T12" fmla="*/ 1583 w 1594"/>
                <a:gd name="T13" fmla="*/ 63 h 224"/>
                <a:gd name="T14" fmla="*/ 1591 w 1594"/>
                <a:gd name="T15" fmla="*/ 87 h 224"/>
                <a:gd name="T16" fmla="*/ 1594 w 1594"/>
                <a:gd name="T17" fmla="*/ 112 h 224"/>
                <a:gd name="T18" fmla="*/ 1591 w 1594"/>
                <a:gd name="T19" fmla="*/ 137 h 224"/>
                <a:gd name="T20" fmla="*/ 1583 w 1594"/>
                <a:gd name="T21" fmla="*/ 161 h 224"/>
                <a:gd name="T22" fmla="*/ 1569 w 1594"/>
                <a:gd name="T23" fmla="*/ 182 h 224"/>
                <a:gd name="T24" fmla="*/ 1552 w 1594"/>
                <a:gd name="T25" fmla="*/ 199 h 224"/>
                <a:gd name="T26" fmla="*/ 1531 w 1594"/>
                <a:gd name="T27" fmla="*/ 213 h 224"/>
                <a:gd name="T28" fmla="*/ 1508 w 1594"/>
                <a:gd name="T29" fmla="*/ 221 h 224"/>
                <a:gd name="T30" fmla="*/ 1482 w 1594"/>
                <a:gd name="T31" fmla="*/ 224 h 224"/>
                <a:gd name="T32" fmla="*/ 113 w 1594"/>
                <a:gd name="T33" fmla="*/ 224 h 224"/>
                <a:gd name="T34" fmla="*/ 87 w 1594"/>
                <a:gd name="T35" fmla="*/ 221 h 224"/>
                <a:gd name="T36" fmla="*/ 63 w 1594"/>
                <a:gd name="T37" fmla="*/ 213 h 224"/>
                <a:gd name="T38" fmla="*/ 42 w 1594"/>
                <a:gd name="T39" fmla="*/ 199 h 224"/>
                <a:gd name="T40" fmla="*/ 25 w 1594"/>
                <a:gd name="T41" fmla="*/ 182 h 224"/>
                <a:gd name="T42" fmla="*/ 12 w 1594"/>
                <a:gd name="T43" fmla="*/ 161 h 224"/>
                <a:gd name="T44" fmla="*/ 3 w 1594"/>
                <a:gd name="T45" fmla="*/ 137 h 224"/>
                <a:gd name="T46" fmla="*/ 0 w 1594"/>
                <a:gd name="T47" fmla="*/ 112 h 224"/>
                <a:gd name="T48" fmla="*/ 3 w 1594"/>
                <a:gd name="T49" fmla="*/ 87 h 224"/>
                <a:gd name="T50" fmla="*/ 12 w 1594"/>
                <a:gd name="T51" fmla="*/ 63 h 224"/>
                <a:gd name="T52" fmla="*/ 25 w 1594"/>
                <a:gd name="T53" fmla="*/ 43 h 224"/>
                <a:gd name="T54" fmla="*/ 42 w 1594"/>
                <a:gd name="T55" fmla="*/ 25 h 224"/>
                <a:gd name="T56" fmla="*/ 63 w 1594"/>
                <a:gd name="T57" fmla="*/ 12 h 224"/>
                <a:gd name="T58" fmla="*/ 87 w 1594"/>
                <a:gd name="T59" fmla="*/ 3 h 224"/>
                <a:gd name="T60" fmla="*/ 113 w 1594"/>
                <a:gd name="T6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4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5"/>
                  </a:lnTo>
                  <a:lnTo>
                    <a:pt x="1569" y="43"/>
                  </a:lnTo>
                  <a:lnTo>
                    <a:pt x="1583" y="63"/>
                  </a:lnTo>
                  <a:lnTo>
                    <a:pt x="1591" y="87"/>
                  </a:lnTo>
                  <a:lnTo>
                    <a:pt x="1594" y="112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3"/>
                  </a:lnTo>
                  <a:lnTo>
                    <a:pt x="1508" y="221"/>
                  </a:lnTo>
                  <a:lnTo>
                    <a:pt x="1482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53">
              <a:extLst>
                <a:ext uri="{FF2B5EF4-FFF2-40B4-BE49-F238E27FC236}">
                  <a16:creationId xmlns:a16="http://schemas.microsoft.com/office/drawing/2014/main" id="{178FD702-37BA-4498-81E0-9D1DB71D3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201" cy="56"/>
            </a:xfrm>
            <a:custGeom>
              <a:avLst/>
              <a:gdLst>
                <a:gd name="T0" fmla="*/ 113 w 805"/>
                <a:gd name="T1" fmla="*/ 0 h 224"/>
                <a:gd name="T2" fmla="*/ 805 w 805"/>
                <a:gd name="T3" fmla="*/ 0 h 224"/>
                <a:gd name="T4" fmla="*/ 805 w 805"/>
                <a:gd name="T5" fmla="*/ 224 h 224"/>
                <a:gd name="T6" fmla="*/ 113 w 805"/>
                <a:gd name="T7" fmla="*/ 224 h 224"/>
                <a:gd name="T8" fmla="*/ 87 w 805"/>
                <a:gd name="T9" fmla="*/ 221 h 224"/>
                <a:gd name="T10" fmla="*/ 63 w 805"/>
                <a:gd name="T11" fmla="*/ 213 h 224"/>
                <a:gd name="T12" fmla="*/ 42 w 805"/>
                <a:gd name="T13" fmla="*/ 199 h 224"/>
                <a:gd name="T14" fmla="*/ 25 w 805"/>
                <a:gd name="T15" fmla="*/ 182 h 224"/>
                <a:gd name="T16" fmla="*/ 12 w 805"/>
                <a:gd name="T17" fmla="*/ 161 h 224"/>
                <a:gd name="T18" fmla="*/ 3 w 805"/>
                <a:gd name="T19" fmla="*/ 137 h 224"/>
                <a:gd name="T20" fmla="*/ 0 w 805"/>
                <a:gd name="T21" fmla="*/ 112 h 224"/>
                <a:gd name="T22" fmla="*/ 3 w 805"/>
                <a:gd name="T23" fmla="*/ 87 h 224"/>
                <a:gd name="T24" fmla="*/ 12 w 805"/>
                <a:gd name="T25" fmla="*/ 63 h 224"/>
                <a:gd name="T26" fmla="*/ 25 w 805"/>
                <a:gd name="T27" fmla="*/ 43 h 224"/>
                <a:gd name="T28" fmla="*/ 42 w 805"/>
                <a:gd name="T29" fmla="*/ 25 h 224"/>
                <a:gd name="T30" fmla="*/ 63 w 805"/>
                <a:gd name="T31" fmla="*/ 12 h 224"/>
                <a:gd name="T32" fmla="*/ 87 w 805"/>
                <a:gd name="T33" fmla="*/ 3 h 224"/>
                <a:gd name="T34" fmla="*/ 113 w 805"/>
                <a:gd name="T3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4">
                  <a:moveTo>
                    <a:pt x="113" y="0"/>
                  </a:moveTo>
                  <a:lnTo>
                    <a:pt x="805" y="0"/>
                  </a:lnTo>
                  <a:lnTo>
                    <a:pt x="805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7" name="Group 208">
            <a:extLst>
              <a:ext uri="{FF2B5EF4-FFF2-40B4-BE49-F238E27FC236}">
                <a16:creationId xmlns:a16="http://schemas.microsoft.com/office/drawing/2014/main" id="{7B2E3DDD-6FD1-4A37-A96E-1B7154DC2B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6360" y="3605109"/>
            <a:ext cx="379834" cy="507566"/>
            <a:chOff x="170" y="1475"/>
            <a:chExt cx="797" cy="1076"/>
          </a:xfrm>
        </p:grpSpPr>
        <p:sp>
          <p:nvSpPr>
            <p:cNvPr id="78" name="Freeform 210">
              <a:extLst>
                <a:ext uri="{FF2B5EF4-FFF2-40B4-BE49-F238E27FC236}">
                  <a16:creationId xmlns:a16="http://schemas.microsoft.com/office/drawing/2014/main" id="{AF5759C8-F015-43C3-93B1-36A1542E1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" y="1475"/>
              <a:ext cx="797" cy="1076"/>
            </a:xfrm>
            <a:custGeom>
              <a:avLst/>
              <a:gdLst>
                <a:gd name="T0" fmla="*/ 264 w 3190"/>
                <a:gd name="T1" fmla="*/ 0 h 4307"/>
                <a:gd name="T2" fmla="*/ 2926 w 3190"/>
                <a:gd name="T3" fmla="*/ 0 h 4307"/>
                <a:gd name="T4" fmla="*/ 2970 w 3190"/>
                <a:gd name="T5" fmla="*/ 2 h 4307"/>
                <a:gd name="T6" fmla="*/ 3010 w 3190"/>
                <a:gd name="T7" fmla="*/ 13 h 4307"/>
                <a:gd name="T8" fmla="*/ 3048 w 3190"/>
                <a:gd name="T9" fmla="*/ 28 h 4307"/>
                <a:gd name="T10" fmla="*/ 3082 w 3190"/>
                <a:gd name="T11" fmla="*/ 51 h 4307"/>
                <a:gd name="T12" fmla="*/ 3113 w 3190"/>
                <a:gd name="T13" fmla="*/ 77 h 4307"/>
                <a:gd name="T14" fmla="*/ 3139 w 3190"/>
                <a:gd name="T15" fmla="*/ 107 h 4307"/>
                <a:gd name="T16" fmla="*/ 3162 w 3190"/>
                <a:gd name="T17" fmla="*/ 142 h 4307"/>
                <a:gd name="T18" fmla="*/ 3177 w 3190"/>
                <a:gd name="T19" fmla="*/ 180 h 4307"/>
                <a:gd name="T20" fmla="*/ 3187 w 3190"/>
                <a:gd name="T21" fmla="*/ 221 h 4307"/>
                <a:gd name="T22" fmla="*/ 3190 w 3190"/>
                <a:gd name="T23" fmla="*/ 263 h 4307"/>
                <a:gd name="T24" fmla="*/ 3190 w 3190"/>
                <a:gd name="T25" fmla="*/ 4042 h 4307"/>
                <a:gd name="T26" fmla="*/ 3187 w 3190"/>
                <a:gd name="T27" fmla="*/ 4085 h 4307"/>
                <a:gd name="T28" fmla="*/ 3177 w 3190"/>
                <a:gd name="T29" fmla="*/ 4126 h 4307"/>
                <a:gd name="T30" fmla="*/ 3162 w 3190"/>
                <a:gd name="T31" fmla="*/ 4164 h 4307"/>
                <a:gd name="T32" fmla="*/ 3139 w 3190"/>
                <a:gd name="T33" fmla="*/ 4198 h 4307"/>
                <a:gd name="T34" fmla="*/ 3113 w 3190"/>
                <a:gd name="T35" fmla="*/ 4229 h 4307"/>
                <a:gd name="T36" fmla="*/ 3082 w 3190"/>
                <a:gd name="T37" fmla="*/ 4255 h 4307"/>
                <a:gd name="T38" fmla="*/ 3048 w 3190"/>
                <a:gd name="T39" fmla="*/ 4276 h 4307"/>
                <a:gd name="T40" fmla="*/ 3010 w 3190"/>
                <a:gd name="T41" fmla="*/ 4292 h 4307"/>
                <a:gd name="T42" fmla="*/ 2970 w 3190"/>
                <a:gd name="T43" fmla="*/ 4303 h 4307"/>
                <a:gd name="T44" fmla="*/ 2926 w 3190"/>
                <a:gd name="T45" fmla="*/ 4307 h 4307"/>
                <a:gd name="T46" fmla="*/ 264 w 3190"/>
                <a:gd name="T47" fmla="*/ 4307 h 4307"/>
                <a:gd name="T48" fmla="*/ 221 w 3190"/>
                <a:gd name="T49" fmla="*/ 4303 h 4307"/>
                <a:gd name="T50" fmla="*/ 180 w 3190"/>
                <a:gd name="T51" fmla="*/ 4292 h 4307"/>
                <a:gd name="T52" fmla="*/ 142 w 3190"/>
                <a:gd name="T53" fmla="*/ 4276 h 4307"/>
                <a:gd name="T54" fmla="*/ 108 w 3190"/>
                <a:gd name="T55" fmla="*/ 4255 h 4307"/>
                <a:gd name="T56" fmla="*/ 77 w 3190"/>
                <a:gd name="T57" fmla="*/ 4229 h 4307"/>
                <a:gd name="T58" fmla="*/ 51 w 3190"/>
                <a:gd name="T59" fmla="*/ 4198 h 4307"/>
                <a:gd name="T60" fmla="*/ 30 w 3190"/>
                <a:gd name="T61" fmla="*/ 4164 h 4307"/>
                <a:gd name="T62" fmla="*/ 13 w 3190"/>
                <a:gd name="T63" fmla="*/ 4126 h 4307"/>
                <a:gd name="T64" fmla="*/ 4 w 3190"/>
                <a:gd name="T65" fmla="*/ 4085 h 4307"/>
                <a:gd name="T66" fmla="*/ 0 w 3190"/>
                <a:gd name="T67" fmla="*/ 4042 h 4307"/>
                <a:gd name="T68" fmla="*/ 0 w 3190"/>
                <a:gd name="T69" fmla="*/ 263 h 4307"/>
                <a:gd name="T70" fmla="*/ 4 w 3190"/>
                <a:gd name="T71" fmla="*/ 221 h 4307"/>
                <a:gd name="T72" fmla="*/ 13 w 3190"/>
                <a:gd name="T73" fmla="*/ 180 h 4307"/>
                <a:gd name="T74" fmla="*/ 30 w 3190"/>
                <a:gd name="T75" fmla="*/ 142 h 4307"/>
                <a:gd name="T76" fmla="*/ 51 w 3190"/>
                <a:gd name="T77" fmla="*/ 107 h 4307"/>
                <a:gd name="T78" fmla="*/ 77 w 3190"/>
                <a:gd name="T79" fmla="*/ 77 h 4307"/>
                <a:gd name="T80" fmla="*/ 108 w 3190"/>
                <a:gd name="T81" fmla="*/ 51 h 4307"/>
                <a:gd name="T82" fmla="*/ 142 w 3190"/>
                <a:gd name="T83" fmla="*/ 28 h 4307"/>
                <a:gd name="T84" fmla="*/ 180 w 3190"/>
                <a:gd name="T85" fmla="*/ 13 h 4307"/>
                <a:gd name="T86" fmla="*/ 221 w 3190"/>
                <a:gd name="T87" fmla="*/ 2 h 4307"/>
                <a:gd name="T88" fmla="*/ 264 w 3190"/>
                <a:gd name="T89" fmla="*/ 0 h 4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90" h="4307">
                  <a:moveTo>
                    <a:pt x="264" y="0"/>
                  </a:moveTo>
                  <a:lnTo>
                    <a:pt x="2926" y="0"/>
                  </a:lnTo>
                  <a:lnTo>
                    <a:pt x="2970" y="2"/>
                  </a:lnTo>
                  <a:lnTo>
                    <a:pt x="3010" y="13"/>
                  </a:lnTo>
                  <a:lnTo>
                    <a:pt x="3048" y="28"/>
                  </a:lnTo>
                  <a:lnTo>
                    <a:pt x="3082" y="51"/>
                  </a:lnTo>
                  <a:lnTo>
                    <a:pt x="3113" y="77"/>
                  </a:lnTo>
                  <a:lnTo>
                    <a:pt x="3139" y="107"/>
                  </a:lnTo>
                  <a:lnTo>
                    <a:pt x="3162" y="142"/>
                  </a:lnTo>
                  <a:lnTo>
                    <a:pt x="3177" y="180"/>
                  </a:lnTo>
                  <a:lnTo>
                    <a:pt x="3187" y="221"/>
                  </a:lnTo>
                  <a:lnTo>
                    <a:pt x="3190" y="263"/>
                  </a:lnTo>
                  <a:lnTo>
                    <a:pt x="3190" y="4042"/>
                  </a:lnTo>
                  <a:lnTo>
                    <a:pt x="3187" y="4085"/>
                  </a:lnTo>
                  <a:lnTo>
                    <a:pt x="3177" y="4126"/>
                  </a:lnTo>
                  <a:lnTo>
                    <a:pt x="3162" y="4164"/>
                  </a:lnTo>
                  <a:lnTo>
                    <a:pt x="3139" y="4198"/>
                  </a:lnTo>
                  <a:lnTo>
                    <a:pt x="3113" y="4229"/>
                  </a:lnTo>
                  <a:lnTo>
                    <a:pt x="3082" y="4255"/>
                  </a:lnTo>
                  <a:lnTo>
                    <a:pt x="3048" y="4276"/>
                  </a:lnTo>
                  <a:lnTo>
                    <a:pt x="3010" y="4292"/>
                  </a:lnTo>
                  <a:lnTo>
                    <a:pt x="2970" y="4303"/>
                  </a:lnTo>
                  <a:lnTo>
                    <a:pt x="2926" y="4307"/>
                  </a:lnTo>
                  <a:lnTo>
                    <a:pt x="264" y="4307"/>
                  </a:lnTo>
                  <a:lnTo>
                    <a:pt x="221" y="4303"/>
                  </a:lnTo>
                  <a:lnTo>
                    <a:pt x="180" y="4292"/>
                  </a:lnTo>
                  <a:lnTo>
                    <a:pt x="142" y="4276"/>
                  </a:lnTo>
                  <a:lnTo>
                    <a:pt x="108" y="4255"/>
                  </a:lnTo>
                  <a:lnTo>
                    <a:pt x="77" y="4229"/>
                  </a:lnTo>
                  <a:lnTo>
                    <a:pt x="51" y="4198"/>
                  </a:lnTo>
                  <a:lnTo>
                    <a:pt x="30" y="4164"/>
                  </a:lnTo>
                  <a:lnTo>
                    <a:pt x="13" y="4126"/>
                  </a:lnTo>
                  <a:lnTo>
                    <a:pt x="4" y="4085"/>
                  </a:lnTo>
                  <a:lnTo>
                    <a:pt x="0" y="4042"/>
                  </a:lnTo>
                  <a:lnTo>
                    <a:pt x="0" y="263"/>
                  </a:lnTo>
                  <a:lnTo>
                    <a:pt x="4" y="221"/>
                  </a:lnTo>
                  <a:lnTo>
                    <a:pt x="13" y="180"/>
                  </a:lnTo>
                  <a:lnTo>
                    <a:pt x="30" y="142"/>
                  </a:lnTo>
                  <a:lnTo>
                    <a:pt x="51" y="107"/>
                  </a:lnTo>
                  <a:lnTo>
                    <a:pt x="77" y="77"/>
                  </a:lnTo>
                  <a:lnTo>
                    <a:pt x="108" y="51"/>
                  </a:lnTo>
                  <a:lnTo>
                    <a:pt x="142" y="28"/>
                  </a:lnTo>
                  <a:lnTo>
                    <a:pt x="180" y="13"/>
                  </a:lnTo>
                  <a:lnTo>
                    <a:pt x="221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211">
              <a:extLst>
                <a:ext uri="{FF2B5EF4-FFF2-40B4-BE49-F238E27FC236}">
                  <a16:creationId xmlns:a16="http://schemas.microsoft.com/office/drawing/2014/main" id="{B1243415-FF29-4AEC-B112-0BA9D4BE3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" y="1475"/>
              <a:ext cx="728" cy="1074"/>
            </a:xfrm>
            <a:custGeom>
              <a:avLst/>
              <a:gdLst>
                <a:gd name="T0" fmla="*/ 0 w 2913"/>
                <a:gd name="T1" fmla="*/ 0 h 4299"/>
                <a:gd name="T2" fmla="*/ 2649 w 2913"/>
                <a:gd name="T3" fmla="*/ 0 h 4299"/>
                <a:gd name="T4" fmla="*/ 2693 w 2913"/>
                <a:gd name="T5" fmla="*/ 2 h 4299"/>
                <a:gd name="T6" fmla="*/ 2733 w 2913"/>
                <a:gd name="T7" fmla="*/ 13 h 4299"/>
                <a:gd name="T8" fmla="*/ 2771 w 2913"/>
                <a:gd name="T9" fmla="*/ 28 h 4299"/>
                <a:gd name="T10" fmla="*/ 2805 w 2913"/>
                <a:gd name="T11" fmla="*/ 51 h 4299"/>
                <a:gd name="T12" fmla="*/ 2836 w 2913"/>
                <a:gd name="T13" fmla="*/ 77 h 4299"/>
                <a:gd name="T14" fmla="*/ 2862 w 2913"/>
                <a:gd name="T15" fmla="*/ 107 h 4299"/>
                <a:gd name="T16" fmla="*/ 2885 w 2913"/>
                <a:gd name="T17" fmla="*/ 142 h 4299"/>
                <a:gd name="T18" fmla="*/ 2900 w 2913"/>
                <a:gd name="T19" fmla="*/ 180 h 4299"/>
                <a:gd name="T20" fmla="*/ 2910 w 2913"/>
                <a:gd name="T21" fmla="*/ 221 h 4299"/>
                <a:gd name="T22" fmla="*/ 2913 w 2913"/>
                <a:gd name="T23" fmla="*/ 263 h 4299"/>
                <a:gd name="T24" fmla="*/ 2913 w 2913"/>
                <a:gd name="T25" fmla="*/ 4036 h 4299"/>
                <a:gd name="T26" fmla="*/ 2910 w 2913"/>
                <a:gd name="T27" fmla="*/ 4077 h 4299"/>
                <a:gd name="T28" fmla="*/ 2900 w 2913"/>
                <a:gd name="T29" fmla="*/ 4119 h 4299"/>
                <a:gd name="T30" fmla="*/ 2885 w 2913"/>
                <a:gd name="T31" fmla="*/ 4156 h 4299"/>
                <a:gd name="T32" fmla="*/ 2862 w 2913"/>
                <a:gd name="T33" fmla="*/ 4191 h 4299"/>
                <a:gd name="T34" fmla="*/ 2836 w 2913"/>
                <a:gd name="T35" fmla="*/ 4221 h 4299"/>
                <a:gd name="T36" fmla="*/ 2805 w 2913"/>
                <a:gd name="T37" fmla="*/ 4249 h 4299"/>
                <a:gd name="T38" fmla="*/ 2771 w 2913"/>
                <a:gd name="T39" fmla="*/ 4270 h 4299"/>
                <a:gd name="T40" fmla="*/ 2733 w 2913"/>
                <a:gd name="T41" fmla="*/ 4286 h 4299"/>
                <a:gd name="T42" fmla="*/ 2693 w 2913"/>
                <a:gd name="T43" fmla="*/ 4296 h 4299"/>
                <a:gd name="T44" fmla="*/ 2649 w 2913"/>
                <a:gd name="T45" fmla="*/ 4299 h 4299"/>
                <a:gd name="T46" fmla="*/ 0 w 2913"/>
                <a:gd name="T47" fmla="*/ 4299 h 4299"/>
                <a:gd name="T48" fmla="*/ 0 w 2913"/>
                <a:gd name="T49" fmla="*/ 0 h 4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13" h="4299">
                  <a:moveTo>
                    <a:pt x="0" y="0"/>
                  </a:moveTo>
                  <a:lnTo>
                    <a:pt x="2649" y="0"/>
                  </a:lnTo>
                  <a:lnTo>
                    <a:pt x="2693" y="2"/>
                  </a:lnTo>
                  <a:lnTo>
                    <a:pt x="2733" y="13"/>
                  </a:lnTo>
                  <a:lnTo>
                    <a:pt x="2771" y="28"/>
                  </a:lnTo>
                  <a:lnTo>
                    <a:pt x="2805" y="51"/>
                  </a:lnTo>
                  <a:lnTo>
                    <a:pt x="2836" y="77"/>
                  </a:lnTo>
                  <a:lnTo>
                    <a:pt x="2862" y="107"/>
                  </a:lnTo>
                  <a:lnTo>
                    <a:pt x="2885" y="142"/>
                  </a:lnTo>
                  <a:lnTo>
                    <a:pt x="2900" y="180"/>
                  </a:lnTo>
                  <a:lnTo>
                    <a:pt x="2910" y="221"/>
                  </a:lnTo>
                  <a:lnTo>
                    <a:pt x="2913" y="263"/>
                  </a:lnTo>
                  <a:lnTo>
                    <a:pt x="2913" y="4036"/>
                  </a:lnTo>
                  <a:lnTo>
                    <a:pt x="2910" y="4077"/>
                  </a:lnTo>
                  <a:lnTo>
                    <a:pt x="2900" y="4119"/>
                  </a:lnTo>
                  <a:lnTo>
                    <a:pt x="2885" y="4156"/>
                  </a:lnTo>
                  <a:lnTo>
                    <a:pt x="2862" y="4191"/>
                  </a:lnTo>
                  <a:lnTo>
                    <a:pt x="2836" y="4221"/>
                  </a:lnTo>
                  <a:lnTo>
                    <a:pt x="2805" y="4249"/>
                  </a:lnTo>
                  <a:lnTo>
                    <a:pt x="2771" y="4270"/>
                  </a:lnTo>
                  <a:lnTo>
                    <a:pt x="2733" y="4286"/>
                  </a:lnTo>
                  <a:lnTo>
                    <a:pt x="2693" y="4296"/>
                  </a:lnTo>
                  <a:lnTo>
                    <a:pt x="2649" y="4299"/>
                  </a:lnTo>
                  <a:lnTo>
                    <a:pt x="0" y="4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212">
              <a:extLst>
                <a:ext uri="{FF2B5EF4-FFF2-40B4-BE49-F238E27FC236}">
                  <a16:creationId xmlns:a16="http://schemas.microsoft.com/office/drawing/2014/main" id="{C19ACCEE-2EE9-4790-B374-7A68F14EC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" y="1527"/>
              <a:ext cx="659" cy="903"/>
            </a:xfrm>
            <a:custGeom>
              <a:avLst/>
              <a:gdLst>
                <a:gd name="T0" fmla="*/ 208 w 2636"/>
                <a:gd name="T1" fmla="*/ 0 h 3612"/>
                <a:gd name="T2" fmla="*/ 2429 w 2636"/>
                <a:gd name="T3" fmla="*/ 0 h 3612"/>
                <a:gd name="T4" fmla="*/ 2462 w 2636"/>
                <a:gd name="T5" fmla="*/ 4 h 3612"/>
                <a:gd name="T6" fmla="*/ 2495 w 2636"/>
                <a:gd name="T7" fmla="*/ 14 h 3612"/>
                <a:gd name="T8" fmla="*/ 2525 w 2636"/>
                <a:gd name="T9" fmla="*/ 30 h 3612"/>
                <a:gd name="T10" fmla="*/ 2553 w 2636"/>
                <a:gd name="T11" fmla="*/ 51 h 3612"/>
                <a:gd name="T12" fmla="*/ 2576 w 2636"/>
                <a:gd name="T13" fmla="*/ 77 h 3612"/>
                <a:gd name="T14" fmla="*/ 2597 w 2636"/>
                <a:gd name="T15" fmla="*/ 106 h 3612"/>
                <a:gd name="T16" fmla="*/ 2613 w 2636"/>
                <a:gd name="T17" fmla="*/ 139 h 3612"/>
                <a:gd name="T18" fmla="*/ 2626 w 2636"/>
                <a:gd name="T19" fmla="*/ 173 h 3612"/>
                <a:gd name="T20" fmla="*/ 2634 w 2636"/>
                <a:gd name="T21" fmla="*/ 207 h 3612"/>
                <a:gd name="T22" fmla="*/ 2636 w 2636"/>
                <a:gd name="T23" fmla="*/ 243 h 3612"/>
                <a:gd name="T24" fmla="*/ 2636 w 2636"/>
                <a:gd name="T25" fmla="*/ 3397 h 3612"/>
                <a:gd name="T26" fmla="*/ 2632 w 2636"/>
                <a:gd name="T27" fmla="*/ 3435 h 3612"/>
                <a:gd name="T28" fmla="*/ 2625 w 2636"/>
                <a:gd name="T29" fmla="*/ 3471 h 3612"/>
                <a:gd name="T30" fmla="*/ 2610 w 2636"/>
                <a:gd name="T31" fmla="*/ 3504 h 3612"/>
                <a:gd name="T32" fmla="*/ 2591 w 2636"/>
                <a:gd name="T33" fmla="*/ 3534 h 3612"/>
                <a:gd name="T34" fmla="*/ 2566 w 2636"/>
                <a:gd name="T35" fmla="*/ 3560 h 3612"/>
                <a:gd name="T36" fmla="*/ 2537 w 2636"/>
                <a:gd name="T37" fmla="*/ 3583 h 3612"/>
                <a:gd name="T38" fmla="*/ 2504 w 2636"/>
                <a:gd name="T39" fmla="*/ 3598 h 3612"/>
                <a:gd name="T40" fmla="*/ 2468 w 2636"/>
                <a:gd name="T41" fmla="*/ 3609 h 3612"/>
                <a:gd name="T42" fmla="*/ 2429 w 2636"/>
                <a:gd name="T43" fmla="*/ 3612 h 3612"/>
                <a:gd name="T44" fmla="*/ 208 w 2636"/>
                <a:gd name="T45" fmla="*/ 3612 h 3612"/>
                <a:gd name="T46" fmla="*/ 170 w 2636"/>
                <a:gd name="T47" fmla="*/ 3609 h 3612"/>
                <a:gd name="T48" fmla="*/ 134 w 2636"/>
                <a:gd name="T49" fmla="*/ 3598 h 3612"/>
                <a:gd name="T50" fmla="*/ 102 w 2636"/>
                <a:gd name="T51" fmla="*/ 3583 h 3612"/>
                <a:gd name="T52" fmla="*/ 73 w 2636"/>
                <a:gd name="T53" fmla="*/ 3560 h 3612"/>
                <a:gd name="T54" fmla="*/ 48 w 2636"/>
                <a:gd name="T55" fmla="*/ 3534 h 3612"/>
                <a:gd name="T56" fmla="*/ 29 w 2636"/>
                <a:gd name="T57" fmla="*/ 3504 h 3612"/>
                <a:gd name="T58" fmla="*/ 13 w 2636"/>
                <a:gd name="T59" fmla="*/ 3471 h 3612"/>
                <a:gd name="T60" fmla="*/ 4 w 2636"/>
                <a:gd name="T61" fmla="*/ 3435 h 3612"/>
                <a:gd name="T62" fmla="*/ 0 w 2636"/>
                <a:gd name="T63" fmla="*/ 3397 h 3612"/>
                <a:gd name="T64" fmla="*/ 0 w 2636"/>
                <a:gd name="T65" fmla="*/ 243 h 3612"/>
                <a:gd name="T66" fmla="*/ 2 w 2636"/>
                <a:gd name="T67" fmla="*/ 207 h 3612"/>
                <a:gd name="T68" fmla="*/ 10 w 2636"/>
                <a:gd name="T69" fmla="*/ 173 h 3612"/>
                <a:gd name="T70" fmla="*/ 22 w 2636"/>
                <a:gd name="T71" fmla="*/ 139 h 3612"/>
                <a:gd name="T72" fmla="*/ 38 w 2636"/>
                <a:gd name="T73" fmla="*/ 106 h 3612"/>
                <a:gd name="T74" fmla="*/ 57 w 2636"/>
                <a:gd name="T75" fmla="*/ 77 h 3612"/>
                <a:gd name="T76" fmla="*/ 81 w 2636"/>
                <a:gd name="T77" fmla="*/ 51 h 3612"/>
                <a:gd name="T78" fmla="*/ 108 w 2636"/>
                <a:gd name="T79" fmla="*/ 30 h 3612"/>
                <a:gd name="T80" fmla="*/ 138 w 2636"/>
                <a:gd name="T81" fmla="*/ 14 h 3612"/>
                <a:gd name="T82" fmla="*/ 172 w 2636"/>
                <a:gd name="T83" fmla="*/ 4 h 3612"/>
                <a:gd name="T84" fmla="*/ 208 w 2636"/>
                <a:gd name="T85" fmla="*/ 0 h 3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36" h="3612">
                  <a:moveTo>
                    <a:pt x="208" y="0"/>
                  </a:moveTo>
                  <a:lnTo>
                    <a:pt x="2429" y="0"/>
                  </a:lnTo>
                  <a:lnTo>
                    <a:pt x="2462" y="4"/>
                  </a:lnTo>
                  <a:lnTo>
                    <a:pt x="2495" y="14"/>
                  </a:lnTo>
                  <a:lnTo>
                    <a:pt x="2525" y="30"/>
                  </a:lnTo>
                  <a:lnTo>
                    <a:pt x="2553" y="51"/>
                  </a:lnTo>
                  <a:lnTo>
                    <a:pt x="2576" y="77"/>
                  </a:lnTo>
                  <a:lnTo>
                    <a:pt x="2597" y="106"/>
                  </a:lnTo>
                  <a:lnTo>
                    <a:pt x="2613" y="139"/>
                  </a:lnTo>
                  <a:lnTo>
                    <a:pt x="2626" y="173"/>
                  </a:lnTo>
                  <a:lnTo>
                    <a:pt x="2634" y="207"/>
                  </a:lnTo>
                  <a:lnTo>
                    <a:pt x="2636" y="243"/>
                  </a:lnTo>
                  <a:lnTo>
                    <a:pt x="2636" y="3397"/>
                  </a:lnTo>
                  <a:lnTo>
                    <a:pt x="2632" y="3435"/>
                  </a:lnTo>
                  <a:lnTo>
                    <a:pt x="2625" y="3471"/>
                  </a:lnTo>
                  <a:lnTo>
                    <a:pt x="2610" y="3504"/>
                  </a:lnTo>
                  <a:lnTo>
                    <a:pt x="2591" y="3534"/>
                  </a:lnTo>
                  <a:lnTo>
                    <a:pt x="2566" y="3560"/>
                  </a:lnTo>
                  <a:lnTo>
                    <a:pt x="2537" y="3583"/>
                  </a:lnTo>
                  <a:lnTo>
                    <a:pt x="2504" y="3598"/>
                  </a:lnTo>
                  <a:lnTo>
                    <a:pt x="2468" y="3609"/>
                  </a:lnTo>
                  <a:lnTo>
                    <a:pt x="2429" y="3612"/>
                  </a:lnTo>
                  <a:lnTo>
                    <a:pt x="208" y="3612"/>
                  </a:lnTo>
                  <a:lnTo>
                    <a:pt x="170" y="3609"/>
                  </a:lnTo>
                  <a:lnTo>
                    <a:pt x="134" y="3598"/>
                  </a:lnTo>
                  <a:lnTo>
                    <a:pt x="102" y="3583"/>
                  </a:lnTo>
                  <a:lnTo>
                    <a:pt x="73" y="3560"/>
                  </a:lnTo>
                  <a:lnTo>
                    <a:pt x="48" y="3534"/>
                  </a:lnTo>
                  <a:lnTo>
                    <a:pt x="29" y="3504"/>
                  </a:lnTo>
                  <a:lnTo>
                    <a:pt x="13" y="3471"/>
                  </a:lnTo>
                  <a:lnTo>
                    <a:pt x="4" y="3435"/>
                  </a:lnTo>
                  <a:lnTo>
                    <a:pt x="0" y="3397"/>
                  </a:lnTo>
                  <a:lnTo>
                    <a:pt x="0" y="243"/>
                  </a:lnTo>
                  <a:lnTo>
                    <a:pt x="2" y="207"/>
                  </a:lnTo>
                  <a:lnTo>
                    <a:pt x="10" y="173"/>
                  </a:lnTo>
                  <a:lnTo>
                    <a:pt x="22" y="139"/>
                  </a:lnTo>
                  <a:lnTo>
                    <a:pt x="38" y="106"/>
                  </a:lnTo>
                  <a:lnTo>
                    <a:pt x="57" y="77"/>
                  </a:lnTo>
                  <a:lnTo>
                    <a:pt x="81" y="51"/>
                  </a:lnTo>
                  <a:lnTo>
                    <a:pt x="108" y="30"/>
                  </a:lnTo>
                  <a:lnTo>
                    <a:pt x="138" y="14"/>
                  </a:lnTo>
                  <a:lnTo>
                    <a:pt x="172" y="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DEEEF9"/>
            </a:solidFill>
            <a:ln w="0">
              <a:solidFill>
                <a:srgbClr val="DEEEF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213">
              <a:extLst>
                <a:ext uri="{FF2B5EF4-FFF2-40B4-BE49-F238E27FC236}">
                  <a16:creationId xmlns:a16="http://schemas.microsoft.com/office/drawing/2014/main" id="{D310B64E-F6C9-4E49-AEE8-C8E7D2AE7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" y="1527"/>
              <a:ext cx="607" cy="901"/>
            </a:xfrm>
            <a:custGeom>
              <a:avLst/>
              <a:gdLst>
                <a:gd name="T0" fmla="*/ 0 w 2428"/>
                <a:gd name="T1" fmla="*/ 0 h 3605"/>
                <a:gd name="T2" fmla="*/ 2221 w 2428"/>
                <a:gd name="T3" fmla="*/ 0 h 3605"/>
                <a:gd name="T4" fmla="*/ 2254 w 2428"/>
                <a:gd name="T5" fmla="*/ 4 h 3605"/>
                <a:gd name="T6" fmla="*/ 2287 w 2428"/>
                <a:gd name="T7" fmla="*/ 14 h 3605"/>
                <a:gd name="T8" fmla="*/ 2317 w 2428"/>
                <a:gd name="T9" fmla="*/ 30 h 3605"/>
                <a:gd name="T10" fmla="*/ 2345 w 2428"/>
                <a:gd name="T11" fmla="*/ 51 h 3605"/>
                <a:gd name="T12" fmla="*/ 2368 w 2428"/>
                <a:gd name="T13" fmla="*/ 77 h 3605"/>
                <a:gd name="T14" fmla="*/ 2389 w 2428"/>
                <a:gd name="T15" fmla="*/ 106 h 3605"/>
                <a:gd name="T16" fmla="*/ 2405 w 2428"/>
                <a:gd name="T17" fmla="*/ 139 h 3605"/>
                <a:gd name="T18" fmla="*/ 2418 w 2428"/>
                <a:gd name="T19" fmla="*/ 173 h 3605"/>
                <a:gd name="T20" fmla="*/ 2426 w 2428"/>
                <a:gd name="T21" fmla="*/ 207 h 3605"/>
                <a:gd name="T22" fmla="*/ 2428 w 2428"/>
                <a:gd name="T23" fmla="*/ 243 h 3605"/>
                <a:gd name="T24" fmla="*/ 2428 w 2428"/>
                <a:gd name="T25" fmla="*/ 3389 h 3605"/>
                <a:gd name="T26" fmla="*/ 2424 w 2428"/>
                <a:gd name="T27" fmla="*/ 3428 h 3605"/>
                <a:gd name="T28" fmla="*/ 2417 w 2428"/>
                <a:gd name="T29" fmla="*/ 3465 h 3605"/>
                <a:gd name="T30" fmla="*/ 2402 w 2428"/>
                <a:gd name="T31" fmla="*/ 3498 h 3605"/>
                <a:gd name="T32" fmla="*/ 2383 w 2428"/>
                <a:gd name="T33" fmla="*/ 3528 h 3605"/>
                <a:gd name="T34" fmla="*/ 2358 w 2428"/>
                <a:gd name="T35" fmla="*/ 3554 h 3605"/>
                <a:gd name="T36" fmla="*/ 2329 w 2428"/>
                <a:gd name="T37" fmla="*/ 3575 h 3605"/>
                <a:gd name="T38" fmla="*/ 2296 w 2428"/>
                <a:gd name="T39" fmla="*/ 3592 h 3605"/>
                <a:gd name="T40" fmla="*/ 2260 w 2428"/>
                <a:gd name="T41" fmla="*/ 3601 h 3605"/>
                <a:gd name="T42" fmla="*/ 2221 w 2428"/>
                <a:gd name="T43" fmla="*/ 3605 h 3605"/>
                <a:gd name="T44" fmla="*/ 0 w 2428"/>
                <a:gd name="T45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28" h="3605">
                  <a:moveTo>
                    <a:pt x="0" y="0"/>
                  </a:moveTo>
                  <a:lnTo>
                    <a:pt x="2221" y="0"/>
                  </a:lnTo>
                  <a:lnTo>
                    <a:pt x="2254" y="4"/>
                  </a:lnTo>
                  <a:lnTo>
                    <a:pt x="2287" y="14"/>
                  </a:lnTo>
                  <a:lnTo>
                    <a:pt x="2317" y="30"/>
                  </a:lnTo>
                  <a:lnTo>
                    <a:pt x="2345" y="51"/>
                  </a:lnTo>
                  <a:lnTo>
                    <a:pt x="2368" y="77"/>
                  </a:lnTo>
                  <a:lnTo>
                    <a:pt x="2389" y="106"/>
                  </a:lnTo>
                  <a:lnTo>
                    <a:pt x="2405" y="139"/>
                  </a:lnTo>
                  <a:lnTo>
                    <a:pt x="2418" y="173"/>
                  </a:lnTo>
                  <a:lnTo>
                    <a:pt x="2426" y="207"/>
                  </a:lnTo>
                  <a:lnTo>
                    <a:pt x="2428" y="243"/>
                  </a:lnTo>
                  <a:lnTo>
                    <a:pt x="2428" y="3389"/>
                  </a:lnTo>
                  <a:lnTo>
                    <a:pt x="2424" y="3428"/>
                  </a:lnTo>
                  <a:lnTo>
                    <a:pt x="2417" y="3465"/>
                  </a:lnTo>
                  <a:lnTo>
                    <a:pt x="2402" y="3498"/>
                  </a:lnTo>
                  <a:lnTo>
                    <a:pt x="2383" y="3528"/>
                  </a:lnTo>
                  <a:lnTo>
                    <a:pt x="2358" y="3554"/>
                  </a:lnTo>
                  <a:lnTo>
                    <a:pt x="2329" y="3575"/>
                  </a:lnTo>
                  <a:lnTo>
                    <a:pt x="2296" y="3592"/>
                  </a:lnTo>
                  <a:lnTo>
                    <a:pt x="2260" y="3601"/>
                  </a:lnTo>
                  <a:lnTo>
                    <a:pt x="2221" y="3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DAE5"/>
            </a:solidFill>
            <a:ln w="0">
              <a:solidFill>
                <a:srgbClr val="C6DA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Rectangle 214">
              <a:extLst>
                <a:ext uri="{FF2B5EF4-FFF2-40B4-BE49-F238E27FC236}">
                  <a16:creationId xmlns:a16="http://schemas.microsoft.com/office/drawing/2014/main" id="{21D250AD-0326-4439-A51C-81EB692A0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665"/>
              <a:ext cx="155" cy="209"/>
            </a:xfrm>
            <a:prstGeom prst="rect">
              <a:avLst/>
            </a:pr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Rectangle 215">
              <a:extLst>
                <a:ext uri="{FF2B5EF4-FFF2-40B4-BE49-F238E27FC236}">
                  <a16:creationId xmlns:a16="http://schemas.microsoft.com/office/drawing/2014/main" id="{885B62FC-004B-4FCF-813D-75FF4B55D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683"/>
              <a:ext cx="329" cy="17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Rectangle 216">
              <a:extLst>
                <a:ext uri="{FF2B5EF4-FFF2-40B4-BE49-F238E27FC236}">
                  <a16:creationId xmlns:a16="http://schemas.microsoft.com/office/drawing/2014/main" id="{4D66760F-8B80-4D9F-BB59-A64CC29A4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735"/>
              <a:ext cx="329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Rectangle 217">
              <a:extLst>
                <a:ext uri="{FF2B5EF4-FFF2-40B4-BE49-F238E27FC236}">
                  <a16:creationId xmlns:a16="http://schemas.microsoft.com/office/drawing/2014/main" id="{9DCDC868-24D9-40C5-BC27-CFE30EAC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787"/>
              <a:ext cx="329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Rectangle 218">
              <a:extLst>
                <a:ext uri="{FF2B5EF4-FFF2-40B4-BE49-F238E27FC236}">
                  <a16:creationId xmlns:a16="http://schemas.microsoft.com/office/drawing/2014/main" id="{58286494-63EB-41F9-B913-CFAA2321E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839"/>
              <a:ext cx="208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219">
              <a:extLst>
                <a:ext uri="{FF2B5EF4-FFF2-40B4-BE49-F238E27FC236}">
                  <a16:creationId xmlns:a16="http://schemas.microsoft.com/office/drawing/2014/main" id="{BA48954B-C8EB-4EC2-BB1B-F08DF9D5B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" y="1593"/>
              <a:ext cx="24" cy="24"/>
            </a:xfrm>
            <a:custGeom>
              <a:avLst/>
              <a:gdLst>
                <a:gd name="T0" fmla="*/ 50 w 99"/>
                <a:gd name="T1" fmla="*/ 0 h 97"/>
                <a:gd name="T2" fmla="*/ 68 w 99"/>
                <a:gd name="T3" fmla="*/ 3 h 97"/>
                <a:gd name="T4" fmla="*/ 84 w 99"/>
                <a:gd name="T5" fmla="*/ 13 h 97"/>
                <a:gd name="T6" fmla="*/ 95 w 99"/>
                <a:gd name="T7" fmla="*/ 29 h 97"/>
                <a:gd name="T8" fmla="*/ 99 w 99"/>
                <a:gd name="T9" fmla="*/ 49 h 97"/>
                <a:gd name="T10" fmla="*/ 95 w 99"/>
                <a:gd name="T11" fmla="*/ 67 h 97"/>
                <a:gd name="T12" fmla="*/ 84 w 99"/>
                <a:gd name="T13" fmla="*/ 83 h 97"/>
                <a:gd name="T14" fmla="*/ 68 w 99"/>
                <a:gd name="T15" fmla="*/ 93 h 97"/>
                <a:gd name="T16" fmla="*/ 50 w 99"/>
                <a:gd name="T17" fmla="*/ 97 h 97"/>
                <a:gd name="T18" fmla="*/ 31 w 99"/>
                <a:gd name="T19" fmla="*/ 93 h 97"/>
                <a:gd name="T20" fmla="*/ 15 w 99"/>
                <a:gd name="T21" fmla="*/ 83 h 97"/>
                <a:gd name="T22" fmla="*/ 4 w 99"/>
                <a:gd name="T23" fmla="*/ 67 h 97"/>
                <a:gd name="T24" fmla="*/ 0 w 99"/>
                <a:gd name="T25" fmla="*/ 49 h 97"/>
                <a:gd name="T26" fmla="*/ 4 w 99"/>
                <a:gd name="T27" fmla="*/ 29 h 97"/>
                <a:gd name="T28" fmla="*/ 15 w 99"/>
                <a:gd name="T29" fmla="*/ 13 h 97"/>
                <a:gd name="T30" fmla="*/ 31 w 99"/>
                <a:gd name="T31" fmla="*/ 3 h 97"/>
                <a:gd name="T32" fmla="*/ 50 w 99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97">
                  <a:moveTo>
                    <a:pt x="50" y="0"/>
                  </a:moveTo>
                  <a:lnTo>
                    <a:pt x="68" y="3"/>
                  </a:lnTo>
                  <a:lnTo>
                    <a:pt x="84" y="13"/>
                  </a:lnTo>
                  <a:lnTo>
                    <a:pt x="95" y="29"/>
                  </a:lnTo>
                  <a:lnTo>
                    <a:pt x="99" y="49"/>
                  </a:lnTo>
                  <a:lnTo>
                    <a:pt x="95" y="67"/>
                  </a:lnTo>
                  <a:lnTo>
                    <a:pt x="84" y="83"/>
                  </a:lnTo>
                  <a:lnTo>
                    <a:pt x="68" y="93"/>
                  </a:lnTo>
                  <a:lnTo>
                    <a:pt x="50" y="97"/>
                  </a:lnTo>
                  <a:lnTo>
                    <a:pt x="31" y="93"/>
                  </a:lnTo>
                  <a:lnTo>
                    <a:pt x="15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5" y="13"/>
                  </a:lnTo>
                  <a:lnTo>
                    <a:pt x="31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220">
              <a:extLst>
                <a:ext uri="{FF2B5EF4-FFF2-40B4-BE49-F238E27FC236}">
                  <a16:creationId xmlns:a16="http://schemas.microsoft.com/office/drawing/2014/main" id="{AE9449EB-8DB2-436B-9994-5214881CE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" y="1593"/>
              <a:ext cx="25" cy="24"/>
            </a:xfrm>
            <a:custGeom>
              <a:avLst/>
              <a:gdLst>
                <a:gd name="T0" fmla="*/ 50 w 98"/>
                <a:gd name="T1" fmla="*/ 0 h 97"/>
                <a:gd name="T2" fmla="*/ 68 w 98"/>
                <a:gd name="T3" fmla="*/ 3 h 97"/>
                <a:gd name="T4" fmla="*/ 84 w 98"/>
                <a:gd name="T5" fmla="*/ 13 h 97"/>
                <a:gd name="T6" fmla="*/ 94 w 98"/>
                <a:gd name="T7" fmla="*/ 29 h 97"/>
                <a:gd name="T8" fmla="*/ 98 w 98"/>
                <a:gd name="T9" fmla="*/ 49 h 97"/>
                <a:gd name="T10" fmla="*/ 94 w 98"/>
                <a:gd name="T11" fmla="*/ 67 h 97"/>
                <a:gd name="T12" fmla="*/ 84 w 98"/>
                <a:gd name="T13" fmla="*/ 83 h 97"/>
                <a:gd name="T14" fmla="*/ 68 w 98"/>
                <a:gd name="T15" fmla="*/ 93 h 97"/>
                <a:gd name="T16" fmla="*/ 50 w 98"/>
                <a:gd name="T17" fmla="*/ 97 h 97"/>
                <a:gd name="T18" fmla="*/ 30 w 98"/>
                <a:gd name="T19" fmla="*/ 93 h 97"/>
                <a:gd name="T20" fmla="*/ 14 w 98"/>
                <a:gd name="T21" fmla="*/ 83 h 97"/>
                <a:gd name="T22" fmla="*/ 4 w 98"/>
                <a:gd name="T23" fmla="*/ 67 h 97"/>
                <a:gd name="T24" fmla="*/ 0 w 98"/>
                <a:gd name="T25" fmla="*/ 49 h 97"/>
                <a:gd name="T26" fmla="*/ 4 w 98"/>
                <a:gd name="T27" fmla="*/ 29 h 97"/>
                <a:gd name="T28" fmla="*/ 14 w 98"/>
                <a:gd name="T29" fmla="*/ 13 h 97"/>
                <a:gd name="T30" fmla="*/ 30 w 98"/>
                <a:gd name="T31" fmla="*/ 3 h 97"/>
                <a:gd name="T32" fmla="*/ 50 w 98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97">
                  <a:moveTo>
                    <a:pt x="50" y="0"/>
                  </a:moveTo>
                  <a:lnTo>
                    <a:pt x="68" y="3"/>
                  </a:lnTo>
                  <a:lnTo>
                    <a:pt x="84" y="13"/>
                  </a:lnTo>
                  <a:lnTo>
                    <a:pt x="94" y="29"/>
                  </a:lnTo>
                  <a:lnTo>
                    <a:pt x="98" y="49"/>
                  </a:lnTo>
                  <a:lnTo>
                    <a:pt x="94" y="67"/>
                  </a:lnTo>
                  <a:lnTo>
                    <a:pt x="84" y="83"/>
                  </a:lnTo>
                  <a:lnTo>
                    <a:pt x="68" y="93"/>
                  </a:lnTo>
                  <a:lnTo>
                    <a:pt x="50" y="97"/>
                  </a:lnTo>
                  <a:lnTo>
                    <a:pt x="30" y="93"/>
                  </a:lnTo>
                  <a:lnTo>
                    <a:pt x="14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4" y="13"/>
                  </a:lnTo>
                  <a:lnTo>
                    <a:pt x="30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221">
              <a:extLst>
                <a:ext uri="{FF2B5EF4-FFF2-40B4-BE49-F238E27FC236}">
                  <a16:creationId xmlns:a16="http://schemas.microsoft.com/office/drawing/2014/main" id="{C6A9D840-F0FF-484C-89D1-33E1976F9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593"/>
              <a:ext cx="24" cy="24"/>
            </a:xfrm>
            <a:custGeom>
              <a:avLst/>
              <a:gdLst>
                <a:gd name="T0" fmla="*/ 48 w 98"/>
                <a:gd name="T1" fmla="*/ 0 h 97"/>
                <a:gd name="T2" fmla="*/ 68 w 98"/>
                <a:gd name="T3" fmla="*/ 3 h 97"/>
                <a:gd name="T4" fmla="*/ 83 w 98"/>
                <a:gd name="T5" fmla="*/ 13 h 97"/>
                <a:gd name="T6" fmla="*/ 94 w 98"/>
                <a:gd name="T7" fmla="*/ 29 h 97"/>
                <a:gd name="T8" fmla="*/ 98 w 98"/>
                <a:gd name="T9" fmla="*/ 49 h 97"/>
                <a:gd name="T10" fmla="*/ 94 w 98"/>
                <a:gd name="T11" fmla="*/ 67 h 97"/>
                <a:gd name="T12" fmla="*/ 83 w 98"/>
                <a:gd name="T13" fmla="*/ 83 h 97"/>
                <a:gd name="T14" fmla="*/ 68 w 98"/>
                <a:gd name="T15" fmla="*/ 93 h 97"/>
                <a:gd name="T16" fmla="*/ 48 w 98"/>
                <a:gd name="T17" fmla="*/ 97 h 97"/>
                <a:gd name="T18" fmla="*/ 30 w 98"/>
                <a:gd name="T19" fmla="*/ 93 h 97"/>
                <a:gd name="T20" fmla="*/ 14 w 98"/>
                <a:gd name="T21" fmla="*/ 83 h 97"/>
                <a:gd name="T22" fmla="*/ 4 w 98"/>
                <a:gd name="T23" fmla="*/ 67 h 97"/>
                <a:gd name="T24" fmla="*/ 0 w 98"/>
                <a:gd name="T25" fmla="*/ 49 h 97"/>
                <a:gd name="T26" fmla="*/ 4 w 98"/>
                <a:gd name="T27" fmla="*/ 29 h 97"/>
                <a:gd name="T28" fmla="*/ 14 w 98"/>
                <a:gd name="T29" fmla="*/ 13 h 97"/>
                <a:gd name="T30" fmla="*/ 30 w 98"/>
                <a:gd name="T31" fmla="*/ 3 h 97"/>
                <a:gd name="T32" fmla="*/ 48 w 98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97">
                  <a:moveTo>
                    <a:pt x="48" y="0"/>
                  </a:moveTo>
                  <a:lnTo>
                    <a:pt x="68" y="3"/>
                  </a:lnTo>
                  <a:lnTo>
                    <a:pt x="83" y="13"/>
                  </a:lnTo>
                  <a:lnTo>
                    <a:pt x="94" y="29"/>
                  </a:lnTo>
                  <a:lnTo>
                    <a:pt x="98" y="49"/>
                  </a:lnTo>
                  <a:lnTo>
                    <a:pt x="94" y="67"/>
                  </a:lnTo>
                  <a:lnTo>
                    <a:pt x="83" y="83"/>
                  </a:lnTo>
                  <a:lnTo>
                    <a:pt x="68" y="93"/>
                  </a:lnTo>
                  <a:lnTo>
                    <a:pt x="48" y="97"/>
                  </a:lnTo>
                  <a:lnTo>
                    <a:pt x="30" y="93"/>
                  </a:lnTo>
                  <a:lnTo>
                    <a:pt x="14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4" y="13"/>
                  </a:lnTo>
                  <a:lnTo>
                    <a:pt x="30" y="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Rectangle 222">
              <a:extLst>
                <a:ext uri="{FF2B5EF4-FFF2-40B4-BE49-F238E27FC236}">
                  <a16:creationId xmlns:a16="http://schemas.microsoft.com/office/drawing/2014/main" id="{837FC835-63BF-4F3C-9674-B8B5CC93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943"/>
              <a:ext cx="519" cy="105"/>
            </a:xfrm>
            <a:prstGeom prst="rect">
              <a:avLst/>
            </a:prstGeom>
            <a:solidFill>
              <a:srgbClr val="23C181"/>
            </a:solidFill>
            <a:ln w="0">
              <a:solidFill>
                <a:srgbClr val="23C1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Rectangle 223">
              <a:extLst>
                <a:ext uri="{FF2B5EF4-FFF2-40B4-BE49-F238E27FC236}">
                  <a16:creationId xmlns:a16="http://schemas.microsoft.com/office/drawing/2014/main" id="{B9827566-D93D-41E7-8F09-86782DB08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2100"/>
              <a:ext cx="69" cy="260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Rectangle 224">
              <a:extLst>
                <a:ext uri="{FF2B5EF4-FFF2-40B4-BE49-F238E27FC236}">
                  <a16:creationId xmlns:a16="http://schemas.microsoft.com/office/drawing/2014/main" id="{B0369E1F-E9DA-4A86-9C47-D9A4ECC37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2152"/>
              <a:ext cx="52" cy="208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Rectangle 225">
              <a:extLst>
                <a:ext uri="{FF2B5EF4-FFF2-40B4-BE49-F238E27FC236}">
                  <a16:creationId xmlns:a16="http://schemas.microsoft.com/office/drawing/2014/main" id="{7934C4CD-9527-49D1-9B10-E8F4C7DAD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2221"/>
              <a:ext cx="69" cy="139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Rectangle 226">
              <a:extLst>
                <a:ext uri="{FF2B5EF4-FFF2-40B4-BE49-F238E27FC236}">
                  <a16:creationId xmlns:a16="http://schemas.microsoft.com/office/drawing/2014/main" id="{F56E5A6F-8EF4-463C-A631-0A707731C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" y="2186"/>
              <a:ext cx="52" cy="174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Rectangle 227">
              <a:extLst>
                <a:ext uri="{FF2B5EF4-FFF2-40B4-BE49-F238E27FC236}">
                  <a16:creationId xmlns:a16="http://schemas.microsoft.com/office/drawing/2014/main" id="{C16E02E5-0DDE-437C-9CC6-98386B15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" y="2256"/>
              <a:ext cx="69" cy="104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228">
              <a:extLst>
                <a:ext uri="{FF2B5EF4-FFF2-40B4-BE49-F238E27FC236}">
                  <a16:creationId xmlns:a16="http://schemas.microsoft.com/office/drawing/2014/main" id="{A72AC8D8-2FC3-4639-962E-33E46A50B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2461"/>
              <a:ext cx="55" cy="56"/>
            </a:xfrm>
            <a:custGeom>
              <a:avLst/>
              <a:gdLst>
                <a:gd name="T0" fmla="*/ 111 w 221"/>
                <a:gd name="T1" fmla="*/ 0 h 223"/>
                <a:gd name="T2" fmla="*/ 139 w 221"/>
                <a:gd name="T3" fmla="*/ 4 h 223"/>
                <a:gd name="T4" fmla="*/ 166 w 221"/>
                <a:gd name="T5" fmla="*/ 15 h 223"/>
                <a:gd name="T6" fmla="*/ 189 w 221"/>
                <a:gd name="T7" fmla="*/ 33 h 223"/>
                <a:gd name="T8" fmla="*/ 206 w 221"/>
                <a:gd name="T9" fmla="*/ 55 h 223"/>
                <a:gd name="T10" fmla="*/ 217 w 221"/>
                <a:gd name="T11" fmla="*/ 81 h 223"/>
                <a:gd name="T12" fmla="*/ 221 w 221"/>
                <a:gd name="T13" fmla="*/ 111 h 223"/>
                <a:gd name="T14" fmla="*/ 217 w 221"/>
                <a:gd name="T15" fmla="*/ 140 h 223"/>
                <a:gd name="T16" fmla="*/ 206 w 221"/>
                <a:gd name="T17" fmla="*/ 168 h 223"/>
                <a:gd name="T18" fmla="*/ 189 w 221"/>
                <a:gd name="T19" fmla="*/ 190 h 223"/>
                <a:gd name="T20" fmla="*/ 166 w 221"/>
                <a:gd name="T21" fmla="*/ 207 h 223"/>
                <a:gd name="T22" fmla="*/ 139 w 221"/>
                <a:gd name="T23" fmla="*/ 219 h 223"/>
                <a:gd name="T24" fmla="*/ 111 w 221"/>
                <a:gd name="T25" fmla="*/ 223 h 223"/>
                <a:gd name="T26" fmla="*/ 81 w 221"/>
                <a:gd name="T27" fmla="*/ 219 h 223"/>
                <a:gd name="T28" fmla="*/ 55 w 221"/>
                <a:gd name="T29" fmla="*/ 207 h 223"/>
                <a:gd name="T30" fmla="*/ 31 w 221"/>
                <a:gd name="T31" fmla="*/ 190 h 223"/>
                <a:gd name="T32" fmla="*/ 14 w 221"/>
                <a:gd name="T33" fmla="*/ 168 h 223"/>
                <a:gd name="T34" fmla="*/ 4 w 221"/>
                <a:gd name="T35" fmla="*/ 140 h 223"/>
                <a:gd name="T36" fmla="*/ 0 w 221"/>
                <a:gd name="T37" fmla="*/ 111 h 223"/>
                <a:gd name="T38" fmla="*/ 4 w 221"/>
                <a:gd name="T39" fmla="*/ 81 h 223"/>
                <a:gd name="T40" fmla="*/ 14 w 221"/>
                <a:gd name="T41" fmla="*/ 55 h 223"/>
                <a:gd name="T42" fmla="*/ 31 w 221"/>
                <a:gd name="T43" fmla="*/ 33 h 223"/>
                <a:gd name="T44" fmla="*/ 55 w 221"/>
                <a:gd name="T45" fmla="*/ 15 h 223"/>
                <a:gd name="T46" fmla="*/ 81 w 221"/>
                <a:gd name="T47" fmla="*/ 4 h 223"/>
                <a:gd name="T48" fmla="*/ 111 w 221"/>
                <a:gd name="T4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1" h="223">
                  <a:moveTo>
                    <a:pt x="111" y="0"/>
                  </a:moveTo>
                  <a:lnTo>
                    <a:pt x="139" y="4"/>
                  </a:lnTo>
                  <a:lnTo>
                    <a:pt x="166" y="15"/>
                  </a:lnTo>
                  <a:lnTo>
                    <a:pt x="189" y="33"/>
                  </a:lnTo>
                  <a:lnTo>
                    <a:pt x="206" y="55"/>
                  </a:lnTo>
                  <a:lnTo>
                    <a:pt x="217" y="81"/>
                  </a:lnTo>
                  <a:lnTo>
                    <a:pt x="221" y="111"/>
                  </a:lnTo>
                  <a:lnTo>
                    <a:pt x="217" y="140"/>
                  </a:lnTo>
                  <a:lnTo>
                    <a:pt x="206" y="168"/>
                  </a:lnTo>
                  <a:lnTo>
                    <a:pt x="189" y="190"/>
                  </a:lnTo>
                  <a:lnTo>
                    <a:pt x="166" y="207"/>
                  </a:lnTo>
                  <a:lnTo>
                    <a:pt x="139" y="219"/>
                  </a:lnTo>
                  <a:lnTo>
                    <a:pt x="111" y="223"/>
                  </a:lnTo>
                  <a:lnTo>
                    <a:pt x="81" y="219"/>
                  </a:lnTo>
                  <a:lnTo>
                    <a:pt x="55" y="207"/>
                  </a:lnTo>
                  <a:lnTo>
                    <a:pt x="31" y="190"/>
                  </a:lnTo>
                  <a:lnTo>
                    <a:pt x="14" y="168"/>
                  </a:lnTo>
                  <a:lnTo>
                    <a:pt x="4" y="140"/>
                  </a:lnTo>
                  <a:lnTo>
                    <a:pt x="0" y="111"/>
                  </a:lnTo>
                  <a:lnTo>
                    <a:pt x="4" y="81"/>
                  </a:lnTo>
                  <a:lnTo>
                    <a:pt x="14" y="55"/>
                  </a:lnTo>
                  <a:lnTo>
                    <a:pt x="31" y="33"/>
                  </a:lnTo>
                  <a:lnTo>
                    <a:pt x="55" y="15"/>
                  </a:lnTo>
                  <a:lnTo>
                    <a:pt x="81" y="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7" name="Group 39">
            <a:extLst>
              <a:ext uri="{FF2B5EF4-FFF2-40B4-BE49-F238E27FC236}">
                <a16:creationId xmlns:a16="http://schemas.microsoft.com/office/drawing/2014/main" id="{E8662F9C-C7FD-4940-A78D-0F1C391A1FD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0195" y="4513986"/>
            <a:ext cx="363457" cy="630468"/>
            <a:chOff x="1761" y="136"/>
            <a:chExt cx="594" cy="1041"/>
          </a:xfrm>
        </p:grpSpPr>
        <p:sp>
          <p:nvSpPr>
            <p:cNvPr id="98" name="AutoShape 38">
              <a:extLst>
                <a:ext uri="{FF2B5EF4-FFF2-40B4-BE49-F238E27FC236}">
                  <a16:creationId xmlns:a16="http://schemas.microsoft.com/office/drawing/2014/main" id="{6967A4D9-26E5-42F6-B83D-D8391FE1972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63" y="136"/>
              <a:ext cx="592" cy="1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41">
              <a:extLst>
                <a:ext uri="{FF2B5EF4-FFF2-40B4-BE49-F238E27FC236}">
                  <a16:creationId xmlns:a16="http://schemas.microsoft.com/office/drawing/2014/main" id="{6B4F4B56-D7D2-4941-8BA9-2E94430B2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" y="136"/>
              <a:ext cx="593" cy="1041"/>
            </a:xfrm>
            <a:custGeom>
              <a:avLst/>
              <a:gdLst>
                <a:gd name="T0" fmla="*/ 202 w 2364"/>
                <a:gd name="T1" fmla="*/ 0 h 4164"/>
                <a:gd name="T2" fmla="*/ 2163 w 2364"/>
                <a:gd name="T3" fmla="*/ 0 h 4164"/>
                <a:gd name="T4" fmla="*/ 2197 w 2364"/>
                <a:gd name="T5" fmla="*/ 1 h 4164"/>
                <a:gd name="T6" fmla="*/ 2229 w 2364"/>
                <a:gd name="T7" fmla="*/ 8 h 4164"/>
                <a:gd name="T8" fmla="*/ 2258 w 2364"/>
                <a:gd name="T9" fmla="*/ 16 h 4164"/>
                <a:gd name="T10" fmla="*/ 2284 w 2364"/>
                <a:gd name="T11" fmla="*/ 29 h 4164"/>
                <a:gd name="T12" fmla="*/ 2308 w 2364"/>
                <a:gd name="T13" fmla="*/ 45 h 4164"/>
                <a:gd name="T14" fmla="*/ 2327 w 2364"/>
                <a:gd name="T15" fmla="*/ 66 h 4164"/>
                <a:gd name="T16" fmla="*/ 2344 w 2364"/>
                <a:gd name="T17" fmla="*/ 90 h 4164"/>
                <a:gd name="T18" fmla="*/ 2355 w 2364"/>
                <a:gd name="T19" fmla="*/ 116 h 4164"/>
                <a:gd name="T20" fmla="*/ 2361 w 2364"/>
                <a:gd name="T21" fmla="*/ 146 h 4164"/>
                <a:gd name="T22" fmla="*/ 2364 w 2364"/>
                <a:gd name="T23" fmla="*/ 180 h 4164"/>
                <a:gd name="T24" fmla="*/ 2364 w 2364"/>
                <a:gd name="T25" fmla="*/ 3984 h 4164"/>
                <a:gd name="T26" fmla="*/ 2361 w 2364"/>
                <a:gd name="T27" fmla="*/ 4018 h 4164"/>
                <a:gd name="T28" fmla="*/ 2355 w 2364"/>
                <a:gd name="T29" fmla="*/ 4048 h 4164"/>
                <a:gd name="T30" fmla="*/ 2344 w 2364"/>
                <a:gd name="T31" fmla="*/ 4074 h 4164"/>
                <a:gd name="T32" fmla="*/ 2327 w 2364"/>
                <a:gd name="T33" fmla="*/ 4098 h 4164"/>
                <a:gd name="T34" fmla="*/ 2308 w 2364"/>
                <a:gd name="T35" fmla="*/ 4119 h 4164"/>
                <a:gd name="T36" fmla="*/ 2284 w 2364"/>
                <a:gd name="T37" fmla="*/ 4135 h 4164"/>
                <a:gd name="T38" fmla="*/ 2258 w 2364"/>
                <a:gd name="T39" fmla="*/ 4148 h 4164"/>
                <a:gd name="T40" fmla="*/ 2229 w 2364"/>
                <a:gd name="T41" fmla="*/ 4156 h 4164"/>
                <a:gd name="T42" fmla="*/ 2197 w 2364"/>
                <a:gd name="T43" fmla="*/ 4163 h 4164"/>
                <a:gd name="T44" fmla="*/ 2163 w 2364"/>
                <a:gd name="T45" fmla="*/ 4164 h 4164"/>
                <a:gd name="T46" fmla="*/ 202 w 2364"/>
                <a:gd name="T47" fmla="*/ 4164 h 4164"/>
                <a:gd name="T48" fmla="*/ 168 w 2364"/>
                <a:gd name="T49" fmla="*/ 4163 h 4164"/>
                <a:gd name="T50" fmla="*/ 135 w 2364"/>
                <a:gd name="T51" fmla="*/ 4156 h 4164"/>
                <a:gd name="T52" fmla="*/ 106 w 2364"/>
                <a:gd name="T53" fmla="*/ 4148 h 4164"/>
                <a:gd name="T54" fmla="*/ 79 w 2364"/>
                <a:gd name="T55" fmla="*/ 4135 h 4164"/>
                <a:gd name="T56" fmla="*/ 57 w 2364"/>
                <a:gd name="T57" fmla="*/ 4119 h 4164"/>
                <a:gd name="T58" fmla="*/ 36 w 2364"/>
                <a:gd name="T59" fmla="*/ 4098 h 4164"/>
                <a:gd name="T60" fmla="*/ 21 w 2364"/>
                <a:gd name="T61" fmla="*/ 4074 h 4164"/>
                <a:gd name="T62" fmla="*/ 10 w 2364"/>
                <a:gd name="T63" fmla="*/ 4048 h 4164"/>
                <a:gd name="T64" fmla="*/ 2 w 2364"/>
                <a:gd name="T65" fmla="*/ 4018 h 4164"/>
                <a:gd name="T66" fmla="*/ 0 w 2364"/>
                <a:gd name="T67" fmla="*/ 3984 h 4164"/>
                <a:gd name="T68" fmla="*/ 0 w 2364"/>
                <a:gd name="T69" fmla="*/ 180 h 4164"/>
                <a:gd name="T70" fmla="*/ 2 w 2364"/>
                <a:gd name="T71" fmla="*/ 146 h 4164"/>
                <a:gd name="T72" fmla="*/ 10 w 2364"/>
                <a:gd name="T73" fmla="*/ 116 h 4164"/>
                <a:gd name="T74" fmla="*/ 21 w 2364"/>
                <a:gd name="T75" fmla="*/ 90 h 4164"/>
                <a:gd name="T76" fmla="*/ 36 w 2364"/>
                <a:gd name="T77" fmla="*/ 66 h 4164"/>
                <a:gd name="T78" fmla="*/ 57 w 2364"/>
                <a:gd name="T79" fmla="*/ 45 h 4164"/>
                <a:gd name="T80" fmla="*/ 79 w 2364"/>
                <a:gd name="T81" fmla="*/ 29 h 4164"/>
                <a:gd name="T82" fmla="*/ 106 w 2364"/>
                <a:gd name="T83" fmla="*/ 16 h 4164"/>
                <a:gd name="T84" fmla="*/ 135 w 2364"/>
                <a:gd name="T85" fmla="*/ 8 h 4164"/>
                <a:gd name="T86" fmla="*/ 168 w 2364"/>
                <a:gd name="T87" fmla="*/ 1 h 4164"/>
                <a:gd name="T88" fmla="*/ 202 w 2364"/>
                <a:gd name="T89" fmla="*/ 0 h 4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64" h="4164">
                  <a:moveTo>
                    <a:pt x="202" y="0"/>
                  </a:moveTo>
                  <a:lnTo>
                    <a:pt x="2163" y="0"/>
                  </a:lnTo>
                  <a:lnTo>
                    <a:pt x="2197" y="1"/>
                  </a:lnTo>
                  <a:lnTo>
                    <a:pt x="2229" y="8"/>
                  </a:lnTo>
                  <a:lnTo>
                    <a:pt x="2258" y="16"/>
                  </a:lnTo>
                  <a:lnTo>
                    <a:pt x="2284" y="29"/>
                  </a:lnTo>
                  <a:lnTo>
                    <a:pt x="2308" y="45"/>
                  </a:lnTo>
                  <a:lnTo>
                    <a:pt x="2327" y="66"/>
                  </a:lnTo>
                  <a:lnTo>
                    <a:pt x="2344" y="90"/>
                  </a:lnTo>
                  <a:lnTo>
                    <a:pt x="2355" y="116"/>
                  </a:lnTo>
                  <a:lnTo>
                    <a:pt x="2361" y="146"/>
                  </a:lnTo>
                  <a:lnTo>
                    <a:pt x="2364" y="180"/>
                  </a:lnTo>
                  <a:lnTo>
                    <a:pt x="2364" y="3984"/>
                  </a:lnTo>
                  <a:lnTo>
                    <a:pt x="2361" y="4018"/>
                  </a:lnTo>
                  <a:lnTo>
                    <a:pt x="2355" y="4048"/>
                  </a:lnTo>
                  <a:lnTo>
                    <a:pt x="2344" y="4074"/>
                  </a:lnTo>
                  <a:lnTo>
                    <a:pt x="2327" y="4098"/>
                  </a:lnTo>
                  <a:lnTo>
                    <a:pt x="2308" y="4119"/>
                  </a:lnTo>
                  <a:lnTo>
                    <a:pt x="2284" y="4135"/>
                  </a:lnTo>
                  <a:lnTo>
                    <a:pt x="2258" y="4148"/>
                  </a:lnTo>
                  <a:lnTo>
                    <a:pt x="2229" y="4156"/>
                  </a:lnTo>
                  <a:lnTo>
                    <a:pt x="2197" y="4163"/>
                  </a:lnTo>
                  <a:lnTo>
                    <a:pt x="2163" y="4164"/>
                  </a:lnTo>
                  <a:lnTo>
                    <a:pt x="202" y="4164"/>
                  </a:lnTo>
                  <a:lnTo>
                    <a:pt x="168" y="4163"/>
                  </a:lnTo>
                  <a:lnTo>
                    <a:pt x="135" y="4156"/>
                  </a:lnTo>
                  <a:lnTo>
                    <a:pt x="106" y="4148"/>
                  </a:lnTo>
                  <a:lnTo>
                    <a:pt x="79" y="4135"/>
                  </a:lnTo>
                  <a:lnTo>
                    <a:pt x="57" y="4119"/>
                  </a:lnTo>
                  <a:lnTo>
                    <a:pt x="36" y="4098"/>
                  </a:lnTo>
                  <a:lnTo>
                    <a:pt x="21" y="4074"/>
                  </a:lnTo>
                  <a:lnTo>
                    <a:pt x="10" y="4048"/>
                  </a:lnTo>
                  <a:lnTo>
                    <a:pt x="2" y="4018"/>
                  </a:lnTo>
                  <a:lnTo>
                    <a:pt x="0" y="3984"/>
                  </a:lnTo>
                  <a:lnTo>
                    <a:pt x="0" y="180"/>
                  </a:lnTo>
                  <a:lnTo>
                    <a:pt x="2" y="146"/>
                  </a:lnTo>
                  <a:lnTo>
                    <a:pt x="10" y="116"/>
                  </a:lnTo>
                  <a:lnTo>
                    <a:pt x="21" y="90"/>
                  </a:lnTo>
                  <a:lnTo>
                    <a:pt x="36" y="66"/>
                  </a:lnTo>
                  <a:lnTo>
                    <a:pt x="57" y="45"/>
                  </a:lnTo>
                  <a:lnTo>
                    <a:pt x="79" y="29"/>
                  </a:lnTo>
                  <a:lnTo>
                    <a:pt x="106" y="16"/>
                  </a:lnTo>
                  <a:lnTo>
                    <a:pt x="135" y="8"/>
                  </a:lnTo>
                  <a:lnTo>
                    <a:pt x="168" y="1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E6F0F4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42">
              <a:extLst>
                <a:ext uri="{FF2B5EF4-FFF2-40B4-BE49-F238E27FC236}">
                  <a16:creationId xmlns:a16="http://schemas.microsoft.com/office/drawing/2014/main" id="{64DE1223-D573-46DC-9DCE-6F2D5AF7B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" y="136"/>
              <a:ext cx="539" cy="1039"/>
            </a:xfrm>
            <a:custGeom>
              <a:avLst/>
              <a:gdLst>
                <a:gd name="T0" fmla="*/ 0 w 2156"/>
                <a:gd name="T1" fmla="*/ 0 h 4156"/>
                <a:gd name="T2" fmla="*/ 1955 w 2156"/>
                <a:gd name="T3" fmla="*/ 0 h 4156"/>
                <a:gd name="T4" fmla="*/ 1989 w 2156"/>
                <a:gd name="T5" fmla="*/ 1 h 4156"/>
                <a:gd name="T6" fmla="*/ 2021 w 2156"/>
                <a:gd name="T7" fmla="*/ 8 h 4156"/>
                <a:gd name="T8" fmla="*/ 2050 w 2156"/>
                <a:gd name="T9" fmla="*/ 16 h 4156"/>
                <a:gd name="T10" fmla="*/ 2076 w 2156"/>
                <a:gd name="T11" fmla="*/ 29 h 4156"/>
                <a:gd name="T12" fmla="*/ 2100 w 2156"/>
                <a:gd name="T13" fmla="*/ 45 h 4156"/>
                <a:gd name="T14" fmla="*/ 2119 w 2156"/>
                <a:gd name="T15" fmla="*/ 66 h 4156"/>
                <a:gd name="T16" fmla="*/ 2136 w 2156"/>
                <a:gd name="T17" fmla="*/ 90 h 4156"/>
                <a:gd name="T18" fmla="*/ 2147 w 2156"/>
                <a:gd name="T19" fmla="*/ 116 h 4156"/>
                <a:gd name="T20" fmla="*/ 2153 w 2156"/>
                <a:gd name="T21" fmla="*/ 146 h 4156"/>
                <a:gd name="T22" fmla="*/ 2156 w 2156"/>
                <a:gd name="T23" fmla="*/ 180 h 4156"/>
                <a:gd name="T24" fmla="*/ 2156 w 2156"/>
                <a:gd name="T25" fmla="*/ 3976 h 4156"/>
                <a:gd name="T26" fmla="*/ 2153 w 2156"/>
                <a:gd name="T27" fmla="*/ 4010 h 4156"/>
                <a:gd name="T28" fmla="*/ 2147 w 2156"/>
                <a:gd name="T29" fmla="*/ 4040 h 4156"/>
                <a:gd name="T30" fmla="*/ 2136 w 2156"/>
                <a:gd name="T31" fmla="*/ 4068 h 4156"/>
                <a:gd name="T32" fmla="*/ 2119 w 2156"/>
                <a:gd name="T33" fmla="*/ 4091 h 4156"/>
                <a:gd name="T34" fmla="*/ 2100 w 2156"/>
                <a:gd name="T35" fmla="*/ 4111 h 4156"/>
                <a:gd name="T36" fmla="*/ 2076 w 2156"/>
                <a:gd name="T37" fmla="*/ 4127 h 4156"/>
                <a:gd name="T38" fmla="*/ 2050 w 2156"/>
                <a:gd name="T39" fmla="*/ 4140 h 4156"/>
                <a:gd name="T40" fmla="*/ 2021 w 2156"/>
                <a:gd name="T41" fmla="*/ 4150 h 4156"/>
                <a:gd name="T42" fmla="*/ 1989 w 2156"/>
                <a:gd name="T43" fmla="*/ 4155 h 4156"/>
                <a:gd name="T44" fmla="*/ 1955 w 2156"/>
                <a:gd name="T45" fmla="*/ 4156 h 4156"/>
                <a:gd name="T46" fmla="*/ 0 w 2156"/>
                <a:gd name="T47" fmla="*/ 4156 h 4156"/>
                <a:gd name="T48" fmla="*/ 0 w 2156"/>
                <a:gd name="T49" fmla="*/ 0 h 4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6" h="4156">
                  <a:moveTo>
                    <a:pt x="0" y="0"/>
                  </a:moveTo>
                  <a:lnTo>
                    <a:pt x="1955" y="0"/>
                  </a:lnTo>
                  <a:lnTo>
                    <a:pt x="1989" y="1"/>
                  </a:lnTo>
                  <a:lnTo>
                    <a:pt x="2021" y="8"/>
                  </a:lnTo>
                  <a:lnTo>
                    <a:pt x="2050" y="16"/>
                  </a:lnTo>
                  <a:lnTo>
                    <a:pt x="2076" y="29"/>
                  </a:lnTo>
                  <a:lnTo>
                    <a:pt x="2100" y="45"/>
                  </a:lnTo>
                  <a:lnTo>
                    <a:pt x="2119" y="66"/>
                  </a:lnTo>
                  <a:lnTo>
                    <a:pt x="2136" y="90"/>
                  </a:lnTo>
                  <a:lnTo>
                    <a:pt x="2147" y="116"/>
                  </a:lnTo>
                  <a:lnTo>
                    <a:pt x="2153" y="146"/>
                  </a:lnTo>
                  <a:lnTo>
                    <a:pt x="2156" y="180"/>
                  </a:lnTo>
                  <a:lnTo>
                    <a:pt x="2156" y="3976"/>
                  </a:lnTo>
                  <a:lnTo>
                    <a:pt x="2153" y="4010"/>
                  </a:lnTo>
                  <a:lnTo>
                    <a:pt x="2147" y="4040"/>
                  </a:lnTo>
                  <a:lnTo>
                    <a:pt x="2136" y="4068"/>
                  </a:lnTo>
                  <a:lnTo>
                    <a:pt x="2119" y="4091"/>
                  </a:lnTo>
                  <a:lnTo>
                    <a:pt x="2100" y="4111"/>
                  </a:lnTo>
                  <a:lnTo>
                    <a:pt x="2076" y="4127"/>
                  </a:lnTo>
                  <a:lnTo>
                    <a:pt x="2050" y="4140"/>
                  </a:lnTo>
                  <a:lnTo>
                    <a:pt x="2021" y="4150"/>
                  </a:lnTo>
                  <a:lnTo>
                    <a:pt x="1989" y="4155"/>
                  </a:lnTo>
                  <a:lnTo>
                    <a:pt x="1955" y="4156"/>
                  </a:lnTo>
                  <a:lnTo>
                    <a:pt x="0" y="4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F0F4"/>
            </a:solidFill>
            <a:ln w="0">
              <a:solidFill>
                <a:srgbClr val="E6F0F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Rectangle 43">
              <a:extLst>
                <a:ext uri="{FF2B5EF4-FFF2-40B4-BE49-F238E27FC236}">
                  <a16:creationId xmlns:a16="http://schemas.microsoft.com/office/drawing/2014/main" id="{56C0C58D-E6C0-4208-AC6A-2FA2753EB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" y="223"/>
              <a:ext cx="591" cy="815"/>
            </a:xfrm>
            <a:prstGeom prst="rect">
              <a:avLst/>
            </a:pr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Freeform 44">
              <a:extLst>
                <a:ext uri="{FF2B5EF4-FFF2-40B4-BE49-F238E27FC236}">
                  <a16:creationId xmlns:a16="http://schemas.microsoft.com/office/drawing/2014/main" id="{67D03E44-CEAF-474D-9647-5637A6E62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" y="223"/>
              <a:ext cx="591" cy="815"/>
            </a:xfrm>
            <a:custGeom>
              <a:avLst/>
              <a:gdLst>
                <a:gd name="T0" fmla="*/ 0 w 2364"/>
                <a:gd name="T1" fmla="*/ 0 h 3262"/>
                <a:gd name="T2" fmla="*/ 2364 w 2364"/>
                <a:gd name="T3" fmla="*/ 0 h 3262"/>
                <a:gd name="T4" fmla="*/ 2364 w 2364"/>
                <a:gd name="T5" fmla="*/ 3262 h 3262"/>
                <a:gd name="T6" fmla="*/ 0 w 2364"/>
                <a:gd name="T7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4" h="3262">
                  <a:moveTo>
                    <a:pt x="0" y="0"/>
                  </a:moveTo>
                  <a:lnTo>
                    <a:pt x="2364" y="0"/>
                  </a:lnTo>
                  <a:lnTo>
                    <a:pt x="2364" y="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BCC4"/>
            </a:solidFill>
            <a:ln w="0">
              <a:solidFill>
                <a:srgbClr val="95BCC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Rectangle 45">
              <a:extLst>
                <a:ext uri="{FF2B5EF4-FFF2-40B4-BE49-F238E27FC236}">
                  <a16:creationId xmlns:a16="http://schemas.microsoft.com/office/drawing/2014/main" id="{DC0B63A2-7BD7-41A6-A44D-12217FE3C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223"/>
              <a:ext cx="522" cy="815"/>
            </a:xfrm>
            <a:prstGeom prst="rect">
              <a:avLst/>
            </a:prstGeom>
            <a:solidFill>
              <a:srgbClr val="114A70"/>
            </a:solidFill>
            <a:ln w="0">
              <a:solidFill>
                <a:srgbClr val="114A7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Freeform 46">
              <a:extLst>
                <a:ext uri="{FF2B5EF4-FFF2-40B4-BE49-F238E27FC236}">
                  <a16:creationId xmlns:a16="http://schemas.microsoft.com/office/drawing/2014/main" id="{771E51F3-02BF-4918-B1A9-28D16870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" y="223"/>
              <a:ext cx="522" cy="815"/>
            </a:xfrm>
            <a:custGeom>
              <a:avLst/>
              <a:gdLst>
                <a:gd name="T0" fmla="*/ 0 w 2086"/>
                <a:gd name="T1" fmla="*/ 0 h 3262"/>
                <a:gd name="T2" fmla="*/ 2086 w 2086"/>
                <a:gd name="T3" fmla="*/ 0 h 3262"/>
                <a:gd name="T4" fmla="*/ 2086 w 2086"/>
                <a:gd name="T5" fmla="*/ 3262 h 3262"/>
                <a:gd name="T6" fmla="*/ 0 w 2086"/>
                <a:gd name="T7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6" h="3262">
                  <a:moveTo>
                    <a:pt x="0" y="0"/>
                  </a:moveTo>
                  <a:lnTo>
                    <a:pt x="2086" y="0"/>
                  </a:lnTo>
                  <a:lnTo>
                    <a:pt x="2086" y="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47">
              <a:extLst>
                <a:ext uri="{FF2B5EF4-FFF2-40B4-BE49-F238E27FC236}">
                  <a16:creationId xmlns:a16="http://schemas.microsoft.com/office/drawing/2014/main" id="{CA6C1B83-15B5-4BD5-8F0B-4B7670821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375"/>
              <a:ext cx="290" cy="403"/>
            </a:xfrm>
            <a:custGeom>
              <a:avLst/>
              <a:gdLst>
                <a:gd name="T0" fmla="*/ 258 w 1162"/>
                <a:gd name="T1" fmla="*/ 0 h 1609"/>
                <a:gd name="T2" fmla="*/ 453 w 1162"/>
                <a:gd name="T3" fmla="*/ 333 h 1609"/>
                <a:gd name="T4" fmla="*/ 423 w 1162"/>
                <a:gd name="T5" fmla="*/ 388 h 1609"/>
                <a:gd name="T6" fmla="*/ 398 w 1162"/>
                <a:gd name="T7" fmla="*/ 446 h 1609"/>
                <a:gd name="T8" fmla="*/ 380 w 1162"/>
                <a:gd name="T9" fmla="*/ 507 h 1609"/>
                <a:gd name="T10" fmla="*/ 368 w 1162"/>
                <a:gd name="T11" fmla="*/ 570 h 1609"/>
                <a:gd name="T12" fmla="*/ 363 w 1162"/>
                <a:gd name="T13" fmla="*/ 633 h 1609"/>
                <a:gd name="T14" fmla="*/ 364 w 1162"/>
                <a:gd name="T15" fmla="*/ 696 h 1609"/>
                <a:gd name="T16" fmla="*/ 372 w 1162"/>
                <a:gd name="T17" fmla="*/ 761 h 1609"/>
                <a:gd name="T18" fmla="*/ 387 w 1162"/>
                <a:gd name="T19" fmla="*/ 822 h 1609"/>
                <a:gd name="T20" fmla="*/ 410 w 1162"/>
                <a:gd name="T21" fmla="*/ 884 h 1609"/>
                <a:gd name="T22" fmla="*/ 439 w 1162"/>
                <a:gd name="T23" fmla="*/ 944 h 1609"/>
                <a:gd name="T24" fmla="*/ 472 w 1162"/>
                <a:gd name="T25" fmla="*/ 997 h 1609"/>
                <a:gd name="T26" fmla="*/ 508 w 1162"/>
                <a:gd name="T27" fmla="*/ 1043 h 1609"/>
                <a:gd name="T28" fmla="*/ 550 w 1162"/>
                <a:gd name="T29" fmla="*/ 1086 h 1609"/>
                <a:gd name="T30" fmla="*/ 594 w 1162"/>
                <a:gd name="T31" fmla="*/ 1124 h 1609"/>
                <a:gd name="T32" fmla="*/ 643 w 1162"/>
                <a:gd name="T33" fmla="*/ 1157 h 1609"/>
                <a:gd name="T34" fmla="*/ 693 w 1162"/>
                <a:gd name="T35" fmla="*/ 1185 h 1609"/>
                <a:gd name="T36" fmla="*/ 745 w 1162"/>
                <a:gd name="T37" fmla="*/ 1209 h 1609"/>
                <a:gd name="T38" fmla="*/ 799 w 1162"/>
                <a:gd name="T39" fmla="*/ 1226 h 1609"/>
                <a:gd name="T40" fmla="*/ 855 w 1162"/>
                <a:gd name="T41" fmla="*/ 1239 h 1609"/>
                <a:gd name="T42" fmla="*/ 911 w 1162"/>
                <a:gd name="T43" fmla="*/ 1246 h 1609"/>
                <a:gd name="T44" fmla="*/ 967 w 1162"/>
                <a:gd name="T45" fmla="*/ 1249 h 1609"/>
                <a:gd name="T46" fmla="*/ 1162 w 1162"/>
                <a:gd name="T47" fmla="*/ 1588 h 1609"/>
                <a:gd name="T48" fmla="*/ 1088 w 1162"/>
                <a:gd name="T49" fmla="*/ 1601 h 1609"/>
                <a:gd name="T50" fmla="*/ 1013 w 1162"/>
                <a:gd name="T51" fmla="*/ 1609 h 1609"/>
                <a:gd name="T52" fmla="*/ 938 w 1162"/>
                <a:gd name="T53" fmla="*/ 1609 h 1609"/>
                <a:gd name="T54" fmla="*/ 864 w 1162"/>
                <a:gd name="T55" fmla="*/ 1605 h 1609"/>
                <a:gd name="T56" fmla="*/ 790 w 1162"/>
                <a:gd name="T57" fmla="*/ 1593 h 1609"/>
                <a:gd name="T58" fmla="*/ 717 w 1162"/>
                <a:gd name="T59" fmla="*/ 1577 h 1609"/>
                <a:gd name="T60" fmla="*/ 646 w 1162"/>
                <a:gd name="T61" fmla="*/ 1556 h 1609"/>
                <a:gd name="T62" fmla="*/ 577 w 1162"/>
                <a:gd name="T63" fmla="*/ 1528 h 1609"/>
                <a:gd name="T64" fmla="*/ 510 w 1162"/>
                <a:gd name="T65" fmla="*/ 1496 h 1609"/>
                <a:gd name="T66" fmla="*/ 444 w 1162"/>
                <a:gd name="T67" fmla="*/ 1458 h 1609"/>
                <a:gd name="T68" fmla="*/ 382 w 1162"/>
                <a:gd name="T69" fmla="*/ 1414 h 1609"/>
                <a:gd name="T70" fmla="*/ 324 w 1162"/>
                <a:gd name="T71" fmla="*/ 1366 h 1609"/>
                <a:gd name="T72" fmla="*/ 268 w 1162"/>
                <a:gd name="T73" fmla="*/ 1313 h 1609"/>
                <a:gd name="T74" fmla="*/ 216 w 1162"/>
                <a:gd name="T75" fmla="*/ 1255 h 1609"/>
                <a:gd name="T76" fmla="*/ 170 w 1162"/>
                <a:gd name="T77" fmla="*/ 1192 h 1609"/>
                <a:gd name="T78" fmla="*/ 127 w 1162"/>
                <a:gd name="T79" fmla="*/ 1124 h 1609"/>
                <a:gd name="T80" fmla="*/ 87 w 1162"/>
                <a:gd name="T81" fmla="*/ 1050 h 1609"/>
                <a:gd name="T82" fmla="*/ 55 w 1162"/>
                <a:gd name="T83" fmla="*/ 973 h 1609"/>
                <a:gd name="T84" fmla="*/ 31 w 1162"/>
                <a:gd name="T85" fmla="*/ 894 h 1609"/>
                <a:gd name="T86" fmla="*/ 13 w 1162"/>
                <a:gd name="T87" fmla="*/ 815 h 1609"/>
                <a:gd name="T88" fmla="*/ 3 w 1162"/>
                <a:gd name="T89" fmla="*/ 735 h 1609"/>
                <a:gd name="T90" fmla="*/ 0 w 1162"/>
                <a:gd name="T91" fmla="*/ 656 h 1609"/>
                <a:gd name="T92" fmla="*/ 3 w 1162"/>
                <a:gd name="T93" fmla="*/ 575 h 1609"/>
                <a:gd name="T94" fmla="*/ 13 w 1162"/>
                <a:gd name="T95" fmla="*/ 497 h 1609"/>
                <a:gd name="T96" fmla="*/ 29 w 1162"/>
                <a:gd name="T97" fmla="*/ 419 h 1609"/>
                <a:gd name="T98" fmla="*/ 53 w 1162"/>
                <a:gd name="T99" fmla="*/ 342 h 1609"/>
                <a:gd name="T100" fmla="*/ 82 w 1162"/>
                <a:gd name="T101" fmla="*/ 267 h 1609"/>
                <a:gd name="T102" fmla="*/ 118 w 1162"/>
                <a:gd name="T103" fmla="*/ 195 h 1609"/>
                <a:gd name="T104" fmla="*/ 158 w 1162"/>
                <a:gd name="T105" fmla="*/ 127 h 1609"/>
                <a:gd name="T106" fmla="*/ 206 w 1162"/>
                <a:gd name="T107" fmla="*/ 62 h 1609"/>
                <a:gd name="T108" fmla="*/ 258 w 1162"/>
                <a:gd name="T109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62" h="1609">
                  <a:moveTo>
                    <a:pt x="258" y="0"/>
                  </a:moveTo>
                  <a:lnTo>
                    <a:pt x="453" y="333"/>
                  </a:lnTo>
                  <a:lnTo>
                    <a:pt x="423" y="388"/>
                  </a:lnTo>
                  <a:lnTo>
                    <a:pt x="398" y="446"/>
                  </a:lnTo>
                  <a:lnTo>
                    <a:pt x="380" y="507"/>
                  </a:lnTo>
                  <a:lnTo>
                    <a:pt x="368" y="570"/>
                  </a:lnTo>
                  <a:lnTo>
                    <a:pt x="363" y="633"/>
                  </a:lnTo>
                  <a:lnTo>
                    <a:pt x="364" y="696"/>
                  </a:lnTo>
                  <a:lnTo>
                    <a:pt x="372" y="761"/>
                  </a:lnTo>
                  <a:lnTo>
                    <a:pt x="387" y="822"/>
                  </a:lnTo>
                  <a:lnTo>
                    <a:pt x="410" y="884"/>
                  </a:lnTo>
                  <a:lnTo>
                    <a:pt x="439" y="944"/>
                  </a:lnTo>
                  <a:lnTo>
                    <a:pt x="472" y="997"/>
                  </a:lnTo>
                  <a:lnTo>
                    <a:pt x="508" y="1043"/>
                  </a:lnTo>
                  <a:lnTo>
                    <a:pt x="550" y="1086"/>
                  </a:lnTo>
                  <a:lnTo>
                    <a:pt x="594" y="1124"/>
                  </a:lnTo>
                  <a:lnTo>
                    <a:pt x="643" y="1157"/>
                  </a:lnTo>
                  <a:lnTo>
                    <a:pt x="693" y="1185"/>
                  </a:lnTo>
                  <a:lnTo>
                    <a:pt x="745" y="1209"/>
                  </a:lnTo>
                  <a:lnTo>
                    <a:pt x="799" y="1226"/>
                  </a:lnTo>
                  <a:lnTo>
                    <a:pt x="855" y="1239"/>
                  </a:lnTo>
                  <a:lnTo>
                    <a:pt x="911" y="1246"/>
                  </a:lnTo>
                  <a:lnTo>
                    <a:pt x="967" y="1249"/>
                  </a:lnTo>
                  <a:lnTo>
                    <a:pt x="1162" y="1588"/>
                  </a:lnTo>
                  <a:lnTo>
                    <a:pt x="1088" y="1601"/>
                  </a:lnTo>
                  <a:lnTo>
                    <a:pt x="1013" y="1609"/>
                  </a:lnTo>
                  <a:lnTo>
                    <a:pt x="938" y="1609"/>
                  </a:lnTo>
                  <a:lnTo>
                    <a:pt x="864" y="1605"/>
                  </a:lnTo>
                  <a:lnTo>
                    <a:pt x="790" y="1593"/>
                  </a:lnTo>
                  <a:lnTo>
                    <a:pt x="717" y="1577"/>
                  </a:lnTo>
                  <a:lnTo>
                    <a:pt x="646" y="1556"/>
                  </a:lnTo>
                  <a:lnTo>
                    <a:pt x="577" y="1528"/>
                  </a:lnTo>
                  <a:lnTo>
                    <a:pt x="510" y="1496"/>
                  </a:lnTo>
                  <a:lnTo>
                    <a:pt x="444" y="1458"/>
                  </a:lnTo>
                  <a:lnTo>
                    <a:pt x="382" y="1414"/>
                  </a:lnTo>
                  <a:lnTo>
                    <a:pt x="324" y="1366"/>
                  </a:lnTo>
                  <a:lnTo>
                    <a:pt x="268" y="1313"/>
                  </a:lnTo>
                  <a:lnTo>
                    <a:pt x="216" y="1255"/>
                  </a:lnTo>
                  <a:lnTo>
                    <a:pt x="170" y="1192"/>
                  </a:lnTo>
                  <a:lnTo>
                    <a:pt x="127" y="1124"/>
                  </a:lnTo>
                  <a:lnTo>
                    <a:pt x="87" y="1050"/>
                  </a:lnTo>
                  <a:lnTo>
                    <a:pt x="55" y="973"/>
                  </a:lnTo>
                  <a:lnTo>
                    <a:pt x="31" y="894"/>
                  </a:lnTo>
                  <a:lnTo>
                    <a:pt x="13" y="815"/>
                  </a:lnTo>
                  <a:lnTo>
                    <a:pt x="3" y="735"/>
                  </a:lnTo>
                  <a:lnTo>
                    <a:pt x="0" y="656"/>
                  </a:lnTo>
                  <a:lnTo>
                    <a:pt x="3" y="575"/>
                  </a:lnTo>
                  <a:lnTo>
                    <a:pt x="13" y="497"/>
                  </a:lnTo>
                  <a:lnTo>
                    <a:pt x="29" y="419"/>
                  </a:lnTo>
                  <a:lnTo>
                    <a:pt x="53" y="342"/>
                  </a:lnTo>
                  <a:lnTo>
                    <a:pt x="82" y="267"/>
                  </a:lnTo>
                  <a:lnTo>
                    <a:pt x="118" y="195"/>
                  </a:lnTo>
                  <a:lnTo>
                    <a:pt x="158" y="127"/>
                  </a:lnTo>
                  <a:lnTo>
                    <a:pt x="206" y="6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42B78A"/>
            </a:solidFill>
            <a:ln w="0">
              <a:solidFill>
                <a:srgbClr val="42B78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C1860D25-97BB-4240-A187-9383CF10F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427"/>
              <a:ext cx="228" cy="353"/>
            </a:xfrm>
            <a:custGeom>
              <a:avLst/>
              <a:gdLst>
                <a:gd name="T0" fmla="*/ 111 w 910"/>
                <a:gd name="T1" fmla="*/ 0 h 1409"/>
                <a:gd name="T2" fmla="*/ 361 w 910"/>
                <a:gd name="T3" fmla="*/ 438 h 1409"/>
                <a:gd name="T4" fmla="*/ 364 w 910"/>
                <a:gd name="T5" fmla="*/ 500 h 1409"/>
                <a:gd name="T6" fmla="*/ 371 w 910"/>
                <a:gd name="T7" fmla="*/ 561 h 1409"/>
                <a:gd name="T8" fmla="*/ 386 w 910"/>
                <a:gd name="T9" fmla="*/ 623 h 1409"/>
                <a:gd name="T10" fmla="*/ 408 w 910"/>
                <a:gd name="T11" fmla="*/ 684 h 1409"/>
                <a:gd name="T12" fmla="*/ 437 w 910"/>
                <a:gd name="T13" fmla="*/ 743 h 1409"/>
                <a:gd name="T14" fmla="*/ 474 w 910"/>
                <a:gd name="T15" fmla="*/ 799 h 1409"/>
                <a:gd name="T16" fmla="*/ 514 w 910"/>
                <a:gd name="T17" fmla="*/ 849 h 1409"/>
                <a:gd name="T18" fmla="*/ 558 w 910"/>
                <a:gd name="T19" fmla="*/ 893 h 1409"/>
                <a:gd name="T20" fmla="*/ 608 w 910"/>
                <a:gd name="T21" fmla="*/ 932 h 1409"/>
                <a:gd name="T22" fmla="*/ 659 w 910"/>
                <a:gd name="T23" fmla="*/ 965 h 1409"/>
                <a:gd name="T24" fmla="*/ 910 w 910"/>
                <a:gd name="T25" fmla="*/ 1409 h 1409"/>
                <a:gd name="T26" fmla="*/ 836 w 910"/>
                <a:gd name="T27" fmla="*/ 1402 h 1409"/>
                <a:gd name="T28" fmla="*/ 764 w 910"/>
                <a:gd name="T29" fmla="*/ 1388 h 1409"/>
                <a:gd name="T30" fmla="*/ 694 w 910"/>
                <a:gd name="T31" fmla="*/ 1370 h 1409"/>
                <a:gd name="T32" fmla="*/ 624 w 910"/>
                <a:gd name="T33" fmla="*/ 1348 h 1409"/>
                <a:gd name="T34" fmla="*/ 557 w 910"/>
                <a:gd name="T35" fmla="*/ 1319 h 1409"/>
                <a:gd name="T36" fmla="*/ 491 w 910"/>
                <a:gd name="T37" fmla="*/ 1286 h 1409"/>
                <a:gd name="T38" fmla="*/ 429 w 910"/>
                <a:gd name="T39" fmla="*/ 1248 h 1409"/>
                <a:gd name="T40" fmla="*/ 369 w 910"/>
                <a:gd name="T41" fmla="*/ 1205 h 1409"/>
                <a:gd name="T42" fmla="*/ 313 w 910"/>
                <a:gd name="T43" fmla="*/ 1157 h 1409"/>
                <a:gd name="T44" fmla="*/ 260 w 910"/>
                <a:gd name="T45" fmla="*/ 1105 h 1409"/>
                <a:gd name="T46" fmla="*/ 211 w 910"/>
                <a:gd name="T47" fmla="*/ 1048 h 1409"/>
                <a:gd name="T48" fmla="*/ 165 w 910"/>
                <a:gd name="T49" fmla="*/ 988 h 1409"/>
                <a:gd name="T50" fmla="*/ 125 w 910"/>
                <a:gd name="T51" fmla="*/ 924 h 1409"/>
                <a:gd name="T52" fmla="*/ 87 w 910"/>
                <a:gd name="T53" fmla="*/ 848 h 1409"/>
                <a:gd name="T54" fmla="*/ 55 w 910"/>
                <a:gd name="T55" fmla="*/ 770 h 1409"/>
                <a:gd name="T56" fmla="*/ 31 w 910"/>
                <a:gd name="T57" fmla="*/ 691 h 1409"/>
                <a:gd name="T58" fmla="*/ 15 w 910"/>
                <a:gd name="T59" fmla="*/ 613 h 1409"/>
                <a:gd name="T60" fmla="*/ 3 w 910"/>
                <a:gd name="T61" fmla="*/ 534 h 1409"/>
                <a:gd name="T62" fmla="*/ 0 w 910"/>
                <a:gd name="T63" fmla="*/ 454 h 1409"/>
                <a:gd name="T64" fmla="*/ 3 w 910"/>
                <a:gd name="T65" fmla="*/ 375 h 1409"/>
                <a:gd name="T66" fmla="*/ 12 w 910"/>
                <a:gd name="T67" fmla="*/ 296 h 1409"/>
                <a:gd name="T68" fmla="*/ 27 w 910"/>
                <a:gd name="T69" fmla="*/ 219 h 1409"/>
                <a:gd name="T70" fmla="*/ 49 w 910"/>
                <a:gd name="T71" fmla="*/ 144 h 1409"/>
                <a:gd name="T72" fmla="*/ 77 w 910"/>
                <a:gd name="T73" fmla="*/ 71 h 1409"/>
                <a:gd name="T74" fmla="*/ 111 w 910"/>
                <a:gd name="T75" fmla="*/ 0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409">
                  <a:moveTo>
                    <a:pt x="111" y="0"/>
                  </a:moveTo>
                  <a:lnTo>
                    <a:pt x="361" y="438"/>
                  </a:lnTo>
                  <a:lnTo>
                    <a:pt x="364" y="500"/>
                  </a:lnTo>
                  <a:lnTo>
                    <a:pt x="371" y="561"/>
                  </a:lnTo>
                  <a:lnTo>
                    <a:pt x="386" y="623"/>
                  </a:lnTo>
                  <a:lnTo>
                    <a:pt x="408" y="684"/>
                  </a:lnTo>
                  <a:lnTo>
                    <a:pt x="437" y="743"/>
                  </a:lnTo>
                  <a:lnTo>
                    <a:pt x="474" y="799"/>
                  </a:lnTo>
                  <a:lnTo>
                    <a:pt x="514" y="849"/>
                  </a:lnTo>
                  <a:lnTo>
                    <a:pt x="558" y="893"/>
                  </a:lnTo>
                  <a:lnTo>
                    <a:pt x="608" y="932"/>
                  </a:lnTo>
                  <a:lnTo>
                    <a:pt x="659" y="965"/>
                  </a:lnTo>
                  <a:lnTo>
                    <a:pt x="910" y="1409"/>
                  </a:lnTo>
                  <a:lnTo>
                    <a:pt x="836" y="1402"/>
                  </a:lnTo>
                  <a:lnTo>
                    <a:pt x="764" y="1388"/>
                  </a:lnTo>
                  <a:lnTo>
                    <a:pt x="694" y="1370"/>
                  </a:lnTo>
                  <a:lnTo>
                    <a:pt x="624" y="1348"/>
                  </a:lnTo>
                  <a:lnTo>
                    <a:pt x="557" y="1319"/>
                  </a:lnTo>
                  <a:lnTo>
                    <a:pt x="491" y="1286"/>
                  </a:lnTo>
                  <a:lnTo>
                    <a:pt x="429" y="1248"/>
                  </a:lnTo>
                  <a:lnTo>
                    <a:pt x="369" y="1205"/>
                  </a:lnTo>
                  <a:lnTo>
                    <a:pt x="313" y="1157"/>
                  </a:lnTo>
                  <a:lnTo>
                    <a:pt x="260" y="1105"/>
                  </a:lnTo>
                  <a:lnTo>
                    <a:pt x="211" y="1048"/>
                  </a:lnTo>
                  <a:lnTo>
                    <a:pt x="165" y="988"/>
                  </a:lnTo>
                  <a:lnTo>
                    <a:pt x="125" y="924"/>
                  </a:lnTo>
                  <a:lnTo>
                    <a:pt x="87" y="848"/>
                  </a:lnTo>
                  <a:lnTo>
                    <a:pt x="55" y="770"/>
                  </a:lnTo>
                  <a:lnTo>
                    <a:pt x="31" y="691"/>
                  </a:lnTo>
                  <a:lnTo>
                    <a:pt x="15" y="613"/>
                  </a:lnTo>
                  <a:lnTo>
                    <a:pt x="3" y="534"/>
                  </a:lnTo>
                  <a:lnTo>
                    <a:pt x="0" y="454"/>
                  </a:lnTo>
                  <a:lnTo>
                    <a:pt x="3" y="375"/>
                  </a:lnTo>
                  <a:lnTo>
                    <a:pt x="12" y="296"/>
                  </a:lnTo>
                  <a:lnTo>
                    <a:pt x="27" y="219"/>
                  </a:lnTo>
                  <a:lnTo>
                    <a:pt x="49" y="144"/>
                  </a:lnTo>
                  <a:lnTo>
                    <a:pt x="77" y="7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DD396"/>
            </a:solidFill>
            <a:ln w="0">
              <a:solidFill>
                <a:srgbClr val="0DD3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6ACC64AC-963F-430A-B124-003C8EC7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" y="165"/>
              <a:ext cx="18" cy="18"/>
            </a:xfrm>
            <a:custGeom>
              <a:avLst/>
              <a:gdLst>
                <a:gd name="T0" fmla="*/ 34 w 69"/>
                <a:gd name="T1" fmla="*/ 0 h 71"/>
                <a:gd name="T2" fmla="*/ 48 w 69"/>
                <a:gd name="T3" fmla="*/ 4 h 71"/>
                <a:gd name="T4" fmla="*/ 59 w 69"/>
                <a:gd name="T5" fmla="*/ 12 h 71"/>
                <a:gd name="T6" fmla="*/ 67 w 69"/>
                <a:gd name="T7" fmla="*/ 22 h 71"/>
                <a:gd name="T8" fmla="*/ 69 w 69"/>
                <a:gd name="T9" fmla="*/ 36 h 71"/>
                <a:gd name="T10" fmla="*/ 67 w 69"/>
                <a:gd name="T11" fmla="*/ 50 h 71"/>
                <a:gd name="T12" fmla="*/ 59 w 69"/>
                <a:gd name="T13" fmla="*/ 60 h 71"/>
                <a:gd name="T14" fmla="*/ 48 w 69"/>
                <a:gd name="T15" fmla="*/ 67 h 71"/>
                <a:gd name="T16" fmla="*/ 34 w 69"/>
                <a:gd name="T17" fmla="*/ 71 h 71"/>
                <a:gd name="T18" fmla="*/ 21 w 69"/>
                <a:gd name="T19" fmla="*/ 67 h 71"/>
                <a:gd name="T20" fmla="*/ 10 w 69"/>
                <a:gd name="T21" fmla="*/ 60 h 71"/>
                <a:gd name="T22" fmla="*/ 2 w 69"/>
                <a:gd name="T23" fmla="*/ 50 h 71"/>
                <a:gd name="T24" fmla="*/ 0 w 69"/>
                <a:gd name="T25" fmla="*/ 36 h 71"/>
                <a:gd name="T26" fmla="*/ 2 w 69"/>
                <a:gd name="T27" fmla="*/ 22 h 71"/>
                <a:gd name="T28" fmla="*/ 10 w 69"/>
                <a:gd name="T29" fmla="*/ 12 h 71"/>
                <a:gd name="T30" fmla="*/ 21 w 69"/>
                <a:gd name="T31" fmla="*/ 4 h 71"/>
                <a:gd name="T32" fmla="*/ 34 w 69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1">
                  <a:moveTo>
                    <a:pt x="34" y="0"/>
                  </a:moveTo>
                  <a:lnTo>
                    <a:pt x="48" y="4"/>
                  </a:lnTo>
                  <a:lnTo>
                    <a:pt x="59" y="12"/>
                  </a:lnTo>
                  <a:lnTo>
                    <a:pt x="67" y="22"/>
                  </a:lnTo>
                  <a:lnTo>
                    <a:pt x="69" y="36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48" y="67"/>
                  </a:lnTo>
                  <a:lnTo>
                    <a:pt x="34" y="71"/>
                  </a:lnTo>
                  <a:lnTo>
                    <a:pt x="21" y="67"/>
                  </a:lnTo>
                  <a:lnTo>
                    <a:pt x="10" y="60"/>
                  </a:lnTo>
                  <a:lnTo>
                    <a:pt x="2" y="50"/>
                  </a:lnTo>
                  <a:lnTo>
                    <a:pt x="0" y="36"/>
                  </a:lnTo>
                  <a:lnTo>
                    <a:pt x="2" y="22"/>
                  </a:lnTo>
                  <a:lnTo>
                    <a:pt x="10" y="12"/>
                  </a:lnTo>
                  <a:lnTo>
                    <a:pt x="21" y="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50">
              <a:extLst>
                <a:ext uri="{FF2B5EF4-FFF2-40B4-BE49-F238E27FC236}">
                  <a16:creationId xmlns:a16="http://schemas.microsoft.com/office/drawing/2014/main" id="{421F2971-FDC5-48A2-A284-F02EDEA05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71"/>
              <a:ext cx="341" cy="17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2 h 69"/>
                <a:gd name="T8" fmla="*/ 1361 w 1363"/>
                <a:gd name="T9" fmla="*/ 24 h 69"/>
                <a:gd name="T10" fmla="*/ 1363 w 1363"/>
                <a:gd name="T11" fmla="*/ 35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5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5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5 h 69"/>
                <a:gd name="T30" fmla="*/ 3 w 1363"/>
                <a:gd name="T31" fmla="*/ 24 h 69"/>
                <a:gd name="T32" fmla="*/ 9 w 1363"/>
                <a:gd name="T33" fmla="*/ 12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2"/>
                  </a:lnTo>
                  <a:lnTo>
                    <a:pt x="1361" y="24"/>
                  </a:lnTo>
                  <a:lnTo>
                    <a:pt x="1363" y="35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5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5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5"/>
                  </a:lnTo>
                  <a:lnTo>
                    <a:pt x="3" y="24"/>
                  </a:lnTo>
                  <a:lnTo>
                    <a:pt x="9" y="12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51">
              <a:extLst>
                <a:ext uri="{FF2B5EF4-FFF2-40B4-BE49-F238E27FC236}">
                  <a16:creationId xmlns:a16="http://schemas.microsoft.com/office/drawing/2014/main" id="{62397628-E30F-47B3-8180-B9D897330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125"/>
              <a:ext cx="341" cy="17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2 h 69"/>
                <a:gd name="T8" fmla="*/ 1361 w 1363"/>
                <a:gd name="T9" fmla="*/ 24 h 69"/>
                <a:gd name="T10" fmla="*/ 1363 w 1363"/>
                <a:gd name="T11" fmla="*/ 35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5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5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5 h 69"/>
                <a:gd name="T30" fmla="*/ 3 w 1363"/>
                <a:gd name="T31" fmla="*/ 24 h 69"/>
                <a:gd name="T32" fmla="*/ 9 w 1363"/>
                <a:gd name="T33" fmla="*/ 12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2"/>
                  </a:lnTo>
                  <a:lnTo>
                    <a:pt x="1361" y="24"/>
                  </a:lnTo>
                  <a:lnTo>
                    <a:pt x="1363" y="35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5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5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5"/>
                  </a:lnTo>
                  <a:lnTo>
                    <a:pt x="3" y="24"/>
                  </a:lnTo>
                  <a:lnTo>
                    <a:pt x="9" y="12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52">
              <a:extLst>
                <a:ext uri="{FF2B5EF4-FFF2-40B4-BE49-F238E27FC236}">
                  <a16:creationId xmlns:a16="http://schemas.microsoft.com/office/drawing/2014/main" id="{63B00E22-34F9-4D7A-8F8A-52944C49B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090"/>
              <a:ext cx="341" cy="18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3 h 69"/>
                <a:gd name="T8" fmla="*/ 1361 w 1363"/>
                <a:gd name="T9" fmla="*/ 24 h 69"/>
                <a:gd name="T10" fmla="*/ 1363 w 1363"/>
                <a:gd name="T11" fmla="*/ 34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6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6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4 h 69"/>
                <a:gd name="T30" fmla="*/ 3 w 1363"/>
                <a:gd name="T31" fmla="*/ 24 h 69"/>
                <a:gd name="T32" fmla="*/ 9 w 1363"/>
                <a:gd name="T33" fmla="*/ 13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3"/>
                  </a:lnTo>
                  <a:lnTo>
                    <a:pt x="1361" y="24"/>
                  </a:lnTo>
                  <a:lnTo>
                    <a:pt x="1363" y="34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6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6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3" y="24"/>
                  </a:lnTo>
                  <a:lnTo>
                    <a:pt x="9" y="13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1" name="Freeform 53">
              <a:extLst>
                <a:ext uri="{FF2B5EF4-FFF2-40B4-BE49-F238E27FC236}">
                  <a16:creationId xmlns:a16="http://schemas.microsoft.com/office/drawing/2014/main" id="{15EFF04E-7CB1-427B-AB1A-8919924D1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933"/>
              <a:ext cx="45" cy="44"/>
            </a:xfrm>
            <a:custGeom>
              <a:avLst/>
              <a:gdLst>
                <a:gd name="T0" fmla="*/ 90 w 181"/>
                <a:gd name="T1" fmla="*/ 0 h 179"/>
                <a:gd name="T2" fmla="*/ 114 w 181"/>
                <a:gd name="T3" fmla="*/ 3 h 179"/>
                <a:gd name="T4" fmla="*/ 135 w 181"/>
                <a:gd name="T5" fmla="*/ 11 h 179"/>
                <a:gd name="T6" fmla="*/ 154 w 181"/>
                <a:gd name="T7" fmla="*/ 25 h 179"/>
                <a:gd name="T8" fmla="*/ 168 w 181"/>
                <a:gd name="T9" fmla="*/ 44 h 179"/>
                <a:gd name="T10" fmla="*/ 177 w 181"/>
                <a:gd name="T11" fmla="*/ 66 h 179"/>
                <a:gd name="T12" fmla="*/ 181 w 181"/>
                <a:gd name="T13" fmla="*/ 90 h 179"/>
                <a:gd name="T14" fmla="*/ 177 w 181"/>
                <a:gd name="T15" fmla="*/ 114 h 179"/>
                <a:gd name="T16" fmla="*/ 168 w 181"/>
                <a:gd name="T17" fmla="*/ 135 h 179"/>
                <a:gd name="T18" fmla="*/ 154 w 181"/>
                <a:gd name="T19" fmla="*/ 154 h 179"/>
                <a:gd name="T20" fmla="*/ 135 w 181"/>
                <a:gd name="T21" fmla="*/ 168 h 179"/>
                <a:gd name="T22" fmla="*/ 114 w 181"/>
                <a:gd name="T23" fmla="*/ 177 h 179"/>
                <a:gd name="T24" fmla="*/ 90 w 181"/>
                <a:gd name="T25" fmla="*/ 179 h 179"/>
                <a:gd name="T26" fmla="*/ 66 w 181"/>
                <a:gd name="T27" fmla="*/ 177 h 179"/>
                <a:gd name="T28" fmla="*/ 44 w 181"/>
                <a:gd name="T29" fmla="*/ 168 h 179"/>
                <a:gd name="T30" fmla="*/ 26 w 181"/>
                <a:gd name="T31" fmla="*/ 154 h 179"/>
                <a:gd name="T32" fmla="*/ 13 w 181"/>
                <a:gd name="T33" fmla="*/ 135 h 179"/>
                <a:gd name="T34" fmla="*/ 2 w 181"/>
                <a:gd name="T35" fmla="*/ 114 h 179"/>
                <a:gd name="T36" fmla="*/ 0 w 181"/>
                <a:gd name="T37" fmla="*/ 90 h 179"/>
                <a:gd name="T38" fmla="*/ 2 w 181"/>
                <a:gd name="T39" fmla="*/ 66 h 179"/>
                <a:gd name="T40" fmla="*/ 13 w 181"/>
                <a:gd name="T41" fmla="*/ 44 h 179"/>
                <a:gd name="T42" fmla="*/ 26 w 181"/>
                <a:gd name="T43" fmla="*/ 25 h 179"/>
                <a:gd name="T44" fmla="*/ 44 w 181"/>
                <a:gd name="T45" fmla="*/ 11 h 179"/>
                <a:gd name="T46" fmla="*/ 66 w 181"/>
                <a:gd name="T47" fmla="*/ 3 h 179"/>
                <a:gd name="T48" fmla="*/ 90 w 18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179">
                  <a:moveTo>
                    <a:pt x="90" y="0"/>
                  </a:moveTo>
                  <a:lnTo>
                    <a:pt x="114" y="3"/>
                  </a:lnTo>
                  <a:lnTo>
                    <a:pt x="135" y="11"/>
                  </a:lnTo>
                  <a:lnTo>
                    <a:pt x="154" y="25"/>
                  </a:lnTo>
                  <a:lnTo>
                    <a:pt x="168" y="44"/>
                  </a:lnTo>
                  <a:lnTo>
                    <a:pt x="177" y="66"/>
                  </a:lnTo>
                  <a:lnTo>
                    <a:pt x="181" y="90"/>
                  </a:lnTo>
                  <a:lnTo>
                    <a:pt x="177" y="114"/>
                  </a:lnTo>
                  <a:lnTo>
                    <a:pt x="168" y="135"/>
                  </a:lnTo>
                  <a:lnTo>
                    <a:pt x="154" y="154"/>
                  </a:lnTo>
                  <a:lnTo>
                    <a:pt x="135" y="168"/>
                  </a:lnTo>
                  <a:lnTo>
                    <a:pt x="114" y="177"/>
                  </a:lnTo>
                  <a:lnTo>
                    <a:pt x="90" y="179"/>
                  </a:lnTo>
                  <a:lnTo>
                    <a:pt x="66" y="177"/>
                  </a:lnTo>
                  <a:lnTo>
                    <a:pt x="44" y="168"/>
                  </a:lnTo>
                  <a:lnTo>
                    <a:pt x="26" y="154"/>
                  </a:lnTo>
                  <a:lnTo>
                    <a:pt x="13" y="135"/>
                  </a:lnTo>
                  <a:lnTo>
                    <a:pt x="2" y="114"/>
                  </a:lnTo>
                  <a:lnTo>
                    <a:pt x="0" y="90"/>
                  </a:lnTo>
                  <a:lnTo>
                    <a:pt x="2" y="66"/>
                  </a:lnTo>
                  <a:lnTo>
                    <a:pt x="13" y="44"/>
                  </a:lnTo>
                  <a:lnTo>
                    <a:pt x="26" y="25"/>
                  </a:lnTo>
                  <a:lnTo>
                    <a:pt x="44" y="11"/>
                  </a:lnTo>
                  <a:lnTo>
                    <a:pt x="66" y="3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Rectangle 54">
              <a:extLst>
                <a:ext uri="{FF2B5EF4-FFF2-40B4-BE49-F238E27FC236}">
                  <a16:creationId xmlns:a16="http://schemas.microsoft.com/office/drawing/2014/main" id="{0DDA690D-1C14-416D-BC11-86D562C11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" y="938"/>
              <a:ext cx="33" cy="3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Freeform 55">
              <a:extLst>
                <a:ext uri="{FF2B5EF4-FFF2-40B4-BE49-F238E27FC236}">
                  <a16:creationId xmlns:a16="http://schemas.microsoft.com/office/drawing/2014/main" id="{2B206D41-453B-4690-8DFE-B2521D90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927"/>
              <a:ext cx="49" cy="42"/>
            </a:xfrm>
            <a:custGeom>
              <a:avLst/>
              <a:gdLst>
                <a:gd name="T0" fmla="*/ 98 w 195"/>
                <a:gd name="T1" fmla="*/ 0 h 166"/>
                <a:gd name="T2" fmla="*/ 195 w 195"/>
                <a:gd name="T3" fmla="*/ 166 h 166"/>
                <a:gd name="T4" fmla="*/ 0 w 195"/>
                <a:gd name="T5" fmla="*/ 166 h 166"/>
                <a:gd name="T6" fmla="*/ 98 w 195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166">
                  <a:moveTo>
                    <a:pt x="98" y="0"/>
                  </a:moveTo>
                  <a:lnTo>
                    <a:pt x="195" y="166"/>
                  </a:lnTo>
                  <a:lnTo>
                    <a:pt x="0" y="16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14" name="Group 117">
            <a:extLst>
              <a:ext uri="{FF2B5EF4-FFF2-40B4-BE49-F238E27FC236}">
                <a16:creationId xmlns:a16="http://schemas.microsoft.com/office/drawing/2014/main" id="{95EC1F4E-6537-4B92-BB1F-AFF4C5A4B6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5794" y="5632595"/>
            <a:ext cx="521538" cy="379615"/>
            <a:chOff x="1418" y="1375"/>
            <a:chExt cx="1009" cy="742"/>
          </a:xfrm>
        </p:grpSpPr>
        <p:sp>
          <p:nvSpPr>
            <p:cNvPr id="115" name="Rectangle 119">
              <a:extLst>
                <a:ext uri="{FF2B5EF4-FFF2-40B4-BE49-F238E27FC236}">
                  <a16:creationId xmlns:a16="http://schemas.microsoft.com/office/drawing/2014/main" id="{F48AC9A9-0684-45DD-8D44-182B54F2B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410"/>
              <a:ext cx="786" cy="532"/>
            </a:xfrm>
            <a:prstGeom prst="rect">
              <a:avLst/>
            </a:prstGeom>
            <a:solidFill>
              <a:srgbClr val="6FCBFF"/>
            </a:solidFill>
            <a:ln w="0">
              <a:solidFill>
                <a:srgbClr val="6FCB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Rectangle 120">
              <a:extLst>
                <a:ext uri="{FF2B5EF4-FFF2-40B4-BE49-F238E27FC236}">
                  <a16:creationId xmlns:a16="http://schemas.microsoft.com/office/drawing/2014/main" id="{7CB30645-AE3D-47A0-801C-A591D625F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511"/>
              <a:ext cx="786" cy="431"/>
            </a:xfrm>
            <a:prstGeom prst="rect">
              <a:avLst/>
            </a:prstGeom>
            <a:solidFill>
              <a:srgbClr val="92E6FF"/>
            </a:solidFill>
            <a:ln w="0">
              <a:solidFill>
                <a:srgbClr val="92E6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7" name="Rectangle 121">
              <a:extLst>
                <a:ext uri="{FF2B5EF4-FFF2-40B4-BE49-F238E27FC236}">
                  <a16:creationId xmlns:a16="http://schemas.microsoft.com/office/drawing/2014/main" id="{B446F8CB-406A-456A-8D02-BBB33FC09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" y="1410"/>
              <a:ext cx="396" cy="532"/>
            </a:xfrm>
            <a:prstGeom prst="rect">
              <a:avLst/>
            </a:prstGeom>
            <a:solidFill>
              <a:srgbClr val="6FCBFF"/>
            </a:solidFill>
            <a:ln w="0">
              <a:solidFill>
                <a:srgbClr val="6FCB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Freeform 122">
              <a:extLst>
                <a:ext uri="{FF2B5EF4-FFF2-40B4-BE49-F238E27FC236}">
                  <a16:creationId xmlns:a16="http://schemas.microsoft.com/office/drawing/2014/main" id="{52062FE6-DC42-40F4-8A68-D53E50CCBE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7" y="1375"/>
              <a:ext cx="851" cy="603"/>
            </a:xfrm>
            <a:custGeom>
              <a:avLst/>
              <a:gdLst>
                <a:gd name="T0" fmla="*/ 262 w 3404"/>
                <a:gd name="T1" fmla="*/ 264 h 2415"/>
                <a:gd name="T2" fmla="*/ 262 w 3404"/>
                <a:gd name="T3" fmla="*/ 2152 h 2415"/>
                <a:gd name="T4" fmla="*/ 3142 w 3404"/>
                <a:gd name="T5" fmla="*/ 2152 h 2415"/>
                <a:gd name="T6" fmla="*/ 3142 w 3404"/>
                <a:gd name="T7" fmla="*/ 264 h 2415"/>
                <a:gd name="T8" fmla="*/ 262 w 3404"/>
                <a:gd name="T9" fmla="*/ 264 h 2415"/>
                <a:gd name="T10" fmla="*/ 130 w 3404"/>
                <a:gd name="T11" fmla="*/ 0 h 2415"/>
                <a:gd name="T12" fmla="*/ 3274 w 3404"/>
                <a:gd name="T13" fmla="*/ 0 h 2415"/>
                <a:gd name="T14" fmla="*/ 3303 w 3404"/>
                <a:gd name="T15" fmla="*/ 4 h 2415"/>
                <a:gd name="T16" fmla="*/ 3331 w 3404"/>
                <a:gd name="T17" fmla="*/ 14 h 2415"/>
                <a:gd name="T18" fmla="*/ 3356 w 3404"/>
                <a:gd name="T19" fmla="*/ 30 h 2415"/>
                <a:gd name="T20" fmla="*/ 3376 w 3404"/>
                <a:gd name="T21" fmla="*/ 49 h 2415"/>
                <a:gd name="T22" fmla="*/ 3391 w 3404"/>
                <a:gd name="T23" fmla="*/ 74 h 2415"/>
                <a:gd name="T24" fmla="*/ 3401 w 3404"/>
                <a:gd name="T25" fmla="*/ 102 h 2415"/>
                <a:gd name="T26" fmla="*/ 3404 w 3404"/>
                <a:gd name="T27" fmla="*/ 132 h 2415"/>
                <a:gd name="T28" fmla="*/ 3404 w 3404"/>
                <a:gd name="T29" fmla="*/ 2283 h 2415"/>
                <a:gd name="T30" fmla="*/ 3401 w 3404"/>
                <a:gd name="T31" fmla="*/ 2313 h 2415"/>
                <a:gd name="T32" fmla="*/ 3391 w 3404"/>
                <a:gd name="T33" fmla="*/ 2341 h 2415"/>
                <a:gd name="T34" fmla="*/ 3376 w 3404"/>
                <a:gd name="T35" fmla="*/ 2366 h 2415"/>
                <a:gd name="T36" fmla="*/ 3356 w 3404"/>
                <a:gd name="T37" fmla="*/ 2386 h 2415"/>
                <a:gd name="T38" fmla="*/ 3331 w 3404"/>
                <a:gd name="T39" fmla="*/ 2402 h 2415"/>
                <a:gd name="T40" fmla="*/ 3303 w 3404"/>
                <a:gd name="T41" fmla="*/ 2411 h 2415"/>
                <a:gd name="T42" fmla="*/ 3274 w 3404"/>
                <a:gd name="T43" fmla="*/ 2415 h 2415"/>
                <a:gd name="T44" fmla="*/ 130 w 3404"/>
                <a:gd name="T45" fmla="*/ 2415 h 2415"/>
                <a:gd name="T46" fmla="*/ 101 w 3404"/>
                <a:gd name="T47" fmla="*/ 2411 h 2415"/>
                <a:gd name="T48" fmla="*/ 73 w 3404"/>
                <a:gd name="T49" fmla="*/ 2402 h 2415"/>
                <a:gd name="T50" fmla="*/ 48 w 3404"/>
                <a:gd name="T51" fmla="*/ 2386 h 2415"/>
                <a:gd name="T52" fmla="*/ 28 w 3404"/>
                <a:gd name="T53" fmla="*/ 2366 h 2415"/>
                <a:gd name="T54" fmla="*/ 13 w 3404"/>
                <a:gd name="T55" fmla="*/ 2341 h 2415"/>
                <a:gd name="T56" fmla="*/ 3 w 3404"/>
                <a:gd name="T57" fmla="*/ 2313 h 2415"/>
                <a:gd name="T58" fmla="*/ 0 w 3404"/>
                <a:gd name="T59" fmla="*/ 2283 h 2415"/>
                <a:gd name="T60" fmla="*/ 0 w 3404"/>
                <a:gd name="T61" fmla="*/ 132 h 2415"/>
                <a:gd name="T62" fmla="*/ 3 w 3404"/>
                <a:gd name="T63" fmla="*/ 102 h 2415"/>
                <a:gd name="T64" fmla="*/ 13 w 3404"/>
                <a:gd name="T65" fmla="*/ 74 h 2415"/>
                <a:gd name="T66" fmla="*/ 28 w 3404"/>
                <a:gd name="T67" fmla="*/ 49 h 2415"/>
                <a:gd name="T68" fmla="*/ 48 w 3404"/>
                <a:gd name="T69" fmla="*/ 30 h 2415"/>
                <a:gd name="T70" fmla="*/ 73 w 3404"/>
                <a:gd name="T71" fmla="*/ 14 h 2415"/>
                <a:gd name="T72" fmla="*/ 101 w 3404"/>
                <a:gd name="T73" fmla="*/ 4 h 2415"/>
                <a:gd name="T74" fmla="*/ 130 w 3404"/>
                <a:gd name="T75" fmla="*/ 0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04" h="2415">
                  <a:moveTo>
                    <a:pt x="262" y="264"/>
                  </a:moveTo>
                  <a:lnTo>
                    <a:pt x="262" y="2152"/>
                  </a:lnTo>
                  <a:lnTo>
                    <a:pt x="3142" y="2152"/>
                  </a:lnTo>
                  <a:lnTo>
                    <a:pt x="3142" y="264"/>
                  </a:lnTo>
                  <a:lnTo>
                    <a:pt x="262" y="264"/>
                  </a:lnTo>
                  <a:close/>
                  <a:moveTo>
                    <a:pt x="130" y="0"/>
                  </a:moveTo>
                  <a:lnTo>
                    <a:pt x="3274" y="0"/>
                  </a:lnTo>
                  <a:lnTo>
                    <a:pt x="3303" y="4"/>
                  </a:lnTo>
                  <a:lnTo>
                    <a:pt x="3331" y="14"/>
                  </a:lnTo>
                  <a:lnTo>
                    <a:pt x="3356" y="30"/>
                  </a:lnTo>
                  <a:lnTo>
                    <a:pt x="3376" y="49"/>
                  </a:lnTo>
                  <a:lnTo>
                    <a:pt x="3391" y="74"/>
                  </a:lnTo>
                  <a:lnTo>
                    <a:pt x="3401" y="102"/>
                  </a:lnTo>
                  <a:lnTo>
                    <a:pt x="3404" y="132"/>
                  </a:lnTo>
                  <a:lnTo>
                    <a:pt x="3404" y="2283"/>
                  </a:lnTo>
                  <a:lnTo>
                    <a:pt x="3401" y="2313"/>
                  </a:lnTo>
                  <a:lnTo>
                    <a:pt x="3391" y="2341"/>
                  </a:lnTo>
                  <a:lnTo>
                    <a:pt x="3376" y="2366"/>
                  </a:lnTo>
                  <a:lnTo>
                    <a:pt x="3356" y="2386"/>
                  </a:lnTo>
                  <a:lnTo>
                    <a:pt x="3331" y="2402"/>
                  </a:lnTo>
                  <a:lnTo>
                    <a:pt x="3303" y="2411"/>
                  </a:lnTo>
                  <a:lnTo>
                    <a:pt x="3274" y="2415"/>
                  </a:lnTo>
                  <a:lnTo>
                    <a:pt x="130" y="2415"/>
                  </a:lnTo>
                  <a:lnTo>
                    <a:pt x="101" y="2411"/>
                  </a:lnTo>
                  <a:lnTo>
                    <a:pt x="73" y="2402"/>
                  </a:lnTo>
                  <a:lnTo>
                    <a:pt x="48" y="2386"/>
                  </a:lnTo>
                  <a:lnTo>
                    <a:pt x="28" y="2366"/>
                  </a:lnTo>
                  <a:lnTo>
                    <a:pt x="13" y="2341"/>
                  </a:lnTo>
                  <a:lnTo>
                    <a:pt x="3" y="2313"/>
                  </a:lnTo>
                  <a:lnTo>
                    <a:pt x="0" y="2283"/>
                  </a:lnTo>
                  <a:lnTo>
                    <a:pt x="0" y="132"/>
                  </a:lnTo>
                  <a:lnTo>
                    <a:pt x="3" y="102"/>
                  </a:lnTo>
                  <a:lnTo>
                    <a:pt x="13" y="74"/>
                  </a:lnTo>
                  <a:lnTo>
                    <a:pt x="28" y="49"/>
                  </a:lnTo>
                  <a:lnTo>
                    <a:pt x="48" y="30"/>
                  </a:lnTo>
                  <a:lnTo>
                    <a:pt x="73" y="14"/>
                  </a:lnTo>
                  <a:lnTo>
                    <a:pt x="101" y="4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9" name="Freeform 123">
              <a:extLst>
                <a:ext uri="{FF2B5EF4-FFF2-40B4-BE49-F238E27FC236}">
                  <a16:creationId xmlns:a16="http://schemas.microsoft.com/office/drawing/2014/main" id="{CF54D174-1C80-4B92-AC4A-3A7704440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375"/>
              <a:ext cx="427" cy="603"/>
            </a:xfrm>
            <a:custGeom>
              <a:avLst/>
              <a:gdLst>
                <a:gd name="T0" fmla="*/ 0 w 1709"/>
                <a:gd name="T1" fmla="*/ 0 h 2415"/>
                <a:gd name="T2" fmla="*/ 1579 w 1709"/>
                <a:gd name="T3" fmla="*/ 0 h 2415"/>
                <a:gd name="T4" fmla="*/ 1608 w 1709"/>
                <a:gd name="T5" fmla="*/ 4 h 2415"/>
                <a:gd name="T6" fmla="*/ 1636 w 1709"/>
                <a:gd name="T7" fmla="*/ 14 h 2415"/>
                <a:gd name="T8" fmla="*/ 1661 w 1709"/>
                <a:gd name="T9" fmla="*/ 30 h 2415"/>
                <a:gd name="T10" fmla="*/ 1681 w 1709"/>
                <a:gd name="T11" fmla="*/ 49 h 2415"/>
                <a:gd name="T12" fmla="*/ 1696 w 1709"/>
                <a:gd name="T13" fmla="*/ 74 h 2415"/>
                <a:gd name="T14" fmla="*/ 1706 w 1709"/>
                <a:gd name="T15" fmla="*/ 102 h 2415"/>
                <a:gd name="T16" fmla="*/ 1709 w 1709"/>
                <a:gd name="T17" fmla="*/ 132 h 2415"/>
                <a:gd name="T18" fmla="*/ 1709 w 1709"/>
                <a:gd name="T19" fmla="*/ 2283 h 2415"/>
                <a:gd name="T20" fmla="*/ 1706 w 1709"/>
                <a:gd name="T21" fmla="*/ 2313 h 2415"/>
                <a:gd name="T22" fmla="*/ 1696 w 1709"/>
                <a:gd name="T23" fmla="*/ 2341 h 2415"/>
                <a:gd name="T24" fmla="*/ 1681 w 1709"/>
                <a:gd name="T25" fmla="*/ 2366 h 2415"/>
                <a:gd name="T26" fmla="*/ 1661 w 1709"/>
                <a:gd name="T27" fmla="*/ 2386 h 2415"/>
                <a:gd name="T28" fmla="*/ 1636 w 1709"/>
                <a:gd name="T29" fmla="*/ 2402 h 2415"/>
                <a:gd name="T30" fmla="*/ 1608 w 1709"/>
                <a:gd name="T31" fmla="*/ 2411 h 2415"/>
                <a:gd name="T32" fmla="*/ 1579 w 1709"/>
                <a:gd name="T33" fmla="*/ 2415 h 2415"/>
                <a:gd name="T34" fmla="*/ 0 w 1709"/>
                <a:gd name="T35" fmla="*/ 2415 h 2415"/>
                <a:gd name="T36" fmla="*/ 0 w 1709"/>
                <a:gd name="T37" fmla="*/ 2152 h 2415"/>
                <a:gd name="T38" fmla="*/ 1447 w 1709"/>
                <a:gd name="T39" fmla="*/ 2152 h 2415"/>
                <a:gd name="T40" fmla="*/ 1447 w 1709"/>
                <a:gd name="T41" fmla="*/ 264 h 2415"/>
                <a:gd name="T42" fmla="*/ 0 w 1709"/>
                <a:gd name="T43" fmla="*/ 264 h 2415"/>
                <a:gd name="T44" fmla="*/ 0 w 1709"/>
                <a:gd name="T45" fmla="*/ 0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9" h="2415">
                  <a:moveTo>
                    <a:pt x="0" y="0"/>
                  </a:moveTo>
                  <a:lnTo>
                    <a:pt x="1579" y="0"/>
                  </a:lnTo>
                  <a:lnTo>
                    <a:pt x="1608" y="4"/>
                  </a:lnTo>
                  <a:lnTo>
                    <a:pt x="1636" y="14"/>
                  </a:lnTo>
                  <a:lnTo>
                    <a:pt x="1661" y="30"/>
                  </a:lnTo>
                  <a:lnTo>
                    <a:pt x="1681" y="49"/>
                  </a:lnTo>
                  <a:lnTo>
                    <a:pt x="1696" y="74"/>
                  </a:lnTo>
                  <a:lnTo>
                    <a:pt x="1706" y="102"/>
                  </a:lnTo>
                  <a:lnTo>
                    <a:pt x="1709" y="132"/>
                  </a:lnTo>
                  <a:lnTo>
                    <a:pt x="1709" y="2283"/>
                  </a:lnTo>
                  <a:lnTo>
                    <a:pt x="1706" y="2313"/>
                  </a:lnTo>
                  <a:lnTo>
                    <a:pt x="1696" y="2341"/>
                  </a:lnTo>
                  <a:lnTo>
                    <a:pt x="1681" y="2366"/>
                  </a:lnTo>
                  <a:lnTo>
                    <a:pt x="1661" y="2386"/>
                  </a:lnTo>
                  <a:lnTo>
                    <a:pt x="1636" y="2402"/>
                  </a:lnTo>
                  <a:lnTo>
                    <a:pt x="1608" y="2411"/>
                  </a:lnTo>
                  <a:lnTo>
                    <a:pt x="1579" y="2415"/>
                  </a:lnTo>
                  <a:lnTo>
                    <a:pt x="0" y="2415"/>
                  </a:lnTo>
                  <a:lnTo>
                    <a:pt x="0" y="2152"/>
                  </a:lnTo>
                  <a:lnTo>
                    <a:pt x="1447" y="2152"/>
                  </a:lnTo>
                  <a:lnTo>
                    <a:pt x="1447" y="264"/>
                  </a:lnTo>
                  <a:lnTo>
                    <a:pt x="0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5"/>
            </a:solidFill>
            <a:ln w="0">
              <a:solidFill>
                <a:srgbClr val="0000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0" name="Freeform 124">
              <a:extLst>
                <a:ext uri="{FF2B5EF4-FFF2-40B4-BE49-F238E27FC236}">
                  <a16:creationId xmlns:a16="http://schemas.microsoft.com/office/drawing/2014/main" id="{AD13C66E-5D46-40C7-9CF9-CACCE518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1972"/>
              <a:ext cx="1009" cy="145"/>
            </a:xfrm>
            <a:custGeom>
              <a:avLst/>
              <a:gdLst>
                <a:gd name="T0" fmla="*/ 0 w 4036"/>
                <a:gd name="T1" fmla="*/ 0 h 580"/>
                <a:gd name="T2" fmla="*/ 4036 w 4036"/>
                <a:gd name="T3" fmla="*/ 0 h 580"/>
                <a:gd name="T4" fmla="*/ 4032 w 4036"/>
                <a:gd name="T5" fmla="*/ 68 h 580"/>
                <a:gd name="T6" fmla="*/ 4021 w 4036"/>
                <a:gd name="T7" fmla="*/ 133 h 580"/>
                <a:gd name="T8" fmla="*/ 4002 w 4036"/>
                <a:gd name="T9" fmla="*/ 197 h 580"/>
                <a:gd name="T10" fmla="*/ 3977 w 4036"/>
                <a:gd name="T11" fmla="*/ 255 h 580"/>
                <a:gd name="T12" fmla="*/ 3945 w 4036"/>
                <a:gd name="T13" fmla="*/ 312 h 580"/>
                <a:gd name="T14" fmla="*/ 3909 w 4036"/>
                <a:gd name="T15" fmla="*/ 363 h 580"/>
                <a:gd name="T16" fmla="*/ 3866 w 4036"/>
                <a:gd name="T17" fmla="*/ 410 h 580"/>
                <a:gd name="T18" fmla="*/ 3820 w 4036"/>
                <a:gd name="T19" fmla="*/ 453 h 580"/>
                <a:gd name="T20" fmla="*/ 3768 w 4036"/>
                <a:gd name="T21" fmla="*/ 489 h 580"/>
                <a:gd name="T22" fmla="*/ 3712 w 4036"/>
                <a:gd name="T23" fmla="*/ 521 h 580"/>
                <a:gd name="T24" fmla="*/ 3653 w 4036"/>
                <a:gd name="T25" fmla="*/ 546 h 580"/>
                <a:gd name="T26" fmla="*/ 3591 w 4036"/>
                <a:gd name="T27" fmla="*/ 564 h 580"/>
                <a:gd name="T28" fmla="*/ 3525 w 4036"/>
                <a:gd name="T29" fmla="*/ 576 h 580"/>
                <a:gd name="T30" fmla="*/ 3458 w 4036"/>
                <a:gd name="T31" fmla="*/ 580 h 580"/>
                <a:gd name="T32" fmla="*/ 578 w 4036"/>
                <a:gd name="T33" fmla="*/ 580 h 580"/>
                <a:gd name="T34" fmla="*/ 511 w 4036"/>
                <a:gd name="T35" fmla="*/ 576 h 580"/>
                <a:gd name="T36" fmla="*/ 445 w 4036"/>
                <a:gd name="T37" fmla="*/ 564 h 580"/>
                <a:gd name="T38" fmla="*/ 383 w 4036"/>
                <a:gd name="T39" fmla="*/ 546 h 580"/>
                <a:gd name="T40" fmla="*/ 324 w 4036"/>
                <a:gd name="T41" fmla="*/ 521 h 580"/>
                <a:gd name="T42" fmla="*/ 268 w 4036"/>
                <a:gd name="T43" fmla="*/ 489 h 580"/>
                <a:gd name="T44" fmla="*/ 216 w 4036"/>
                <a:gd name="T45" fmla="*/ 453 h 580"/>
                <a:gd name="T46" fmla="*/ 170 w 4036"/>
                <a:gd name="T47" fmla="*/ 410 h 580"/>
                <a:gd name="T48" fmla="*/ 127 w 4036"/>
                <a:gd name="T49" fmla="*/ 363 h 580"/>
                <a:gd name="T50" fmla="*/ 91 w 4036"/>
                <a:gd name="T51" fmla="*/ 312 h 580"/>
                <a:gd name="T52" fmla="*/ 59 w 4036"/>
                <a:gd name="T53" fmla="*/ 255 h 580"/>
                <a:gd name="T54" fmla="*/ 34 w 4036"/>
                <a:gd name="T55" fmla="*/ 197 h 580"/>
                <a:gd name="T56" fmla="*/ 15 w 4036"/>
                <a:gd name="T57" fmla="*/ 133 h 580"/>
                <a:gd name="T58" fmla="*/ 4 w 4036"/>
                <a:gd name="T59" fmla="*/ 68 h 580"/>
                <a:gd name="T60" fmla="*/ 0 w 4036"/>
                <a:gd name="T61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36" h="580">
                  <a:moveTo>
                    <a:pt x="0" y="0"/>
                  </a:moveTo>
                  <a:lnTo>
                    <a:pt x="4036" y="0"/>
                  </a:lnTo>
                  <a:lnTo>
                    <a:pt x="4032" y="68"/>
                  </a:lnTo>
                  <a:lnTo>
                    <a:pt x="4021" y="133"/>
                  </a:lnTo>
                  <a:lnTo>
                    <a:pt x="4002" y="197"/>
                  </a:lnTo>
                  <a:lnTo>
                    <a:pt x="3977" y="255"/>
                  </a:lnTo>
                  <a:lnTo>
                    <a:pt x="3945" y="312"/>
                  </a:lnTo>
                  <a:lnTo>
                    <a:pt x="3909" y="363"/>
                  </a:lnTo>
                  <a:lnTo>
                    <a:pt x="3866" y="410"/>
                  </a:lnTo>
                  <a:lnTo>
                    <a:pt x="3820" y="453"/>
                  </a:lnTo>
                  <a:lnTo>
                    <a:pt x="3768" y="489"/>
                  </a:lnTo>
                  <a:lnTo>
                    <a:pt x="3712" y="521"/>
                  </a:lnTo>
                  <a:lnTo>
                    <a:pt x="3653" y="546"/>
                  </a:lnTo>
                  <a:lnTo>
                    <a:pt x="3591" y="564"/>
                  </a:lnTo>
                  <a:lnTo>
                    <a:pt x="3525" y="576"/>
                  </a:lnTo>
                  <a:lnTo>
                    <a:pt x="3458" y="580"/>
                  </a:lnTo>
                  <a:lnTo>
                    <a:pt x="578" y="580"/>
                  </a:lnTo>
                  <a:lnTo>
                    <a:pt x="511" y="576"/>
                  </a:lnTo>
                  <a:lnTo>
                    <a:pt x="445" y="564"/>
                  </a:lnTo>
                  <a:lnTo>
                    <a:pt x="383" y="546"/>
                  </a:lnTo>
                  <a:lnTo>
                    <a:pt x="324" y="521"/>
                  </a:lnTo>
                  <a:lnTo>
                    <a:pt x="268" y="489"/>
                  </a:lnTo>
                  <a:lnTo>
                    <a:pt x="216" y="453"/>
                  </a:lnTo>
                  <a:lnTo>
                    <a:pt x="170" y="410"/>
                  </a:lnTo>
                  <a:lnTo>
                    <a:pt x="127" y="363"/>
                  </a:lnTo>
                  <a:lnTo>
                    <a:pt x="91" y="312"/>
                  </a:lnTo>
                  <a:lnTo>
                    <a:pt x="59" y="255"/>
                  </a:lnTo>
                  <a:lnTo>
                    <a:pt x="34" y="197"/>
                  </a:lnTo>
                  <a:lnTo>
                    <a:pt x="15" y="133"/>
                  </a:lnTo>
                  <a:lnTo>
                    <a:pt x="4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5"/>
            </a:solidFill>
            <a:ln w="0">
              <a:solidFill>
                <a:srgbClr val="0000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1" name="Freeform 125">
              <a:extLst>
                <a:ext uri="{FF2B5EF4-FFF2-40B4-BE49-F238E27FC236}">
                  <a16:creationId xmlns:a16="http://schemas.microsoft.com/office/drawing/2014/main" id="{9972274C-2FFE-41EC-AC0E-7C11474C4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972"/>
              <a:ext cx="506" cy="145"/>
            </a:xfrm>
            <a:custGeom>
              <a:avLst/>
              <a:gdLst>
                <a:gd name="T0" fmla="*/ 0 w 2025"/>
                <a:gd name="T1" fmla="*/ 0 h 580"/>
                <a:gd name="T2" fmla="*/ 2025 w 2025"/>
                <a:gd name="T3" fmla="*/ 0 h 580"/>
                <a:gd name="T4" fmla="*/ 2021 w 2025"/>
                <a:gd name="T5" fmla="*/ 68 h 580"/>
                <a:gd name="T6" fmla="*/ 2010 w 2025"/>
                <a:gd name="T7" fmla="*/ 133 h 580"/>
                <a:gd name="T8" fmla="*/ 1991 w 2025"/>
                <a:gd name="T9" fmla="*/ 197 h 580"/>
                <a:gd name="T10" fmla="*/ 1966 w 2025"/>
                <a:gd name="T11" fmla="*/ 255 h 580"/>
                <a:gd name="T12" fmla="*/ 1934 w 2025"/>
                <a:gd name="T13" fmla="*/ 312 h 580"/>
                <a:gd name="T14" fmla="*/ 1898 w 2025"/>
                <a:gd name="T15" fmla="*/ 363 h 580"/>
                <a:gd name="T16" fmla="*/ 1855 w 2025"/>
                <a:gd name="T17" fmla="*/ 410 h 580"/>
                <a:gd name="T18" fmla="*/ 1809 w 2025"/>
                <a:gd name="T19" fmla="*/ 453 h 580"/>
                <a:gd name="T20" fmla="*/ 1757 w 2025"/>
                <a:gd name="T21" fmla="*/ 489 h 580"/>
                <a:gd name="T22" fmla="*/ 1701 w 2025"/>
                <a:gd name="T23" fmla="*/ 521 h 580"/>
                <a:gd name="T24" fmla="*/ 1642 w 2025"/>
                <a:gd name="T25" fmla="*/ 546 h 580"/>
                <a:gd name="T26" fmla="*/ 1580 w 2025"/>
                <a:gd name="T27" fmla="*/ 564 h 580"/>
                <a:gd name="T28" fmla="*/ 1514 w 2025"/>
                <a:gd name="T29" fmla="*/ 576 h 580"/>
                <a:gd name="T30" fmla="*/ 1447 w 2025"/>
                <a:gd name="T31" fmla="*/ 580 h 580"/>
                <a:gd name="T32" fmla="*/ 0 w 2025"/>
                <a:gd name="T33" fmla="*/ 580 h 580"/>
                <a:gd name="T34" fmla="*/ 0 w 2025"/>
                <a:gd name="T3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5" h="580">
                  <a:moveTo>
                    <a:pt x="0" y="0"/>
                  </a:moveTo>
                  <a:lnTo>
                    <a:pt x="2025" y="0"/>
                  </a:lnTo>
                  <a:lnTo>
                    <a:pt x="2021" y="68"/>
                  </a:lnTo>
                  <a:lnTo>
                    <a:pt x="2010" y="133"/>
                  </a:lnTo>
                  <a:lnTo>
                    <a:pt x="1991" y="197"/>
                  </a:lnTo>
                  <a:lnTo>
                    <a:pt x="1966" y="255"/>
                  </a:lnTo>
                  <a:lnTo>
                    <a:pt x="1934" y="312"/>
                  </a:lnTo>
                  <a:lnTo>
                    <a:pt x="1898" y="363"/>
                  </a:lnTo>
                  <a:lnTo>
                    <a:pt x="1855" y="410"/>
                  </a:lnTo>
                  <a:lnTo>
                    <a:pt x="1809" y="453"/>
                  </a:lnTo>
                  <a:lnTo>
                    <a:pt x="1757" y="489"/>
                  </a:lnTo>
                  <a:lnTo>
                    <a:pt x="1701" y="521"/>
                  </a:lnTo>
                  <a:lnTo>
                    <a:pt x="1642" y="546"/>
                  </a:lnTo>
                  <a:lnTo>
                    <a:pt x="1580" y="564"/>
                  </a:lnTo>
                  <a:lnTo>
                    <a:pt x="1514" y="576"/>
                  </a:lnTo>
                  <a:lnTo>
                    <a:pt x="1447" y="580"/>
                  </a:lnTo>
                  <a:lnTo>
                    <a:pt x="0" y="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2" name="Freeform 126">
              <a:extLst>
                <a:ext uri="{FF2B5EF4-FFF2-40B4-BE49-F238E27FC236}">
                  <a16:creationId xmlns:a16="http://schemas.microsoft.com/office/drawing/2014/main" id="{03BFB79B-BC9C-43A3-BAC3-8663D7DA0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972"/>
              <a:ext cx="339" cy="66"/>
            </a:xfrm>
            <a:custGeom>
              <a:avLst/>
              <a:gdLst>
                <a:gd name="T0" fmla="*/ 0 w 1352"/>
                <a:gd name="T1" fmla="*/ 0 h 264"/>
                <a:gd name="T2" fmla="*/ 1352 w 1352"/>
                <a:gd name="T3" fmla="*/ 0 h 264"/>
                <a:gd name="T4" fmla="*/ 1349 w 1352"/>
                <a:gd name="T5" fmla="*/ 43 h 264"/>
                <a:gd name="T6" fmla="*/ 1339 w 1352"/>
                <a:gd name="T7" fmla="*/ 84 h 264"/>
                <a:gd name="T8" fmla="*/ 1323 w 1352"/>
                <a:gd name="T9" fmla="*/ 122 h 264"/>
                <a:gd name="T10" fmla="*/ 1301 w 1352"/>
                <a:gd name="T11" fmla="*/ 156 h 264"/>
                <a:gd name="T12" fmla="*/ 1275 w 1352"/>
                <a:gd name="T13" fmla="*/ 187 h 264"/>
                <a:gd name="T14" fmla="*/ 1245 w 1352"/>
                <a:gd name="T15" fmla="*/ 214 h 264"/>
                <a:gd name="T16" fmla="*/ 1209 w 1352"/>
                <a:gd name="T17" fmla="*/ 234 h 264"/>
                <a:gd name="T18" fmla="*/ 1173 w 1352"/>
                <a:gd name="T19" fmla="*/ 250 h 264"/>
                <a:gd name="T20" fmla="*/ 1131 w 1352"/>
                <a:gd name="T21" fmla="*/ 260 h 264"/>
                <a:gd name="T22" fmla="*/ 1088 w 1352"/>
                <a:gd name="T23" fmla="*/ 264 h 264"/>
                <a:gd name="T24" fmla="*/ 263 w 1352"/>
                <a:gd name="T25" fmla="*/ 264 h 264"/>
                <a:gd name="T26" fmla="*/ 221 w 1352"/>
                <a:gd name="T27" fmla="*/ 260 h 264"/>
                <a:gd name="T28" fmla="*/ 179 w 1352"/>
                <a:gd name="T29" fmla="*/ 250 h 264"/>
                <a:gd name="T30" fmla="*/ 143 w 1352"/>
                <a:gd name="T31" fmla="*/ 234 h 264"/>
                <a:gd name="T32" fmla="*/ 107 w 1352"/>
                <a:gd name="T33" fmla="*/ 214 h 264"/>
                <a:gd name="T34" fmla="*/ 77 w 1352"/>
                <a:gd name="T35" fmla="*/ 187 h 264"/>
                <a:gd name="T36" fmla="*/ 51 w 1352"/>
                <a:gd name="T37" fmla="*/ 156 h 264"/>
                <a:gd name="T38" fmla="*/ 29 w 1352"/>
                <a:gd name="T39" fmla="*/ 122 h 264"/>
                <a:gd name="T40" fmla="*/ 13 w 1352"/>
                <a:gd name="T41" fmla="*/ 84 h 264"/>
                <a:gd name="T42" fmla="*/ 3 w 1352"/>
                <a:gd name="T43" fmla="*/ 43 h 264"/>
                <a:gd name="T44" fmla="*/ 0 w 1352"/>
                <a:gd name="T4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52" h="264">
                  <a:moveTo>
                    <a:pt x="0" y="0"/>
                  </a:moveTo>
                  <a:lnTo>
                    <a:pt x="1352" y="0"/>
                  </a:lnTo>
                  <a:lnTo>
                    <a:pt x="1349" y="43"/>
                  </a:lnTo>
                  <a:lnTo>
                    <a:pt x="1339" y="84"/>
                  </a:lnTo>
                  <a:lnTo>
                    <a:pt x="1323" y="122"/>
                  </a:lnTo>
                  <a:lnTo>
                    <a:pt x="1301" y="156"/>
                  </a:lnTo>
                  <a:lnTo>
                    <a:pt x="1275" y="187"/>
                  </a:lnTo>
                  <a:lnTo>
                    <a:pt x="1245" y="214"/>
                  </a:lnTo>
                  <a:lnTo>
                    <a:pt x="1209" y="234"/>
                  </a:lnTo>
                  <a:lnTo>
                    <a:pt x="1173" y="250"/>
                  </a:lnTo>
                  <a:lnTo>
                    <a:pt x="1131" y="260"/>
                  </a:lnTo>
                  <a:lnTo>
                    <a:pt x="1088" y="264"/>
                  </a:lnTo>
                  <a:lnTo>
                    <a:pt x="263" y="264"/>
                  </a:lnTo>
                  <a:lnTo>
                    <a:pt x="221" y="260"/>
                  </a:lnTo>
                  <a:lnTo>
                    <a:pt x="179" y="250"/>
                  </a:lnTo>
                  <a:lnTo>
                    <a:pt x="143" y="234"/>
                  </a:lnTo>
                  <a:lnTo>
                    <a:pt x="107" y="214"/>
                  </a:lnTo>
                  <a:lnTo>
                    <a:pt x="77" y="187"/>
                  </a:lnTo>
                  <a:lnTo>
                    <a:pt x="51" y="156"/>
                  </a:lnTo>
                  <a:lnTo>
                    <a:pt x="29" y="122"/>
                  </a:lnTo>
                  <a:lnTo>
                    <a:pt x="13" y="84"/>
                  </a:lnTo>
                  <a:lnTo>
                    <a:pt x="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23" name="Action Button: Blank 122">
            <a:hlinkClick r:id="rId3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B61324A1-1CBD-401D-923F-C82D1FFDB341}"/>
              </a:ext>
            </a:extLst>
          </p:cNvPr>
          <p:cNvSpPr/>
          <p:nvPr/>
        </p:nvSpPr>
        <p:spPr>
          <a:xfrm>
            <a:off x="473200" y="1773156"/>
            <a:ext cx="837212" cy="68232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Action Button: Blank 123">
            <a:hlinkClick r:id="rId6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6F2A7F38-6631-4830-A465-B51BCBC82926}"/>
              </a:ext>
            </a:extLst>
          </p:cNvPr>
          <p:cNvSpPr/>
          <p:nvPr/>
        </p:nvSpPr>
        <p:spPr>
          <a:xfrm>
            <a:off x="547634" y="955169"/>
            <a:ext cx="782517" cy="601659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Action Button: Blank 124">
            <a:hlinkClick r:id="rId7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EFF43D35-2B8E-4BB3-BF3D-F873E1AC123A}"/>
              </a:ext>
            </a:extLst>
          </p:cNvPr>
          <p:cNvSpPr/>
          <p:nvPr/>
        </p:nvSpPr>
        <p:spPr>
          <a:xfrm>
            <a:off x="562112" y="2629107"/>
            <a:ext cx="581805" cy="675674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Action Button: Blank 125">
            <a:hlinkClick r:id="rId8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7D27F217-7053-42FF-82E9-586E11D10791}"/>
              </a:ext>
            </a:extLst>
          </p:cNvPr>
          <p:cNvSpPr/>
          <p:nvPr/>
        </p:nvSpPr>
        <p:spPr>
          <a:xfrm>
            <a:off x="540617" y="3523323"/>
            <a:ext cx="535074" cy="619708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Action Button: Blank 126">
            <a:hlinkClick r:id="rId9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73438F42-EE5B-48A2-A317-3D97854FADC5}"/>
              </a:ext>
            </a:extLst>
          </p:cNvPr>
          <p:cNvSpPr/>
          <p:nvPr/>
        </p:nvSpPr>
        <p:spPr>
          <a:xfrm>
            <a:off x="547634" y="4388879"/>
            <a:ext cx="720510" cy="821999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Action Button: Blank 127">
            <a:hlinkClick r:id="rId10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F6D23DBC-AA89-4B21-95DE-F745CF5EED96}"/>
              </a:ext>
            </a:extLst>
          </p:cNvPr>
          <p:cNvSpPr/>
          <p:nvPr/>
        </p:nvSpPr>
        <p:spPr>
          <a:xfrm>
            <a:off x="644881" y="5486639"/>
            <a:ext cx="603985" cy="694244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F75C7DD-F5F2-4FC8-9D01-0CED50166E95}"/>
              </a:ext>
            </a:extLst>
          </p:cNvPr>
          <p:cNvSpPr txBox="1"/>
          <p:nvPr/>
        </p:nvSpPr>
        <p:spPr>
          <a:xfrm>
            <a:off x="0" y="0"/>
            <a:ext cx="1871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E-Portfolio Navigation Buttons</a:t>
            </a:r>
          </a:p>
        </p:txBody>
      </p:sp>
    </p:spTree>
    <p:extLst>
      <p:ext uri="{BB962C8B-B14F-4D97-AF65-F5344CB8AC3E}">
        <p14:creationId xmlns:p14="http://schemas.microsoft.com/office/powerpoint/2010/main" val="123219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634985-5DF7-4DE6-9381-E20CD87D7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46" y="775917"/>
            <a:ext cx="8468907" cy="53061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F76E9E-B89C-4851-9B06-058623C5B3DB}"/>
              </a:ext>
            </a:extLst>
          </p:cNvPr>
          <p:cNvSpPr txBox="1"/>
          <p:nvPr/>
        </p:nvSpPr>
        <p:spPr>
          <a:xfrm>
            <a:off x="3420217" y="124178"/>
            <a:ext cx="574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FF0000"/>
                </a:solidFill>
              </a:rPr>
              <a:t>Completed Courses</a:t>
            </a:r>
          </a:p>
        </p:txBody>
      </p:sp>
      <p:grpSp>
        <p:nvGrpSpPr>
          <p:cNvPr id="5" name="Group 200">
            <a:extLst>
              <a:ext uri="{FF2B5EF4-FFF2-40B4-BE49-F238E27FC236}">
                <a16:creationId xmlns:a16="http://schemas.microsoft.com/office/drawing/2014/main" id="{47BD4E3E-E6AD-4BD1-9A5F-4309BFEB8D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04061" y="2171687"/>
            <a:ext cx="566087" cy="495063"/>
            <a:chOff x="5065" y="1694"/>
            <a:chExt cx="1076" cy="941"/>
          </a:xfrm>
        </p:grpSpPr>
        <p:sp>
          <p:nvSpPr>
            <p:cNvPr id="6" name="AutoShape 199">
              <a:extLst>
                <a:ext uri="{FF2B5EF4-FFF2-40B4-BE49-F238E27FC236}">
                  <a16:creationId xmlns:a16="http://schemas.microsoft.com/office/drawing/2014/main" id="{6FDC91C6-E8C7-4FDD-BFFA-DD11BE7159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065" y="1694"/>
              <a:ext cx="1076" cy="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202">
              <a:extLst>
                <a:ext uri="{FF2B5EF4-FFF2-40B4-BE49-F238E27FC236}">
                  <a16:creationId xmlns:a16="http://schemas.microsoft.com/office/drawing/2014/main" id="{73601C2A-6E7A-496C-BA1F-D2BB9DF5E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1695"/>
              <a:ext cx="1075" cy="729"/>
            </a:xfrm>
            <a:custGeom>
              <a:avLst/>
              <a:gdLst>
                <a:gd name="T0" fmla="*/ 0 w 4301"/>
                <a:gd name="T1" fmla="*/ 0 h 2916"/>
                <a:gd name="T2" fmla="*/ 1609 w 4301"/>
                <a:gd name="T3" fmla="*/ 0 h 2916"/>
                <a:gd name="T4" fmla="*/ 1749 w 4301"/>
                <a:gd name="T5" fmla="*/ 347 h 2916"/>
                <a:gd name="T6" fmla="*/ 4301 w 4301"/>
                <a:gd name="T7" fmla="*/ 347 h 2916"/>
                <a:gd name="T8" fmla="*/ 4301 w 4301"/>
                <a:gd name="T9" fmla="*/ 2916 h 2916"/>
                <a:gd name="T10" fmla="*/ 0 w 4301"/>
                <a:gd name="T11" fmla="*/ 2916 h 2916"/>
                <a:gd name="T12" fmla="*/ 0 w 4301"/>
                <a:gd name="T13" fmla="*/ 0 h 2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1" h="2916">
                  <a:moveTo>
                    <a:pt x="0" y="0"/>
                  </a:moveTo>
                  <a:lnTo>
                    <a:pt x="1609" y="0"/>
                  </a:lnTo>
                  <a:lnTo>
                    <a:pt x="1749" y="347"/>
                  </a:lnTo>
                  <a:lnTo>
                    <a:pt x="4301" y="347"/>
                  </a:lnTo>
                  <a:lnTo>
                    <a:pt x="4301" y="2916"/>
                  </a:lnTo>
                  <a:lnTo>
                    <a:pt x="0" y="2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5404"/>
            </a:solidFill>
            <a:ln w="0">
              <a:solidFill>
                <a:srgbClr val="A554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203">
              <a:extLst>
                <a:ext uri="{FF2B5EF4-FFF2-40B4-BE49-F238E27FC236}">
                  <a16:creationId xmlns:a16="http://schemas.microsoft.com/office/drawing/2014/main" id="{4C7213B6-DB74-46BE-85A0-6CE1C756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1695"/>
              <a:ext cx="1075" cy="729"/>
            </a:xfrm>
            <a:custGeom>
              <a:avLst/>
              <a:gdLst>
                <a:gd name="T0" fmla="*/ 0 w 4301"/>
                <a:gd name="T1" fmla="*/ 0 h 2916"/>
                <a:gd name="T2" fmla="*/ 1609 w 4301"/>
                <a:gd name="T3" fmla="*/ 0 h 2916"/>
                <a:gd name="T4" fmla="*/ 1749 w 4301"/>
                <a:gd name="T5" fmla="*/ 347 h 2916"/>
                <a:gd name="T6" fmla="*/ 4301 w 4301"/>
                <a:gd name="T7" fmla="*/ 347 h 2916"/>
                <a:gd name="T8" fmla="*/ 4301 w 4301"/>
                <a:gd name="T9" fmla="*/ 2916 h 2916"/>
                <a:gd name="T10" fmla="*/ 0 w 4301"/>
                <a:gd name="T11" fmla="*/ 347 h 2916"/>
                <a:gd name="T12" fmla="*/ 0 w 4301"/>
                <a:gd name="T13" fmla="*/ 0 h 2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1" h="2916">
                  <a:moveTo>
                    <a:pt x="0" y="0"/>
                  </a:moveTo>
                  <a:lnTo>
                    <a:pt x="1609" y="0"/>
                  </a:lnTo>
                  <a:lnTo>
                    <a:pt x="1749" y="347"/>
                  </a:lnTo>
                  <a:lnTo>
                    <a:pt x="4301" y="347"/>
                  </a:lnTo>
                  <a:lnTo>
                    <a:pt x="4301" y="2916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4002"/>
            </a:solidFill>
            <a:ln w="0">
              <a:solidFill>
                <a:srgbClr val="8440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204">
              <a:extLst>
                <a:ext uri="{FF2B5EF4-FFF2-40B4-BE49-F238E27FC236}">
                  <a16:creationId xmlns:a16="http://schemas.microsoft.com/office/drawing/2014/main" id="{E6462006-201D-42CE-933A-DBFBD22A6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4" y="1851"/>
              <a:ext cx="937" cy="6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205">
              <a:extLst>
                <a:ext uri="{FF2B5EF4-FFF2-40B4-BE49-F238E27FC236}">
                  <a16:creationId xmlns:a16="http://schemas.microsoft.com/office/drawing/2014/main" id="{E4ADDC60-0280-4438-8E3F-7295CD8D4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1851"/>
              <a:ext cx="937" cy="625"/>
            </a:xfrm>
            <a:custGeom>
              <a:avLst/>
              <a:gdLst>
                <a:gd name="T0" fmla="*/ 0 w 3747"/>
                <a:gd name="T1" fmla="*/ 0 h 2499"/>
                <a:gd name="T2" fmla="*/ 3747 w 3747"/>
                <a:gd name="T3" fmla="*/ 0 h 2499"/>
                <a:gd name="T4" fmla="*/ 3747 w 3747"/>
                <a:gd name="T5" fmla="*/ 2499 h 2499"/>
                <a:gd name="T6" fmla="*/ 0 w 3747"/>
                <a:gd name="T7" fmla="*/ 0 h 2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7" h="2499">
                  <a:moveTo>
                    <a:pt x="0" y="0"/>
                  </a:moveTo>
                  <a:lnTo>
                    <a:pt x="3747" y="0"/>
                  </a:lnTo>
                  <a:lnTo>
                    <a:pt x="3747" y="2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6EA"/>
            </a:solidFill>
            <a:ln w="0">
              <a:solidFill>
                <a:srgbClr val="DAE6E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Rectangle 206">
              <a:extLst>
                <a:ext uri="{FF2B5EF4-FFF2-40B4-BE49-F238E27FC236}">
                  <a16:creationId xmlns:a16="http://schemas.microsoft.com/office/drawing/2014/main" id="{B312D6F3-B41D-4B6E-8773-053F60D82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2008"/>
              <a:ext cx="1075" cy="624"/>
            </a:xfrm>
            <a:prstGeom prst="rect">
              <a:avLst/>
            </a:prstGeom>
            <a:solidFill>
              <a:srgbClr val="F98D2B"/>
            </a:solidFill>
            <a:ln w="0">
              <a:solidFill>
                <a:srgbClr val="F98D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207">
              <a:extLst>
                <a:ext uri="{FF2B5EF4-FFF2-40B4-BE49-F238E27FC236}">
                  <a16:creationId xmlns:a16="http://schemas.microsoft.com/office/drawing/2014/main" id="{9BB926DB-0981-4A47-840C-3BDF2084A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2008"/>
              <a:ext cx="1075" cy="624"/>
            </a:xfrm>
            <a:custGeom>
              <a:avLst/>
              <a:gdLst>
                <a:gd name="T0" fmla="*/ 0 w 4301"/>
                <a:gd name="T1" fmla="*/ 0 h 2500"/>
                <a:gd name="T2" fmla="*/ 4301 w 4301"/>
                <a:gd name="T3" fmla="*/ 0 h 2500"/>
                <a:gd name="T4" fmla="*/ 4301 w 4301"/>
                <a:gd name="T5" fmla="*/ 2500 h 2500"/>
                <a:gd name="T6" fmla="*/ 0 w 4301"/>
                <a:gd name="T7" fmla="*/ 0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01" h="2500">
                  <a:moveTo>
                    <a:pt x="0" y="0"/>
                  </a:moveTo>
                  <a:lnTo>
                    <a:pt x="4301" y="0"/>
                  </a:lnTo>
                  <a:lnTo>
                    <a:pt x="4301" y="2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821A"/>
            </a:solidFill>
            <a:ln w="0">
              <a:solidFill>
                <a:srgbClr val="E282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208">
              <a:extLst>
                <a:ext uri="{FF2B5EF4-FFF2-40B4-BE49-F238E27FC236}">
                  <a16:creationId xmlns:a16="http://schemas.microsoft.com/office/drawing/2014/main" id="{13E05255-F921-4532-9477-176988290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5" y="2273"/>
              <a:ext cx="239" cy="240"/>
            </a:xfrm>
            <a:custGeom>
              <a:avLst/>
              <a:gdLst>
                <a:gd name="T0" fmla="*/ 479 w 957"/>
                <a:gd name="T1" fmla="*/ 0 h 958"/>
                <a:gd name="T2" fmla="*/ 539 w 957"/>
                <a:gd name="T3" fmla="*/ 4 h 958"/>
                <a:gd name="T4" fmla="*/ 597 w 957"/>
                <a:gd name="T5" fmla="*/ 14 h 958"/>
                <a:gd name="T6" fmla="*/ 652 w 957"/>
                <a:gd name="T7" fmla="*/ 31 h 958"/>
                <a:gd name="T8" fmla="*/ 704 w 957"/>
                <a:gd name="T9" fmla="*/ 56 h 958"/>
                <a:gd name="T10" fmla="*/ 752 w 957"/>
                <a:gd name="T11" fmla="*/ 84 h 958"/>
                <a:gd name="T12" fmla="*/ 797 w 957"/>
                <a:gd name="T13" fmla="*/ 120 h 958"/>
                <a:gd name="T14" fmla="*/ 837 w 957"/>
                <a:gd name="T15" fmla="*/ 160 h 958"/>
                <a:gd name="T16" fmla="*/ 871 w 957"/>
                <a:gd name="T17" fmla="*/ 205 h 958"/>
                <a:gd name="T18" fmla="*/ 901 w 957"/>
                <a:gd name="T19" fmla="*/ 253 h 958"/>
                <a:gd name="T20" fmla="*/ 926 w 957"/>
                <a:gd name="T21" fmla="*/ 305 h 958"/>
                <a:gd name="T22" fmla="*/ 943 w 957"/>
                <a:gd name="T23" fmla="*/ 360 h 958"/>
                <a:gd name="T24" fmla="*/ 953 w 957"/>
                <a:gd name="T25" fmla="*/ 419 h 958"/>
                <a:gd name="T26" fmla="*/ 957 w 957"/>
                <a:gd name="T27" fmla="*/ 479 h 958"/>
                <a:gd name="T28" fmla="*/ 953 w 957"/>
                <a:gd name="T29" fmla="*/ 539 h 958"/>
                <a:gd name="T30" fmla="*/ 943 w 957"/>
                <a:gd name="T31" fmla="*/ 596 h 958"/>
                <a:gd name="T32" fmla="*/ 926 w 957"/>
                <a:gd name="T33" fmla="*/ 651 h 958"/>
                <a:gd name="T34" fmla="*/ 901 w 957"/>
                <a:gd name="T35" fmla="*/ 703 h 958"/>
                <a:gd name="T36" fmla="*/ 871 w 957"/>
                <a:gd name="T37" fmla="*/ 751 h 958"/>
                <a:gd name="T38" fmla="*/ 837 w 957"/>
                <a:gd name="T39" fmla="*/ 797 h 958"/>
                <a:gd name="T40" fmla="*/ 797 w 957"/>
                <a:gd name="T41" fmla="*/ 836 h 958"/>
                <a:gd name="T42" fmla="*/ 752 w 957"/>
                <a:gd name="T43" fmla="*/ 871 h 958"/>
                <a:gd name="T44" fmla="*/ 704 w 957"/>
                <a:gd name="T45" fmla="*/ 901 h 958"/>
                <a:gd name="T46" fmla="*/ 652 w 957"/>
                <a:gd name="T47" fmla="*/ 925 h 958"/>
                <a:gd name="T48" fmla="*/ 597 w 957"/>
                <a:gd name="T49" fmla="*/ 943 h 958"/>
                <a:gd name="T50" fmla="*/ 539 w 957"/>
                <a:gd name="T51" fmla="*/ 954 h 958"/>
                <a:gd name="T52" fmla="*/ 479 w 957"/>
                <a:gd name="T53" fmla="*/ 958 h 958"/>
                <a:gd name="T54" fmla="*/ 419 w 957"/>
                <a:gd name="T55" fmla="*/ 954 h 958"/>
                <a:gd name="T56" fmla="*/ 361 w 957"/>
                <a:gd name="T57" fmla="*/ 943 h 958"/>
                <a:gd name="T58" fmla="*/ 306 w 957"/>
                <a:gd name="T59" fmla="*/ 925 h 958"/>
                <a:gd name="T60" fmla="*/ 254 w 957"/>
                <a:gd name="T61" fmla="*/ 901 h 958"/>
                <a:gd name="T62" fmla="*/ 205 w 957"/>
                <a:gd name="T63" fmla="*/ 871 h 958"/>
                <a:gd name="T64" fmla="*/ 160 w 957"/>
                <a:gd name="T65" fmla="*/ 836 h 958"/>
                <a:gd name="T66" fmla="*/ 121 w 957"/>
                <a:gd name="T67" fmla="*/ 797 h 958"/>
                <a:gd name="T68" fmla="*/ 86 w 957"/>
                <a:gd name="T69" fmla="*/ 751 h 958"/>
                <a:gd name="T70" fmla="*/ 56 w 957"/>
                <a:gd name="T71" fmla="*/ 703 h 958"/>
                <a:gd name="T72" fmla="*/ 32 w 957"/>
                <a:gd name="T73" fmla="*/ 651 h 958"/>
                <a:gd name="T74" fmla="*/ 14 w 957"/>
                <a:gd name="T75" fmla="*/ 596 h 958"/>
                <a:gd name="T76" fmla="*/ 4 w 957"/>
                <a:gd name="T77" fmla="*/ 539 h 958"/>
                <a:gd name="T78" fmla="*/ 0 w 957"/>
                <a:gd name="T79" fmla="*/ 479 h 958"/>
                <a:gd name="T80" fmla="*/ 4 w 957"/>
                <a:gd name="T81" fmla="*/ 419 h 958"/>
                <a:gd name="T82" fmla="*/ 14 w 957"/>
                <a:gd name="T83" fmla="*/ 360 h 958"/>
                <a:gd name="T84" fmla="*/ 32 w 957"/>
                <a:gd name="T85" fmla="*/ 305 h 958"/>
                <a:gd name="T86" fmla="*/ 56 w 957"/>
                <a:gd name="T87" fmla="*/ 253 h 958"/>
                <a:gd name="T88" fmla="*/ 86 w 957"/>
                <a:gd name="T89" fmla="*/ 205 h 958"/>
                <a:gd name="T90" fmla="*/ 121 w 957"/>
                <a:gd name="T91" fmla="*/ 160 h 958"/>
                <a:gd name="T92" fmla="*/ 160 w 957"/>
                <a:gd name="T93" fmla="*/ 120 h 958"/>
                <a:gd name="T94" fmla="*/ 205 w 957"/>
                <a:gd name="T95" fmla="*/ 84 h 958"/>
                <a:gd name="T96" fmla="*/ 254 w 957"/>
                <a:gd name="T97" fmla="*/ 56 h 958"/>
                <a:gd name="T98" fmla="*/ 306 w 957"/>
                <a:gd name="T99" fmla="*/ 31 h 958"/>
                <a:gd name="T100" fmla="*/ 361 w 957"/>
                <a:gd name="T101" fmla="*/ 14 h 958"/>
                <a:gd name="T102" fmla="*/ 419 w 957"/>
                <a:gd name="T103" fmla="*/ 4 h 958"/>
                <a:gd name="T104" fmla="*/ 479 w 957"/>
                <a:gd name="T105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7" h="958">
                  <a:moveTo>
                    <a:pt x="479" y="0"/>
                  </a:moveTo>
                  <a:lnTo>
                    <a:pt x="539" y="4"/>
                  </a:lnTo>
                  <a:lnTo>
                    <a:pt x="597" y="14"/>
                  </a:lnTo>
                  <a:lnTo>
                    <a:pt x="652" y="31"/>
                  </a:lnTo>
                  <a:lnTo>
                    <a:pt x="704" y="56"/>
                  </a:lnTo>
                  <a:lnTo>
                    <a:pt x="752" y="84"/>
                  </a:lnTo>
                  <a:lnTo>
                    <a:pt x="797" y="120"/>
                  </a:lnTo>
                  <a:lnTo>
                    <a:pt x="837" y="160"/>
                  </a:lnTo>
                  <a:lnTo>
                    <a:pt x="871" y="205"/>
                  </a:lnTo>
                  <a:lnTo>
                    <a:pt x="901" y="253"/>
                  </a:lnTo>
                  <a:lnTo>
                    <a:pt x="926" y="305"/>
                  </a:lnTo>
                  <a:lnTo>
                    <a:pt x="943" y="360"/>
                  </a:lnTo>
                  <a:lnTo>
                    <a:pt x="953" y="419"/>
                  </a:lnTo>
                  <a:lnTo>
                    <a:pt x="957" y="479"/>
                  </a:lnTo>
                  <a:lnTo>
                    <a:pt x="953" y="539"/>
                  </a:lnTo>
                  <a:lnTo>
                    <a:pt x="943" y="596"/>
                  </a:lnTo>
                  <a:lnTo>
                    <a:pt x="926" y="651"/>
                  </a:lnTo>
                  <a:lnTo>
                    <a:pt x="901" y="703"/>
                  </a:lnTo>
                  <a:lnTo>
                    <a:pt x="871" y="751"/>
                  </a:lnTo>
                  <a:lnTo>
                    <a:pt x="837" y="797"/>
                  </a:lnTo>
                  <a:lnTo>
                    <a:pt x="797" y="836"/>
                  </a:lnTo>
                  <a:lnTo>
                    <a:pt x="752" y="871"/>
                  </a:lnTo>
                  <a:lnTo>
                    <a:pt x="704" y="901"/>
                  </a:lnTo>
                  <a:lnTo>
                    <a:pt x="652" y="925"/>
                  </a:lnTo>
                  <a:lnTo>
                    <a:pt x="597" y="943"/>
                  </a:lnTo>
                  <a:lnTo>
                    <a:pt x="539" y="954"/>
                  </a:lnTo>
                  <a:lnTo>
                    <a:pt x="479" y="958"/>
                  </a:lnTo>
                  <a:lnTo>
                    <a:pt x="419" y="954"/>
                  </a:lnTo>
                  <a:lnTo>
                    <a:pt x="361" y="943"/>
                  </a:lnTo>
                  <a:lnTo>
                    <a:pt x="306" y="925"/>
                  </a:lnTo>
                  <a:lnTo>
                    <a:pt x="254" y="901"/>
                  </a:lnTo>
                  <a:lnTo>
                    <a:pt x="205" y="871"/>
                  </a:lnTo>
                  <a:lnTo>
                    <a:pt x="160" y="836"/>
                  </a:lnTo>
                  <a:lnTo>
                    <a:pt x="121" y="797"/>
                  </a:lnTo>
                  <a:lnTo>
                    <a:pt x="86" y="751"/>
                  </a:lnTo>
                  <a:lnTo>
                    <a:pt x="56" y="703"/>
                  </a:lnTo>
                  <a:lnTo>
                    <a:pt x="32" y="651"/>
                  </a:lnTo>
                  <a:lnTo>
                    <a:pt x="14" y="596"/>
                  </a:lnTo>
                  <a:lnTo>
                    <a:pt x="4" y="539"/>
                  </a:lnTo>
                  <a:lnTo>
                    <a:pt x="0" y="479"/>
                  </a:lnTo>
                  <a:lnTo>
                    <a:pt x="4" y="419"/>
                  </a:lnTo>
                  <a:lnTo>
                    <a:pt x="14" y="360"/>
                  </a:lnTo>
                  <a:lnTo>
                    <a:pt x="32" y="305"/>
                  </a:lnTo>
                  <a:lnTo>
                    <a:pt x="56" y="253"/>
                  </a:lnTo>
                  <a:lnTo>
                    <a:pt x="86" y="205"/>
                  </a:lnTo>
                  <a:lnTo>
                    <a:pt x="121" y="160"/>
                  </a:lnTo>
                  <a:lnTo>
                    <a:pt x="160" y="120"/>
                  </a:lnTo>
                  <a:lnTo>
                    <a:pt x="205" y="84"/>
                  </a:lnTo>
                  <a:lnTo>
                    <a:pt x="254" y="56"/>
                  </a:lnTo>
                  <a:lnTo>
                    <a:pt x="306" y="31"/>
                  </a:lnTo>
                  <a:lnTo>
                    <a:pt x="361" y="14"/>
                  </a:lnTo>
                  <a:lnTo>
                    <a:pt x="419" y="4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0D6E8C"/>
            </a:solidFill>
            <a:ln w="0">
              <a:solidFill>
                <a:srgbClr val="0D6E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209">
              <a:extLst>
                <a:ext uri="{FF2B5EF4-FFF2-40B4-BE49-F238E27FC236}">
                  <a16:creationId xmlns:a16="http://schemas.microsoft.com/office/drawing/2014/main" id="{355D7F17-B0A7-4014-B48B-8F5051930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1" y="2309"/>
              <a:ext cx="204" cy="204"/>
            </a:xfrm>
            <a:custGeom>
              <a:avLst/>
              <a:gdLst>
                <a:gd name="T0" fmla="*/ 673 w 814"/>
                <a:gd name="T1" fmla="*/ 0 h 815"/>
                <a:gd name="T2" fmla="*/ 709 w 814"/>
                <a:gd name="T3" fmla="*/ 42 h 815"/>
                <a:gd name="T4" fmla="*/ 742 w 814"/>
                <a:gd name="T5" fmla="*/ 88 h 815"/>
                <a:gd name="T6" fmla="*/ 767 w 814"/>
                <a:gd name="T7" fmla="*/ 135 h 815"/>
                <a:gd name="T8" fmla="*/ 788 w 814"/>
                <a:gd name="T9" fmla="*/ 183 h 815"/>
                <a:gd name="T10" fmla="*/ 802 w 814"/>
                <a:gd name="T11" fmla="*/ 234 h 815"/>
                <a:gd name="T12" fmla="*/ 810 w 814"/>
                <a:gd name="T13" fmla="*/ 286 h 815"/>
                <a:gd name="T14" fmla="*/ 814 w 814"/>
                <a:gd name="T15" fmla="*/ 337 h 815"/>
                <a:gd name="T16" fmla="*/ 810 w 814"/>
                <a:gd name="T17" fmla="*/ 389 h 815"/>
                <a:gd name="T18" fmla="*/ 802 w 814"/>
                <a:gd name="T19" fmla="*/ 442 h 815"/>
                <a:gd name="T20" fmla="*/ 788 w 814"/>
                <a:gd name="T21" fmla="*/ 491 h 815"/>
                <a:gd name="T22" fmla="*/ 767 w 814"/>
                <a:gd name="T23" fmla="*/ 541 h 815"/>
                <a:gd name="T24" fmla="*/ 742 w 814"/>
                <a:gd name="T25" fmla="*/ 588 h 815"/>
                <a:gd name="T26" fmla="*/ 709 w 814"/>
                <a:gd name="T27" fmla="*/ 632 h 815"/>
                <a:gd name="T28" fmla="*/ 673 w 814"/>
                <a:gd name="T29" fmla="*/ 674 h 815"/>
                <a:gd name="T30" fmla="*/ 631 w 814"/>
                <a:gd name="T31" fmla="*/ 712 h 815"/>
                <a:gd name="T32" fmla="*/ 587 w 814"/>
                <a:gd name="T33" fmla="*/ 743 h 815"/>
                <a:gd name="T34" fmla="*/ 539 w 814"/>
                <a:gd name="T35" fmla="*/ 769 h 815"/>
                <a:gd name="T36" fmla="*/ 490 w 814"/>
                <a:gd name="T37" fmla="*/ 789 h 815"/>
                <a:gd name="T38" fmla="*/ 439 w 814"/>
                <a:gd name="T39" fmla="*/ 803 h 815"/>
                <a:gd name="T40" fmla="*/ 389 w 814"/>
                <a:gd name="T41" fmla="*/ 812 h 815"/>
                <a:gd name="T42" fmla="*/ 336 w 814"/>
                <a:gd name="T43" fmla="*/ 815 h 815"/>
                <a:gd name="T44" fmla="*/ 284 w 814"/>
                <a:gd name="T45" fmla="*/ 812 h 815"/>
                <a:gd name="T46" fmla="*/ 233 w 814"/>
                <a:gd name="T47" fmla="*/ 803 h 815"/>
                <a:gd name="T48" fmla="*/ 183 w 814"/>
                <a:gd name="T49" fmla="*/ 789 h 815"/>
                <a:gd name="T50" fmla="*/ 133 w 814"/>
                <a:gd name="T51" fmla="*/ 769 h 815"/>
                <a:gd name="T52" fmla="*/ 86 w 814"/>
                <a:gd name="T53" fmla="*/ 743 h 815"/>
                <a:gd name="T54" fmla="*/ 42 w 814"/>
                <a:gd name="T55" fmla="*/ 712 h 815"/>
                <a:gd name="T56" fmla="*/ 0 w 814"/>
                <a:gd name="T57" fmla="*/ 674 h 815"/>
                <a:gd name="T58" fmla="*/ 673 w 814"/>
                <a:gd name="T59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4" h="815">
                  <a:moveTo>
                    <a:pt x="673" y="0"/>
                  </a:moveTo>
                  <a:lnTo>
                    <a:pt x="709" y="42"/>
                  </a:lnTo>
                  <a:lnTo>
                    <a:pt x="742" y="88"/>
                  </a:lnTo>
                  <a:lnTo>
                    <a:pt x="767" y="135"/>
                  </a:lnTo>
                  <a:lnTo>
                    <a:pt x="788" y="183"/>
                  </a:lnTo>
                  <a:lnTo>
                    <a:pt x="802" y="234"/>
                  </a:lnTo>
                  <a:lnTo>
                    <a:pt x="810" y="286"/>
                  </a:lnTo>
                  <a:lnTo>
                    <a:pt x="814" y="337"/>
                  </a:lnTo>
                  <a:lnTo>
                    <a:pt x="810" y="389"/>
                  </a:lnTo>
                  <a:lnTo>
                    <a:pt x="802" y="442"/>
                  </a:lnTo>
                  <a:lnTo>
                    <a:pt x="788" y="491"/>
                  </a:lnTo>
                  <a:lnTo>
                    <a:pt x="767" y="541"/>
                  </a:lnTo>
                  <a:lnTo>
                    <a:pt x="742" y="588"/>
                  </a:lnTo>
                  <a:lnTo>
                    <a:pt x="709" y="632"/>
                  </a:lnTo>
                  <a:lnTo>
                    <a:pt x="673" y="674"/>
                  </a:lnTo>
                  <a:lnTo>
                    <a:pt x="631" y="712"/>
                  </a:lnTo>
                  <a:lnTo>
                    <a:pt x="587" y="743"/>
                  </a:lnTo>
                  <a:lnTo>
                    <a:pt x="539" y="769"/>
                  </a:lnTo>
                  <a:lnTo>
                    <a:pt x="490" y="789"/>
                  </a:lnTo>
                  <a:lnTo>
                    <a:pt x="439" y="803"/>
                  </a:lnTo>
                  <a:lnTo>
                    <a:pt x="389" y="812"/>
                  </a:lnTo>
                  <a:lnTo>
                    <a:pt x="336" y="815"/>
                  </a:lnTo>
                  <a:lnTo>
                    <a:pt x="284" y="812"/>
                  </a:lnTo>
                  <a:lnTo>
                    <a:pt x="233" y="803"/>
                  </a:lnTo>
                  <a:lnTo>
                    <a:pt x="183" y="789"/>
                  </a:lnTo>
                  <a:lnTo>
                    <a:pt x="133" y="769"/>
                  </a:lnTo>
                  <a:lnTo>
                    <a:pt x="86" y="743"/>
                  </a:lnTo>
                  <a:lnTo>
                    <a:pt x="42" y="712"/>
                  </a:lnTo>
                  <a:lnTo>
                    <a:pt x="0" y="674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077E9E"/>
            </a:solidFill>
            <a:ln w="0">
              <a:solidFill>
                <a:srgbClr val="077E9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1B8C-A8DA-4016-AF32-3A98D28A9E4E}"/>
              </a:ext>
            </a:extLst>
          </p:cNvPr>
          <p:cNvSpPr/>
          <p:nvPr/>
        </p:nvSpPr>
        <p:spPr>
          <a:xfrm>
            <a:off x="0" y="-2411"/>
            <a:ext cx="186693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56">
            <a:extLst>
              <a:ext uri="{FF2B5EF4-FFF2-40B4-BE49-F238E27FC236}">
                <a16:creationId xmlns:a16="http://schemas.microsoft.com/office/drawing/2014/main" id="{F60A3DDB-F6E7-4E27-8CED-75B9B43B0A1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6619" y="1041002"/>
            <a:ext cx="494483" cy="495064"/>
            <a:chOff x="4275" y="109"/>
            <a:chExt cx="851" cy="852"/>
          </a:xfrm>
        </p:grpSpPr>
        <p:sp>
          <p:nvSpPr>
            <p:cNvPr id="17" name="AutoShape 55">
              <a:extLst>
                <a:ext uri="{FF2B5EF4-FFF2-40B4-BE49-F238E27FC236}">
                  <a16:creationId xmlns:a16="http://schemas.microsoft.com/office/drawing/2014/main" id="{C5C4275E-17C3-4DD8-87F9-405FE288630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75" y="109"/>
              <a:ext cx="851" cy="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58">
              <a:extLst>
                <a:ext uri="{FF2B5EF4-FFF2-40B4-BE49-F238E27FC236}">
                  <a16:creationId xmlns:a16="http://schemas.microsoft.com/office/drawing/2014/main" id="{2094B700-E01B-4E08-AC7E-08DD19BE7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211"/>
              <a:ext cx="666" cy="666"/>
            </a:xfrm>
            <a:custGeom>
              <a:avLst/>
              <a:gdLst>
                <a:gd name="T0" fmla="*/ 712 w 2665"/>
                <a:gd name="T1" fmla="*/ 0 h 2662"/>
                <a:gd name="T2" fmla="*/ 2665 w 2665"/>
                <a:gd name="T3" fmla="*/ 1951 h 2662"/>
                <a:gd name="T4" fmla="*/ 1953 w 2665"/>
                <a:gd name="T5" fmla="*/ 2662 h 2662"/>
                <a:gd name="T6" fmla="*/ 0 w 2665"/>
                <a:gd name="T7" fmla="*/ 711 h 2662"/>
                <a:gd name="T8" fmla="*/ 712 w 2665"/>
                <a:gd name="T9" fmla="*/ 0 h 2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5" h="2662">
                  <a:moveTo>
                    <a:pt x="712" y="0"/>
                  </a:moveTo>
                  <a:lnTo>
                    <a:pt x="2665" y="1951"/>
                  </a:lnTo>
                  <a:lnTo>
                    <a:pt x="1953" y="2662"/>
                  </a:lnTo>
                  <a:lnTo>
                    <a:pt x="0" y="711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9A0000"/>
            </a:solidFill>
            <a:ln w="0">
              <a:solidFill>
                <a:srgbClr val="9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59">
              <a:extLst>
                <a:ext uri="{FF2B5EF4-FFF2-40B4-BE49-F238E27FC236}">
                  <a16:creationId xmlns:a16="http://schemas.microsoft.com/office/drawing/2014/main" id="{81C46940-59D5-467F-8E0D-EA9F6BBDF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00"/>
              <a:ext cx="577" cy="577"/>
            </a:xfrm>
            <a:custGeom>
              <a:avLst/>
              <a:gdLst>
                <a:gd name="T0" fmla="*/ 357 w 2309"/>
                <a:gd name="T1" fmla="*/ 0 h 2307"/>
                <a:gd name="T2" fmla="*/ 2309 w 2309"/>
                <a:gd name="T3" fmla="*/ 1952 h 2307"/>
                <a:gd name="T4" fmla="*/ 1954 w 2309"/>
                <a:gd name="T5" fmla="*/ 2307 h 2307"/>
                <a:gd name="T6" fmla="*/ 0 w 2309"/>
                <a:gd name="T7" fmla="*/ 356 h 2307"/>
                <a:gd name="T8" fmla="*/ 357 w 2309"/>
                <a:gd name="T9" fmla="*/ 0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9" h="2307">
                  <a:moveTo>
                    <a:pt x="357" y="0"/>
                  </a:moveTo>
                  <a:lnTo>
                    <a:pt x="2309" y="1952"/>
                  </a:lnTo>
                  <a:lnTo>
                    <a:pt x="1954" y="2307"/>
                  </a:lnTo>
                  <a:lnTo>
                    <a:pt x="0" y="356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640000"/>
            </a:solidFill>
            <a:ln w="0">
              <a:solidFill>
                <a:srgbClr val="64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DE598B99-44CF-4263-B59E-47F506759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697"/>
              <a:ext cx="227" cy="227"/>
            </a:xfrm>
            <a:custGeom>
              <a:avLst/>
              <a:gdLst>
                <a:gd name="T0" fmla="*/ 712 w 905"/>
                <a:gd name="T1" fmla="*/ 0 h 905"/>
                <a:gd name="T2" fmla="*/ 726 w 905"/>
                <a:gd name="T3" fmla="*/ 16 h 905"/>
                <a:gd name="T4" fmla="*/ 738 w 905"/>
                <a:gd name="T5" fmla="*/ 35 h 905"/>
                <a:gd name="T6" fmla="*/ 745 w 905"/>
                <a:gd name="T7" fmla="*/ 54 h 905"/>
                <a:gd name="T8" fmla="*/ 905 w 905"/>
                <a:gd name="T9" fmla="*/ 574 h 905"/>
                <a:gd name="T10" fmla="*/ 574 w 905"/>
                <a:gd name="T11" fmla="*/ 905 h 905"/>
                <a:gd name="T12" fmla="*/ 54 w 905"/>
                <a:gd name="T13" fmla="*/ 744 h 905"/>
                <a:gd name="T14" fmla="*/ 35 w 905"/>
                <a:gd name="T15" fmla="*/ 737 h 905"/>
                <a:gd name="T16" fmla="*/ 16 w 905"/>
                <a:gd name="T17" fmla="*/ 726 h 905"/>
                <a:gd name="T18" fmla="*/ 0 w 905"/>
                <a:gd name="T19" fmla="*/ 711 h 905"/>
                <a:gd name="T20" fmla="*/ 0 w 905"/>
                <a:gd name="T21" fmla="*/ 711 h 905"/>
                <a:gd name="T22" fmla="*/ 712 w 905"/>
                <a:gd name="T23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5" h="905">
                  <a:moveTo>
                    <a:pt x="712" y="0"/>
                  </a:moveTo>
                  <a:lnTo>
                    <a:pt x="726" y="16"/>
                  </a:lnTo>
                  <a:lnTo>
                    <a:pt x="738" y="35"/>
                  </a:lnTo>
                  <a:lnTo>
                    <a:pt x="745" y="54"/>
                  </a:lnTo>
                  <a:lnTo>
                    <a:pt x="905" y="574"/>
                  </a:lnTo>
                  <a:lnTo>
                    <a:pt x="574" y="905"/>
                  </a:lnTo>
                  <a:lnTo>
                    <a:pt x="54" y="744"/>
                  </a:lnTo>
                  <a:lnTo>
                    <a:pt x="35" y="737"/>
                  </a:lnTo>
                  <a:lnTo>
                    <a:pt x="16" y="726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0F5F6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61">
              <a:extLst>
                <a:ext uri="{FF2B5EF4-FFF2-40B4-BE49-F238E27FC236}">
                  <a16:creationId xmlns:a16="http://schemas.microsoft.com/office/drawing/2014/main" id="{9A5C01B2-835C-4D23-BA2E-F7670CFE1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841"/>
              <a:ext cx="109" cy="109"/>
            </a:xfrm>
            <a:custGeom>
              <a:avLst/>
              <a:gdLst>
                <a:gd name="T0" fmla="*/ 331 w 436"/>
                <a:gd name="T1" fmla="*/ 0 h 435"/>
                <a:gd name="T2" fmla="*/ 430 w 436"/>
                <a:gd name="T3" fmla="*/ 320 h 435"/>
                <a:gd name="T4" fmla="*/ 434 w 436"/>
                <a:gd name="T5" fmla="*/ 342 h 435"/>
                <a:gd name="T6" fmla="*/ 436 w 436"/>
                <a:gd name="T7" fmla="*/ 361 h 435"/>
                <a:gd name="T8" fmla="*/ 431 w 436"/>
                <a:gd name="T9" fmla="*/ 380 h 435"/>
                <a:gd name="T10" fmla="*/ 424 w 436"/>
                <a:gd name="T11" fmla="*/ 397 h 435"/>
                <a:gd name="T12" fmla="*/ 413 w 436"/>
                <a:gd name="T13" fmla="*/ 412 h 435"/>
                <a:gd name="T14" fmla="*/ 398 w 436"/>
                <a:gd name="T15" fmla="*/ 423 h 435"/>
                <a:gd name="T16" fmla="*/ 381 w 436"/>
                <a:gd name="T17" fmla="*/ 430 h 435"/>
                <a:gd name="T18" fmla="*/ 362 w 436"/>
                <a:gd name="T19" fmla="*/ 435 h 435"/>
                <a:gd name="T20" fmla="*/ 341 w 436"/>
                <a:gd name="T21" fmla="*/ 435 h 435"/>
                <a:gd name="T22" fmla="*/ 321 w 436"/>
                <a:gd name="T23" fmla="*/ 429 h 435"/>
                <a:gd name="T24" fmla="*/ 0 w 436"/>
                <a:gd name="T25" fmla="*/ 331 h 435"/>
                <a:gd name="T26" fmla="*/ 331 w 436"/>
                <a:gd name="T27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6" h="435">
                  <a:moveTo>
                    <a:pt x="331" y="0"/>
                  </a:moveTo>
                  <a:lnTo>
                    <a:pt x="430" y="320"/>
                  </a:lnTo>
                  <a:lnTo>
                    <a:pt x="434" y="342"/>
                  </a:lnTo>
                  <a:lnTo>
                    <a:pt x="436" y="361"/>
                  </a:lnTo>
                  <a:lnTo>
                    <a:pt x="431" y="380"/>
                  </a:lnTo>
                  <a:lnTo>
                    <a:pt x="424" y="397"/>
                  </a:lnTo>
                  <a:lnTo>
                    <a:pt x="413" y="412"/>
                  </a:lnTo>
                  <a:lnTo>
                    <a:pt x="398" y="423"/>
                  </a:lnTo>
                  <a:lnTo>
                    <a:pt x="381" y="430"/>
                  </a:lnTo>
                  <a:lnTo>
                    <a:pt x="362" y="435"/>
                  </a:lnTo>
                  <a:lnTo>
                    <a:pt x="341" y="435"/>
                  </a:lnTo>
                  <a:lnTo>
                    <a:pt x="321" y="429"/>
                  </a:lnTo>
                  <a:lnTo>
                    <a:pt x="0" y="33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9A0000"/>
            </a:solidFill>
            <a:ln w="0">
              <a:solidFill>
                <a:srgbClr val="9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62">
              <a:extLst>
                <a:ext uri="{FF2B5EF4-FFF2-40B4-BE49-F238E27FC236}">
                  <a16:creationId xmlns:a16="http://schemas.microsoft.com/office/drawing/2014/main" id="{17732212-9E97-4DDE-8DFE-4C9702DEE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786"/>
              <a:ext cx="185" cy="138"/>
            </a:xfrm>
            <a:custGeom>
              <a:avLst/>
              <a:gdLst>
                <a:gd name="T0" fmla="*/ 355 w 740"/>
                <a:gd name="T1" fmla="*/ 0 h 550"/>
                <a:gd name="T2" fmla="*/ 740 w 740"/>
                <a:gd name="T3" fmla="*/ 384 h 550"/>
                <a:gd name="T4" fmla="*/ 574 w 740"/>
                <a:gd name="T5" fmla="*/ 550 h 550"/>
                <a:gd name="T6" fmla="*/ 54 w 740"/>
                <a:gd name="T7" fmla="*/ 389 h 550"/>
                <a:gd name="T8" fmla="*/ 35 w 740"/>
                <a:gd name="T9" fmla="*/ 382 h 550"/>
                <a:gd name="T10" fmla="*/ 16 w 740"/>
                <a:gd name="T11" fmla="*/ 371 h 550"/>
                <a:gd name="T12" fmla="*/ 0 w 740"/>
                <a:gd name="T13" fmla="*/ 356 h 550"/>
                <a:gd name="T14" fmla="*/ 0 w 740"/>
                <a:gd name="T15" fmla="*/ 356 h 550"/>
                <a:gd name="T16" fmla="*/ 355 w 740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550">
                  <a:moveTo>
                    <a:pt x="355" y="0"/>
                  </a:moveTo>
                  <a:lnTo>
                    <a:pt x="740" y="384"/>
                  </a:lnTo>
                  <a:lnTo>
                    <a:pt x="574" y="550"/>
                  </a:lnTo>
                  <a:lnTo>
                    <a:pt x="54" y="389"/>
                  </a:lnTo>
                  <a:lnTo>
                    <a:pt x="35" y="382"/>
                  </a:lnTo>
                  <a:lnTo>
                    <a:pt x="16" y="371"/>
                  </a:lnTo>
                  <a:lnTo>
                    <a:pt x="0" y="356"/>
                  </a:lnTo>
                  <a:lnTo>
                    <a:pt x="0" y="356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63">
              <a:extLst>
                <a:ext uri="{FF2B5EF4-FFF2-40B4-BE49-F238E27FC236}">
                  <a16:creationId xmlns:a16="http://schemas.microsoft.com/office/drawing/2014/main" id="{8A0295B9-8CE5-4222-937F-55B9BBF4C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882"/>
              <a:ext cx="103" cy="68"/>
            </a:xfrm>
            <a:custGeom>
              <a:avLst/>
              <a:gdLst>
                <a:gd name="T0" fmla="*/ 166 w 413"/>
                <a:gd name="T1" fmla="*/ 0 h 270"/>
                <a:gd name="T2" fmla="*/ 413 w 413"/>
                <a:gd name="T3" fmla="*/ 247 h 270"/>
                <a:gd name="T4" fmla="*/ 398 w 413"/>
                <a:gd name="T5" fmla="*/ 258 h 270"/>
                <a:gd name="T6" fmla="*/ 381 w 413"/>
                <a:gd name="T7" fmla="*/ 265 h 270"/>
                <a:gd name="T8" fmla="*/ 362 w 413"/>
                <a:gd name="T9" fmla="*/ 270 h 270"/>
                <a:gd name="T10" fmla="*/ 341 w 413"/>
                <a:gd name="T11" fmla="*/ 270 h 270"/>
                <a:gd name="T12" fmla="*/ 321 w 413"/>
                <a:gd name="T13" fmla="*/ 264 h 270"/>
                <a:gd name="T14" fmla="*/ 0 w 413"/>
                <a:gd name="T15" fmla="*/ 166 h 270"/>
                <a:gd name="T16" fmla="*/ 166 w 413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" h="270">
                  <a:moveTo>
                    <a:pt x="166" y="0"/>
                  </a:moveTo>
                  <a:lnTo>
                    <a:pt x="413" y="247"/>
                  </a:lnTo>
                  <a:lnTo>
                    <a:pt x="398" y="258"/>
                  </a:lnTo>
                  <a:lnTo>
                    <a:pt x="381" y="265"/>
                  </a:lnTo>
                  <a:lnTo>
                    <a:pt x="362" y="270"/>
                  </a:lnTo>
                  <a:lnTo>
                    <a:pt x="341" y="270"/>
                  </a:lnTo>
                  <a:lnTo>
                    <a:pt x="321" y="264"/>
                  </a:lnTo>
                  <a:lnTo>
                    <a:pt x="0" y="16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0000"/>
            </a:solidFill>
            <a:ln w="0">
              <a:solidFill>
                <a:srgbClr val="64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64">
              <a:extLst>
                <a:ext uri="{FF2B5EF4-FFF2-40B4-BE49-F238E27FC236}">
                  <a16:creationId xmlns:a16="http://schemas.microsoft.com/office/drawing/2014/main" id="{9A3A6DD3-1940-483B-993A-44416A64E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173"/>
              <a:ext cx="216" cy="216"/>
            </a:xfrm>
            <a:custGeom>
              <a:avLst/>
              <a:gdLst>
                <a:gd name="T0" fmla="*/ 712 w 866"/>
                <a:gd name="T1" fmla="*/ 0 h 865"/>
                <a:gd name="T2" fmla="*/ 866 w 866"/>
                <a:gd name="T3" fmla="*/ 154 h 865"/>
                <a:gd name="T4" fmla="*/ 153 w 866"/>
                <a:gd name="T5" fmla="*/ 865 h 865"/>
                <a:gd name="T6" fmla="*/ 0 w 866"/>
                <a:gd name="T7" fmla="*/ 712 h 865"/>
                <a:gd name="T8" fmla="*/ 712 w 866"/>
                <a:gd name="T9" fmla="*/ 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865">
                  <a:moveTo>
                    <a:pt x="712" y="0"/>
                  </a:moveTo>
                  <a:lnTo>
                    <a:pt x="866" y="154"/>
                  </a:lnTo>
                  <a:lnTo>
                    <a:pt x="153" y="865"/>
                  </a:lnTo>
                  <a:lnTo>
                    <a:pt x="0" y="712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E3E9EC"/>
            </a:solidFill>
            <a:ln w="0">
              <a:solidFill>
                <a:srgbClr val="E3E9E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65">
              <a:extLst>
                <a:ext uri="{FF2B5EF4-FFF2-40B4-BE49-F238E27FC236}">
                  <a16:creationId xmlns:a16="http://schemas.microsoft.com/office/drawing/2014/main" id="{D1B36B45-2A35-4A8E-85DA-C9BE1E476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261"/>
              <a:ext cx="127" cy="128"/>
            </a:xfrm>
            <a:custGeom>
              <a:avLst/>
              <a:gdLst>
                <a:gd name="T0" fmla="*/ 357 w 511"/>
                <a:gd name="T1" fmla="*/ 0 h 510"/>
                <a:gd name="T2" fmla="*/ 511 w 511"/>
                <a:gd name="T3" fmla="*/ 154 h 510"/>
                <a:gd name="T4" fmla="*/ 154 w 511"/>
                <a:gd name="T5" fmla="*/ 510 h 510"/>
                <a:gd name="T6" fmla="*/ 0 w 511"/>
                <a:gd name="T7" fmla="*/ 357 h 510"/>
                <a:gd name="T8" fmla="*/ 357 w 511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510">
                  <a:moveTo>
                    <a:pt x="357" y="0"/>
                  </a:moveTo>
                  <a:lnTo>
                    <a:pt x="511" y="154"/>
                  </a:lnTo>
                  <a:lnTo>
                    <a:pt x="154" y="510"/>
                  </a:lnTo>
                  <a:lnTo>
                    <a:pt x="0" y="357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66">
              <a:extLst>
                <a:ext uri="{FF2B5EF4-FFF2-40B4-BE49-F238E27FC236}">
                  <a16:creationId xmlns:a16="http://schemas.microsoft.com/office/drawing/2014/main" id="{3FFC373F-110C-4F97-965E-3BDEB4E04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22"/>
              <a:ext cx="229" cy="228"/>
            </a:xfrm>
            <a:custGeom>
              <a:avLst/>
              <a:gdLst>
                <a:gd name="T0" fmla="*/ 504 w 915"/>
                <a:gd name="T1" fmla="*/ 0 h 914"/>
                <a:gd name="T2" fmla="*/ 552 w 915"/>
                <a:gd name="T3" fmla="*/ 2 h 914"/>
                <a:gd name="T4" fmla="*/ 600 w 915"/>
                <a:gd name="T5" fmla="*/ 9 h 914"/>
                <a:gd name="T6" fmla="*/ 648 w 915"/>
                <a:gd name="T7" fmla="*/ 20 h 914"/>
                <a:gd name="T8" fmla="*/ 694 w 915"/>
                <a:gd name="T9" fmla="*/ 37 h 914"/>
                <a:gd name="T10" fmla="*/ 739 w 915"/>
                <a:gd name="T11" fmla="*/ 57 h 914"/>
                <a:gd name="T12" fmla="*/ 781 w 915"/>
                <a:gd name="T13" fmla="*/ 82 h 914"/>
                <a:gd name="T14" fmla="*/ 822 w 915"/>
                <a:gd name="T15" fmla="*/ 112 h 914"/>
                <a:gd name="T16" fmla="*/ 860 w 915"/>
                <a:gd name="T17" fmla="*/ 147 h 914"/>
                <a:gd name="T18" fmla="*/ 915 w 915"/>
                <a:gd name="T19" fmla="*/ 202 h 914"/>
                <a:gd name="T20" fmla="*/ 203 w 915"/>
                <a:gd name="T21" fmla="*/ 914 h 914"/>
                <a:gd name="T22" fmla="*/ 148 w 915"/>
                <a:gd name="T23" fmla="*/ 859 h 914"/>
                <a:gd name="T24" fmla="*/ 113 w 915"/>
                <a:gd name="T25" fmla="*/ 821 h 914"/>
                <a:gd name="T26" fmla="*/ 83 w 915"/>
                <a:gd name="T27" fmla="*/ 780 h 914"/>
                <a:gd name="T28" fmla="*/ 58 w 915"/>
                <a:gd name="T29" fmla="*/ 737 h 914"/>
                <a:gd name="T30" fmla="*/ 38 w 915"/>
                <a:gd name="T31" fmla="*/ 693 h 914"/>
                <a:gd name="T32" fmla="*/ 21 w 915"/>
                <a:gd name="T33" fmla="*/ 646 h 914"/>
                <a:gd name="T34" fmla="*/ 10 w 915"/>
                <a:gd name="T35" fmla="*/ 599 h 914"/>
                <a:gd name="T36" fmla="*/ 3 w 915"/>
                <a:gd name="T37" fmla="*/ 551 h 914"/>
                <a:gd name="T38" fmla="*/ 0 w 915"/>
                <a:gd name="T39" fmla="*/ 503 h 914"/>
                <a:gd name="T40" fmla="*/ 3 w 915"/>
                <a:gd name="T41" fmla="*/ 455 h 914"/>
                <a:gd name="T42" fmla="*/ 10 w 915"/>
                <a:gd name="T43" fmla="*/ 407 h 914"/>
                <a:gd name="T44" fmla="*/ 21 w 915"/>
                <a:gd name="T45" fmla="*/ 360 h 914"/>
                <a:gd name="T46" fmla="*/ 38 w 915"/>
                <a:gd name="T47" fmla="*/ 314 h 914"/>
                <a:gd name="T48" fmla="*/ 58 w 915"/>
                <a:gd name="T49" fmla="*/ 269 h 914"/>
                <a:gd name="T50" fmla="*/ 83 w 915"/>
                <a:gd name="T51" fmla="*/ 226 h 914"/>
                <a:gd name="T52" fmla="*/ 113 w 915"/>
                <a:gd name="T53" fmla="*/ 186 h 914"/>
                <a:gd name="T54" fmla="*/ 148 w 915"/>
                <a:gd name="T55" fmla="*/ 147 h 914"/>
                <a:gd name="T56" fmla="*/ 187 w 915"/>
                <a:gd name="T57" fmla="*/ 112 h 914"/>
                <a:gd name="T58" fmla="*/ 227 w 915"/>
                <a:gd name="T59" fmla="*/ 82 h 914"/>
                <a:gd name="T60" fmla="*/ 270 w 915"/>
                <a:gd name="T61" fmla="*/ 57 h 914"/>
                <a:gd name="T62" fmla="*/ 315 w 915"/>
                <a:gd name="T63" fmla="*/ 37 h 914"/>
                <a:gd name="T64" fmla="*/ 360 w 915"/>
                <a:gd name="T65" fmla="*/ 20 h 914"/>
                <a:gd name="T66" fmla="*/ 408 w 915"/>
                <a:gd name="T67" fmla="*/ 9 h 914"/>
                <a:gd name="T68" fmla="*/ 455 w 915"/>
                <a:gd name="T69" fmla="*/ 2 h 914"/>
                <a:gd name="T70" fmla="*/ 504 w 915"/>
                <a:gd name="T71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5" h="914">
                  <a:moveTo>
                    <a:pt x="504" y="0"/>
                  </a:moveTo>
                  <a:lnTo>
                    <a:pt x="552" y="2"/>
                  </a:lnTo>
                  <a:lnTo>
                    <a:pt x="600" y="9"/>
                  </a:lnTo>
                  <a:lnTo>
                    <a:pt x="648" y="20"/>
                  </a:lnTo>
                  <a:lnTo>
                    <a:pt x="694" y="37"/>
                  </a:lnTo>
                  <a:lnTo>
                    <a:pt x="739" y="57"/>
                  </a:lnTo>
                  <a:lnTo>
                    <a:pt x="781" y="82"/>
                  </a:lnTo>
                  <a:lnTo>
                    <a:pt x="822" y="112"/>
                  </a:lnTo>
                  <a:lnTo>
                    <a:pt x="860" y="147"/>
                  </a:lnTo>
                  <a:lnTo>
                    <a:pt x="915" y="202"/>
                  </a:lnTo>
                  <a:lnTo>
                    <a:pt x="203" y="914"/>
                  </a:lnTo>
                  <a:lnTo>
                    <a:pt x="148" y="859"/>
                  </a:lnTo>
                  <a:lnTo>
                    <a:pt x="113" y="821"/>
                  </a:lnTo>
                  <a:lnTo>
                    <a:pt x="83" y="780"/>
                  </a:lnTo>
                  <a:lnTo>
                    <a:pt x="58" y="737"/>
                  </a:lnTo>
                  <a:lnTo>
                    <a:pt x="38" y="693"/>
                  </a:lnTo>
                  <a:lnTo>
                    <a:pt x="21" y="646"/>
                  </a:lnTo>
                  <a:lnTo>
                    <a:pt x="10" y="599"/>
                  </a:lnTo>
                  <a:lnTo>
                    <a:pt x="3" y="551"/>
                  </a:lnTo>
                  <a:lnTo>
                    <a:pt x="0" y="503"/>
                  </a:lnTo>
                  <a:lnTo>
                    <a:pt x="3" y="455"/>
                  </a:lnTo>
                  <a:lnTo>
                    <a:pt x="10" y="407"/>
                  </a:lnTo>
                  <a:lnTo>
                    <a:pt x="21" y="360"/>
                  </a:lnTo>
                  <a:lnTo>
                    <a:pt x="38" y="314"/>
                  </a:lnTo>
                  <a:lnTo>
                    <a:pt x="58" y="269"/>
                  </a:lnTo>
                  <a:lnTo>
                    <a:pt x="83" y="226"/>
                  </a:lnTo>
                  <a:lnTo>
                    <a:pt x="113" y="186"/>
                  </a:lnTo>
                  <a:lnTo>
                    <a:pt x="148" y="147"/>
                  </a:lnTo>
                  <a:lnTo>
                    <a:pt x="187" y="112"/>
                  </a:lnTo>
                  <a:lnTo>
                    <a:pt x="227" y="82"/>
                  </a:lnTo>
                  <a:lnTo>
                    <a:pt x="270" y="57"/>
                  </a:lnTo>
                  <a:lnTo>
                    <a:pt x="315" y="37"/>
                  </a:lnTo>
                  <a:lnTo>
                    <a:pt x="360" y="20"/>
                  </a:lnTo>
                  <a:lnTo>
                    <a:pt x="408" y="9"/>
                  </a:lnTo>
                  <a:lnTo>
                    <a:pt x="455" y="2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F8401"/>
            </a:solidFill>
            <a:ln w="0">
              <a:solidFill>
                <a:srgbClr val="FF84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67">
              <a:extLst>
                <a:ext uri="{FF2B5EF4-FFF2-40B4-BE49-F238E27FC236}">
                  <a16:creationId xmlns:a16="http://schemas.microsoft.com/office/drawing/2014/main" id="{E4985C7E-06A7-42EB-B9D9-6177F8B03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59"/>
              <a:ext cx="140" cy="191"/>
            </a:xfrm>
            <a:custGeom>
              <a:avLst/>
              <a:gdLst>
                <a:gd name="T0" fmla="*/ 148 w 559"/>
                <a:gd name="T1" fmla="*/ 0 h 767"/>
                <a:gd name="T2" fmla="*/ 559 w 559"/>
                <a:gd name="T3" fmla="*/ 410 h 767"/>
                <a:gd name="T4" fmla="*/ 203 w 559"/>
                <a:gd name="T5" fmla="*/ 767 h 767"/>
                <a:gd name="T6" fmla="*/ 148 w 559"/>
                <a:gd name="T7" fmla="*/ 712 h 767"/>
                <a:gd name="T8" fmla="*/ 113 w 559"/>
                <a:gd name="T9" fmla="*/ 674 h 767"/>
                <a:gd name="T10" fmla="*/ 83 w 559"/>
                <a:gd name="T11" fmla="*/ 633 h 767"/>
                <a:gd name="T12" fmla="*/ 58 w 559"/>
                <a:gd name="T13" fmla="*/ 590 h 767"/>
                <a:gd name="T14" fmla="*/ 38 w 559"/>
                <a:gd name="T15" fmla="*/ 546 h 767"/>
                <a:gd name="T16" fmla="*/ 21 w 559"/>
                <a:gd name="T17" fmla="*/ 499 h 767"/>
                <a:gd name="T18" fmla="*/ 10 w 559"/>
                <a:gd name="T19" fmla="*/ 452 h 767"/>
                <a:gd name="T20" fmla="*/ 3 w 559"/>
                <a:gd name="T21" fmla="*/ 404 h 767"/>
                <a:gd name="T22" fmla="*/ 0 w 559"/>
                <a:gd name="T23" fmla="*/ 356 h 767"/>
                <a:gd name="T24" fmla="*/ 3 w 559"/>
                <a:gd name="T25" fmla="*/ 308 h 767"/>
                <a:gd name="T26" fmla="*/ 10 w 559"/>
                <a:gd name="T27" fmla="*/ 260 h 767"/>
                <a:gd name="T28" fmla="*/ 21 w 559"/>
                <a:gd name="T29" fmla="*/ 213 h 767"/>
                <a:gd name="T30" fmla="*/ 38 w 559"/>
                <a:gd name="T31" fmla="*/ 167 h 767"/>
                <a:gd name="T32" fmla="*/ 58 w 559"/>
                <a:gd name="T33" fmla="*/ 122 h 767"/>
                <a:gd name="T34" fmla="*/ 83 w 559"/>
                <a:gd name="T35" fmla="*/ 79 h 767"/>
                <a:gd name="T36" fmla="*/ 113 w 559"/>
                <a:gd name="T37" fmla="*/ 39 h 767"/>
                <a:gd name="T38" fmla="*/ 148 w 559"/>
                <a:gd name="T39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9" h="767">
                  <a:moveTo>
                    <a:pt x="148" y="0"/>
                  </a:moveTo>
                  <a:lnTo>
                    <a:pt x="559" y="410"/>
                  </a:lnTo>
                  <a:lnTo>
                    <a:pt x="203" y="767"/>
                  </a:lnTo>
                  <a:lnTo>
                    <a:pt x="148" y="712"/>
                  </a:lnTo>
                  <a:lnTo>
                    <a:pt x="113" y="674"/>
                  </a:lnTo>
                  <a:lnTo>
                    <a:pt x="83" y="633"/>
                  </a:lnTo>
                  <a:lnTo>
                    <a:pt x="58" y="590"/>
                  </a:lnTo>
                  <a:lnTo>
                    <a:pt x="38" y="546"/>
                  </a:lnTo>
                  <a:lnTo>
                    <a:pt x="21" y="499"/>
                  </a:lnTo>
                  <a:lnTo>
                    <a:pt x="10" y="452"/>
                  </a:lnTo>
                  <a:lnTo>
                    <a:pt x="3" y="404"/>
                  </a:lnTo>
                  <a:lnTo>
                    <a:pt x="0" y="356"/>
                  </a:lnTo>
                  <a:lnTo>
                    <a:pt x="3" y="308"/>
                  </a:lnTo>
                  <a:lnTo>
                    <a:pt x="10" y="260"/>
                  </a:lnTo>
                  <a:lnTo>
                    <a:pt x="21" y="213"/>
                  </a:lnTo>
                  <a:lnTo>
                    <a:pt x="38" y="167"/>
                  </a:lnTo>
                  <a:lnTo>
                    <a:pt x="58" y="122"/>
                  </a:lnTo>
                  <a:lnTo>
                    <a:pt x="83" y="79"/>
                  </a:lnTo>
                  <a:lnTo>
                    <a:pt x="113" y="3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CB5800"/>
            </a:solidFill>
            <a:ln w="0">
              <a:solidFill>
                <a:srgbClr val="CB58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68">
              <a:extLst>
                <a:ext uri="{FF2B5EF4-FFF2-40B4-BE49-F238E27FC236}">
                  <a16:creationId xmlns:a16="http://schemas.microsoft.com/office/drawing/2014/main" id="{76CAB46D-60AE-4AEB-A163-41256EAF6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4" y="111"/>
              <a:ext cx="172" cy="171"/>
            </a:xfrm>
            <a:custGeom>
              <a:avLst/>
              <a:gdLst>
                <a:gd name="T0" fmla="*/ 409 w 686"/>
                <a:gd name="T1" fmla="*/ 0 h 686"/>
                <a:gd name="T2" fmla="*/ 427 w 686"/>
                <a:gd name="T3" fmla="*/ 4 h 686"/>
                <a:gd name="T4" fmla="*/ 442 w 686"/>
                <a:gd name="T5" fmla="*/ 12 h 686"/>
                <a:gd name="T6" fmla="*/ 456 w 686"/>
                <a:gd name="T7" fmla="*/ 23 h 686"/>
                <a:gd name="T8" fmla="*/ 663 w 686"/>
                <a:gd name="T9" fmla="*/ 229 h 686"/>
                <a:gd name="T10" fmla="*/ 675 w 686"/>
                <a:gd name="T11" fmla="*/ 244 h 686"/>
                <a:gd name="T12" fmla="*/ 683 w 686"/>
                <a:gd name="T13" fmla="*/ 259 h 686"/>
                <a:gd name="T14" fmla="*/ 686 w 686"/>
                <a:gd name="T15" fmla="*/ 277 h 686"/>
                <a:gd name="T16" fmla="*/ 686 w 686"/>
                <a:gd name="T17" fmla="*/ 295 h 686"/>
                <a:gd name="T18" fmla="*/ 683 w 686"/>
                <a:gd name="T19" fmla="*/ 311 h 686"/>
                <a:gd name="T20" fmla="*/ 675 w 686"/>
                <a:gd name="T21" fmla="*/ 328 h 686"/>
                <a:gd name="T22" fmla="*/ 663 w 686"/>
                <a:gd name="T23" fmla="*/ 342 h 686"/>
                <a:gd name="T24" fmla="*/ 319 w 686"/>
                <a:gd name="T25" fmla="*/ 686 h 686"/>
                <a:gd name="T26" fmla="*/ 0 w 686"/>
                <a:gd name="T27" fmla="*/ 367 h 686"/>
                <a:gd name="T28" fmla="*/ 344 w 686"/>
                <a:gd name="T29" fmla="*/ 23 h 686"/>
                <a:gd name="T30" fmla="*/ 358 w 686"/>
                <a:gd name="T31" fmla="*/ 12 h 686"/>
                <a:gd name="T32" fmla="*/ 375 w 686"/>
                <a:gd name="T33" fmla="*/ 4 h 686"/>
                <a:gd name="T34" fmla="*/ 391 w 686"/>
                <a:gd name="T35" fmla="*/ 0 h 686"/>
                <a:gd name="T36" fmla="*/ 409 w 686"/>
                <a:gd name="T3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6" h="686">
                  <a:moveTo>
                    <a:pt x="409" y="0"/>
                  </a:moveTo>
                  <a:lnTo>
                    <a:pt x="427" y="4"/>
                  </a:lnTo>
                  <a:lnTo>
                    <a:pt x="442" y="12"/>
                  </a:lnTo>
                  <a:lnTo>
                    <a:pt x="456" y="23"/>
                  </a:lnTo>
                  <a:lnTo>
                    <a:pt x="663" y="229"/>
                  </a:lnTo>
                  <a:lnTo>
                    <a:pt x="675" y="244"/>
                  </a:lnTo>
                  <a:lnTo>
                    <a:pt x="683" y="259"/>
                  </a:lnTo>
                  <a:lnTo>
                    <a:pt x="686" y="277"/>
                  </a:lnTo>
                  <a:lnTo>
                    <a:pt x="686" y="295"/>
                  </a:lnTo>
                  <a:lnTo>
                    <a:pt x="683" y="311"/>
                  </a:lnTo>
                  <a:lnTo>
                    <a:pt x="675" y="328"/>
                  </a:lnTo>
                  <a:lnTo>
                    <a:pt x="663" y="342"/>
                  </a:lnTo>
                  <a:lnTo>
                    <a:pt x="319" y="686"/>
                  </a:lnTo>
                  <a:lnTo>
                    <a:pt x="0" y="367"/>
                  </a:lnTo>
                  <a:lnTo>
                    <a:pt x="344" y="23"/>
                  </a:lnTo>
                  <a:lnTo>
                    <a:pt x="358" y="12"/>
                  </a:lnTo>
                  <a:lnTo>
                    <a:pt x="375" y="4"/>
                  </a:lnTo>
                  <a:lnTo>
                    <a:pt x="391" y="0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69">
              <a:extLst>
                <a:ext uri="{FF2B5EF4-FFF2-40B4-BE49-F238E27FC236}">
                  <a16:creationId xmlns:a16="http://schemas.microsoft.com/office/drawing/2014/main" id="{ACA1716B-E23E-4E3F-9A43-CB13255F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142"/>
              <a:ext cx="132" cy="140"/>
            </a:xfrm>
            <a:custGeom>
              <a:avLst/>
              <a:gdLst>
                <a:gd name="T0" fmla="*/ 401 w 527"/>
                <a:gd name="T1" fmla="*/ 0 h 560"/>
                <a:gd name="T2" fmla="*/ 504 w 527"/>
                <a:gd name="T3" fmla="*/ 103 h 560"/>
                <a:gd name="T4" fmla="*/ 516 w 527"/>
                <a:gd name="T5" fmla="*/ 118 h 560"/>
                <a:gd name="T6" fmla="*/ 524 w 527"/>
                <a:gd name="T7" fmla="*/ 133 h 560"/>
                <a:gd name="T8" fmla="*/ 527 w 527"/>
                <a:gd name="T9" fmla="*/ 151 h 560"/>
                <a:gd name="T10" fmla="*/ 527 w 527"/>
                <a:gd name="T11" fmla="*/ 169 h 560"/>
                <a:gd name="T12" fmla="*/ 524 w 527"/>
                <a:gd name="T13" fmla="*/ 185 h 560"/>
                <a:gd name="T14" fmla="*/ 516 w 527"/>
                <a:gd name="T15" fmla="*/ 202 h 560"/>
                <a:gd name="T16" fmla="*/ 504 w 527"/>
                <a:gd name="T17" fmla="*/ 216 h 560"/>
                <a:gd name="T18" fmla="*/ 160 w 527"/>
                <a:gd name="T19" fmla="*/ 560 h 560"/>
                <a:gd name="T20" fmla="*/ 0 w 527"/>
                <a:gd name="T21" fmla="*/ 401 h 560"/>
                <a:gd name="T22" fmla="*/ 401 w 527"/>
                <a:gd name="T23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7" h="560">
                  <a:moveTo>
                    <a:pt x="401" y="0"/>
                  </a:moveTo>
                  <a:lnTo>
                    <a:pt x="504" y="103"/>
                  </a:lnTo>
                  <a:lnTo>
                    <a:pt x="516" y="118"/>
                  </a:lnTo>
                  <a:lnTo>
                    <a:pt x="524" y="133"/>
                  </a:lnTo>
                  <a:lnTo>
                    <a:pt x="527" y="151"/>
                  </a:lnTo>
                  <a:lnTo>
                    <a:pt x="527" y="169"/>
                  </a:lnTo>
                  <a:lnTo>
                    <a:pt x="524" y="185"/>
                  </a:lnTo>
                  <a:lnTo>
                    <a:pt x="516" y="202"/>
                  </a:lnTo>
                  <a:lnTo>
                    <a:pt x="504" y="216"/>
                  </a:lnTo>
                  <a:lnTo>
                    <a:pt x="160" y="560"/>
                  </a:lnTo>
                  <a:lnTo>
                    <a:pt x="0" y="40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70">
              <a:extLst>
                <a:ext uri="{FF2B5EF4-FFF2-40B4-BE49-F238E27FC236}">
                  <a16:creationId xmlns:a16="http://schemas.microsoft.com/office/drawing/2014/main" id="{F912AD0C-F8FB-42CC-AEBB-16E5FBF51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146"/>
              <a:ext cx="816" cy="815"/>
            </a:xfrm>
            <a:custGeom>
              <a:avLst/>
              <a:gdLst>
                <a:gd name="T0" fmla="*/ 2520 w 3263"/>
                <a:gd name="T1" fmla="*/ 0 h 3259"/>
                <a:gd name="T2" fmla="*/ 2542 w 3263"/>
                <a:gd name="T3" fmla="*/ 2 h 3259"/>
                <a:gd name="T4" fmla="*/ 2563 w 3263"/>
                <a:gd name="T5" fmla="*/ 8 h 3259"/>
                <a:gd name="T6" fmla="*/ 2583 w 3263"/>
                <a:gd name="T7" fmla="*/ 18 h 3259"/>
                <a:gd name="T8" fmla="*/ 2601 w 3263"/>
                <a:gd name="T9" fmla="*/ 33 h 3259"/>
                <a:gd name="T10" fmla="*/ 3229 w 3263"/>
                <a:gd name="T11" fmla="*/ 661 h 3259"/>
                <a:gd name="T12" fmla="*/ 3244 w 3263"/>
                <a:gd name="T13" fmla="*/ 679 h 3259"/>
                <a:gd name="T14" fmla="*/ 3254 w 3263"/>
                <a:gd name="T15" fmla="*/ 699 h 3259"/>
                <a:gd name="T16" fmla="*/ 3261 w 3263"/>
                <a:gd name="T17" fmla="*/ 720 h 3259"/>
                <a:gd name="T18" fmla="*/ 3263 w 3263"/>
                <a:gd name="T19" fmla="*/ 742 h 3259"/>
                <a:gd name="T20" fmla="*/ 3261 w 3263"/>
                <a:gd name="T21" fmla="*/ 764 h 3259"/>
                <a:gd name="T22" fmla="*/ 3254 w 3263"/>
                <a:gd name="T23" fmla="*/ 785 h 3259"/>
                <a:gd name="T24" fmla="*/ 3244 w 3263"/>
                <a:gd name="T25" fmla="*/ 805 h 3259"/>
                <a:gd name="T26" fmla="*/ 3229 w 3263"/>
                <a:gd name="T27" fmla="*/ 823 h 3259"/>
                <a:gd name="T28" fmla="*/ 1138 w 3263"/>
                <a:gd name="T29" fmla="*/ 2912 h 3259"/>
                <a:gd name="T30" fmla="*/ 1125 w 3263"/>
                <a:gd name="T31" fmla="*/ 2923 h 3259"/>
                <a:gd name="T32" fmla="*/ 1109 w 3263"/>
                <a:gd name="T33" fmla="*/ 2933 h 3259"/>
                <a:gd name="T34" fmla="*/ 1093 w 3263"/>
                <a:gd name="T35" fmla="*/ 2940 h 3259"/>
                <a:gd name="T36" fmla="*/ 151 w 3263"/>
                <a:gd name="T37" fmla="*/ 3253 h 3259"/>
                <a:gd name="T38" fmla="*/ 130 w 3263"/>
                <a:gd name="T39" fmla="*/ 3258 h 3259"/>
                <a:gd name="T40" fmla="*/ 110 w 3263"/>
                <a:gd name="T41" fmla="*/ 3259 h 3259"/>
                <a:gd name="T42" fmla="*/ 89 w 3263"/>
                <a:gd name="T43" fmla="*/ 3256 h 3259"/>
                <a:gd name="T44" fmla="*/ 68 w 3263"/>
                <a:gd name="T45" fmla="*/ 3250 h 3259"/>
                <a:gd name="T46" fmla="*/ 51 w 3263"/>
                <a:gd name="T47" fmla="*/ 3239 h 3259"/>
                <a:gd name="T48" fmla="*/ 34 w 3263"/>
                <a:gd name="T49" fmla="*/ 3225 h 3259"/>
                <a:gd name="T50" fmla="*/ 20 w 3263"/>
                <a:gd name="T51" fmla="*/ 3209 h 3259"/>
                <a:gd name="T52" fmla="*/ 10 w 3263"/>
                <a:gd name="T53" fmla="*/ 3191 h 3259"/>
                <a:gd name="T54" fmla="*/ 3 w 3263"/>
                <a:gd name="T55" fmla="*/ 3171 h 3259"/>
                <a:gd name="T56" fmla="*/ 0 w 3263"/>
                <a:gd name="T57" fmla="*/ 3151 h 3259"/>
                <a:gd name="T58" fmla="*/ 1 w 3263"/>
                <a:gd name="T59" fmla="*/ 3129 h 3259"/>
                <a:gd name="T60" fmla="*/ 6 w 3263"/>
                <a:gd name="T61" fmla="*/ 3108 h 3259"/>
                <a:gd name="T62" fmla="*/ 319 w 3263"/>
                <a:gd name="T63" fmla="*/ 2167 h 3259"/>
                <a:gd name="T64" fmla="*/ 327 w 3263"/>
                <a:gd name="T65" fmla="*/ 2151 h 3259"/>
                <a:gd name="T66" fmla="*/ 336 w 3263"/>
                <a:gd name="T67" fmla="*/ 2135 h 3259"/>
                <a:gd name="T68" fmla="*/ 347 w 3263"/>
                <a:gd name="T69" fmla="*/ 2122 h 3259"/>
                <a:gd name="T70" fmla="*/ 2438 w 3263"/>
                <a:gd name="T71" fmla="*/ 33 h 3259"/>
                <a:gd name="T72" fmla="*/ 2457 w 3263"/>
                <a:gd name="T73" fmla="*/ 18 h 3259"/>
                <a:gd name="T74" fmla="*/ 2477 w 3263"/>
                <a:gd name="T75" fmla="*/ 8 h 3259"/>
                <a:gd name="T76" fmla="*/ 2497 w 3263"/>
                <a:gd name="T77" fmla="*/ 2 h 3259"/>
                <a:gd name="T78" fmla="*/ 2520 w 3263"/>
                <a:gd name="T79" fmla="*/ 0 h 3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63" h="3259">
                  <a:moveTo>
                    <a:pt x="2520" y="0"/>
                  </a:moveTo>
                  <a:lnTo>
                    <a:pt x="2542" y="2"/>
                  </a:lnTo>
                  <a:lnTo>
                    <a:pt x="2563" y="8"/>
                  </a:lnTo>
                  <a:lnTo>
                    <a:pt x="2583" y="18"/>
                  </a:lnTo>
                  <a:lnTo>
                    <a:pt x="2601" y="33"/>
                  </a:lnTo>
                  <a:lnTo>
                    <a:pt x="3229" y="661"/>
                  </a:lnTo>
                  <a:lnTo>
                    <a:pt x="3244" y="679"/>
                  </a:lnTo>
                  <a:lnTo>
                    <a:pt x="3254" y="699"/>
                  </a:lnTo>
                  <a:lnTo>
                    <a:pt x="3261" y="720"/>
                  </a:lnTo>
                  <a:lnTo>
                    <a:pt x="3263" y="742"/>
                  </a:lnTo>
                  <a:lnTo>
                    <a:pt x="3261" y="764"/>
                  </a:lnTo>
                  <a:lnTo>
                    <a:pt x="3254" y="785"/>
                  </a:lnTo>
                  <a:lnTo>
                    <a:pt x="3244" y="805"/>
                  </a:lnTo>
                  <a:lnTo>
                    <a:pt x="3229" y="823"/>
                  </a:lnTo>
                  <a:lnTo>
                    <a:pt x="1138" y="2912"/>
                  </a:lnTo>
                  <a:lnTo>
                    <a:pt x="1125" y="2923"/>
                  </a:lnTo>
                  <a:lnTo>
                    <a:pt x="1109" y="2933"/>
                  </a:lnTo>
                  <a:lnTo>
                    <a:pt x="1093" y="2940"/>
                  </a:lnTo>
                  <a:lnTo>
                    <a:pt x="151" y="3253"/>
                  </a:lnTo>
                  <a:lnTo>
                    <a:pt x="130" y="3258"/>
                  </a:lnTo>
                  <a:lnTo>
                    <a:pt x="110" y="3259"/>
                  </a:lnTo>
                  <a:lnTo>
                    <a:pt x="89" y="3256"/>
                  </a:lnTo>
                  <a:lnTo>
                    <a:pt x="68" y="3250"/>
                  </a:lnTo>
                  <a:lnTo>
                    <a:pt x="51" y="3239"/>
                  </a:lnTo>
                  <a:lnTo>
                    <a:pt x="34" y="3225"/>
                  </a:lnTo>
                  <a:lnTo>
                    <a:pt x="20" y="3209"/>
                  </a:lnTo>
                  <a:lnTo>
                    <a:pt x="10" y="3191"/>
                  </a:lnTo>
                  <a:lnTo>
                    <a:pt x="3" y="3171"/>
                  </a:lnTo>
                  <a:lnTo>
                    <a:pt x="0" y="3151"/>
                  </a:lnTo>
                  <a:lnTo>
                    <a:pt x="1" y="3129"/>
                  </a:lnTo>
                  <a:lnTo>
                    <a:pt x="6" y="3108"/>
                  </a:lnTo>
                  <a:lnTo>
                    <a:pt x="319" y="2167"/>
                  </a:lnTo>
                  <a:lnTo>
                    <a:pt x="327" y="2151"/>
                  </a:lnTo>
                  <a:lnTo>
                    <a:pt x="336" y="2135"/>
                  </a:lnTo>
                  <a:lnTo>
                    <a:pt x="347" y="2122"/>
                  </a:lnTo>
                  <a:lnTo>
                    <a:pt x="2438" y="33"/>
                  </a:lnTo>
                  <a:lnTo>
                    <a:pt x="2457" y="18"/>
                  </a:lnTo>
                  <a:lnTo>
                    <a:pt x="2477" y="8"/>
                  </a:lnTo>
                  <a:lnTo>
                    <a:pt x="2497" y="2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002697"/>
            </a:solidFill>
            <a:ln w="0">
              <a:solidFill>
                <a:srgbClr val="002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71">
              <a:extLst>
                <a:ext uri="{FF2B5EF4-FFF2-40B4-BE49-F238E27FC236}">
                  <a16:creationId xmlns:a16="http://schemas.microsoft.com/office/drawing/2014/main" id="{4AD74E08-05FA-4967-9E5C-459AEE692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233"/>
              <a:ext cx="808" cy="728"/>
            </a:xfrm>
            <a:custGeom>
              <a:avLst/>
              <a:gdLst>
                <a:gd name="T0" fmla="*/ 2881 w 3229"/>
                <a:gd name="T1" fmla="*/ 0 h 2912"/>
                <a:gd name="T2" fmla="*/ 3195 w 3229"/>
                <a:gd name="T3" fmla="*/ 314 h 2912"/>
                <a:gd name="T4" fmla="*/ 3210 w 3229"/>
                <a:gd name="T5" fmla="*/ 332 h 2912"/>
                <a:gd name="T6" fmla="*/ 3220 w 3229"/>
                <a:gd name="T7" fmla="*/ 352 h 2912"/>
                <a:gd name="T8" fmla="*/ 3227 w 3229"/>
                <a:gd name="T9" fmla="*/ 373 h 2912"/>
                <a:gd name="T10" fmla="*/ 3229 w 3229"/>
                <a:gd name="T11" fmla="*/ 395 h 2912"/>
                <a:gd name="T12" fmla="*/ 3227 w 3229"/>
                <a:gd name="T13" fmla="*/ 417 h 2912"/>
                <a:gd name="T14" fmla="*/ 3220 w 3229"/>
                <a:gd name="T15" fmla="*/ 438 h 2912"/>
                <a:gd name="T16" fmla="*/ 3210 w 3229"/>
                <a:gd name="T17" fmla="*/ 458 h 2912"/>
                <a:gd name="T18" fmla="*/ 3195 w 3229"/>
                <a:gd name="T19" fmla="*/ 476 h 2912"/>
                <a:gd name="T20" fmla="*/ 1104 w 3229"/>
                <a:gd name="T21" fmla="*/ 2565 h 2912"/>
                <a:gd name="T22" fmla="*/ 1091 w 3229"/>
                <a:gd name="T23" fmla="*/ 2576 h 2912"/>
                <a:gd name="T24" fmla="*/ 1075 w 3229"/>
                <a:gd name="T25" fmla="*/ 2586 h 2912"/>
                <a:gd name="T26" fmla="*/ 1059 w 3229"/>
                <a:gd name="T27" fmla="*/ 2593 h 2912"/>
                <a:gd name="T28" fmla="*/ 117 w 3229"/>
                <a:gd name="T29" fmla="*/ 2906 h 2912"/>
                <a:gd name="T30" fmla="*/ 96 w 3229"/>
                <a:gd name="T31" fmla="*/ 2911 h 2912"/>
                <a:gd name="T32" fmla="*/ 76 w 3229"/>
                <a:gd name="T33" fmla="*/ 2912 h 2912"/>
                <a:gd name="T34" fmla="*/ 55 w 3229"/>
                <a:gd name="T35" fmla="*/ 2909 h 2912"/>
                <a:gd name="T36" fmla="*/ 34 w 3229"/>
                <a:gd name="T37" fmla="*/ 2903 h 2912"/>
                <a:gd name="T38" fmla="*/ 17 w 3229"/>
                <a:gd name="T39" fmla="*/ 2892 h 2912"/>
                <a:gd name="T40" fmla="*/ 0 w 3229"/>
                <a:gd name="T41" fmla="*/ 2879 h 2912"/>
                <a:gd name="T42" fmla="*/ 2881 w 3229"/>
                <a:gd name="T43" fmla="*/ 0 h 2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29" h="2912">
                  <a:moveTo>
                    <a:pt x="2881" y="0"/>
                  </a:moveTo>
                  <a:lnTo>
                    <a:pt x="3195" y="314"/>
                  </a:lnTo>
                  <a:lnTo>
                    <a:pt x="3210" y="332"/>
                  </a:lnTo>
                  <a:lnTo>
                    <a:pt x="3220" y="352"/>
                  </a:lnTo>
                  <a:lnTo>
                    <a:pt x="3227" y="373"/>
                  </a:lnTo>
                  <a:lnTo>
                    <a:pt x="3229" y="395"/>
                  </a:lnTo>
                  <a:lnTo>
                    <a:pt x="3227" y="417"/>
                  </a:lnTo>
                  <a:lnTo>
                    <a:pt x="3220" y="438"/>
                  </a:lnTo>
                  <a:lnTo>
                    <a:pt x="3210" y="458"/>
                  </a:lnTo>
                  <a:lnTo>
                    <a:pt x="3195" y="476"/>
                  </a:lnTo>
                  <a:lnTo>
                    <a:pt x="1104" y="2565"/>
                  </a:lnTo>
                  <a:lnTo>
                    <a:pt x="1091" y="2576"/>
                  </a:lnTo>
                  <a:lnTo>
                    <a:pt x="1075" y="2586"/>
                  </a:lnTo>
                  <a:lnTo>
                    <a:pt x="1059" y="2593"/>
                  </a:lnTo>
                  <a:lnTo>
                    <a:pt x="117" y="2906"/>
                  </a:lnTo>
                  <a:lnTo>
                    <a:pt x="96" y="2911"/>
                  </a:lnTo>
                  <a:lnTo>
                    <a:pt x="76" y="2912"/>
                  </a:lnTo>
                  <a:lnTo>
                    <a:pt x="55" y="2909"/>
                  </a:lnTo>
                  <a:lnTo>
                    <a:pt x="34" y="2903"/>
                  </a:lnTo>
                  <a:lnTo>
                    <a:pt x="17" y="2892"/>
                  </a:lnTo>
                  <a:lnTo>
                    <a:pt x="0" y="2879"/>
                  </a:lnTo>
                  <a:lnTo>
                    <a:pt x="2881" y="0"/>
                  </a:lnTo>
                  <a:close/>
                </a:path>
              </a:pathLst>
            </a:custGeom>
            <a:solidFill>
              <a:srgbClr val="000477"/>
            </a:solidFill>
            <a:ln w="0">
              <a:solidFill>
                <a:srgbClr val="00047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72">
              <a:extLst>
                <a:ext uri="{FF2B5EF4-FFF2-40B4-BE49-F238E27FC236}">
                  <a16:creationId xmlns:a16="http://schemas.microsoft.com/office/drawing/2014/main" id="{B3FA0D13-0A83-4668-9262-DAAD98E09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" y="181"/>
              <a:ext cx="303" cy="537"/>
            </a:xfrm>
            <a:custGeom>
              <a:avLst/>
              <a:gdLst>
                <a:gd name="T0" fmla="*/ 157 w 1211"/>
                <a:gd name="T1" fmla="*/ 0 h 2148"/>
                <a:gd name="T2" fmla="*/ 178 w 1211"/>
                <a:gd name="T3" fmla="*/ 2 h 2148"/>
                <a:gd name="T4" fmla="*/ 200 w 1211"/>
                <a:gd name="T5" fmla="*/ 8 h 2148"/>
                <a:gd name="T6" fmla="*/ 220 w 1211"/>
                <a:gd name="T7" fmla="*/ 19 h 2148"/>
                <a:gd name="T8" fmla="*/ 237 w 1211"/>
                <a:gd name="T9" fmla="*/ 33 h 2148"/>
                <a:gd name="T10" fmla="*/ 1178 w 1211"/>
                <a:gd name="T11" fmla="*/ 973 h 2148"/>
                <a:gd name="T12" fmla="*/ 1192 w 1211"/>
                <a:gd name="T13" fmla="*/ 991 h 2148"/>
                <a:gd name="T14" fmla="*/ 1203 w 1211"/>
                <a:gd name="T15" fmla="*/ 1010 h 2148"/>
                <a:gd name="T16" fmla="*/ 1209 w 1211"/>
                <a:gd name="T17" fmla="*/ 1032 h 2148"/>
                <a:gd name="T18" fmla="*/ 1211 w 1211"/>
                <a:gd name="T19" fmla="*/ 1054 h 2148"/>
                <a:gd name="T20" fmla="*/ 1209 w 1211"/>
                <a:gd name="T21" fmla="*/ 1075 h 2148"/>
                <a:gd name="T22" fmla="*/ 1203 w 1211"/>
                <a:gd name="T23" fmla="*/ 1097 h 2148"/>
                <a:gd name="T24" fmla="*/ 1192 w 1211"/>
                <a:gd name="T25" fmla="*/ 1117 h 2148"/>
                <a:gd name="T26" fmla="*/ 1178 w 1211"/>
                <a:gd name="T27" fmla="*/ 1134 h 2148"/>
                <a:gd name="T28" fmla="*/ 197 w 1211"/>
                <a:gd name="T29" fmla="*/ 2114 h 2148"/>
                <a:gd name="T30" fmla="*/ 178 w 1211"/>
                <a:gd name="T31" fmla="*/ 2130 h 2148"/>
                <a:gd name="T32" fmla="*/ 159 w 1211"/>
                <a:gd name="T33" fmla="*/ 2140 h 2148"/>
                <a:gd name="T34" fmla="*/ 137 w 1211"/>
                <a:gd name="T35" fmla="*/ 2146 h 2148"/>
                <a:gd name="T36" fmla="*/ 115 w 1211"/>
                <a:gd name="T37" fmla="*/ 2148 h 2148"/>
                <a:gd name="T38" fmla="*/ 94 w 1211"/>
                <a:gd name="T39" fmla="*/ 2146 h 2148"/>
                <a:gd name="T40" fmla="*/ 72 w 1211"/>
                <a:gd name="T41" fmla="*/ 2140 h 2148"/>
                <a:gd name="T42" fmla="*/ 52 w 1211"/>
                <a:gd name="T43" fmla="*/ 2130 h 2148"/>
                <a:gd name="T44" fmla="*/ 35 w 1211"/>
                <a:gd name="T45" fmla="*/ 2114 h 2148"/>
                <a:gd name="T46" fmla="*/ 20 w 1211"/>
                <a:gd name="T47" fmla="*/ 2097 h 2148"/>
                <a:gd name="T48" fmla="*/ 9 w 1211"/>
                <a:gd name="T49" fmla="*/ 2077 h 2148"/>
                <a:gd name="T50" fmla="*/ 3 w 1211"/>
                <a:gd name="T51" fmla="*/ 2055 h 2148"/>
                <a:gd name="T52" fmla="*/ 0 w 1211"/>
                <a:gd name="T53" fmla="*/ 2034 h 2148"/>
                <a:gd name="T54" fmla="*/ 3 w 1211"/>
                <a:gd name="T55" fmla="*/ 2012 h 2148"/>
                <a:gd name="T56" fmla="*/ 9 w 1211"/>
                <a:gd name="T57" fmla="*/ 1990 h 2148"/>
                <a:gd name="T58" fmla="*/ 20 w 1211"/>
                <a:gd name="T59" fmla="*/ 1971 h 2148"/>
                <a:gd name="T60" fmla="*/ 35 w 1211"/>
                <a:gd name="T61" fmla="*/ 1952 h 2148"/>
                <a:gd name="T62" fmla="*/ 934 w 1211"/>
                <a:gd name="T63" fmla="*/ 1054 h 2148"/>
                <a:gd name="T64" fmla="*/ 75 w 1211"/>
                <a:gd name="T65" fmla="*/ 195 h 2148"/>
                <a:gd name="T66" fmla="*/ 60 w 1211"/>
                <a:gd name="T67" fmla="*/ 178 h 2148"/>
                <a:gd name="T68" fmla="*/ 50 w 1211"/>
                <a:gd name="T69" fmla="*/ 158 h 2148"/>
                <a:gd name="T70" fmla="*/ 44 w 1211"/>
                <a:gd name="T71" fmla="*/ 136 h 2148"/>
                <a:gd name="T72" fmla="*/ 42 w 1211"/>
                <a:gd name="T73" fmla="*/ 115 h 2148"/>
                <a:gd name="T74" fmla="*/ 44 w 1211"/>
                <a:gd name="T75" fmla="*/ 93 h 2148"/>
                <a:gd name="T76" fmla="*/ 50 w 1211"/>
                <a:gd name="T77" fmla="*/ 71 h 2148"/>
                <a:gd name="T78" fmla="*/ 60 w 1211"/>
                <a:gd name="T79" fmla="*/ 52 h 2148"/>
                <a:gd name="T80" fmla="*/ 75 w 1211"/>
                <a:gd name="T81" fmla="*/ 33 h 2148"/>
                <a:gd name="T82" fmla="*/ 94 w 1211"/>
                <a:gd name="T83" fmla="*/ 19 h 2148"/>
                <a:gd name="T84" fmla="*/ 113 w 1211"/>
                <a:gd name="T85" fmla="*/ 8 h 2148"/>
                <a:gd name="T86" fmla="*/ 135 w 1211"/>
                <a:gd name="T87" fmla="*/ 2 h 2148"/>
                <a:gd name="T88" fmla="*/ 157 w 1211"/>
                <a:gd name="T89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1" h="2148">
                  <a:moveTo>
                    <a:pt x="157" y="0"/>
                  </a:moveTo>
                  <a:lnTo>
                    <a:pt x="178" y="2"/>
                  </a:lnTo>
                  <a:lnTo>
                    <a:pt x="200" y="8"/>
                  </a:lnTo>
                  <a:lnTo>
                    <a:pt x="220" y="19"/>
                  </a:lnTo>
                  <a:lnTo>
                    <a:pt x="237" y="33"/>
                  </a:lnTo>
                  <a:lnTo>
                    <a:pt x="1178" y="973"/>
                  </a:lnTo>
                  <a:lnTo>
                    <a:pt x="1192" y="991"/>
                  </a:lnTo>
                  <a:lnTo>
                    <a:pt x="1203" y="1010"/>
                  </a:lnTo>
                  <a:lnTo>
                    <a:pt x="1209" y="1032"/>
                  </a:lnTo>
                  <a:lnTo>
                    <a:pt x="1211" y="1054"/>
                  </a:lnTo>
                  <a:lnTo>
                    <a:pt x="1209" y="1075"/>
                  </a:lnTo>
                  <a:lnTo>
                    <a:pt x="1203" y="1097"/>
                  </a:lnTo>
                  <a:lnTo>
                    <a:pt x="1192" y="1117"/>
                  </a:lnTo>
                  <a:lnTo>
                    <a:pt x="1178" y="1134"/>
                  </a:lnTo>
                  <a:lnTo>
                    <a:pt x="197" y="2114"/>
                  </a:lnTo>
                  <a:lnTo>
                    <a:pt x="178" y="2130"/>
                  </a:lnTo>
                  <a:lnTo>
                    <a:pt x="159" y="2140"/>
                  </a:lnTo>
                  <a:lnTo>
                    <a:pt x="137" y="2146"/>
                  </a:lnTo>
                  <a:lnTo>
                    <a:pt x="115" y="2148"/>
                  </a:lnTo>
                  <a:lnTo>
                    <a:pt x="94" y="2146"/>
                  </a:lnTo>
                  <a:lnTo>
                    <a:pt x="72" y="2140"/>
                  </a:lnTo>
                  <a:lnTo>
                    <a:pt x="52" y="2130"/>
                  </a:lnTo>
                  <a:lnTo>
                    <a:pt x="35" y="2114"/>
                  </a:lnTo>
                  <a:lnTo>
                    <a:pt x="20" y="2097"/>
                  </a:lnTo>
                  <a:lnTo>
                    <a:pt x="9" y="2077"/>
                  </a:lnTo>
                  <a:lnTo>
                    <a:pt x="3" y="2055"/>
                  </a:lnTo>
                  <a:lnTo>
                    <a:pt x="0" y="2034"/>
                  </a:lnTo>
                  <a:lnTo>
                    <a:pt x="3" y="2012"/>
                  </a:lnTo>
                  <a:lnTo>
                    <a:pt x="9" y="1990"/>
                  </a:lnTo>
                  <a:lnTo>
                    <a:pt x="20" y="1971"/>
                  </a:lnTo>
                  <a:lnTo>
                    <a:pt x="35" y="1952"/>
                  </a:lnTo>
                  <a:lnTo>
                    <a:pt x="934" y="1054"/>
                  </a:lnTo>
                  <a:lnTo>
                    <a:pt x="75" y="195"/>
                  </a:lnTo>
                  <a:lnTo>
                    <a:pt x="60" y="178"/>
                  </a:lnTo>
                  <a:lnTo>
                    <a:pt x="50" y="158"/>
                  </a:lnTo>
                  <a:lnTo>
                    <a:pt x="44" y="136"/>
                  </a:lnTo>
                  <a:lnTo>
                    <a:pt x="42" y="115"/>
                  </a:lnTo>
                  <a:lnTo>
                    <a:pt x="44" y="93"/>
                  </a:lnTo>
                  <a:lnTo>
                    <a:pt x="50" y="71"/>
                  </a:lnTo>
                  <a:lnTo>
                    <a:pt x="60" y="52"/>
                  </a:lnTo>
                  <a:lnTo>
                    <a:pt x="75" y="33"/>
                  </a:lnTo>
                  <a:lnTo>
                    <a:pt x="94" y="19"/>
                  </a:lnTo>
                  <a:lnTo>
                    <a:pt x="113" y="8"/>
                  </a:lnTo>
                  <a:lnTo>
                    <a:pt x="135" y="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73">
              <a:extLst>
                <a:ext uri="{FF2B5EF4-FFF2-40B4-BE49-F238E27FC236}">
                  <a16:creationId xmlns:a16="http://schemas.microsoft.com/office/drawing/2014/main" id="{4105FF93-141A-4E44-BA5B-228C1567E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676"/>
              <a:ext cx="285" cy="285"/>
            </a:xfrm>
            <a:custGeom>
              <a:avLst/>
              <a:gdLst>
                <a:gd name="T0" fmla="*/ 352 w 1142"/>
                <a:gd name="T1" fmla="*/ 0 h 1141"/>
                <a:gd name="T2" fmla="*/ 1142 w 1142"/>
                <a:gd name="T3" fmla="*/ 790 h 1141"/>
                <a:gd name="T4" fmla="*/ 1138 w 1142"/>
                <a:gd name="T5" fmla="*/ 794 h 1141"/>
                <a:gd name="T6" fmla="*/ 1125 w 1142"/>
                <a:gd name="T7" fmla="*/ 805 h 1141"/>
                <a:gd name="T8" fmla="*/ 1109 w 1142"/>
                <a:gd name="T9" fmla="*/ 815 h 1141"/>
                <a:gd name="T10" fmla="*/ 1093 w 1142"/>
                <a:gd name="T11" fmla="*/ 822 h 1141"/>
                <a:gd name="T12" fmla="*/ 151 w 1142"/>
                <a:gd name="T13" fmla="*/ 1135 h 1141"/>
                <a:gd name="T14" fmla="*/ 130 w 1142"/>
                <a:gd name="T15" fmla="*/ 1140 h 1141"/>
                <a:gd name="T16" fmla="*/ 110 w 1142"/>
                <a:gd name="T17" fmla="*/ 1141 h 1141"/>
                <a:gd name="T18" fmla="*/ 89 w 1142"/>
                <a:gd name="T19" fmla="*/ 1138 h 1141"/>
                <a:gd name="T20" fmla="*/ 68 w 1142"/>
                <a:gd name="T21" fmla="*/ 1132 h 1141"/>
                <a:gd name="T22" fmla="*/ 51 w 1142"/>
                <a:gd name="T23" fmla="*/ 1121 h 1141"/>
                <a:gd name="T24" fmla="*/ 34 w 1142"/>
                <a:gd name="T25" fmla="*/ 1107 h 1141"/>
                <a:gd name="T26" fmla="*/ 20 w 1142"/>
                <a:gd name="T27" fmla="*/ 1091 h 1141"/>
                <a:gd name="T28" fmla="*/ 10 w 1142"/>
                <a:gd name="T29" fmla="*/ 1073 h 1141"/>
                <a:gd name="T30" fmla="*/ 3 w 1142"/>
                <a:gd name="T31" fmla="*/ 1053 h 1141"/>
                <a:gd name="T32" fmla="*/ 0 w 1142"/>
                <a:gd name="T33" fmla="*/ 1033 h 1141"/>
                <a:gd name="T34" fmla="*/ 1 w 1142"/>
                <a:gd name="T35" fmla="*/ 1011 h 1141"/>
                <a:gd name="T36" fmla="*/ 6 w 1142"/>
                <a:gd name="T37" fmla="*/ 990 h 1141"/>
                <a:gd name="T38" fmla="*/ 319 w 1142"/>
                <a:gd name="T39" fmla="*/ 49 h 1141"/>
                <a:gd name="T40" fmla="*/ 327 w 1142"/>
                <a:gd name="T41" fmla="*/ 33 h 1141"/>
                <a:gd name="T42" fmla="*/ 336 w 1142"/>
                <a:gd name="T43" fmla="*/ 17 h 1141"/>
                <a:gd name="T44" fmla="*/ 347 w 1142"/>
                <a:gd name="T45" fmla="*/ 4 h 1141"/>
                <a:gd name="T46" fmla="*/ 352 w 1142"/>
                <a:gd name="T47" fmla="*/ 0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42" h="1141">
                  <a:moveTo>
                    <a:pt x="352" y="0"/>
                  </a:moveTo>
                  <a:lnTo>
                    <a:pt x="1142" y="790"/>
                  </a:lnTo>
                  <a:lnTo>
                    <a:pt x="1138" y="794"/>
                  </a:lnTo>
                  <a:lnTo>
                    <a:pt x="1125" y="805"/>
                  </a:lnTo>
                  <a:lnTo>
                    <a:pt x="1109" y="815"/>
                  </a:lnTo>
                  <a:lnTo>
                    <a:pt x="1093" y="822"/>
                  </a:lnTo>
                  <a:lnTo>
                    <a:pt x="151" y="1135"/>
                  </a:lnTo>
                  <a:lnTo>
                    <a:pt x="130" y="1140"/>
                  </a:lnTo>
                  <a:lnTo>
                    <a:pt x="110" y="1141"/>
                  </a:lnTo>
                  <a:lnTo>
                    <a:pt x="89" y="1138"/>
                  </a:lnTo>
                  <a:lnTo>
                    <a:pt x="68" y="1132"/>
                  </a:lnTo>
                  <a:lnTo>
                    <a:pt x="51" y="1121"/>
                  </a:lnTo>
                  <a:lnTo>
                    <a:pt x="34" y="1107"/>
                  </a:lnTo>
                  <a:lnTo>
                    <a:pt x="20" y="1091"/>
                  </a:lnTo>
                  <a:lnTo>
                    <a:pt x="10" y="1073"/>
                  </a:lnTo>
                  <a:lnTo>
                    <a:pt x="3" y="1053"/>
                  </a:lnTo>
                  <a:lnTo>
                    <a:pt x="0" y="1033"/>
                  </a:lnTo>
                  <a:lnTo>
                    <a:pt x="1" y="1011"/>
                  </a:lnTo>
                  <a:lnTo>
                    <a:pt x="6" y="990"/>
                  </a:lnTo>
                  <a:lnTo>
                    <a:pt x="319" y="49"/>
                  </a:lnTo>
                  <a:lnTo>
                    <a:pt x="327" y="33"/>
                  </a:lnTo>
                  <a:lnTo>
                    <a:pt x="336" y="17"/>
                  </a:lnTo>
                  <a:lnTo>
                    <a:pt x="347" y="4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0F5F6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74">
              <a:extLst>
                <a:ext uri="{FF2B5EF4-FFF2-40B4-BE49-F238E27FC236}">
                  <a16:creationId xmlns:a16="http://schemas.microsoft.com/office/drawing/2014/main" id="{3AC0C6D3-7D71-4116-8DB4-0F1DDD189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774"/>
              <a:ext cx="277" cy="187"/>
            </a:xfrm>
            <a:custGeom>
              <a:avLst/>
              <a:gdLst>
                <a:gd name="T0" fmla="*/ 713 w 1108"/>
                <a:gd name="T1" fmla="*/ 0 h 747"/>
                <a:gd name="T2" fmla="*/ 1108 w 1108"/>
                <a:gd name="T3" fmla="*/ 396 h 747"/>
                <a:gd name="T4" fmla="*/ 1104 w 1108"/>
                <a:gd name="T5" fmla="*/ 400 h 747"/>
                <a:gd name="T6" fmla="*/ 1091 w 1108"/>
                <a:gd name="T7" fmla="*/ 411 h 747"/>
                <a:gd name="T8" fmla="*/ 1075 w 1108"/>
                <a:gd name="T9" fmla="*/ 421 h 747"/>
                <a:gd name="T10" fmla="*/ 1059 w 1108"/>
                <a:gd name="T11" fmla="*/ 428 h 747"/>
                <a:gd name="T12" fmla="*/ 117 w 1108"/>
                <a:gd name="T13" fmla="*/ 741 h 747"/>
                <a:gd name="T14" fmla="*/ 96 w 1108"/>
                <a:gd name="T15" fmla="*/ 746 h 747"/>
                <a:gd name="T16" fmla="*/ 76 w 1108"/>
                <a:gd name="T17" fmla="*/ 747 h 747"/>
                <a:gd name="T18" fmla="*/ 55 w 1108"/>
                <a:gd name="T19" fmla="*/ 744 h 747"/>
                <a:gd name="T20" fmla="*/ 34 w 1108"/>
                <a:gd name="T21" fmla="*/ 738 h 747"/>
                <a:gd name="T22" fmla="*/ 17 w 1108"/>
                <a:gd name="T23" fmla="*/ 727 h 747"/>
                <a:gd name="T24" fmla="*/ 0 w 1108"/>
                <a:gd name="T25" fmla="*/ 714 h 747"/>
                <a:gd name="T26" fmla="*/ 713 w 1108"/>
                <a:gd name="T27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8" h="747">
                  <a:moveTo>
                    <a:pt x="713" y="0"/>
                  </a:moveTo>
                  <a:lnTo>
                    <a:pt x="1108" y="396"/>
                  </a:lnTo>
                  <a:lnTo>
                    <a:pt x="1104" y="400"/>
                  </a:lnTo>
                  <a:lnTo>
                    <a:pt x="1091" y="411"/>
                  </a:lnTo>
                  <a:lnTo>
                    <a:pt x="1075" y="421"/>
                  </a:lnTo>
                  <a:lnTo>
                    <a:pt x="1059" y="428"/>
                  </a:lnTo>
                  <a:lnTo>
                    <a:pt x="117" y="741"/>
                  </a:lnTo>
                  <a:lnTo>
                    <a:pt x="96" y="746"/>
                  </a:lnTo>
                  <a:lnTo>
                    <a:pt x="76" y="747"/>
                  </a:lnTo>
                  <a:lnTo>
                    <a:pt x="55" y="744"/>
                  </a:lnTo>
                  <a:lnTo>
                    <a:pt x="34" y="738"/>
                  </a:lnTo>
                  <a:lnTo>
                    <a:pt x="17" y="727"/>
                  </a:lnTo>
                  <a:lnTo>
                    <a:pt x="0" y="714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75">
              <a:extLst>
                <a:ext uri="{FF2B5EF4-FFF2-40B4-BE49-F238E27FC236}">
                  <a16:creationId xmlns:a16="http://schemas.microsoft.com/office/drawing/2014/main" id="{698DFE62-7B66-4634-9F9D-BB97FEB44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" y="229"/>
              <a:ext cx="230" cy="229"/>
            </a:xfrm>
            <a:custGeom>
              <a:avLst/>
              <a:gdLst>
                <a:gd name="T0" fmla="*/ 126 w 918"/>
                <a:gd name="T1" fmla="*/ 0 h 916"/>
                <a:gd name="T2" fmla="*/ 918 w 918"/>
                <a:gd name="T3" fmla="*/ 790 h 916"/>
                <a:gd name="T4" fmla="*/ 791 w 918"/>
                <a:gd name="T5" fmla="*/ 916 h 916"/>
                <a:gd name="T6" fmla="*/ 0 w 918"/>
                <a:gd name="T7" fmla="*/ 126 h 916"/>
                <a:gd name="T8" fmla="*/ 126 w 918"/>
                <a:gd name="T9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8" h="916">
                  <a:moveTo>
                    <a:pt x="126" y="0"/>
                  </a:moveTo>
                  <a:lnTo>
                    <a:pt x="918" y="790"/>
                  </a:lnTo>
                  <a:lnTo>
                    <a:pt x="791" y="916"/>
                  </a:lnTo>
                  <a:lnTo>
                    <a:pt x="0" y="12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5F"/>
            </a:solidFill>
            <a:ln w="0">
              <a:solidFill>
                <a:srgbClr val="0000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6" name="Group 200">
            <a:extLst>
              <a:ext uri="{FF2B5EF4-FFF2-40B4-BE49-F238E27FC236}">
                <a16:creationId xmlns:a16="http://schemas.microsoft.com/office/drawing/2014/main" id="{5972E873-C7A2-4F40-8611-505F69A237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180" y="1847596"/>
            <a:ext cx="566087" cy="495063"/>
            <a:chOff x="5065" y="1694"/>
            <a:chExt cx="1076" cy="941"/>
          </a:xfrm>
        </p:grpSpPr>
        <p:sp>
          <p:nvSpPr>
            <p:cNvPr id="37" name="AutoShape 199">
              <a:extLst>
                <a:ext uri="{FF2B5EF4-FFF2-40B4-BE49-F238E27FC236}">
                  <a16:creationId xmlns:a16="http://schemas.microsoft.com/office/drawing/2014/main" id="{47FB573A-C579-43AE-97ED-619C5FCCE3F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065" y="1694"/>
              <a:ext cx="1076" cy="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202">
              <a:extLst>
                <a:ext uri="{FF2B5EF4-FFF2-40B4-BE49-F238E27FC236}">
                  <a16:creationId xmlns:a16="http://schemas.microsoft.com/office/drawing/2014/main" id="{D4CB38D7-11D1-4628-BFB9-99D3ED09E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1695"/>
              <a:ext cx="1075" cy="729"/>
            </a:xfrm>
            <a:custGeom>
              <a:avLst/>
              <a:gdLst>
                <a:gd name="T0" fmla="*/ 0 w 4301"/>
                <a:gd name="T1" fmla="*/ 0 h 2916"/>
                <a:gd name="T2" fmla="*/ 1609 w 4301"/>
                <a:gd name="T3" fmla="*/ 0 h 2916"/>
                <a:gd name="T4" fmla="*/ 1749 w 4301"/>
                <a:gd name="T5" fmla="*/ 347 h 2916"/>
                <a:gd name="T6" fmla="*/ 4301 w 4301"/>
                <a:gd name="T7" fmla="*/ 347 h 2916"/>
                <a:gd name="T8" fmla="*/ 4301 w 4301"/>
                <a:gd name="T9" fmla="*/ 2916 h 2916"/>
                <a:gd name="T10" fmla="*/ 0 w 4301"/>
                <a:gd name="T11" fmla="*/ 2916 h 2916"/>
                <a:gd name="T12" fmla="*/ 0 w 4301"/>
                <a:gd name="T13" fmla="*/ 0 h 2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1" h="2916">
                  <a:moveTo>
                    <a:pt x="0" y="0"/>
                  </a:moveTo>
                  <a:lnTo>
                    <a:pt x="1609" y="0"/>
                  </a:lnTo>
                  <a:lnTo>
                    <a:pt x="1749" y="347"/>
                  </a:lnTo>
                  <a:lnTo>
                    <a:pt x="4301" y="347"/>
                  </a:lnTo>
                  <a:lnTo>
                    <a:pt x="4301" y="2916"/>
                  </a:lnTo>
                  <a:lnTo>
                    <a:pt x="0" y="2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5404"/>
            </a:solidFill>
            <a:ln w="0">
              <a:solidFill>
                <a:srgbClr val="A554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203">
              <a:extLst>
                <a:ext uri="{FF2B5EF4-FFF2-40B4-BE49-F238E27FC236}">
                  <a16:creationId xmlns:a16="http://schemas.microsoft.com/office/drawing/2014/main" id="{3B5A0FC6-D3BC-4F25-9038-710C2CDDC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1695"/>
              <a:ext cx="1075" cy="729"/>
            </a:xfrm>
            <a:custGeom>
              <a:avLst/>
              <a:gdLst>
                <a:gd name="T0" fmla="*/ 0 w 4301"/>
                <a:gd name="T1" fmla="*/ 0 h 2916"/>
                <a:gd name="T2" fmla="*/ 1609 w 4301"/>
                <a:gd name="T3" fmla="*/ 0 h 2916"/>
                <a:gd name="T4" fmla="*/ 1749 w 4301"/>
                <a:gd name="T5" fmla="*/ 347 h 2916"/>
                <a:gd name="T6" fmla="*/ 4301 w 4301"/>
                <a:gd name="T7" fmla="*/ 347 h 2916"/>
                <a:gd name="T8" fmla="*/ 4301 w 4301"/>
                <a:gd name="T9" fmla="*/ 2916 h 2916"/>
                <a:gd name="T10" fmla="*/ 0 w 4301"/>
                <a:gd name="T11" fmla="*/ 347 h 2916"/>
                <a:gd name="T12" fmla="*/ 0 w 4301"/>
                <a:gd name="T13" fmla="*/ 0 h 2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1" h="2916">
                  <a:moveTo>
                    <a:pt x="0" y="0"/>
                  </a:moveTo>
                  <a:lnTo>
                    <a:pt x="1609" y="0"/>
                  </a:lnTo>
                  <a:lnTo>
                    <a:pt x="1749" y="347"/>
                  </a:lnTo>
                  <a:lnTo>
                    <a:pt x="4301" y="347"/>
                  </a:lnTo>
                  <a:lnTo>
                    <a:pt x="4301" y="2916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4002"/>
            </a:solidFill>
            <a:ln w="0">
              <a:solidFill>
                <a:srgbClr val="8440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204">
              <a:extLst>
                <a:ext uri="{FF2B5EF4-FFF2-40B4-BE49-F238E27FC236}">
                  <a16:creationId xmlns:a16="http://schemas.microsoft.com/office/drawing/2014/main" id="{E7A836C8-FDDD-4DA4-8063-1BD5128D4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4" y="1851"/>
              <a:ext cx="937" cy="6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205">
              <a:extLst>
                <a:ext uri="{FF2B5EF4-FFF2-40B4-BE49-F238E27FC236}">
                  <a16:creationId xmlns:a16="http://schemas.microsoft.com/office/drawing/2014/main" id="{73B02CB7-A28D-4CFE-A831-E96DC1583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1851"/>
              <a:ext cx="937" cy="625"/>
            </a:xfrm>
            <a:custGeom>
              <a:avLst/>
              <a:gdLst>
                <a:gd name="T0" fmla="*/ 0 w 3747"/>
                <a:gd name="T1" fmla="*/ 0 h 2499"/>
                <a:gd name="T2" fmla="*/ 3747 w 3747"/>
                <a:gd name="T3" fmla="*/ 0 h 2499"/>
                <a:gd name="T4" fmla="*/ 3747 w 3747"/>
                <a:gd name="T5" fmla="*/ 2499 h 2499"/>
                <a:gd name="T6" fmla="*/ 0 w 3747"/>
                <a:gd name="T7" fmla="*/ 0 h 2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7" h="2499">
                  <a:moveTo>
                    <a:pt x="0" y="0"/>
                  </a:moveTo>
                  <a:lnTo>
                    <a:pt x="3747" y="0"/>
                  </a:lnTo>
                  <a:lnTo>
                    <a:pt x="3747" y="2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6EA"/>
            </a:solidFill>
            <a:ln w="0">
              <a:solidFill>
                <a:srgbClr val="DAE6E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206">
              <a:extLst>
                <a:ext uri="{FF2B5EF4-FFF2-40B4-BE49-F238E27FC236}">
                  <a16:creationId xmlns:a16="http://schemas.microsoft.com/office/drawing/2014/main" id="{47065D79-280B-4213-B640-B4309DCD2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2008"/>
              <a:ext cx="1075" cy="624"/>
            </a:xfrm>
            <a:prstGeom prst="rect">
              <a:avLst/>
            </a:prstGeom>
            <a:solidFill>
              <a:srgbClr val="F98D2B"/>
            </a:solidFill>
            <a:ln w="0">
              <a:solidFill>
                <a:srgbClr val="F98D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207">
              <a:extLst>
                <a:ext uri="{FF2B5EF4-FFF2-40B4-BE49-F238E27FC236}">
                  <a16:creationId xmlns:a16="http://schemas.microsoft.com/office/drawing/2014/main" id="{E84A0CD3-F3E6-4F4E-AD60-F72046C6E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2008"/>
              <a:ext cx="1075" cy="624"/>
            </a:xfrm>
            <a:custGeom>
              <a:avLst/>
              <a:gdLst>
                <a:gd name="T0" fmla="*/ 0 w 4301"/>
                <a:gd name="T1" fmla="*/ 0 h 2500"/>
                <a:gd name="T2" fmla="*/ 4301 w 4301"/>
                <a:gd name="T3" fmla="*/ 0 h 2500"/>
                <a:gd name="T4" fmla="*/ 4301 w 4301"/>
                <a:gd name="T5" fmla="*/ 2500 h 2500"/>
                <a:gd name="T6" fmla="*/ 0 w 4301"/>
                <a:gd name="T7" fmla="*/ 0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01" h="2500">
                  <a:moveTo>
                    <a:pt x="0" y="0"/>
                  </a:moveTo>
                  <a:lnTo>
                    <a:pt x="4301" y="0"/>
                  </a:lnTo>
                  <a:lnTo>
                    <a:pt x="4301" y="2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821A"/>
            </a:solidFill>
            <a:ln w="0">
              <a:solidFill>
                <a:srgbClr val="E282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208">
              <a:extLst>
                <a:ext uri="{FF2B5EF4-FFF2-40B4-BE49-F238E27FC236}">
                  <a16:creationId xmlns:a16="http://schemas.microsoft.com/office/drawing/2014/main" id="{A068172F-B952-454C-AB80-69E3C264C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5" y="2273"/>
              <a:ext cx="239" cy="240"/>
            </a:xfrm>
            <a:custGeom>
              <a:avLst/>
              <a:gdLst>
                <a:gd name="T0" fmla="*/ 479 w 957"/>
                <a:gd name="T1" fmla="*/ 0 h 958"/>
                <a:gd name="T2" fmla="*/ 539 w 957"/>
                <a:gd name="T3" fmla="*/ 4 h 958"/>
                <a:gd name="T4" fmla="*/ 597 w 957"/>
                <a:gd name="T5" fmla="*/ 14 h 958"/>
                <a:gd name="T6" fmla="*/ 652 w 957"/>
                <a:gd name="T7" fmla="*/ 31 h 958"/>
                <a:gd name="T8" fmla="*/ 704 w 957"/>
                <a:gd name="T9" fmla="*/ 56 h 958"/>
                <a:gd name="T10" fmla="*/ 752 w 957"/>
                <a:gd name="T11" fmla="*/ 84 h 958"/>
                <a:gd name="T12" fmla="*/ 797 w 957"/>
                <a:gd name="T13" fmla="*/ 120 h 958"/>
                <a:gd name="T14" fmla="*/ 837 w 957"/>
                <a:gd name="T15" fmla="*/ 160 h 958"/>
                <a:gd name="T16" fmla="*/ 871 w 957"/>
                <a:gd name="T17" fmla="*/ 205 h 958"/>
                <a:gd name="T18" fmla="*/ 901 w 957"/>
                <a:gd name="T19" fmla="*/ 253 h 958"/>
                <a:gd name="T20" fmla="*/ 926 w 957"/>
                <a:gd name="T21" fmla="*/ 305 h 958"/>
                <a:gd name="T22" fmla="*/ 943 w 957"/>
                <a:gd name="T23" fmla="*/ 360 h 958"/>
                <a:gd name="T24" fmla="*/ 953 w 957"/>
                <a:gd name="T25" fmla="*/ 419 h 958"/>
                <a:gd name="T26" fmla="*/ 957 w 957"/>
                <a:gd name="T27" fmla="*/ 479 h 958"/>
                <a:gd name="T28" fmla="*/ 953 w 957"/>
                <a:gd name="T29" fmla="*/ 539 h 958"/>
                <a:gd name="T30" fmla="*/ 943 w 957"/>
                <a:gd name="T31" fmla="*/ 596 h 958"/>
                <a:gd name="T32" fmla="*/ 926 w 957"/>
                <a:gd name="T33" fmla="*/ 651 h 958"/>
                <a:gd name="T34" fmla="*/ 901 w 957"/>
                <a:gd name="T35" fmla="*/ 703 h 958"/>
                <a:gd name="T36" fmla="*/ 871 w 957"/>
                <a:gd name="T37" fmla="*/ 751 h 958"/>
                <a:gd name="T38" fmla="*/ 837 w 957"/>
                <a:gd name="T39" fmla="*/ 797 h 958"/>
                <a:gd name="T40" fmla="*/ 797 w 957"/>
                <a:gd name="T41" fmla="*/ 836 h 958"/>
                <a:gd name="T42" fmla="*/ 752 w 957"/>
                <a:gd name="T43" fmla="*/ 871 h 958"/>
                <a:gd name="T44" fmla="*/ 704 w 957"/>
                <a:gd name="T45" fmla="*/ 901 h 958"/>
                <a:gd name="T46" fmla="*/ 652 w 957"/>
                <a:gd name="T47" fmla="*/ 925 h 958"/>
                <a:gd name="T48" fmla="*/ 597 w 957"/>
                <a:gd name="T49" fmla="*/ 943 h 958"/>
                <a:gd name="T50" fmla="*/ 539 w 957"/>
                <a:gd name="T51" fmla="*/ 954 h 958"/>
                <a:gd name="T52" fmla="*/ 479 w 957"/>
                <a:gd name="T53" fmla="*/ 958 h 958"/>
                <a:gd name="T54" fmla="*/ 419 w 957"/>
                <a:gd name="T55" fmla="*/ 954 h 958"/>
                <a:gd name="T56" fmla="*/ 361 w 957"/>
                <a:gd name="T57" fmla="*/ 943 h 958"/>
                <a:gd name="T58" fmla="*/ 306 w 957"/>
                <a:gd name="T59" fmla="*/ 925 h 958"/>
                <a:gd name="T60" fmla="*/ 254 w 957"/>
                <a:gd name="T61" fmla="*/ 901 h 958"/>
                <a:gd name="T62" fmla="*/ 205 w 957"/>
                <a:gd name="T63" fmla="*/ 871 h 958"/>
                <a:gd name="T64" fmla="*/ 160 w 957"/>
                <a:gd name="T65" fmla="*/ 836 h 958"/>
                <a:gd name="T66" fmla="*/ 121 w 957"/>
                <a:gd name="T67" fmla="*/ 797 h 958"/>
                <a:gd name="T68" fmla="*/ 86 w 957"/>
                <a:gd name="T69" fmla="*/ 751 h 958"/>
                <a:gd name="T70" fmla="*/ 56 w 957"/>
                <a:gd name="T71" fmla="*/ 703 h 958"/>
                <a:gd name="T72" fmla="*/ 32 w 957"/>
                <a:gd name="T73" fmla="*/ 651 h 958"/>
                <a:gd name="T74" fmla="*/ 14 w 957"/>
                <a:gd name="T75" fmla="*/ 596 h 958"/>
                <a:gd name="T76" fmla="*/ 4 w 957"/>
                <a:gd name="T77" fmla="*/ 539 h 958"/>
                <a:gd name="T78" fmla="*/ 0 w 957"/>
                <a:gd name="T79" fmla="*/ 479 h 958"/>
                <a:gd name="T80" fmla="*/ 4 w 957"/>
                <a:gd name="T81" fmla="*/ 419 h 958"/>
                <a:gd name="T82" fmla="*/ 14 w 957"/>
                <a:gd name="T83" fmla="*/ 360 h 958"/>
                <a:gd name="T84" fmla="*/ 32 w 957"/>
                <a:gd name="T85" fmla="*/ 305 h 958"/>
                <a:gd name="T86" fmla="*/ 56 w 957"/>
                <a:gd name="T87" fmla="*/ 253 h 958"/>
                <a:gd name="T88" fmla="*/ 86 w 957"/>
                <a:gd name="T89" fmla="*/ 205 h 958"/>
                <a:gd name="T90" fmla="*/ 121 w 957"/>
                <a:gd name="T91" fmla="*/ 160 h 958"/>
                <a:gd name="T92" fmla="*/ 160 w 957"/>
                <a:gd name="T93" fmla="*/ 120 h 958"/>
                <a:gd name="T94" fmla="*/ 205 w 957"/>
                <a:gd name="T95" fmla="*/ 84 h 958"/>
                <a:gd name="T96" fmla="*/ 254 w 957"/>
                <a:gd name="T97" fmla="*/ 56 h 958"/>
                <a:gd name="T98" fmla="*/ 306 w 957"/>
                <a:gd name="T99" fmla="*/ 31 h 958"/>
                <a:gd name="T100" fmla="*/ 361 w 957"/>
                <a:gd name="T101" fmla="*/ 14 h 958"/>
                <a:gd name="T102" fmla="*/ 419 w 957"/>
                <a:gd name="T103" fmla="*/ 4 h 958"/>
                <a:gd name="T104" fmla="*/ 479 w 957"/>
                <a:gd name="T105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7" h="958">
                  <a:moveTo>
                    <a:pt x="479" y="0"/>
                  </a:moveTo>
                  <a:lnTo>
                    <a:pt x="539" y="4"/>
                  </a:lnTo>
                  <a:lnTo>
                    <a:pt x="597" y="14"/>
                  </a:lnTo>
                  <a:lnTo>
                    <a:pt x="652" y="31"/>
                  </a:lnTo>
                  <a:lnTo>
                    <a:pt x="704" y="56"/>
                  </a:lnTo>
                  <a:lnTo>
                    <a:pt x="752" y="84"/>
                  </a:lnTo>
                  <a:lnTo>
                    <a:pt x="797" y="120"/>
                  </a:lnTo>
                  <a:lnTo>
                    <a:pt x="837" y="160"/>
                  </a:lnTo>
                  <a:lnTo>
                    <a:pt x="871" y="205"/>
                  </a:lnTo>
                  <a:lnTo>
                    <a:pt x="901" y="253"/>
                  </a:lnTo>
                  <a:lnTo>
                    <a:pt x="926" y="305"/>
                  </a:lnTo>
                  <a:lnTo>
                    <a:pt x="943" y="360"/>
                  </a:lnTo>
                  <a:lnTo>
                    <a:pt x="953" y="419"/>
                  </a:lnTo>
                  <a:lnTo>
                    <a:pt x="957" y="479"/>
                  </a:lnTo>
                  <a:lnTo>
                    <a:pt x="953" y="539"/>
                  </a:lnTo>
                  <a:lnTo>
                    <a:pt x="943" y="596"/>
                  </a:lnTo>
                  <a:lnTo>
                    <a:pt x="926" y="651"/>
                  </a:lnTo>
                  <a:lnTo>
                    <a:pt x="901" y="703"/>
                  </a:lnTo>
                  <a:lnTo>
                    <a:pt x="871" y="751"/>
                  </a:lnTo>
                  <a:lnTo>
                    <a:pt x="837" y="797"/>
                  </a:lnTo>
                  <a:lnTo>
                    <a:pt x="797" y="836"/>
                  </a:lnTo>
                  <a:lnTo>
                    <a:pt x="752" y="871"/>
                  </a:lnTo>
                  <a:lnTo>
                    <a:pt x="704" y="901"/>
                  </a:lnTo>
                  <a:lnTo>
                    <a:pt x="652" y="925"/>
                  </a:lnTo>
                  <a:lnTo>
                    <a:pt x="597" y="943"/>
                  </a:lnTo>
                  <a:lnTo>
                    <a:pt x="539" y="954"/>
                  </a:lnTo>
                  <a:lnTo>
                    <a:pt x="479" y="958"/>
                  </a:lnTo>
                  <a:lnTo>
                    <a:pt x="419" y="954"/>
                  </a:lnTo>
                  <a:lnTo>
                    <a:pt x="361" y="943"/>
                  </a:lnTo>
                  <a:lnTo>
                    <a:pt x="306" y="925"/>
                  </a:lnTo>
                  <a:lnTo>
                    <a:pt x="254" y="901"/>
                  </a:lnTo>
                  <a:lnTo>
                    <a:pt x="205" y="871"/>
                  </a:lnTo>
                  <a:lnTo>
                    <a:pt x="160" y="836"/>
                  </a:lnTo>
                  <a:lnTo>
                    <a:pt x="121" y="797"/>
                  </a:lnTo>
                  <a:lnTo>
                    <a:pt x="86" y="751"/>
                  </a:lnTo>
                  <a:lnTo>
                    <a:pt x="56" y="703"/>
                  </a:lnTo>
                  <a:lnTo>
                    <a:pt x="32" y="651"/>
                  </a:lnTo>
                  <a:lnTo>
                    <a:pt x="14" y="596"/>
                  </a:lnTo>
                  <a:lnTo>
                    <a:pt x="4" y="539"/>
                  </a:lnTo>
                  <a:lnTo>
                    <a:pt x="0" y="479"/>
                  </a:lnTo>
                  <a:lnTo>
                    <a:pt x="4" y="419"/>
                  </a:lnTo>
                  <a:lnTo>
                    <a:pt x="14" y="360"/>
                  </a:lnTo>
                  <a:lnTo>
                    <a:pt x="32" y="305"/>
                  </a:lnTo>
                  <a:lnTo>
                    <a:pt x="56" y="253"/>
                  </a:lnTo>
                  <a:lnTo>
                    <a:pt x="86" y="205"/>
                  </a:lnTo>
                  <a:lnTo>
                    <a:pt x="121" y="160"/>
                  </a:lnTo>
                  <a:lnTo>
                    <a:pt x="160" y="120"/>
                  </a:lnTo>
                  <a:lnTo>
                    <a:pt x="205" y="84"/>
                  </a:lnTo>
                  <a:lnTo>
                    <a:pt x="254" y="56"/>
                  </a:lnTo>
                  <a:lnTo>
                    <a:pt x="306" y="31"/>
                  </a:lnTo>
                  <a:lnTo>
                    <a:pt x="361" y="14"/>
                  </a:lnTo>
                  <a:lnTo>
                    <a:pt x="419" y="4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0D6E8C"/>
            </a:solidFill>
            <a:ln w="0">
              <a:solidFill>
                <a:srgbClr val="0D6E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209">
              <a:extLst>
                <a:ext uri="{FF2B5EF4-FFF2-40B4-BE49-F238E27FC236}">
                  <a16:creationId xmlns:a16="http://schemas.microsoft.com/office/drawing/2014/main" id="{B629B17E-2C6C-4F50-A64A-CDA8DFCB5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1" y="2309"/>
              <a:ext cx="204" cy="204"/>
            </a:xfrm>
            <a:custGeom>
              <a:avLst/>
              <a:gdLst>
                <a:gd name="T0" fmla="*/ 673 w 814"/>
                <a:gd name="T1" fmla="*/ 0 h 815"/>
                <a:gd name="T2" fmla="*/ 709 w 814"/>
                <a:gd name="T3" fmla="*/ 42 h 815"/>
                <a:gd name="T4" fmla="*/ 742 w 814"/>
                <a:gd name="T5" fmla="*/ 88 h 815"/>
                <a:gd name="T6" fmla="*/ 767 w 814"/>
                <a:gd name="T7" fmla="*/ 135 h 815"/>
                <a:gd name="T8" fmla="*/ 788 w 814"/>
                <a:gd name="T9" fmla="*/ 183 h 815"/>
                <a:gd name="T10" fmla="*/ 802 w 814"/>
                <a:gd name="T11" fmla="*/ 234 h 815"/>
                <a:gd name="T12" fmla="*/ 810 w 814"/>
                <a:gd name="T13" fmla="*/ 286 h 815"/>
                <a:gd name="T14" fmla="*/ 814 w 814"/>
                <a:gd name="T15" fmla="*/ 337 h 815"/>
                <a:gd name="T16" fmla="*/ 810 w 814"/>
                <a:gd name="T17" fmla="*/ 389 h 815"/>
                <a:gd name="T18" fmla="*/ 802 w 814"/>
                <a:gd name="T19" fmla="*/ 442 h 815"/>
                <a:gd name="T20" fmla="*/ 788 w 814"/>
                <a:gd name="T21" fmla="*/ 491 h 815"/>
                <a:gd name="T22" fmla="*/ 767 w 814"/>
                <a:gd name="T23" fmla="*/ 541 h 815"/>
                <a:gd name="T24" fmla="*/ 742 w 814"/>
                <a:gd name="T25" fmla="*/ 588 h 815"/>
                <a:gd name="T26" fmla="*/ 709 w 814"/>
                <a:gd name="T27" fmla="*/ 632 h 815"/>
                <a:gd name="T28" fmla="*/ 673 w 814"/>
                <a:gd name="T29" fmla="*/ 674 h 815"/>
                <a:gd name="T30" fmla="*/ 631 w 814"/>
                <a:gd name="T31" fmla="*/ 712 h 815"/>
                <a:gd name="T32" fmla="*/ 587 w 814"/>
                <a:gd name="T33" fmla="*/ 743 h 815"/>
                <a:gd name="T34" fmla="*/ 539 w 814"/>
                <a:gd name="T35" fmla="*/ 769 h 815"/>
                <a:gd name="T36" fmla="*/ 490 w 814"/>
                <a:gd name="T37" fmla="*/ 789 h 815"/>
                <a:gd name="T38" fmla="*/ 439 w 814"/>
                <a:gd name="T39" fmla="*/ 803 h 815"/>
                <a:gd name="T40" fmla="*/ 389 w 814"/>
                <a:gd name="T41" fmla="*/ 812 h 815"/>
                <a:gd name="T42" fmla="*/ 336 w 814"/>
                <a:gd name="T43" fmla="*/ 815 h 815"/>
                <a:gd name="T44" fmla="*/ 284 w 814"/>
                <a:gd name="T45" fmla="*/ 812 h 815"/>
                <a:gd name="T46" fmla="*/ 233 w 814"/>
                <a:gd name="T47" fmla="*/ 803 h 815"/>
                <a:gd name="T48" fmla="*/ 183 w 814"/>
                <a:gd name="T49" fmla="*/ 789 h 815"/>
                <a:gd name="T50" fmla="*/ 133 w 814"/>
                <a:gd name="T51" fmla="*/ 769 h 815"/>
                <a:gd name="T52" fmla="*/ 86 w 814"/>
                <a:gd name="T53" fmla="*/ 743 h 815"/>
                <a:gd name="T54" fmla="*/ 42 w 814"/>
                <a:gd name="T55" fmla="*/ 712 h 815"/>
                <a:gd name="T56" fmla="*/ 0 w 814"/>
                <a:gd name="T57" fmla="*/ 674 h 815"/>
                <a:gd name="T58" fmla="*/ 673 w 814"/>
                <a:gd name="T59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4" h="815">
                  <a:moveTo>
                    <a:pt x="673" y="0"/>
                  </a:moveTo>
                  <a:lnTo>
                    <a:pt x="709" y="42"/>
                  </a:lnTo>
                  <a:lnTo>
                    <a:pt x="742" y="88"/>
                  </a:lnTo>
                  <a:lnTo>
                    <a:pt x="767" y="135"/>
                  </a:lnTo>
                  <a:lnTo>
                    <a:pt x="788" y="183"/>
                  </a:lnTo>
                  <a:lnTo>
                    <a:pt x="802" y="234"/>
                  </a:lnTo>
                  <a:lnTo>
                    <a:pt x="810" y="286"/>
                  </a:lnTo>
                  <a:lnTo>
                    <a:pt x="814" y="337"/>
                  </a:lnTo>
                  <a:lnTo>
                    <a:pt x="810" y="389"/>
                  </a:lnTo>
                  <a:lnTo>
                    <a:pt x="802" y="442"/>
                  </a:lnTo>
                  <a:lnTo>
                    <a:pt x="788" y="491"/>
                  </a:lnTo>
                  <a:lnTo>
                    <a:pt x="767" y="541"/>
                  </a:lnTo>
                  <a:lnTo>
                    <a:pt x="742" y="588"/>
                  </a:lnTo>
                  <a:lnTo>
                    <a:pt x="709" y="632"/>
                  </a:lnTo>
                  <a:lnTo>
                    <a:pt x="673" y="674"/>
                  </a:lnTo>
                  <a:lnTo>
                    <a:pt x="631" y="712"/>
                  </a:lnTo>
                  <a:lnTo>
                    <a:pt x="587" y="743"/>
                  </a:lnTo>
                  <a:lnTo>
                    <a:pt x="539" y="769"/>
                  </a:lnTo>
                  <a:lnTo>
                    <a:pt x="490" y="789"/>
                  </a:lnTo>
                  <a:lnTo>
                    <a:pt x="439" y="803"/>
                  </a:lnTo>
                  <a:lnTo>
                    <a:pt x="389" y="812"/>
                  </a:lnTo>
                  <a:lnTo>
                    <a:pt x="336" y="815"/>
                  </a:lnTo>
                  <a:lnTo>
                    <a:pt x="284" y="812"/>
                  </a:lnTo>
                  <a:lnTo>
                    <a:pt x="233" y="803"/>
                  </a:lnTo>
                  <a:lnTo>
                    <a:pt x="183" y="789"/>
                  </a:lnTo>
                  <a:lnTo>
                    <a:pt x="133" y="769"/>
                  </a:lnTo>
                  <a:lnTo>
                    <a:pt x="86" y="743"/>
                  </a:lnTo>
                  <a:lnTo>
                    <a:pt x="42" y="712"/>
                  </a:lnTo>
                  <a:lnTo>
                    <a:pt x="0" y="674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077E9E"/>
            </a:solidFill>
            <a:ln w="0">
              <a:solidFill>
                <a:srgbClr val="077E9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6" name="Group 32">
            <a:extLst>
              <a:ext uri="{FF2B5EF4-FFF2-40B4-BE49-F238E27FC236}">
                <a16:creationId xmlns:a16="http://schemas.microsoft.com/office/drawing/2014/main" id="{4592B6B1-4584-4CF9-8091-EBD4E3DF730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180" y="2725835"/>
            <a:ext cx="589721" cy="591110"/>
            <a:chOff x="2906" y="109"/>
            <a:chExt cx="849" cy="851"/>
          </a:xfrm>
        </p:grpSpPr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C6B1788A-ECC5-4BE4-B44F-307B02975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" y="111"/>
              <a:ext cx="572" cy="847"/>
            </a:xfrm>
            <a:custGeom>
              <a:avLst/>
              <a:gdLst>
                <a:gd name="T0" fmla="*/ 111 w 2288"/>
                <a:gd name="T1" fmla="*/ 0 h 3392"/>
                <a:gd name="T2" fmla="*/ 2177 w 2288"/>
                <a:gd name="T3" fmla="*/ 0 h 3392"/>
                <a:gd name="T4" fmla="*/ 2203 w 2288"/>
                <a:gd name="T5" fmla="*/ 3 h 3392"/>
                <a:gd name="T6" fmla="*/ 2225 w 2288"/>
                <a:gd name="T7" fmla="*/ 12 h 3392"/>
                <a:gd name="T8" fmla="*/ 2247 w 2288"/>
                <a:gd name="T9" fmla="*/ 25 h 3392"/>
                <a:gd name="T10" fmla="*/ 2264 w 2288"/>
                <a:gd name="T11" fmla="*/ 41 h 3392"/>
                <a:gd name="T12" fmla="*/ 2277 w 2288"/>
                <a:gd name="T13" fmla="*/ 63 h 3392"/>
                <a:gd name="T14" fmla="*/ 2285 w 2288"/>
                <a:gd name="T15" fmla="*/ 86 h 3392"/>
                <a:gd name="T16" fmla="*/ 2288 w 2288"/>
                <a:gd name="T17" fmla="*/ 112 h 3392"/>
                <a:gd name="T18" fmla="*/ 2288 w 2288"/>
                <a:gd name="T19" fmla="*/ 3280 h 3392"/>
                <a:gd name="T20" fmla="*/ 2285 w 2288"/>
                <a:gd name="T21" fmla="*/ 3306 h 3392"/>
                <a:gd name="T22" fmla="*/ 2277 w 2288"/>
                <a:gd name="T23" fmla="*/ 3329 h 3392"/>
                <a:gd name="T24" fmla="*/ 2264 w 2288"/>
                <a:gd name="T25" fmla="*/ 3351 h 3392"/>
                <a:gd name="T26" fmla="*/ 2247 w 2288"/>
                <a:gd name="T27" fmla="*/ 3367 h 3392"/>
                <a:gd name="T28" fmla="*/ 2225 w 2288"/>
                <a:gd name="T29" fmla="*/ 3380 h 3392"/>
                <a:gd name="T30" fmla="*/ 2203 w 2288"/>
                <a:gd name="T31" fmla="*/ 3389 h 3392"/>
                <a:gd name="T32" fmla="*/ 2177 w 2288"/>
                <a:gd name="T33" fmla="*/ 3392 h 3392"/>
                <a:gd name="T34" fmla="*/ 111 w 2288"/>
                <a:gd name="T35" fmla="*/ 3392 h 3392"/>
                <a:gd name="T36" fmla="*/ 87 w 2288"/>
                <a:gd name="T37" fmla="*/ 3389 h 3392"/>
                <a:gd name="T38" fmla="*/ 63 w 2288"/>
                <a:gd name="T39" fmla="*/ 3380 h 3392"/>
                <a:gd name="T40" fmla="*/ 42 w 2288"/>
                <a:gd name="T41" fmla="*/ 3367 h 3392"/>
                <a:gd name="T42" fmla="*/ 25 w 2288"/>
                <a:gd name="T43" fmla="*/ 3351 h 3392"/>
                <a:gd name="T44" fmla="*/ 11 w 2288"/>
                <a:gd name="T45" fmla="*/ 3329 h 3392"/>
                <a:gd name="T46" fmla="*/ 3 w 2288"/>
                <a:gd name="T47" fmla="*/ 3306 h 3392"/>
                <a:gd name="T48" fmla="*/ 0 w 2288"/>
                <a:gd name="T49" fmla="*/ 3280 h 3392"/>
                <a:gd name="T50" fmla="*/ 0 w 2288"/>
                <a:gd name="T51" fmla="*/ 112 h 3392"/>
                <a:gd name="T52" fmla="*/ 3 w 2288"/>
                <a:gd name="T53" fmla="*/ 86 h 3392"/>
                <a:gd name="T54" fmla="*/ 11 w 2288"/>
                <a:gd name="T55" fmla="*/ 63 h 3392"/>
                <a:gd name="T56" fmla="*/ 25 w 2288"/>
                <a:gd name="T57" fmla="*/ 41 h 3392"/>
                <a:gd name="T58" fmla="*/ 42 w 2288"/>
                <a:gd name="T59" fmla="*/ 25 h 3392"/>
                <a:gd name="T60" fmla="*/ 63 w 2288"/>
                <a:gd name="T61" fmla="*/ 12 h 3392"/>
                <a:gd name="T62" fmla="*/ 87 w 2288"/>
                <a:gd name="T63" fmla="*/ 3 h 3392"/>
                <a:gd name="T64" fmla="*/ 111 w 2288"/>
                <a:gd name="T65" fmla="*/ 0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8" h="3392">
                  <a:moveTo>
                    <a:pt x="111" y="0"/>
                  </a:moveTo>
                  <a:lnTo>
                    <a:pt x="2177" y="0"/>
                  </a:lnTo>
                  <a:lnTo>
                    <a:pt x="2203" y="3"/>
                  </a:lnTo>
                  <a:lnTo>
                    <a:pt x="2225" y="12"/>
                  </a:lnTo>
                  <a:lnTo>
                    <a:pt x="2247" y="25"/>
                  </a:lnTo>
                  <a:lnTo>
                    <a:pt x="2264" y="41"/>
                  </a:lnTo>
                  <a:lnTo>
                    <a:pt x="2277" y="63"/>
                  </a:lnTo>
                  <a:lnTo>
                    <a:pt x="2285" y="86"/>
                  </a:lnTo>
                  <a:lnTo>
                    <a:pt x="2288" y="112"/>
                  </a:lnTo>
                  <a:lnTo>
                    <a:pt x="2288" y="3280"/>
                  </a:lnTo>
                  <a:lnTo>
                    <a:pt x="2285" y="3306"/>
                  </a:lnTo>
                  <a:lnTo>
                    <a:pt x="2277" y="3329"/>
                  </a:lnTo>
                  <a:lnTo>
                    <a:pt x="2264" y="3351"/>
                  </a:lnTo>
                  <a:lnTo>
                    <a:pt x="2247" y="3367"/>
                  </a:lnTo>
                  <a:lnTo>
                    <a:pt x="2225" y="3380"/>
                  </a:lnTo>
                  <a:lnTo>
                    <a:pt x="2203" y="3389"/>
                  </a:lnTo>
                  <a:lnTo>
                    <a:pt x="2177" y="3392"/>
                  </a:lnTo>
                  <a:lnTo>
                    <a:pt x="111" y="3392"/>
                  </a:lnTo>
                  <a:lnTo>
                    <a:pt x="87" y="3389"/>
                  </a:lnTo>
                  <a:lnTo>
                    <a:pt x="63" y="3380"/>
                  </a:lnTo>
                  <a:lnTo>
                    <a:pt x="42" y="3367"/>
                  </a:lnTo>
                  <a:lnTo>
                    <a:pt x="25" y="3351"/>
                  </a:lnTo>
                  <a:lnTo>
                    <a:pt x="11" y="3329"/>
                  </a:lnTo>
                  <a:lnTo>
                    <a:pt x="3" y="3306"/>
                  </a:lnTo>
                  <a:lnTo>
                    <a:pt x="0" y="3280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1" y="63"/>
                  </a:lnTo>
                  <a:lnTo>
                    <a:pt x="25" y="41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DCE3E7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700313C9-16D9-4EC9-8AB3-77C9672AB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" y="111"/>
              <a:ext cx="284" cy="847"/>
            </a:xfrm>
            <a:custGeom>
              <a:avLst/>
              <a:gdLst>
                <a:gd name="T0" fmla="*/ 0 w 1136"/>
                <a:gd name="T1" fmla="*/ 0 h 3392"/>
                <a:gd name="T2" fmla="*/ 1025 w 1136"/>
                <a:gd name="T3" fmla="*/ 0 h 3392"/>
                <a:gd name="T4" fmla="*/ 1051 w 1136"/>
                <a:gd name="T5" fmla="*/ 3 h 3392"/>
                <a:gd name="T6" fmla="*/ 1073 w 1136"/>
                <a:gd name="T7" fmla="*/ 12 h 3392"/>
                <a:gd name="T8" fmla="*/ 1095 w 1136"/>
                <a:gd name="T9" fmla="*/ 25 h 3392"/>
                <a:gd name="T10" fmla="*/ 1112 w 1136"/>
                <a:gd name="T11" fmla="*/ 41 h 3392"/>
                <a:gd name="T12" fmla="*/ 1125 w 1136"/>
                <a:gd name="T13" fmla="*/ 63 h 3392"/>
                <a:gd name="T14" fmla="*/ 1133 w 1136"/>
                <a:gd name="T15" fmla="*/ 86 h 3392"/>
                <a:gd name="T16" fmla="*/ 1136 w 1136"/>
                <a:gd name="T17" fmla="*/ 112 h 3392"/>
                <a:gd name="T18" fmla="*/ 1136 w 1136"/>
                <a:gd name="T19" fmla="*/ 3280 h 3392"/>
                <a:gd name="T20" fmla="*/ 1133 w 1136"/>
                <a:gd name="T21" fmla="*/ 3306 h 3392"/>
                <a:gd name="T22" fmla="*/ 1125 w 1136"/>
                <a:gd name="T23" fmla="*/ 3329 h 3392"/>
                <a:gd name="T24" fmla="*/ 1112 w 1136"/>
                <a:gd name="T25" fmla="*/ 3351 h 3392"/>
                <a:gd name="T26" fmla="*/ 1095 w 1136"/>
                <a:gd name="T27" fmla="*/ 3367 h 3392"/>
                <a:gd name="T28" fmla="*/ 1073 w 1136"/>
                <a:gd name="T29" fmla="*/ 3380 h 3392"/>
                <a:gd name="T30" fmla="*/ 1051 w 1136"/>
                <a:gd name="T31" fmla="*/ 3389 h 3392"/>
                <a:gd name="T32" fmla="*/ 1025 w 1136"/>
                <a:gd name="T33" fmla="*/ 3392 h 3392"/>
                <a:gd name="T34" fmla="*/ 0 w 1136"/>
                <a:gd name="T35" fmla="*/ 3392 h 3392"/>
                <a:gd name="T36" fmla="*/ 0 w 1136"/>
                <a:gd name="T37" fmla="*/ 0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6" h="3392">
                  <a:moveTo>
                    <a:pt x="0" y="0"/>
                  </a:moveTo>
                  <a:lnTo>
                    <a:pt x="1025" y="0"/>
                  </a:lnTo>
                  <a:lnTo>
                    <a:pt x="1051" y="3"/>
                  </a:lnTo>
                  <a:lnTo>
                    <a:pt x="1073" y="12"/>
                  </a:lnTo>
                  <a:lnTo>
                    <a:pt x="1095" y="25"/>
                  </a:lnTo>
                  <a:lnTo>
                    <a:pt x="1112" y="41"/>
                  </a:lnTo>
                  <a:lnTo>
                    <a:pt x="1125" y="63"/>
                  </a:lnTo>
                  <a:lnTo>
                    <a:pt x="1133" y="86"/>
                  </a:lnTo>
                  <a:lnTo>
                    <a:pt x="1136" y="112"/>
                  </a:lnTo>
                  <a:lnTo>
                    <a:pt x="1136" y="3280"/>
                  </a:lnTo>
                  <a:lnTo>
                    <a:pt x="1133" y="3306"/>
                  </a:lnTo>
                  <a:lnTo>
                    <a:pt x="1125" y="3329"/>
                  </a:lnTo>
                  <a:lnTo>
                    <a:pt x="1112" y="3351"/>
                  </a:lnTo>
                  <a:lnTo>
                    <a:pt x="1095" y="3367"/>
                  </a:lnTo>
                  <a:lnTo>
                    <a:pt x="1073" y="3380"/>
                  </a:lnTo>
                  <a:lnTo>
                    <a:pt x="1051" y="3389"/>
                  </a:lnTo>
                  <a:lnTo>
                    <a:pt x="1025" y="3392"/>
                  </a:lnTo>
                  <a:lnTo>
                    <a:pt x="0" y="3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E3E7"/>
            </a:solidFill>
            <a:ln w="0">
              <a:solidFill>
                <a:srgbClr val="DCE3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66C55F76-C56A-4A86-95FD-308C91872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" y="215"/>
              <a:ext cx="189" cy="56"/>
            </a:xfrm>
            <a:custGeom>
              <a:avLst/>
              <a:gdLst>
                <a:gd name="T0" fmla="*/ 96 w 756"/>
                <a:gd name="T1" fmla="*/ 0 h 223"/>
                <a:gd name="T2" fmla="*/ 660 w 756"/>
                <a:gd name="T3" fmla="*/ 0 h 223"/>
                <a:gd name="T4" fmla="*/ 682 w 756"/>
                <a:gd name="T5" fmla="*/ 2 h 223"/>
                <a:gd name="T6" fmla="*/ 702 w 756"/>
                <a:gd name="T7" fmla="*/ 11 h 223"/>
                <a:gd name="T8" fmla="*/ 720 w 756"/>
                <a:gd name="T9" fmla="*/ 24 h 223"/>
                <a:gd name="T10" fmla="*/ 734 w 756"/>
                <a:gd name="T11" fmla="*/ 41 h 223"/>
                <a:gd name="T12" fmla="*/ 746 w 756"/>
                <a:gd name="T13" fmla="*/ 62 h 223"/>
                <a:gd name="T14" fmla="*/ 753 w 756"/>
                <a:gd name="T15" fmla="*/ 86 h 223"/>
                <a:gd name="T16" fmla="*/ 756 w 756"/>
                <a:gd name="T17" fmla="*/ 111 h 223"/>
                <a:gd name="T18" fmla="*/ 753 w 756"/>
                <a:gd name="T19" fmla="*/ 137 h 223"/>
                <a:gd name="T20" fmla="*/ 746 w 756"/>
                <a:gd name="T21" fmla="*/ 161 h 223"/>
                <a:gd name="T22" fmla="*/ 734 w 756"/>
                <a:gd name="T23" fmla="*/ 181 h 223"/>
                <a:gd name="T24" fmla="*/ 720 w 756"/>
                <a:gd name="T25" fmla="*/ 199 h 223"/>
                <a:gd name="T26" fmla="*/ 702 w 756"/>
                <a:gd name="T27" fmla="*/ 211 h 223"/>
                <a:gd name="T28" fmla="*/ 682 w 756"/>
                <a:gd name="T29" fmla="*/ 221 h 223"/>
                <a:gd name="T30" fmla="*/ 660 w 756"/>
                <a:gd name="T31" fmla="*/ 223 h 223"/>
                <a:gd name="T32" fmla="*/ 96 w 756"/>
                <a:gd name="T33" fmla="*/ 223 h 223"/>
                <a:gd name="T34" fmla="*/ 74 w 756"/>
                <a:gd name="T35" fmla="*/ 221 h 223"/>
                <a:gd name="T36" fmla="*/ 53 w 756"/>
                <a:gd name="T37" fmla="*/ 211 h 223"/>
                <a:gd name="T38" fmla="*/ 36 w 756"/>
                <a:gd name="T39" fmla="*/ 199 h 223"/>
                <a:gd name="T40" fmla="*/ 21 w 756"/>
                <a:gd name="T41" fmla="*/ 181 h 223"/>
                <a:gd name="T42" fmla="*/ 10 w 756"/>
                <a:gd name="T43" fmla="*/ 161 h 223"/>
                <a:gd name="T44" fmla="*/ 3 w 756"/>
                <a:gd name="T45" fmla="*/ 137 h 223"/>
                <a:gd name="T46" fmla="*/ 0 w 756"/>
                <a:gd name="T47" fmla="*/ 111 h 223"/>
                <a:gd name="T48" fmla="*/ 3 w 756"/>
                <a:gd name="T49" fmla="*/ 86 h 223"/>
                <a:gd name="T50" fmla="*/ 10 w 756"/>
                <a:gd name="T51" fmla="*/ 62 h 223"/>
                <a:gd name="T52" fmla="*/ 21 w 756"/>
                <a:gd name="T53" fmla="*/ 41 h 223"/>
                <a:gd name="T54" fmla="*/ 36 w 756"/>
                <a:gd name="T55" fmla="*/ 24 h 223"/>
                <a:gd name="T56" fmla="*/ 53 w 756"/>
                <a:gd name="T57" fmla="*/ 11 h 223"/>
                <a:gd name="T58" fmla="*/ 74 w 756"/>
                <a:gd name="T59" fmla="*/ 2 h 223"/>
                <a:gd name="T60" fmla="*/ 96 w 756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6" h="223">
                  <a:moveTo>
                    <a:pt x="96" y="0"/>
                  </a:moveTo>
                  <a:lnTo>
                    <a:pt x="660" y="0"/>
                  </a:lnTo>
                  <a:lnTo>
                    <a:pt x="682" y="2"/>
                  </a:lnTo>
                  <a:lnTo>
                    <a:pt x="702" y="11"/>
                  </a:lnTo>
                  <a:lnTo>
                    <a:pt x="720" y="24"/>
                  </a:lnTo>
                  <a:lnTo>
                    <a:pt x="734" y="41"/>
                  </a:lnTo>
                  <a:lnTo>
                    <a:pt x="746" y="62"/>
                  </a:lnTo>
                  <a:lnTo>
                    <a:pt x="753" y="86"/>
                  </a:lnTo>
                  <a:lnTo>
                    <a:pt x="756" y="111"/>
                  </a:lnTo>
                  <a:lnTo>
                    <a:pt x="753" y="137"/>
                  </a:lnTo>
                  <a:lnTo>
                    <a:pt x="746" y="161"/>
                  </a:lnTo>
                  <a:lnTo>
                    <a:pt x="734" y="181"/>
                  </a:lnTo>
                  <a:lnTo>
                    <a:pt x="720" y="199"/>
                  </a:lnTo>
                  <a:lnTo>
                    <a:pt x="702" y="211"/>
                  </a:lnTo>
                  <a:lnTo>
                    <a:pt x="682" y="221"/>
                  </a:lnTo>
                  <a:lnTo>
                    <a:pt x="660" y="223"/>
                  </a:lnTo>
                  <a:lnTo>
                    <a:pt x="96" y="223"/>
                  </a:lnTo>
                  <a:lnTo>
                    <a:pt x="74" y="221"/>
                  </a:lnTo>
                  <a:lnTo>
                    <a:pt x="53" y="211"/>
                  </a:lnTo>
                  <a:lnTo>
                    <a:pt x="36" y="199"/>
                  </a:lnTo>
                  <a:lnTo>
                    <a:pt x="21" y="181"/>
                  </a:lnTo>
                  <a:lnTo>
                    <a:pt x="10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0" y="62"/>
                  </a:lnTo>
                  <a:lnTo>
                    <a:pt x="21" y="41"/>
                  </a:lnTo>
                  <a:lnTo>
                    <a:pt x="36" y="24"/>
                  </a:lnTo>
                  <a:lnTo>
                    <a:pt x="53" y="11"/>
                  </a:lnTo>
                  <a:lnTo>
                    <a:pt x="74" y="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3A83F347-97CA-45B2-817F-ED247548B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398" cy="56"/>
            </a:xfrm>
            <a:custGeom>
              <a:avLst/>
              <a:gdLst>
                <a:gd name="T0" fmla="*/ 113 w 1594"/>
                <a:gd name="T1" fmla="*/ 0 h 224"/>
                <a:gd name="T2" fmla="*/ 1482 w 1594"/>
                <a:gd name="T3" fmla="*/ 0 h 224"/>
                <a:gd name="T4" fmla="*/ 1508 w 1594"/>
                <a:gd name="T5" fmla="*/ 3 h 224"/>
                <a:gd name="T6" fmla="*/ 1531 w 1594"/>
                <a:gd name="T7" fmla="*/ 12 h 224"/>
                <a:gd name="T8" fmla="*/ 1552 w 1594"/>
                <a:gd name="T9" fmla="*/ 25 h 224"/>
                <a:gd name="T10" fmla="*/ 1569 w 1594"/>
                <a:gd name="T11" fmla="*/ 43 h 224"/>
                <a:gd name="T12" fmla="*/ 1583 w 1594"/>
                <a:gd name="T13" fmla="*/ 63 h 224"/>
                <a:gd name="T14" fmla="*/ 1591 w 1594"/>
                <a:gd name="T15" fmla="*/ 87 h 224"/>
                <a:gd name="T16" fmla="*/ 1594 w 1594"/>
                <a:gd name="T17" fmla="*/ 112 h 224"/>
                <a:gd name="T18" fmla="*/ 1591 w 1594"/>
                <a:gd name="T19" fmla="*/ 137 h 224"/>
                <a:gd name="T20" fmla="*/ 1583 w 1594"/>
                <a:gd name="T21" fmla="*/ 161 h 224"/>
                <a:gd name="T22" fmla="*/ 1569 w 1594"/>
                <a:gd name="T23" fmla="*/ 182 h 224"/>
                <a:gd name="T24" fmla="*/ 1552 w 1594"/>
                <a:gd name="T25" fmla="*/ 199 h 224"/>
                <a:gd name="T26" fmla="*/ 1531 w 1594"/>
                <a:gd name="T27" fmla="*/ 213 h 224"/>
                <a:gd name="T28" fmla="*/ 1508 w 1594"/>
                <a:gd name="T29" fmla="*/ 221 h 224"/>
                <a:gd name="T30" fmla="*/ 1482 w 1594"/>
                <a:gd name="T31" fmla="*/ 224 h 224"/>
                <a:gd name="T32" fmla="*/ 113 w 1594"/>
                <a:gd name="T33" fmla="*/ 224 h 224"/>
                <a:gd name="T34" fmla="*/ 87 w 1594"/>
                <a:gd name="T35" fmla="*/ 221 h 224"/>
                <a:gd name="T36" fmla="*/ 63 w 1594"/>
                <a:gd name="T37" fmla="*/ 213 h 224"/>
                <a:gd name="T38" fmla="*/ 42 w 1594"/>
                <a:gd name="T39" fmla="*/ 199 h 224"/>
                <a:gd name="T40" fmla="*/ 25 w 1594"/>
                <a:gd name="T41" fmla="*/ 182 h 224"/>
                <a:gd name="T42" fmla="*/ 12 w 1594"/>
                <a:gd name="T43" fmla="*/ 161 h 224"/>
                <a:gd name="T44" fmla="*/ 3 w 1594"/>
                <a:gd name="T45" fmla="*/ 137 h 224"/>
                <a:gd name="T46" fmla="*/ 0 w 1594"/>
                <a:gd name="T47" fmla="*/ 112 h 224"/>
                <a:gd name="T48" fmla="*/ 3 w 1594"/>
                <a:gd name="T49" fmla="*/ 87 h 224"/>
                <a:gd name="T50" fmla="*/ 12 w 1594"/>
                <a:gd name="T51" fmla="*/ 63 h 224"/>
                <a:gd name="T52" fmla="*/ 25 w 1594"/>
                <a:gd name="T53" fmla="*/ 43 h 224"/>
                <a:gd name="T54" fmla="*/ 42 w 1594"/>
                <a:gd name="T55" fmla="*/ 25 h 224"/>
                <a:gd name="T56" fmla="*/ 63 w 1594"/>
                <a:gd name="T57" fmla="*/ 12 h 224"/>
                <a:gd name="T58" fmla="*/ 87 w 1594"/>
                <a:gd name="T59" fmla="*/ 3 h 224"/>
                <a:gd name="T60" fmla="*/ 113 w 1594"/>
                <a:gd name="T6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4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5"/>
                  </a:lnTo>
                  <a:lnTo>
                    <a:pt x="1569" y="43"/>
                  </a:lnTo>
                  <a:lnTo>
                    <a:pt x="1583" y="63"/>
                  </a:lnTo>
                  <a:lnTo>
                    <a:pt x="1591" y="87"/>
                  </a:lnTo>
                  <a:lnTo>
                    <a:pt x="1594" y="112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3"/>
                  </a:lnTo>
                  <a:lnTo>
                    <a:pt x="1508" y="221"/>
                  </a:lnTo>
                  <a:lnTo>
                    <a:pt x="1482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74328B21-7065-4531-A4CB-B109FC473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3 h 223"/>
                <a:gd name="T6" fmla="*/ 1531 w 1594"/>
                <a:gd name="T7" fmla="*/ 12 h 223"/>
                <a:gd name="T8" fmla="*/ 1552 w 1594"/>
                <a:gd name="T9" fmla="*/ 24 h 223"/>
                <a:gd name="T10" fmla="*/ 1569 w 1594"/>
                <a:gd name="T11" fmla="*/ 42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2 h 223"/>
                <a:gd name="T18" fmla="*/ 1591 w 1594"/>
                <a:gd name="T19" fmla="*/ 138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200 h 223"/>
                <a:gd name="T26" fmla="*/ 1531 w 1594"/>
                <a:gd name="T27" fmla="*/ 212 h 223"/>
                <a:gd name="T28" fmla="*/ 1508 w 1594"/>
                <a:gd name="T29" fmla="*/ 221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1 h 223"/>
                <a:gd name="T36" fmla="*/ 63 w 1594"/>
                <a:gd name="T37" fmla="*/ 212 h 223"/>
                <a:gd name="T38" fmla="*/ 42 w 1594"/>
                <a:gd name="T39" fmla="*/ 200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8 h 223"/>
                <a:gd name="T46" fmla="*/ 0 w 1594"/>
                <a:gd name="T47" fmla="*/ 112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2 h 223"/>
                <a:gd name="T54" fmla="*/ 42 w 1594"/>
                <a:gd name="T55" fmla="*/ 24 h 223"/>
                <a:gd name="T56" fmla="*/ 63 w 1594"/>
                <a:gd name="T57" fmla="*/ 12 h 223"/>
                <a:gd name="T58" fmla="*/ 87 w 1594"/>
                <a:gd name="T59" fmla="*/ 3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4"/>
                  </a:lnTo>
                  <a:lnTo>
                    <a:pt x="1569" y="42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2"/>
                  </a:lnTo>
                  <a:lnTo>
                    <a:pt x="1591" y="138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200"/>
                  </a:lnTo>
                  <a:lnTo>
                    <a:pt x="1531" y="212"/>
                  </a:lnTo>
                  <a:lnTo>
                    <a:pt x="1508" y="221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A6226BE5-48C5-4835-9878-75886C83C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1" y="778"/>
              <a:ext cx="155" cy="156"/>
            </a:xfrm>
            <a:custGeom>
              <a:avLst/>
              <a:gdLst>
                <a:gd name="T0" fmla="*/ 113 w 623"/>
                <a:gd name="T1" fmla="*/ 0 h 622"/>
                <a:gd name="T2" fmla="*/ 511 w 623"/>
                <a:gd name="T3" fmla="*/ 0 h 622"/>
                <a:gd name="T4" fmla="*/ 533 w 623"/>
                <a:gd name="T5" fmla="*/ 2 h 622"/>
                <a:gd name="T6" fmla="*/ 554 w 623"/>
                <a:gd name="T7" fmla="*/ 8 h 622"/>
                <a:gd name="T8" fmla="*/ 573 w 623"/>
                <a:gd name="T9" fmla="*/ 18 h 622"/>
                <a:gd name="T10" fmla="*/ 590 w 623"/>
                <a:gd name="T11" fmla="*/ 32 h 622"/>
                <a:gd name="T12" fmla="*/ 604 w 623"/>
                <a:gd name="T13" fmla="*/ 49 h 622"/>
                <a:gd name="T14" fmla="*/ 614 w 623"/>
                <a:gd name="T15" fmla="*/ 69 h 622"/>
                <a:gd name="T16" fmla="*/ 621 w 623"/>
                <a:gd name="T17" fmla="*/ 90 h 622"/>
                <a:gd name="T18" fmla="*/ 623 w 623"/>
                <a:gd name="T19" fmla="*/ 111 h 622"/>
                <a:gd name="T20" fmla="*/ 621 w 623"/>
                <a:gd name="T21" fmla="*/ 133 h 622"/>
                <a:gd name="T22" fmla="*/ 614 w 623"/>
                <a:gd name="T23" fmla="*/ 154 h 622"/>
                <a:gd name="T24" fmla="*/ 604 w 623"/>
                <a:gd name="T25" fmla="*/ 173 h 622"/>
                <a:gd name="T26" fmla="*/ 590 w 623"/>
                <a:gd name="T27" fmla="*/ 191 h 622"/>
                <a:gd name="T28" fmla="*/ 192 w 623"/>
                <a:gd name="T29" fmla="*/ 590 h 622"/>
                <a:gd name="T30" fmla="*/ 175 w 623"/>
                <a:gd name="T31" fmla="*/ 603 h 622"/>
                <a:gd name="T32" fmla="*/ 155 w 623"/>
                <a:gd name="T33" fmla="*/ 614 h 622"/>
                <a:gd name="T34" fmla="*/ 134 w 623"/>
                <a:gd name="T35" fmla="*/ 620 h 622"/>
                <a:gd name="T36" fmla="*/ 113 w 623"/>
                <a:gd name="T37" fmla="*/ 622 h 622"/>
                <a:gd name="T38" fmla="*/ 91 w 623"/>
                <a:gd name="T39" fmla="*/ 620 h 622"/>
                <a:gd name="T40" fmla="*/ 69 w 623"/>
                <a:gd name="T41" fmla="*/ 614 h 622"/>
                <a:gd name="T42" fmla="*/ 50 w 623"/>
                <a:gd name="T43" fmla="*/ 603 h 622"/>
                <a:gd name="T44" fmla="*/ 33 w 623"/>
                <a:gd name="T45" fmla="*/ 589 h 622"/>
                <a:gd name="T46" fmla="*/ 20 w 623"/>
                <a:gd name="T47" fmla="*/ 572 h 622"/>
                <a:gd name="T48" fmla="*/ 10 w 623"/>
                <a:gd name="T49" fmla="*/ 554 h 622"/>
                <a:gd name="T50" fmla="*/ 4 w 623"/>
                <a:gd name="T51" fmla="*/ 532 h 622"/>
                <a:gd name="T52" fmla="*/ 0 w 623"/>
                <a:gd name="T53" fmla="*/ 510 h 622"/>
                <a:gd name="T54" fmla="*/ 0 w 623"/>
                <a:gd name="T55" fmla="*/ 111 h 622"/>
                <a:gd name="T56" fmla="*/ 4 w 623"/>
                <a:gd name="T57" fmla="*/ 85 h 622"/>
                <a:gd name="T58" fmla="*/ 13 w 623"/>
                <a:gd name="T59" fmla="*/ 62 h 622"/>
                <a:gd name="T60" fmla="*/ 25 w 623"/>
                <a:gd name="T61" fmla="*/ 41 h 622"/>
                <a:gd name="T62" fmla="*/ 43 w 623"/>
                <a:gd name="T63" fmla="*/ 24 h 622"/>
                <a:gd name="T64" fmla="*/ 63 w 623"/>
                <a:gd name="T65" fmla="*/ 11 h 622"/>
                <a:gd name="T66" fmla="*/ 87 w 623"/>
                <a:gd name="T67" fmla="*/ 3 h 622"/>
                <a:gd name="T68" fmla="*/ 113 w 623"/>
                <a:gd name="T69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3" h="622">
                  <a:moveTo>
                    <a:pt x="113" y="0"/>
                  </a:moveTo>
                  <a:lnTo>
                    <a:pt x="511" y="0"/>
                  </a:lnTo>
                  <a:lnTo>
                    <a:pt x="533" y="2"/>
                  </a:lnTo>
                  <a:lnTo>
                    <a:pt x="554" y="8"/>
                  </a:lnTo>
                  <a:lnTo>
                    <a:pt x="573" y="18"/>
                  </a:lnTo>
                  <a:lnTo>
                    <a:pt x="590" y="32"/>
                  </a:lnTo>
                  <a:lnTo>
                    <a:pt x="604" y="49"/>
                  </a:lnTo>
                  <a:lnTo>
                    <a:pt x="614" y="69"/>
                  </a:lnTo>
                  <a:lnTo>
                    <a:pt x="621" y="90"/>
                  </a:lnTo>
                  <a:lnTo>
                    <a:pt x="623" y="111"/>
                  </a:lnTo>
                  <a:lnTo>
                    <a:pt x="621" y="133"/>
                  </a:lnTo>
                  <a:lnTo>
                    <a:pt x="614" y="154"/>
                  </a:lnTo>
                  <a:lnTo>
                    <a:pt x="604" y="173"/>
                  </a:lnTo>
                  <a:lnTo>
                    <a:pt x="590" y="191"/>
                  </a:lnTo>
                  <a:lnTo>
                    <a:pt x="192" y="590"/>
                  </a:lnTo>
                  <a:lnTo>
                    <a:pt x="175" y="603"/>
                  </a:lnTo>
                  <a:lnTo>
                    <a:pt x="155" y="614"/>
                  </a:lnTo>
                  <a:lnTo>
                    <a:pt x="134" y="620"/>
                  </a:lnTo>
                  <a:lnTo>
                    <a:pt x="113" y="622"/>
                  </a:lnTo>
                  <a:lnTo>
                    <a:pt x="91" y="620"/>
                  </a:lnTo>
                  <a:lnTo>
                    <a:pt x="69" y="614"/>
                  </a:lnTo>
                  <a:lnTo>
                    <a:pt x="50" y="603"/>
                  </a:lnTo>
                  <a:lnTo>
                    <a:pt x="33" y="589"/>
                  </a:lnTo>
                  <a:lnTo>
                    <a:pt x="20" y="572"/>
                  </a:lnTo>
                  <a:lnTo>
                    <a:pt x="10" y="554"/>
                  </a:lnTo>
                  <a:lnTo>
                    <a:pt x="4" y="532"/>
                  </a:lnTo>
                  <a:lnTo>
                    <a:pt x="0" y="510"/>
                  </a:lnTo>
                  <a:lnTo>
                    <a:pt x="0" y="111"/>
                  </a:lnTo>
                  <a:lnTo>
                    <a:pt x="4" y="85"/>
                  </a:lnTo>
                  <a:lnTo>
                    <a:pt x="13" y="62"/>
                  </a:lnTo>
                  <a:lnTo>
                    <a:pt x="25" y="41"/>
                  </a:lnTo>
                  <a:lnTo>
                    <a:pt x="43" y="24"/>
                  </a:lnTo>
                  <a:lnTo>
                    <a:pt x="63" y="11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A9B9C3"/>
            </a:solidFill>
            <a:ln w="0">
              <a:solidFill>
                <a:srgbClr val="A9B9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18E96660-4A70-4B61-B380-775FE5AD6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" y="109"/>
              <a:ext cx="66" cy="105"/>
            </a:xfrm>
            <a:custGeom>
              <a:avLst/>
              <a:gdLst>
                <a:gd name="T0" fmla="*/ 64 w 263"/>
                <a:gd name="T1" fmla="*/ 0 h 421"/>
                <a:gd name="T2" fmla="*/ 201 w 263"/>
                <a:gd name="T3" fmla="*/ 0 h 421"/>
                <a:gd name="T4" fmla="*/ 217 w 263"/>
                <a:gd name="T5" fmla="*/ 2 h 421"/>
                <a:gd name="T6" fmla="*/ 233 w 263"/>
                <a:gd name="T7" fmla="*/ 8 h 421"/>
                <a:gd name="T8" fmla="*/ 245 w 263"/>
                <a:gd name="T9" fmla="*/ 19 h 421"/>
                <a:gd name="T10" fmla="*/ 254 w 263"/>
                <a:gd name="T11" fmla="*/ 31 h 421"/>
                <a:gd name="T12" fmla="*/ 261 w 263"/>
                <a:gd name="T13" fmla="*/ 46 h 421"/>
                <a:gd name="T14" fmla="*/ 263 w 263"/>
                <a:gd name="T15" fmla="*/ 63 h 421"/>
                <a:gd name="T16" fmla="*/ 263 w 263"/>
                <a:gd name="T17" fmla="*/ 421 h 421"/>
                <a:gd name="T18" fmla="*/ 0 w 263"/>
                <a:gd name="T19" fmla="*/ 421 h 421"/>
                <a:gd name="T20" fmla="*/ 0 w 263"/>
                <a:gd name="T21" fmla="*/ 63 h 421"/>
                <a:gd name="T22" fmla="*/ 2 w 263"/>
                <a:gd name="T23" fmla="*/ 46 h 421"/>
                <a:gd name="T24" fmla="*/ 9 w 263"/>
                <a:gd name="T25" fmla="*/ 31 h 421"/>
                <a:gd name="T26" fmla="*/ 18 w 263"/>
                <a:gd name="T27" fmla="*/ 19 h 421"/>
                <a:gd name="T28" fmla="*/ 32 w 263"/>
                <a:gd name="T29" fmla="*/ 8 h 421"/>
                <a:gd name="T30" fmla="*/ 46 w 263"/>
                <a:gd name="T31" fmla="*/ 2 h 421"/>
                <a:gd name="T32" fmla="*/ 64 w 263"/>
                <a:gd name="T3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3" h="421">
                  <a:moveTo>
                    <a:pt x="64" y="0"/>
                  </a:moveTo>
                  <a:lnTo>
                    <a:pt x="201" y="0"/>
                  </a:lnTo>
                  <a:lnTo>
                    <a:pt x="217" y="2"/>
                  </a:lnTo>
                  <a:lnTo>
                    <a:pt x="233" y="8"/>
                  </a:lnTo>
                  <a:lnTo>
                    <a:pt x="245" y="19"/>
                  </a:lnTo>
                  <a:lnTo>
                    <a:pt x="254" y="31"/>
                  </a:lnTo>
                  <a:lnTo>
                    <a:pt x="261" y="46"/>
                  </a:lnTo>
                  <a:lnTo>
                    <a:pt x="263" y="63"/>
                  </a:lnTo>
                  <a:lnTo>
                    <a:pt x="263" y="421"/>
                  </a:lnTo>
                  <a:lnTo>
                    <a:pt x="0" y="421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9" y="31"/>
                  </a:lnTo>
                  <a:lnTo>
                    <a:pt x="18" y="19"/>
                  </a:lnTo>
                  <a:lnTo>
                    <a:pt x="32" y="8"/>
                  </a:lnTo>
                  <a:lnTo>
                    <a:pt x="46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C43135B5-DFE2-4AC9-A607-460B8A774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09"/>
              <a:ext cx="33" cy="105"/>
            </a:xfrm>
            <a:custGeom>
              <a:avLst/>
              <a:gdLst>
                <a:gd name="T0" fmla="*/ 0 w 131"/>
                <a:gd name="T1" fmla="*/ 0 h 421"/>
                <a:gd name="T2" fmla="*/ 69 w 131"/>
                <a:gd name="T3" fmla="*/ 0 h 421"/>
                <a:gd name="T4" fmla="*/ 85 w 131"/>
                <a:gd name="T5" fmla="*/ 2 h 421"/>
                <a:gd name="T6" fmla="*/ 101 w 131"/>
                <a:gd name="T7" fmla="*/ 8 h 421"/>
                <a:gd name="T8" fmla="*/ 113 w 131"/>
                <a:gd name="T9" fmla="*/ 19 h 421"/>
                <a:gd name="T10" fmla="*/ 122 w 131"/>
                <a:gd name="T11" fmla="*/ 31 h 421"/>
                <a:gd name="T12" fmla="*/ 129 w 131"/>
                <a:gd name="T13" fmla="*/ 46 h 421"/>
                <a:gd name="T14" fmla="*/ 131 w 131"/>
                <a:gd name="T15" fmla="*/ 63 h 421"/>
                <a:gd name="T16" fmla="*/ 131 w 131"/>
                <a:gd name="T17" fmla="*/ 421 h 421"/>
                <a:gd name="T18" fmla="*/ 0 w 131"/>
                <a:gd name="T19" fmla="*/ 421 h 421"/>
                <a:gd name="T20" fmla="*/ 0 w 131"/>
                <a:gd name="T21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21">
                  <a:moveTo>
                    <a:pt x="0" y="0"/>
                  </a:moveTo>
                  <a:lnTo>
                    <a:pt x="69" y="0"/>
                  </a:lnTo>
                  <a:lnTo>
                    <a:pt x="85" y="2"/>
                  </a:lnTo>
                  <a:lnTo>
                    <a:pt x="101" y="8"/>
                  </a:lnTo>
                  <a:lnTo>
                    <a:pt x="113" y="19"/>
                  </a:lnTo>
                  <a:lnTo>
                    <a:pt x="122" y="31"/>
                  </a:lnTo>
                  <a:lnTo>
                    <a:pt x="129" y="46"/>
                  </a:lnTo>
                  <a:lnTo>
                    <a:pt x="131" y="63"/>
                  </a:lnTo>
                  <a:lnTo>
                    <a:pt x="131" y="421"/>
                  </a:lnTo>
                  <a:lnTo>
                    <a:pt x="0" y="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39C9D458-0913-44EE-9A52-5F9F1DD3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204"/>
              <a:ext cx="163" cy="756"/>
            </a:xfrm>
            <a:custGeom>
              <a:avLst/>
              <a:gdLst>
                <a:gd name="T0" fmla="*/ 63 w 651"/>
                <a:gd name="T1" fmla="*/ 0 h 3022"/>
                <a:gd name="T2" fmla="*/ 588 w 651"/>
                <a:gd name="T3" fmla="*/ 0 h 3022"/>
                <a:gd name="T4" fmla="*/ 605 w 651"/>
                <a:gd name="T5" fmla="*/ 2 h 3022"/>
                <a:gd name="T6" fmla="*/ 620 w 651"/>
                <a:gd name="T7" fmla="*/ 9 h 3022"/>
                <a:gd name="T8" fmla="*/ 633 w 651"/>
                <a:gd name="T9" fmla="*/ 18 h 3022"/>
                <a:gd name="T10" fmla="*/ 643 w 651"/>
                <a:gd name="T11" fmla="*/ 32 h 3022"/>
                <a:gd name="T12" fmla="*/ 649 w 651"/>
                <a:gd name="T13" fmla="*/ 46 h 3022"/>
                <a:gd name="T14" fmla="*/ 651 w 651"/>
                <a:gd name="T15" fmla="*/ 64 h 3022"/>
                <a:gd name="T16" fmla="*/ 651 w 651"/>
                <a:gd name="T17" fmla="*/ 64 h 3022"/>
                <a:gd name="T18" fmla="*/ 651 w 651"/>
                <a:gd name="T19" fmla="*/ 2279 h 3022"/>
                <a:gd name="T20" fmla="*/ 650 w 651"/>
                <a:gd name="T21" fmla="*/ 2299 h 3022"/>
                <a:gd name="T22" fmla="*/ 645 w 651"/>
                <a:gd name="T23" fmla="*/ 2317 h 3022"/>
                <a:gd name="T24" fmla="*/ 383 w 651"/>
                <a:gd name="T25" fmla="*/ 2983 h 3022"/>
                <a:gd name="T26" fmla="*/ 374 w 651"/>
                <a:gd name="T27" fmla="*/ 2998 h 3022"/>
                <a:gd name="T28" fmla="*/ 361 w 651"/>
                <a:gd name="T29" fmla="*/ 3011 h 3022"/>
                <a:gd name="T30" fmla="*/ 344 w 651"/>
                <a:gd name="T31" fmla="*/ 3019 h 3022"/>
                <a:gd name="T32" fmla="*/ 326 w 651"/>
                <a:gd name="T33" fmla="*/ 3022 h 3022"/>
                <a:gd name="T34" fmla="*/ 307 w 651"/>
                <a:gd name="T35" fmla="*/ 3019 h 3022"/>
                <a:gd name="T36" fmla="*/ 291 w 651"/>
                <a:gd name="T37" fmla="*/ 3011 h 3022"/>
                <a:gd name="T38" fmla="*/ 278 w 651"/>
                <a:gd name="T39" fmla="*/ 2998 h 3022"/>
                <a:gd name="T40" fmla="*/ 269 w 651"/>
                <a:gd name="T41" fmla="*/ 2983 h 3022"/>
                <a:gd name="T42" fmla="*/ 7 w 651"/>
                <a:gd name="T43" fmla="*/ 2317 h 3022"/>
                <a:gd name="T44" fmla="*/ 1 w 651"/>
                <a:gd name="T45" fmla="*/ 2299 h 3022"/>
                <a:gd name="T46" fmla="*/ 0 w 651"/>
                <a:gd name="T47" fmla="*/ 2279 h 3022"/>
                <a:gd name="T48" fmla="*/ 0 w 651"/>
                <a:gd name="T49" fmla="*/ 64 h 3022"/>
                <a:gd name="T50" fmla="*/ 2 w 651"/>
                <a:gd name="T51" fmla="*/ 46 h 3022"/>
                <a:gd name="T52" fmla="*/ 8 w 651"/>
                <a:gd name="T53" fmla="*/ 32 h 3022"/>
                <a:gd name="T54" fmla="*/ 19 w 651"/>
                <a:gd name="T55" fmla="*/ 18 h 3022"/>
                <a:gd name="T56" fmla="*/ 31 w 651"/>
                <a:gd name="T57" fmla="*/ 9 h 3022"/>
                <a:gd name="T58" fmla="*/ 46 w 651"/>
                <a:gd name="T59" fmla="*/ 2 h 3022"/>
                <a:gd name="T60" fmla="*/ 63 w 651"/>
                <a:gd name="T61" fmla="*/ 0 h 3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51" h="3022">
                  <a:moveTo>
                    <a:pt x="63" y="0"/>
                  </a:moveTo>
                  <a:lnTo>
                    <a:pt x="588" y="0"/>
                  </a:lnTo>
                  <a:lnTo>
                    <a:pt x="605" y="2"/>
                  </a:lnTo>
                  <a:lnTo>
                    <a:pt x="620" y="9"/>
                  </a:lnTo>
                  <a:lnTo>
                    <a:pt x="633" y="18"/>
                  </a:lnTo>
                  <a:lnTo>
                    <a:pt x="643" y="32"/>
                  </a:lnTo>
                  <a:lnTo>
                    <a:pt x="649" y="46"/>
                  </a:lnTo>
                  <a:lnTo>
                    <a:pt x="651" y="64"/>
                  </a:lnTo>
                  <a:lnTo>
                    <a:pt x="651" y="64"/>
                  </a:lnTo>
                  <a:lnTo>
                    <a:pt x="651" y="2279"/>
                  </a:lnTo>
                  <a:lnTo>
                    <a:pt x="650" y="2299"/>
                  </a:lnTo>
                  <a:lnTo>
                    <a:pt x="645" y="2317"/>
                  </a:lnTo>
                  <a:lnTo>
                    <a:pt x="383" y="2983"/>
                  </a:lnTo>
                  <a:lnTo>
                    <a:pt x="374" y="2998"/>
                  </a:lnTo>
                  <a:lnTo>
                    <a:pt x="361" y="3011"/>
                  </a:lnTo>
                  <a:lnTo>
                    <a:pt x="344" y="3019"/>
                  </a:lnTo>
                  <a:lnTo>
                    <a:pt x="326" y="3022"/>
                  </a:lnTo>
                  <a:lnTo>
                    <a:pt x="307" y="3019"/>
                  </a:lnTo>
                  <a:lnTo>
                    <a:pt x="291" y="3011"/>
                  </a:lnTo>
                  <a:lnTo>
                    <a:pt x="278" y="2998"/>
                  </a:lnTo>
                  <a:lnTo>
                    <a:pt x="269" y="2983"/>
                  </a:lnTo>
                  <a:lnTo>
                    <a:pt x="7" y="2317"/>
                  </a:lnTo>
                  <a:lnTo>
                    <a:pt x="1" y="2299"/>
                  </a:lnTo>
                  <a:lnTo>
                    <a:pt x="0" y="2279"/>
                  </a:lnTo>
                  <a:lnTo>
                    <a:pt x="0" y="64"/>
                  </a:lnTo>
                  <a:lnTo>
                    <a:pt x="2" y="46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1" y="9"/>
                  </a:lnTo>
                  <a:lnTo>
                    <a:pt x="46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2697"/>
            </a:solidFill>
            <a:ln w="0">
              <a:solidFill>
                <a:srgbClr val="002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989CF5EB-4270-4250-87CC-F23F11C92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04"/>
              <a:ext cx="82" cy="756"/>
            </a:xfrm>
            <a:custGeom>
              <a:avLst/>
              <a:gdLst>
                <a:gd name="T0" fmla="*/ 0 w 325"/>
                <a:gd name="T1" fmla="*/ 0 h 3023"/>
                <a:gd name="T2" fmla="*/ 325 w 325"/>
                <a:gd name="T3" fmla="*/ 0 h 3023"/>
                <a:gd name="T4" fmla="*/ 325 w 325"/>
                <a:gd name="T5" fmla="*/ 2279 h 3023"/>
                <a:gd name="T6" fmla="*/ 324 w 325"/>
                <a:gd name="T7" fmla="*/ 2299 h 3023"/>
                <a:gd name="T8" fmla="*/ 319 w 325"/>
                <a:gd name="T9" fmla="*/ 2317 h 3023"/>
                <a:gd name="T10" fmla="*/ 56 w 325"/>
                <a:gd name="T11" fmla="*/ 2985 h 3023"/>
                <a:gd name="T12" fmla="*/ 47 w 325"/>
                <a:gd name="T13" fmla="*/ 3000 h 3023"/>
                <a:gd name="T14" fmla="*/ 34 w 325"/>
                <a:gd name="T15" fmla="*/ 3013 h 3023"/>
                <a:gd name="T16" fmla="*/ 18 w 325"/>
                <a:gd name="T17" fmla="*/ 3020 h 3023"/>
                <a:gd name="T18" fmla="*/ 0 w 325"/>
                <a:gd name="T19" fmla="*/ 3023 h 3023"/>
                <a:gd name="T20" fmla="*/ 0 w 325"/>
                <a:gd name="T21" fmla="*/ 0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023">
                  <a:moveTo>
                    <a:pt x="0" y="0"/>
                  </a:moveTo>
                  <a:lnTo>
                    <a:pt x="325" y="0"/>
                  </a:lnTo>
                  <a:lnTo>
                    <a:pt x="325" y="2279"/>
                  </a:lnTo>
                  <a:lnTo>
                    <a:pt x="324" y="2299"/>
                  </a:lnTo>
                  <a:lnTo>
                    <a:pt x="319" y="2317"/>
                  </a:lnTo>
                  <a:lnTo>
                    <a:pt x="56" y="2985"/>
                  </a:lnTo>
                  <a:lnTo>
                    <a:pt x="47" y="3000"/>
                  </a:lnTo>
                  <a:lnTo>
                    <a:pt x="34" y="3013"/>
                  </a:lnTo>
                  <a:lnTo>
                    <a:pt x="18" y="3020"/>
                  </a:lnTo>
                  <a:lnTo>
                    <a:pt x="0" y="3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477"/>
            </a:solidFill>
            <a:ln w="0">
              <a:solidFill>
                <a:srgbClr val="00047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60D1782C-AB20-4DA1-AB47-54651C4EF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8" y="261"/>
              <a:ext cx="227" cy="300"/>
            </a:xfrm>
            <a:custGeom>
              <a:avLst/>
              <a:gdLst>
                <a:gd name="T0" fmla="*/ 60 w 909"/>
                <a:gd name="T1" fmla="*/ 0 h 1199"/>
                <a:gd name="T2" fmla="*/ 842 w 909"/>
                <a:gd name="T3" fmla="*/ 0 h 1199"/>
                <a:gd name="T4" fmla="*/ 859 w 909"/>
                <a:gd name="T5" fmla="*/ 2 h 1199"/>
                <a:gd name="T6" fmla="*/ 875 w 909"/>
                <a:gd name="T7" fmla="*/ 9 h 1199"/>
                <a:gd name="T8" fmla="*/ 889 w 909"/>
                <a:gd name="T9" fmla="*/ 19 h 1199"/>
                <a:gd name="T10" fmla="*/ 900 w 909"/>
                <a:gd name="T11" fmla="*/ 33 h 1199"/>
                <a:gd name="T12" fmla="*/ 906 w 909"/>
                <a:gd name="T13" fmla="*/ 49 h 1199"/>
                <a:gd name="T14" fmla="*/ 909 w 909"/>
                <a:gd name="T15" fmla="*/ 67 h 1199"/>
                <a:gd name="T16" fmla="*/ 909 w 909"/>
                <a:gd name="T17" fmla="*/ 1132 h 1199"/>
                <a:gd name="T18" fmla="*/ 906 w 909"/>
                <a:gd name="T19" fmla="*/ 1150 h 1199"/>
                <a:gd name="T20" fmla="*/ 900 w 909"/>
                <a:gd name="T21" fmla="*/ 1166 h 1199"/>
                <a:gd name="T22" fmla="*/ 889 w 909"/>
                <a:gd name="T23" fmla="*/ 1180 h 1199"/>
                <a:gd name="T24" fmla="*/ 875 w 909"/>
                <a:gd name="T25" fmla="*/ 1190 h 1199"/>
                <a:gd name="T26" fmla="*/ 859 w 909"/>
                <a:gd name="T27" fmla="*/ 1196 h 1199"/>
                <a:gd name="T28" fmla="*/ 842 w 909"/>
                <a:gd name="T29" fmla="*/ 1199 h 1199"/>
                <a:gd name="T30" fmla="*/ 823 w 909"/>
                <a:gd name="T31" fmla="*/ 1196 h 1199"/>
                <a:gd name="T32" fmla="*/ 808 w 909"/>
                <a:gd name="T33" fmla="*/ 1190 h 1199"/>
                <a:gd name="T34" fmla="*/ 795 w 909"/>
                <a:gd name="T35" fmla="*/ 1180 h 1199"/>
                <a:gd name="T36" fmla="*/ 784 w 909"/>
                <a:gd name="T37" fmla="*/ 1166 h 1199"/>
                <a:gd name="T38" fmla="*/ 777 w 909"/>
                <a:gd name="T39" fmla="*/ 1150 h 1199"/>
                <a:gd name="T40" fmla="*/ 775 w 909"/>
                <a:gd name="T41" fmla="*/ 1132 h 1199"/>
                <a:gd name="T42" fmla="*/ 775 w 909"/>
                <a:gd name="T43" fmla="*/ 170 h 1199"/>
                <a:gd name="T44" fmla="*/ 60 w 909"/>
                <a:gd name="T45" fmla="*/ 170 h 1199"/>
                <a:gd name="T46" fmla="*/ 41 w 909"/>
                <a:gd name="T47" fmla="*/ 167 h 1199"/>
                <a:gd name="T48" fmla="*/ 25 w 909"/>
                <a:gd name="T49" fmla="*/ 158 h 1199"/>
                <a:gd name="T50" fmla="*/ 12 w 909"/>
                <a:gd name="T51" fmla="*/ 145 h 1199"/>
                <a:gd name="T52" fmla="*/ 3 w 909"/>
                <a:gd name="T53" fmla="*/ 129 h 1199"/>
                <a:gd name="T54" fmla="*/ 0 w 909"/>
                <a:gd name="T55" fmla="*/ 110 h 1199"/>
                <a:gd name="T56" fmla="*/ 0 w 909"/>
                <a:gd name="T57" fmla="*/ 59 h 1199"/>
                <a:gd name="T58" fmla="*/ 3 w 909"/>
                <a:gd name="T59" fmla="*/ 41 h 1199"/>
                <a:gd name="T60" fmla="*/ 12 w 909"/>
                <a:gd name="T61" fmla="*/ 24 h 1199"/>
                <a:gd name="T62" fmla="*/ 25 w 909"/>
                <a:gd name="T63" fmla="*/ 11 h 1199"/>
                <a:gd name="T64" fmla="*/ 41 w 909"/>
                <a:gd name="T65" fmla="*/ 3 h 1199"/>
                <a:gd name="T66" fmla="*/ 60 w 909"/>
                <a:gd name="T67" fmla="*/ 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9" h="1199">
                  <a:moveTo>
                    <a:pt x="60" y="0"/>
                  </a:moveTo>
                  <a:lnTo>
                    <a:pt x="842" y="0"/>
                  </a:lnTo>
                  <a:lnTo>
                    <a:pt x="859" y="2"/>
                  </a:lnTo>
                  <a:lnTo>
                    <a:pt x="875" y="9"/>
                  </a:lnTo>
                  <a:lnTo>
                    <a:pt x="889" y="19"/>
                  </a:lnTo>
                  <a:lnTo>
                    <a:pt x="900" y="33"/>
                  </a:lnTo>
                  <a:lnTo>
                    <a:pt x="906" y="49"/>
                  </a:lnTo>
                  <a:lnTo>
                    <a:pt x="909" y="67"/>
                  </a:lnTo>
                  <a:lnTo>
                    <a:pt x="909" y="1132"/>
                  </a:lnTo>
                  <a:lnTo>
                    <a:pt x="906" y="1150"/>
                  </a:lnTo>
                  <a:lnTo>
                    <a:pt x="900" y="1166"/>
                  </a:lnTo>
                  <a:lnTo>
                    <a:pt x="889" y="1180"/>
                  </a:lnTo>
                  <a:lnTo>
                    <a:pt x="875" y="1190"/>
                  </a:lnTo>
                  <a:lnTo>
                    <a:pt x="859" y="1196"/>
                  </a:lnTo>
                  <a:lnTo>
                    <a:pt x="842" y="1199"/>
                  </a:lnTo>
                  <a:lnTo>
                    <a:pt x="823" y="1196"/>
                  </a:lnTo>
                  <a:lnTo>
                    <a:pt x="808" y="1190"/>
                  </a:lnTo>
                  <a:lnTo>
                    <a:pt x="795" y="1180"/>
                  </a:lnTo>
                  <a:lnTo>
                    <a:pt x="784" y="1166"/>
                  </a:lnTo>
                  <a:lnTo>
                    <a:pt x="777" y="1150"/>
                  </a:lnTo>
                  <a:lnTo>
                    <a:pt x="775" y="1132"/>
                  </a:lnTo>
                  <a:lnTo>
                    <a:pt x="775" y="170"/>
                  </a:lnTo>
                  <a:lnTo>
                    <a:pt x="60" y="170"/>
                  </a:lnTo>
                  <a:lnTo>
                    <a:pt x="41" y="167"/>
                  </a:lnTo>
                  <a:lnTo>
                    <a:pt x="25" y="158"/>
                  </a:lnTo>
                  <a:lnTo>
                    <a:pt x="12" y="145"/>
                  </a:lnTo>
                  <a:lnTo>
                    <a:pt x="3" y="129"/>
                  </a:lnTo>
                  <a:lnTo>
                    <a:pt x="0" y="110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55304454-5CB2-4EA8-AD28-9C30F777A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773"/>
              <a:ext cx="163" cy="187"/>
            </a:xfrm>
            <a:custGeom>
              <a:avLst/>
              <a:gdLst>
                <a:gd name="T0" fmla="*/ 0 w 651"/>
                <a:gd name="T1" fmla="*/ 0 h 748"/>
                <a:gd name="T2" fmla="*/ 651 w 651"/>
                <a:gd name="T3" fmla="*/ 0 h 748"/>
                <a:gd name="T4" fmla="*/ 651 w 651"/>
                <a:gd name="T5" fmla="*/ 5 h 748"/>
                <a:gd name="T6" fmla="*/ 650 w 651"/>
                <a:gd name="T7" fmla="*/ 25 h 748"/>
                <a:gd name="T8" fmla="*/ 645 w 651"/>
                <a:gd name="T9" fmla="*/ 43 h 748"/>
                <a:gd name="T10" fmla="*/ 383 w 651"/>
                <a:gd name="T11" fmla="*/ 709 h 748"/>
                <a:gd name="T12" fmla="*/ 374 w 651"/>
                <a:gd name="T13" fmla="*/ 724 h 748"/>
                <a:gd name="T14" fmla="*/ 361 w 651"/>
                <a:gd name="T15" fmla="*/ 737 h 748"/>
                <a:gd name="T16" fmla="*/ 344 w 651"/>
                <a:gd name="T17" fmla="*/ 745 h 748"/>
                <a:gd name="T18" fmla="*/ 326 w 651"/>
                <a:gd name="T19" fmla="*/ 748 h 748"/>
                <a:gd name="T20" fmla="*/ 307 w 651"/>
                <a:gd name="T21" fmla="*/ 745 h 748"/>
                <a:gd name="T22" fmla="*/ 291 w 651"/>
                <a:gd name="T23" fmla="*/ 737 h 748"/>
                <a:gd name="T24" fmla="*/ 278 w 651"/>
                <a:gd name="T25" fmla="*/ 724 h 748"/>
                <a:gd name="T26" fmla="*/ 268 w 651"/>
                <a:gd name="T27" fmla="*/ 709 h 748"/>
                <a:gd name="T28" fmla="*/ 7 w 651"/>
                <a:gd name="T29" fmla="*/ 43 h 748"/>
                <a:gd name="T30" fmla="*/ 1 w 651"/>
                <a:gd name="T31" fmla="*/ 25 h 748"/>
                <a:gd name="T32" fmla="*/ 0 w 651"/>
                <a:gd name="T33" fmla="*/ 5 h 748"/>
                <a:gd name="T34" fmla="*/ 0 w 651"/>
                <a:gd name="T35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1" h="748">
                  <a:moveTo>
                    <a:pt x="0" y="0"/>
                  </a:moveTo>
                  <a:lnTo>
                    <a:pt x="651" y="0"/>
                  </a:lnTo>
                  <a:lnTo>
                    <a:pt x="651" y="5"/>
                  </a:lnTo>
                  <a:lnTo>
                    <a:pt x="650" y="25"/>
                  </a:lnTo>
                  <a:lnTo>
                    <a:pt x="645" y="43"/>
                  </a:lnTo>
                  <a:lnTo>
                    <a:pt x="383" y="709"/>
                  </a:lnTo>
                  <a:lnTo>
                    <a:pt x="374" y="724"/>
                  </a:lnTo>
                  <a:lnTo>
                    <a:pt x="361" y="737"/>
                  </a:lnTo>
                  <a:lnTo>
                    <a:pt x="344" y="745"/>
                  </a:lnTo>
                  <a:lnTo>
                    <a:pt x="326" y="748"/>
                  </a:lnTo>
                  <a:lnTo>
                    <a:pt x="307" y="745"/>
                  </a:lnTo>
                  <a:lnTo>
                    <a:pt x="291" y="737"/>
                  </a:lnTo>
                  <a:lnTo>
                    <a:pt x="278" y="724"/>
                  </a:lnTo>
                  <a:lnTo>
                    <a:pt x="268" y="709"/>
                  </a:lnTo>
                  <a:lnTo>
                    <a:pt x="7" y="43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7B14C04D-3685-40C1-BB21-6BB544AE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773"/>
              <a:ext cx="82" cy="187"/>
            </a:xfrm>
            <a:custGeom>
              <a:avLst/>
              <a:gdLst>
                <a:gd name="T0" fmla="*/ 0 w 325"/>
                <a:gd name="T1" fmla="*/ 0 h 749"/>
                <a:gd name="T2" fmla="*/ 325 w 325"/>
                <a:gd name="T3" fmla="*/ 0 h 749"/>
                <a:gd name="T4" fmla="*/ 325 w 325"/>
                <a:gd name="T5" fmla="*/ 5 h 749"/>
                <a:gd name="T6" fmla="*/ 324 w 325"/>
                <a:gd name="T7" fmla="*/ 25 h 749"/>
                <a:gd name="T8" fmla="*/ 319 w 325"/>
                <a:gd name="T9" fmla="*/ 43 h 749"/>
                <a:gd name="T10" fmla="*/ 56 w 325"/>
                <a:gd name="T11" fmla="*/ 711 h 749"/>
                <a:gd name="T12" fmla="*/ 47 w 325"/>
                <a:gd name="T13" fmla="*/ 726 h 749"/>
                <a:gd name="T14" fmla="*/ 34 w 325"/>
                <a:gd name="T15" fmla="*/ 739 h 749"/>
                <a:gd name="T16" fmla="*/ 18 w 325"/>
                <a:gd name="T17" fmla="*/ 746 h 749"/>
                <a:gd name="T18" fmla="*/ 0 w 325"/>
                <a:gd name="T19" fmla="*/ 749 h 749"/>
                <a:gd name="T20" fmla="*/ 0 w 325"/>
                <a:gd name="T21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749">
                  <a:moveTo>
                    <a:pt x="0" y="0"/>
                  </a:moveTo>
                  <a:lnTo>
                    <a:pt x="325" y="0"/>
                  </a:lnTo>
                  <a:lnTo>
                    <a:pt x="325" y="5"/>
                  </a:lnTo>
                  <a:lnTo>
                    <a:pt x="324" y="25"/>
                  </a:lnTo>
                  <a:lnTo>
                    <a:pt x="319" y="43"/>
                  </a:lnTo>
                  <a:lnTo>
                    <a:pt x="56" y="711"/>
                  </a:lnTo>
                  <a:lnTo>
                    <a:pt x="47" y="726"/>
                  </a:lnTo>
                  <a:lnTo>
                    <a:pt x="34" y="739"/>
                  </a:lnTo>
                  <a:lnTo>
                    <a:pt x="18" y="746"/>
                  </a:lnTo>
                  <a:lnTo>
                    <a:pt x="0" y="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8C2A6B2-E962-4486-AEA7-9B8C55D27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304"/>
              <a:ext cx="163" cy="33"/>
            </a:xfrm>
            <a:prstGeom prst="rect">
              <a:avLst/>
            </a:prstGeom>
            <a:solidFill>
              <a:srgbClr val="00005F"/>
            </a:solidFill>
            <a:ln w="0">
              <a:solidFill>
                <a:srgbClr val="00005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57233C1E-6248-4B4C-AECC-31FC5C74F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3 h 223"/>
                <a:gd name="T6" fmla="*/ 1531 w 1594"/>
                <a:gd name="T7" fmla="*/ 12 h 223"/>
                <a:gd name="T8" fmla="*/ 1552 w 1594"/>
                <a:gd name="T9" fmla="*/ 24 h 223"/>
                <a:gd name="T10" fmla="*/ 1569 w 1594"/>
                <a:gd name="T11" fmla="*/ 42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2 h 223"/>
                <a:gd name="T18" fmla="*/ 1591 w 1594"/>
                <a:gd name="T19" fmla="*/ 138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200 h 223"/>
                <a:gd name="T26" fmla="*/ 1531 w 1594"/>
                <a:gd name="T27" fmla="*/ 212 h 223"/>
                <a:gd name="T28" fmla="*/ 1508 w 1594"/>
                <a:gd name="T29" fmla="*/ 221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1 h 223"/>
                <a:gd name="T36" fmla="*/ 63 w 1594"/>
                <a:gd name="T37" fmla="*/ 212 h 223"/>
                <a:gd name="T38" fmla="*/ 42 w 1594"/>
                <a:gd name="T39" fmla="*/ 200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8 h 223"/>
                <a:gd name="T46" fmla="*/ 0 w 1594"/>
                <a:gd name="T47" fmla="*/ 112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2 h 223"/>
                <a:gd name="T54" fmla="*/ 42 w 1594"/>
                <a:gd name="T55" fmla="*/ 24 h 223"/>
                <a:gd name="T56" fmla="*/ 63 w 1594"/>
                <a:gd name="T57" fmla="*/ 12 h 223"/>
                <a:gd name="T58" fmla="*/ 87 w 1594"/>
                <a:gd name="T59" fmla="*/ 3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4"/>
                  </a:lnTo>
                  <a:lnTo>
                    <a:pt x="1569" y="42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2"/>
                  </a:lnTo>
                  <a:lnTo>
                    <a:pt x="1591" y="138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200"/>
                  </a:lnTo>
                  <a:lnTo>
                    <a:pt x="1531" y="212"/>
                  </a:lnTo>
                  <a:lnTo>
                    <a:pt x="1508" y="221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9B735072-594C-4877-B871-1ECD127DD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201" cy="56"/>
            </a:xfrm>
            <a:custGeom>
              <a:avLst/>
              <a:gdLst>
                <a:gd name="T0" fmla="*/ 113 w 805"/>
                <a:gd name="T1" fmla="*/ 0 h 223"/>
                <a:gd name="T2" fmla="*/ 805 w 805"/>
                <a:gd name="T3" fmla="*/ 0 h 223"/>
                <a:gd name="T4" fmla="*/ 805 w 805"/>
                <a:gd name="T5" fmla="*/ 223 h 223"/>
                <a:gd name="T6" fmla="*/ 113 w 805"/>
                <a:gd name="T7" fmla="*/ 223 h 223"/>
                <a:gd name="T8" fmla="*/ 87 w 805"/>
                <a:gd name="T9" fmla="*/ 221 h 223"/>
                <a:gd name="T10" fmla="*/ 63 w 805"/>
                <a:gd name="T11" fmla="*/ 212 h 223"/>
                <a:gd name="T12" fmla="*/ 42 w 805"/>
                <a:gd name="T13" fmla="*/ 200 h 223"/>
                <a:gd name="T14" fmla="*/ 25 w 805"/>
                <a:gd name="T15" fmla="*/ 182 h 223"/>
                <a:gd name="T16" fmla="*/ 12 w 805"/>
                <a:gd name="T17" fmla="*/ 161 h 223"/>
                <a:gd name="T18" fmla="*/ 3 w 805"/>
                <a:gd name="T19" fmla="*/ 138 h 223"/>
                <a:gd name="T20" fmla="*/ 0 w 805"/>
                <a:gd name="T21" fmla="*/ 112 h 223"/>
                <a:gd name="T22" fmla="*/ 3 w 805"/>
                <a:gd name="T23" fmla="*/ 86 h 223"/>
                <a:gd name="T24" fmla="*/ 12 w 805"/>
                <a:gd name="T25" fmla="*/ 62 h 223"/>
                <a:gd name="T26" fmla="*/ 25 w 805"/>
                <a:gd name="T27" fmla="*/ 42 h 223"/>
                <a:gd name="T28" fmla="*/ 42 w 805"/>
                <a:gd name="T29" fmla="*/ 24 h 223"/>
                <a:gd name="T30" fmla="*/ 63 w 805"/>
                <a:gd name="T31" fmla="*/ 12 h 223"/>
                <a:gd name="T32" fmla="*/ 87 w 805"/>
                <a:gd name="T33" fmla="*/ 3 h 223"/>
                <a:gd name="T34" fmla="*/ 113 w 805"/>
                <a:gd name="T3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3">
                  <a:moveTo>
                    <a:pt x="113" y="0"/>
                  </a:moveTo>
                  <a:lnTo>
                    <a:pt x="805" y="0"/>
                  </a:lnTo>
                  <a:lnTo>
                    <a:pt x="805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7AA5AC23-A5E9-47CF-A5CF-84694652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79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2 h 223"/>
                <a:gd name="T6" fmla="*/ 1531 w 1594"/>
                <a:gd name="T7" fmla="*/ 11 h 223"/>
                <a:gd name="T8" fmla="*/ 1552 w 1594"/>
                <a:gd name="T9" fmla="*/ 24 h 223"/>
                <a:gd name="T10" fmla="*/ 1569 w 1594"/>
                <a:gd name="T11" fmla="*/ 41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1 h 223"/>
                <a:gd name="T18" fmla="*/ 1591 w 1594"/>
                <a:gd name="T19" fmla="*/ 137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199 h 223"/>
                <a:gd name="T26" fmla="*/ 1531 w 1594"/>
                <a:gd name="T27" fmla="*/ 211 h 223"/>
                <a:gd name="T28" fmla="*/ 1508 w 1594"/>
                <a:gd name="T29" fmla="*/ 220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0 h 223"/>
                <a:gd name="T36" fmla="*/ 63 w 1594"/>
                <a:gd name="T37" fmla="*/ 211 h 223"/>
                <a:gd name="T38" fmla="*/ 42 w 1594"/>
                <a:gd name="T39" fmla="*/ 199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7 h 223"/>
                <a:gd name="T46" fmla="*/ 0 w 1594"/>
                <a:gd name="T47" fmla="*/ 111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1 h 223"/>
                <a:gd name="T54" fmla="*/ 42 w 1594"/>
                <a:gd name="T55" fmla="*/ 24 h 223"/>
                <a:gd name="T56" fmla="*/ 63 w 1594"/>
                <a:gd name="T57" fmla="*/ 11 h 223"/>
                <a:gd name="T58" fmla="*/ 87 w 1594"/>
                <a:gd name="T59" fmla="*/ 2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2"/>
                  </a:lnTo>
                  <a:lnTo>
                    <a:pt x="1531" y="11"/>
                  </a:lnTo>
                  <a:lnTo>
                    <a:pt x="1552" y="24"/>
                  </a:lnTo>
                  <a:lnTo>
                    <a:pt x="1569" y="41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1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1"/>
                  </a:lnTo>
                  <a:lnTo>
                    <a:pt x="1508" y="220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0"/>
                  </a:lnTo>
                  <a:lnTo>
                    <a:pt x="63" y="211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1"/>
                  </a:lnTo>
                  <a:lnTo>
                    <a:pt x="42" y="24"/>
                  </a:lnTo>
                  <a:lnTo>
                    <a:pt x="63" y="11"/>
                  </a:lnTo>
                  <a:lnTo>
                    <a:pt x="87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9CE462B8-1C72-4EC6-A6AD-D2E3626D6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79"/>
              <a:ext cx="201" cy="56"/>
            </a:xfrm>
            <a:custGeom>
              <a:avLst/>
              <a:gdLst>
                <a:gd name="T0" fmla="*/ 113 w 805"/>
                <a:gd name="T1" fmla="*/ 0 h 223"/>
                <a:gd name="T2" fmla="*/ 805 w 805"/>
                <a:gd name="T3" fmla="*/ 0 h 223"/>
                <a:gd name="T4" fmla="*/ 805 w 805"/>
                <a:gd name="T5" fmla="*/ 223 h 223"/>
                <a:gd name="T6" fmla="*/ 113 w 805"/>
                <a:gd name="T7" fmla="*/ 223 h 223"/>
                <a:gd name="T8" fmla="*/ 87 w 805"/>
                <a:gd name="T9" fmla="*/ 220 h 223"/>
                <a:gd name="T10" fmla="*/ 63 w 805"/>
                <a:gd name="T11" fmla="*/ 211 h 223"/>
                <a:gd name="T12" fmla="*/ 42 w 805"/>
                <a:gd name="T13" fmla="*/ 199 h 223"/>
                <a:gd name="T14" fmla="*/ 25 w 805"/>
                <a:gd name="T15" fmla="*/ 182 h 223"/>
                <a:gd name="T16" fmla="*/ 12 w 805"/>
                <a:gd name="T17" fmla="*/ 161 h 223"/>
                <a:gd name="T18" fmla="*/ 3 w 805"/>
                <a:gd name="T19" fmla="*/ 137 h 223"/>
                <a:gd name="T20" fmla="*/ 0 w 805"/>
                <a:gd name="T21" fmla="*/ 111 h 223"/>
                <a:gd name="T22" fmla="*/ 3 w 805"/>
                <a:gd name="T23" fmla="*/ 86 h 223"/>
                <a:gd name="T24" fmla="*/ 12 w 805"/>
                <a:gd name="T25" fmla="*/ 62 h 223"/>
                <a:gd name="T26" fmla="*/ 25 w 805"/>
                <a:gd name="T27" fmla="*/ 41 h 223"/>
                <a:gd name="T28" fmla="*/ 42 w 805"/>
                <a:gd name="T29" fmla="*/ 24 h 223"/>
                <a:gd name="T30" fmla="*/ 63 w 805"/>
                <a:gd name="T31" fmla="*/ 11 h 223"/>
                <a:gd name="T32" fmla="*/ 87 w 805"/>
                <a:gd name="T33" fmla="*/ 2 h 223"/>
                <a:gd name="T34" fmla="*/ 113 w 805"/>
                <a:gd name="T3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3">
                  <a:moveTo>
                    <a:pt x="113" y="0"/>
                  </a:moveTo>
                  <a:lnTo>
                    <a:pt x="805" y="0"/>
                  </a:lnTo>
                  <a:lnTo>
                    <a:pt x="805" y="223"/>
                  </a:lnTo>
                  <a:lnTo>
                    <a:pt x="113" y="223"/>
                  </a:lnTo>
                  <a:lnTo>
                    <a:pt x="87" y="220"/>
                  </a:lnTo>
                  <a:lnTo>
                    <a:pt x="63" y="211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1"/>
                  </a:lnTo>
                  <a:lnTo>
                    <a:pt x="42" y="24"/>
                  </a:lnTo>
                  <a:lnTo>
                    <a:pt x="63" y="11"/>
                  </a:lnTo>
                  <a:lnTo>
                    <a:pt x="87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77697A5E-1257-4027-B988-225EFEB41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398" cy="56"/>
            </a:xfrm>
            <a:custGeom>
              <a:avLst/>
              <a:gdLst>
                <a:gd name="T0" fmla="*/ 113 w 1594"/>
                <a:gd name="T1" fmla="*/ 0 h 224"/>
                <a:gd name="T2" fmla="*/ 1482 w 1594"/>
                <a:gd name="T3" fmla="*/ 0 h 224"/>
                <a:gd name="T4" fmla="*/ 1508 w 1594"/>
                <a:gd name="T5" fmla="*/ 3 h 224"/>
                <a:gd name="T6" fmla="*/ 1531 w 1594"/>
                <a:gd name="T7" fmla="*/ 12 h 224"/>
                <a:gd name="T8" fmla="*/ 1552 w 1594"/>
                <a:gd name="T9" fmla="*/ 25 h 224"/>
                <a:gd name="T10" fmla="*/ 1569 w 1594"/>
                <a:gd name="T11" fmla="*/ 43 h 224"/>
                <a:gd name="T12" fmla="*/ 1583 w 1594"/>
                <a:gd name="T13" fmla="*/ 63 h 224"/>
                <a:gd name="T14" fmla="*/ 1591 w 1594"/>
                <a:gd name="T15" fmla="*/ 87 h 224"/>
                <a:gd name="T16" fmla="*/ 1594 w 1594"/>
                <a:gd name="T17" fmla="*/ 112 h 224"/>
                <a:gd name="T18" fmla="*/ 1591 w 1594"/>
                <a:gd name="T19" fmla="*/ 137 h 224"/>
                <a:gd name="T20" fmla="*/ 1583 w 1594"/>
                <a:gd name="T21" fmla="*/ 161 h 224"/>
                <a:gd name="T22" fmla="*/ 1569 w 1594"/>
                <a:gd name="T23" fmla="*/ 182 h 224"/>
                <a:gd name="T24" fmla="*/ 1552 w 1594"/>
                <a:gd name="T25" fmla="*/ 199 h 224"/>
                <a:gd name="T26" fmla="*/ 1531 w 1594"/>
                <a:gd name="T27" fmla="*/ 213 h 224"/>
                <a:gd name="T28" fmla="*/ 1508 w 1594"/>
                <a:gd name="T29" fmla="*/ 221 h 224"/>
                <a:gd name="T30" fmla="*/ 1482 w 1594"/>
                <a:gd name="T31" fmla="*/ 224 h 224"/>
                <a:gd name="T32" fmla="*/ 113 w 1594"/>
                <a:gd name="T33" fmla="*/ 224 h 224"/>
                <a:gd name="T34" fmla="*/ 87 w 1594"/>
                <a:gd name="T35" fmla="*/ 221 h 224"/>
                <a:gd name="T36" fmla="*/ 63 w 1594"/>
                <a:gd name="T37" fmla="*/ 213 h 224"/>
                <a:gd name="T38" fmla="*/ 42 w 1594"/>
                <a:gd name="T39" fmla="*/ 199 h 224"/>
                <a:gd name="T40" fmla="*/ 25 w 1594"/>
                <a:gd name="T41" fmla="*/ 182 h 224"/>
                <a:gd name="T42" fmla="*/ 12 w 1594"/>
                <a:gd name="T43" fmla="*/ 161 h 224"/>
                <a:gd name="T44" fmla="*/ 3 w 1594"/>
                <a:gd name="T45" fmla="*/ 137 h 224"/>
                <a:gd name="T46" fmla="*/ 0 w 1594"/>
                <a:gd name="T47" fmla="*/ 112 h 224"/>
                <a:gd name="T48" fmla="*/ 3 w 1594"/>
                <a:gd name="T49" fmla="*/ 87 h 224"/>
                <a:gd name="T50" fmla="*/ 12 w 1594"/>
                <a:gd name="T51" fmla="*/ 63 h 224"/>
                <a:gd name="T52" fmla="*/ 25 w 1594"/>
                <a:gd name="T53" fmla="*/ 43 h 224"/>
                <a:gd name="T54" fmla="*/ 42 w 1594"/>
                <a:gd name="T55" fmla="*/ 25 h 224"/>
                <a:gd name="T56" fmla="*/ 63 w 1594"/>
                <a:gd name="T57" fmla="*/ 12 h 224"/>
                <a:gd name="T58" fmla="*/ 87 w 1594"/>
                <a:gd name="T59" fmla="*/ 3 h 224"/>
                <a:gd name="T60" fmla="*/ 113 w 1594"/>
                <a:gd name="T6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4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5"/>
                  </a:lnTo>
                  <a:lnTo>
                    <a:pt x="1569" y="43"/>
                  </a:lnTo>
                  <a:lnTo>
                    <a:pt x="1583" y="63"/>
                  </a:lnTo>
                  <a:lnTo>
                    <a:pt x="1591" y="87"/>
                  </a:lnTo>
                  <a:lnTo>
                    <a:pt x="1594" y="112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3"/>
                  </a:lnTo>
                  <a:lnTo>
                    <a:pt x="1508" y="221"/>
                  </a:lnTo>
                  <a:lnTo>
                    <a:pt x="1482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CCF0565B-B466-4301-A88A-0F079C1ED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201" cy="56"/>
            </a:xfrm>
            <a:custGeom>
              <a:avLst/>
              <a:gdLst>
                <a:gd name="T0" fmla="*/ 113 w 805"/>
                <a:gd name="T1" fmla="*/ 0 h 224"/>
                <a:gd name="T2" fmla="*/ 805 w 805"/>
                <a:gd name="T3" fmla="*/ 0 h 224"/>
                <a:gd name="T4" fmla="*/ 805 w 805"/>
                <a:gd name="T5" fmla="*/ 224 h 224"/>
                <a:gd name="T6" fmla="*/ 113 w 805"/>
                <a:gd name="T7" fmla="*/ 224 h 224"/>
                <a:gd name="T8" fmla="*/ 87 w 805"/>
                <a:gd name="T9" fmla="*/ 221 h 224"/>
                <a:gd name="T10" fmla="*/ 63 w 805"/>
                <a:gd name="T11" fmla="*/ 213 h 224"/>
                <a:gd name="T12" fmla="*/ 42 w 805"/>
                <a:gd name="T13" fmla="*/ 199 h 224"/>
                <a:gd name="T14" fmla="*/ 25 w 805"/>
                <a:gd name="T15" fmla="*/ 182 h 224"/>
                <a:gd name="T16" fmla="*/ 12 w 805"/>
                <a:gd name="T17" fmla="*/ 161 h 224"/>
                <a:gd name="T18" fmla="*/ 3 w 805"/>
                <a:gd name="T19" fmla="*/ 137 h 224"/>
                <a:gd name="T20" fmla="*/ 0 w 805"/>
                <a:gd name="T21" fmla="*/ 112 h 224"/>
                <a:gd name="T22" fmla="*/ 3 w 805"/>
                <a:gd name="T23" fmla="*/ 87 h 224"/>
                <a:gd name="T24" fmla="*/ 12 w 805"/>
                <a:gd name="T25" fmla="*/ 63 h 224"/>
                <a:gd name="T26" fmla="*/ 25 w 805"/>
                <a:gd name="T27" fmla="*/ 43 h 224"/>
                <a:gd name="T28" fmla="*/ 42 w 805"/>
                <a:gd name="T29" fmla="*/ 25 h 224"/>
                <a:gd name="T30" fmla="*/ 63 w 805"/>
                <a:gd name="T31" fmla="*/ 12 h 224"/>
                <a:gd name="T32" fmla="*/ 87 w 805"/>
                <a:gd name="T33" fmla="*/ 3 h 224"/>
                <a:gd name="T34" fmla="*/ 113 w 805"/>
                <a:gd name="T3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4">
                  <a:moveTo>
                    <a:pt x="113" y="0"/>
                  </a:moveTo>
                  <a:lnTo>
                    <a:pt x="805" y="0"/>
                  </a:lnTo>
                  <a:lnTo>
                    <a:pt x="805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7" name="Group 208">
            <a:extLst>
              <a:ext uri="{FF2B5EF4-FFF2-40B4-BE49-F238E27FC236}">
                <a16:creationId xmlns:a16="http://schemas.microsoft.com/office/drawing/2014/main" id="{89E6E4C3-A2B5-484F-ACF0-6EF2FAE884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6360" y="3605109"/>
            <a:ext cx="379834" cy="507566"/>
            <a:chOff x="170" y="1475"/>
            <a:chExt cx="797" cy="1076"/>
          </a:xfrm>
        </p:grpSpPr>
        <p:sp>
          <p:nvSpPr>
            <p:cNvPr id="68" name="Freeform 210">
              <a:extLst>
                <a:ext uri="{FF2B5EF4-FFF2-40B4-BE49-F238E27FC236}">
                  <a16:creationId xmlns:a16="http://schemas.microsoft.com/office/drawing/2014/main" id="{BEBD64D2-3110-4477-96CB-6E3B3B3A7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" y="1475"/>
              <a:ext cx="797" cy="1076"/>
            </a:xfrm>
            <a:custGeom>
              <a:avLst/>
              <a:gdLst>
                <a:gd name="T0" fmla="*/ 264 w 3190"/>
                <a:gd name="T1" fmla="*/ 0 h 4307"/>
                <a:gd name="T2" fmla="*/ 2926 w 3190"/>
                <a:gd name="T3" fmla="*/ 0 h 4307"/>
                <a:gd name="T4" fmla="*/ 2970 w 3190"/>
                <a:gd name="T5" fmla="*/ 2 h 4307"/>
                <a:gd name="T6" fmla="*/ 3010 w 3190"/>
                <a:gd name="T7" fmla="*/ 13 h 4307"/>
                <a:gd name="T8" fmla="*/ 3048 w 3190"/>
                <a:gd name="T9" fmla="*/ 28 h 4307"/>
                <a:gd name="T10" fmla="*/ 3082 w 3190"/>
                <a:gd name="T11" fmla="*/ 51 h 4307"/>
                <a:gd name="T12" fmla="*/ 3113 w 3190"/>
                <a:gd name="T13" fmla="*/ 77 h 4307"/>
                <a:gd name="T14" fmla="*/ 3139 w 3190"/>
                <a:gd name="T15" fmla="*/ 107 h 4307"/>
                <a:gd name="T16" fmla="*/ 3162 w 3190"/>
                <a:gd name="T17" fmla="*/ 142 h 4307"/>
                <a:gd name="T18" fmla="*/ 3177 w 3190"/>
                <a:gd name="T19" fmla="*/ 180 h 4307"/>
                <a:gd name="T20" fmla="*/ 3187 w 3190"/>
                <a:gd name="T21" fmla="*/ 221 h 4307"/>
                <a:gd name="T22" fmla="*/ 3190 w 3190"/>
                <a:gd name="T23" fmla="*/ 263 h 4307"/>
                <a:gd name="T24" fmla="*/ 3190 w 3190"/>
                <a:gd name="T25" fmla="*/ 4042 h 4307"/>
                <a:gd name="T26" fmla="*/ 3187 w 3190"/>
                <a:gd name="T27" fmla="*/ 4085 h 4307"/>
                <a:gd name="T28" fmla="*/ 3177 w 3190"/>
                <a:gd name="T29" fmla="*/ 4126 h 4307"/>
                <a:gd name="T30" fmla="*/ 3162 w 3190"/>
                <a:gd name="T31" fmla="*/ 4164 h 4307"/>
                <a:gd name="T32" fmla="*/ 3139 w 3190"/>
                <a:gd name="T33" fmla="*/ 4198 h 4307"/>
                <a:gd name="T34" fmla="*/ 3113 w 3190"/>
                <a:gd name="T35" fmla="*/ 4229 h 4307"/>
                <a:gd name="T36" fmla="*/ 3082 w 3190"/>
                <a:gd name="T37" fmla="*/ 4255 h 4307"/>
                <a:gd name="T38" fmla="*/ 3048 w 3190"/>
                <a:gd name="T39" fmla="*/ 4276 h 4307"/>
                <a:gd name="T40" fmla="*/ 3010 w 3190"/>
                <a:gd name="T41" fmla="*/ 4292 h 4307"/>
                <a:gd name="T42" fmla="*/ 2970 w 3190"/>
                <a:gd name="T43" fmla="*/ 4303 h 4307"/>
                <a:gd name="T44" fmla="*/ 2926 w 3190"/>
                <a:gd name="T45" fmla="*/ 4307 h 4307"/>
                <a:gd name="T46" fmla="*/ 264 w 3190"/>
                <a:gd name="T47" fmla="*/ 4307 h 4307"/>
                <a:gd name="T48" fmla="*/ 221 w 3190"/>
                <a:gd name="T49" fmla="*/ 4303 h 4307"/>
                <a:gd name="T50" fmla="*/ 180 w 3190"/>
                <a:gd name="T51" fmla="*/ 4292 h 4307"/>
                <a:gd name="T52" fmla="*/ 142 w 3190"/>
                <a:gd name="T53" fmla="*/ 4276 h 4307"/>
                <a:gd name="T54" fmla="*/ 108 w 3190"/>
                <a:gd name="T55" fmla="*/ 4255 h 4307"/>
                <a:gd name="T56" fmla="*/ 77 w 3190"/>
                <a:gd name="T57" fmla="*/ 4229 h 4307"/>
                <a:gd name="T58" fmla="*/ 51 w 3190"/>
                <a:gd name="T59" fmla="*/ 4198 h 4307"/>
                <a:gd name="T60" fmla="*/ 30 w 3190"/>
                <a:gd name="T61" fmla="*/ 4164 h 4307"/>
                <a:gd name="T62" fmla="*/ 13 w 3190"/>
                <a:gd name="T63" fmla="*/ 4126 h 4307"/>
                <a:gd name="T64" fmla="*/ 4 w 3190"/>
                <a:gd name="T65" fmla="*/ 4085 h 4307"/>
                <a:gd name="T66" fmla="*/ 0 w 3190"/>
                <a:gd name="T67" fmla="*/ 4042 h 4307"/>
                <a:gd name="T68" fmla="*/ 0 w 3190"/>
                <a:gd name="T69" fmla="*/ 263 h 4307"/>
                <a:gd name="T70" fmla="*/ 4 w 3190"/>
                <a:gd name="T71" fmla="*/ 221 h 4307"/>
                <a:gd name="T72" fmla="*/ 13 w 3190"/>
                <a:gd name="T73" fmla="*/ 180 h 4307"/>
                <a:gd name="T74" fmla="*/ 30 w 3190"/>
                <a:gd name="T75" fmla="*/ 142 h 4307"/>
                <a:gd name="T76" fmla="*/ 51 w 3190"/>
                <a:gd name="T77" fmla="*/ 107 h 4307"/>
                <a:gd name="T78" fmla="*/ 77 w 3190"/>
                <a:gd name="T79" fmla="*/ 77 h 4307"/>
                <a:gd name="T80" fmla="*/ 108 w 3190"/>
                <a:gd name="T81" fmla="*/ 51 h 4307"/>
                <a:gd name="T82" fmla="*/ 142 w 3190"/>
                <a:gd name="T83" fmla="*/ 28 h 4307"/>
                <a:gd name="T84" fmla="*/ 180 w 3190"/>
                <a:gd name="T85" fmla="*/ 13 h 4307"/>
                <a:gd name="T86" fmla="*/ 221 w 3190"/>
                <a:gd name="T87" fmla="*/ 2 h 4307"/>
                <a:gd name="T88" fmla="*/ 264 w 3190"/>
                <a:gd name="T89" fmla="*/ 0 h 4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90" h="4307">
                  <a:moveTo>
                    <a:pt x="264" y="0"/>
                  </a:moveTo>
                  <a:lnTo>
                    <a:pt x="2926" y="0"/>
                  </a:lnTo>
                  <a:lnTo>
                    <a:pt x="2970" y="2"/>
                  </a:lnTo>
                  <a:lnTo>
                    <a:pt x="3010" y="13"/>
                  </a:lnTo>
                  <a:lnTo>
                    <a:pt x="3048" y="28"/>
                  </a:lnTo>
                  <a:lnTo>
                    <a:pt x="3082" y="51"/>
                  </a:lnTo>
                  <a:lnTo>
                    <a:pt x="3113" y="77"/>
                  </a:lnTo>
                  <a:lnTo>
                    <a:pt x="3139" y="107"/>
                  </a:lnTo>
                  <a:lnTo>
                    <a:pt x="3162" y="142"/>
                  </a:lnTo>
                  <a:lnTo>
                    <a:pt x="3177" y="180"/>
                  </a:lnTo>
                  <a:lnTo>
                    <a:pt x="3187" y="221"/>
                  </a:lnTo>
                  <a:lnTo>
                    <a:pt x="3190" y="263"/>
                  </a:lnTo>
                  <a:lnTo>
                    <a:pt x="3190" y="4042"/>
                  </a:lnTo>
                  <a:lnTo>
                    <a:pt x="3187" y="4085"/>
                  </a:lnTo>
                  <a:lnTo>
                    <a:pt x="3177" y="4126"/>
                  </a:lnTo>
                  <a:lnTo>
                    <a:pt x="3162" y="4164"/>
                  </a:lnTo>
                  <a:lnTo>
                    <a:pt x="3139" y="4198"/>
                  </a:lnTo>
                  <a:lnTo>
                    <a:pt x="3113" y="4229"/>
                  </a:lnTo>
                  <a:lnTo>
                    <a:pt x="3082" y="4255"/>
                  </a:lnTo>
                  <a:lnTo>
                    <a:pt x="3048" y="4276"/>
                  </a:lnTo>
                  <a:lnTo>
                    <a:pt x="3010" y="4292"/>
                  </a:lnTo>
                  <a:lnTo>
                    <a:pt x="2970" y="4303"/>
                  </a:lnTo>
                  <a:lnTo>
                    <a:pt x="2926" y="4307"/>
                  </a:lnTo>
                  <a:lnTo>
                    <a:pt x="264" y="4307"/>
                  </a:lnTo>
                  <a:lnTo>
                    <a:pt x="221" y="4303"/>
                  </a:lnTo>
                  <a:lnTo>
                    <a:pt x="180" y="4292"/>
                  </a:lnTo>
                  <a:lnTo>
                    <a:pt x="142" y="4276"/>
                  </a:lnTo>
                  <a:lnTo>
                    <a:pt x="108" y="4255"/>
                  </a:lnTo>
                  <a:lnTo>
                    <a:pt x="77" y="4229"/>
                  </a:lnTo>
                  <a:lnTo>
                    <a:pt x="51" y="4198"/>
                  </a:lnTo>
                  <a:lnTo>
                    <a:pt x="30" y="4164"/>
                  </a:lnTo>
                  <a:lnTo>
                    <a:pt x="13" y="4126"/>
                  </a:lnTo>
                  <a:lnTo>
                    <a:pt x="4" y="4085"/>
                  </a:lnTo>
                  <a:lnTo>
                    <a:pt x="0" y="4042"/>
                  </a:lnTo>
                  <a:lnTo>
                    <a:pt x="0" y="263"/>
                  </a:lnTo>
                  <a:lnTo>
                    <a:pt x="4" y="221"/>
                  </a:lnTo>
                  <a:lnTo>
                    <a:pt x="13" y="180"/>
                  </a:lnTo>
                  <a:lnTo>
                    <a:pt x="30" y="142"/>
                  </a:lnTo>
                  <a:lnTo>
                    <a:pt x="51" y="107"/>
                  </a:lnTo>
                  <a:lnTo>
                    <a:pt x="77" y="77"/>
                  </a:lnTo>
                  <a:lnTo>
                    <a:pt x="108" y="51"/>
                  </a:lnTo>
                  <a:lnTo>
                    <a:pt x="142" y="28"/>
                  </a:lnTo>
                  <a:lnTo>
                    <a:pt x="180" y="13"/>
                  </a:lnTo>
                  <a:lnTo>
                    <a:pt x="221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211">
              <a:extLst>
                <a:ext uri="{FF2B5EF4-FFF2-40B4-BE49-F238E27FC236}">
                  <a16:creationId xmlns:a16="http://schemas.microsoft.com/office/drawing/2014/main" id="{B5410B37-B302-4C74-9717-5CB61DD46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" y="1475"/>
              <a:ext cx="728" cy="1074"/>
            </a:xfrm>
            <a:custGeom>
              <a:avLst/>
              <a:gdLst>
                <a:gd name="T0" fmla="*/ 0 w 2913"/>
                <a:gd name="T1" fmla="*/ 0 h 4299"/>
                <a:gd name="T2" fmla="*/ 2649 w 2913"/>
                <a:gd name="T3" fmla="*/ 0 h 4299"/>
                <a:gd name="T4" fmla="*/ 2693 w 2913"/>
                <a:gd name="T5" fmla="*/ 2 h 4299"/>
                <a:gd name="T6" fmla="*/ 2733 w 2913"/>
                <a:gd name="T7" fmla="*/ 13 h 4299"/>
                <a:gd name="T8" fmla="*/ 2771 w 2913"/>
                <a:gd name="T9" fmla="*/ 28 h 4299"/>
                <a:gd name="T10" fmla="*/ 2805 w 2913"/>
                <a:gd name="T11" fmla="*/ 51 h 4299"/>
                <a:gd name="T12" fmla="*/ 2836 w 2913"/>
                <a:gd name="T13" fmla="*/ 77 h 4299"/>
                <a:gd name="T14" fmla="*/ 2862 w 2913"/>
                <a:gd name="T15" fmla="*/ 107 h 4299"/>
                <a:gd name="T16" fmla="*/ 2885 w 2913"/>
                <a:gd name="T17" fmla="*/ 142 h 4299"/>
                <a:gd name="T18" fmla="*/ 2900 w 2913"/>
                <a:gd name="T19" fmla="*/ 180 h 4299"/>
                <a:gd name="T20" fmla="*/ 2910 w 2913"/>
                <a:gd name="T21" fmla="*/ 221 h 4299"/>
                <a:gd name="T22" fmla="*/ 2913 w 2913"/>
                <a:gd name="T23" fmla="*/ 263 h 4299"/>
                <a:gd name="T24" fmla="*/ 2913 w 2913"/>
                <a:gd name="T25" fmla="*/ 4036 h 4299"/>
                <a:gd name="T26" fmla="*/ 2910 w 2913"/>
                <a:gd name="T27" fmla="*/ 4077 h 4299"/>
                <a:gd name="T28" fmla="*/ 2900 w 2913"/>
                <a:gd name="T29" fmla="*/ 4119 h 4299"/>
                <a:gd name="T30" fmla="*/ 2885 w 2913"/>
                <a:gd name="T31" fmla="*/ 4156 h 4299"/>
                <a:gd name="T32" fmla="*/ 2862 w 2913"/>
                <a:gd name="T33" fmla="*/ 4191 h 4299"/>
                <a:gd name="T34" fmla="*/ 2836 w 2913"/>
                <a:gd name="T35" fmla="*/ 4221 h 4299"/>
                <a:gd name="T36" fmla="*/ 2805 w 2913"/>
                <a:gd name="T37" fmla="*/ 4249 h 4299"/>
                <a:gd name="T38" fmla="*/ 2771 w 2913"/>
                <a:gd name="T39" fmla="*/ 4270 h 4299"/>
                <a:gd name="T40" fmla="*/ 2733 w 2913"/>
                <a:gd name="T41" fmla="*/ 4286 h 4299"/>
                <a:gd name="T42" fmla="*/ 2693 w 2913"/>
                <a:gd name="T43" fmla="*/ 4296 h 4299"/>
                <a:gd name="T44" fmla="*/ 2649 w 2913"/>
                <a:gd name="T45" fmla="*/ 4299 h 4299"/>
                <a:gd name="T46" fmla="*/ 0 w 2913"/>
                <a:gd name="T47" fmla="*/ 4299 h 4299"/>
                <a:gd name="T48" fmla="*/ 0 w 2913"/>
                <a:gd name="T49" fmla="*/ 0 h 4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13" h="4299">
                  <a:moveTo>
                    <a:pt x="0" y="0"/>
                  </a:moveTo>
                  <a:lnTo>
                    <a:pt x="2649" y="0"/>
                  </a:lnTo>
                  <a:lnTo>
                    <a:pt x="2693" y="2"/>
                  </a:lnTo>
                  <a:lnTo>
                    <a:pt x="2733" y="13"/>
                  </a:lnTo>
                  <a:lnTo>
                    <a:pt x="2771" y="28"/>
                  </a:lnTo>
                  <a:lnTo>
                    <a:pt x="2805" y="51"/>
                  </a:lnTo>
                  <a:lnTo>
                    <a:pt x="2836" y="77"/>
                  </a:lnTo>
                  <a:lnTo>
                    <a:pt x="2862" y="107"/>
                  </a:lnTo>
                  <a:lnTo>
                    <a:pt x="2885" y="142"/>
                  </a:lnTo>
                  <a:lnTo>
                    <a:pt x="2900" y="180"/>
                  </a:lnTo>
                  <a:lnTo>
                    <a:pt x="2910" y="221"/>
                  </a:lnTo>
                  <a:lnTo>
                    <a:pt x="2913" y="263"/>
                  </a:lnTo>
                  <a:lnTo>
                    <a:pt x="2913" y="4036"/>
                  </a:lnTo>
                  <a:lnTo>
                    <a:pt x="2910" y="4077"/>
                  </a:lnTo>
                  <a:lnTo>
                    <a:pt x="2900" y="4119"/>
                  </a:lnTo>
                  <a:lnTo>
                    <a:pt x="2885" y="4156"/>
                  </a:lnTo>
                  <a:lnTo>
                    <a:pt x="2862" y="4191"/>
                  </a:lnTo>
                  <a:lnTo>
                    <a:pt x="2836" y="4221"/>
                  </a:lnTo>
                  <a:lnTo>
                    <a:pt x="2805" y="4249"/>
                  </a:lnTo>
                  <a:lnTo>
                    <a:pt x="2771" y="4270"/>
                  </a:lnTo>
                  <a:lnTo>
                    <a:pt x="2733" y="4286"/>
                  </a:lnTo>
                  <a:lnTo>
                    <a:pt x="2693" y="4296"/>
                  </a:lnTo>
                  <a:lnTo>
                    <a:pt x="2649" y="4299"/>
                  </a:lnTo>
                  <a:lnTo>
                    <a:pt x="0" y="4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212">
              <a:extLst>
                <a:ext uri="{FF2B5EF4-FFF2-40B4-BE49-F238E27FC236}">
                  <a16:creationId xmlns:a16="http://schemas.microsoft.com/office/drawing/2014/main" id="{831EC57E-7C90-4582-A356-4DD008838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" y="1527"/>
              <a:ext cx="659" cy="903"/>
            </a:xfrm>
            <a:custGeom>
              <a:avLst/>
              <a:gdLst>
                <a:gd name="T0" fmla="*/ 208 w 2636"/>
                <a:gd name="T1" fmla="*/ 0 h 3612"/>
                <a:gd name="T2" fmla="*/ 2429 w 2636"/>
                <a:gd name="T3" fmla="*/ 0 h 3612"/>
                <a:gd name="T4" fmla="*/ 2462 w 2636"/>
                <a:gd name="T5" fmla="*/ 4 h 3612"/>
                <a:gd name="T6" fmla="*/ 2495 w 2636"/>
                <a:gd name="T7" fmla="*/ 14 h 3612"/>
                <a:gd name="T8" fmla="*/ 2525 w 2636"/>
                <a:gd name="T9" fmla="*/ 30 h 3612"/>
                <a:gd name="T10" fmla="*/ 2553 w 2636"/>
                <a:gd name="T11" fmla="*/ 51 h 3612"/>
                <a:gd name="T12" fmla="*/ 2576 w 2636"/>
                <a:gd name="T13" fmla="*/ 77 h 3612"/>
                <a:gd name="T14" fmla="*/ 2597 w 2636"/>
                <a:gd name="T15" fmla="*/ 106 h 3612"/>
                <a:gd name="T16" fmla="*/ 2613 w 2636"/>
                <a:gd name="T17" fmla="*/ 139 h 3612"/>
                <a:gd name="T18" fmla="*/ 2626 w 2636"/>
                <a:gd name="T19" fmla="*/ 173 h 3612"/>
                <a:gd name="T20" fmla="*/ 2634 w 2636"/>
                <a:gd name="T21" fmla="*/ 207 h 3612"/>
                <a:gd name="T22" fmla="*/ 2636 w 2636"/>
                <a:gd name="T23" fmla="*/ 243 h 3612"/>
                <a:gd name="T24" fmla="*/ 2636 w 2636"/>
                <a:gd name="T25" fmla="*/ 3397 h 3612"/>
                <a:gd name="T26" fmla="*/ 2632 w 2636"/>
                <a:gd name="T27" fmla="*/ 3435 h 3612"/>
                <a:gd name="T28" fmla="*/ 2625 w 2636"/>
                <a:gd name="T29" fmla="*/ 3471 h 3612"/>
                <a:gd name="T30" fmla="*/ 2610 w 2636"/>
                <a:gd name="T31" fmla="*/ 3504 h 3612"/>
                <a:gd name="T32" fmla="*/ 2591 w 2636"/>
                <a:gd name="T33" fmla="*/ 3534 h 3612"/>
                <a:gd name="T34" fmla="*/ 2566 w 2636"/>
                <a:gd name="T35" fmla="*/ 3560 h 3612"/>
                <a:gd name="T36" fmla="*/ 2537 w 2636"/>
                <a:gd name="T37" fmla="*/ 3583 h 3612"/>
                <a:gd name="T38" fmla="*/ 2504 w 2636"/>
                <a:gd name="T39" fmla="*/ 3598 h 3612"/>
                <a:gd name="T40" fmla="*/ 2468 w 2636"/>
                <a:gd name="T41" fmla="*/ 3609 h 3612"/>
                <a:gd name="T42" fmla="*/ 2429 w 2636"/>
                <a:gd name="T43" fmla="*/ 3612 h 3612"/>
                <a:gd name="T44" fmla="*/ 208 w 2636"/>
                <a:gd name="T45" fmla="*/ 3612 h 3612"/>
                <a:gd name="T46" fmla="*/ 170 w 2636"/>
                <a:gd name="T47" fmla="*/ 3609 h 3612"/>
                <a:gd name="T48" fmla="*/ 134 w 2636"/>
                <a:gd name="T49" fmla="*/ 3598 h 3612"/>
                <a:gd name="T50" fmla="*/ 102 w 2636"/>
                <a:gd name="T51" fmla="*/ 3583 h 3612"/>
                <a:gd name="T52" fmla="*/ 73 w 2636"/>
                <a:gd name="T53" fmla="*/ 3560 h 3612"/>
                <a:gd name="T54" fmla="*/ 48 w 2636"/>
                <a:gd name="T55" fmla="*/ 3534 h 3612"/>
                <a:gd name="T56" fmla="*/ 29 w 2636"/>
                <a:gd name="T57" fmla="*/ 3504 h 3612"/>
                <a:gd name="T58" fmla="*/ 13 w 2636"/>
                <a:gd name="T59" fmla="*/ 3471 h 3612"/>
                <a:gd name="T60" fmla="*/ 4 w 2636"/>
                <a:gd name="T61" fmla="*/ 3435 h 3612"/>
                <a:gd name="T62" fmla="*/ 0 w 2636"/>
                <a:gd name="T63" fmla="*/ 3397 h 3612"/>
                <a:gd name="T64" fmla="*/ 0 w 2636"/>
                <a:gd name="T65" fmla="*/ 243 h 3612"/>
                <a:gd name="T66" fmla="*/ 2 w 2636"/>
                <a:gd name="T67" fmla="*/ 207 h 3612"/>
                <a:gd name="T68" fmla="*/ 10 w 2636"/>
                <a:gd name="T69" fmla="*/ 173 h 3612"/>
                <a:gd name="T70" fmla="*/ 22 w 2636"/>
                <a:gd name="T71" fmla="*/ 139 h 3612"/>
                <a:gd name="T72" fmla="*/ 38 w 2636"/>
                <a:gd name="T73" fmla="*/ 106 h 3612"/>
                <a:gd name="T74" fmla="*/ 57 w 2636"/>
                <a:gd name="T75" fmla="*/ 77 h 3612"/>
                <a:gd name="T76" fmla="*/ 81 w 2636"/>
                <a:gd name="T77" fmla="*/ 51 h 3612"/>
                <a:gd name="T78" fmla="*/ 108 w 2636"/>
                <a:gd name="T79" fmla="*/ 30 h 3612"/>
                <a:gd name="T80" fmla="*/ 138 w 2636"/>
                <a:gd name="T81" fmla="*/ 14 h 3612"/>
                <a:gd name="T82" fmla="*/ 172 w 2636"/>
                <a:gd name="T83" fmla="*/ 4 h 3612"/>
                <a:gd name="T84" fmla="*/ 208 w 2636"/>
                <a:gd name="T85" fmla="*/ 0 h 3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36" h="3612">
                  <a:moveTo>
                    <a:pt x="208" y="0"/>
                  </a:moveTo>
                  <a:lnTo>
                    <a:pt x="2429" y="0"/>
                  </a:lnTo>
                  <a:lnTo>
                    <a:pt x="2462" y="4"/>
                  </a:lnTo>
                  <a:lnTo>
                    <a:pt x="2495" y="14"/>
                  </a:lnTo>
                  <a:lnTo>
                    <a:pt x="2525" y="30"/>
                  </a:lnTo>
                  <a:lnTo>
                    <a:pt x="2553" y="51"/>
                  </a:lnTo>
                  <a:lnTo>
                    <a:pt x="2576" y="77"/>
                  </a:lnTo>
                  <a:lnTo>
                    <a:pt x="2597" y="106"/>
                  </a:lnTo>
                  <a:lnTo>
                    <a:pt x="2613" y="139"/>
                  </a:lnTo>
                  <a:lnTo>
                    <a:pt x="2626" y="173"/>
                  </a:lnTo>
                  <a:lnTo>
                    <a:pt x="2634" y="207"/>
                  </a:lnTo>
                  <a:lnTo>
                    <a:pt x="2636" y="243"/>
                  </a:lnTo>
                  <a:lnTo>
                    <a:pt x="2636" y="3397"/>
                  </a:lnTo>
                  <a:lnTo>
                    <a:pt x="2632" y="3435"/>
                  </a:lnTo>
                  <a:lnTo>
                    <a:pt x="2625" y="3471"/>
                  </a:lnTo>
                  <a:lnTo>
                    <a:pt x="2610" y="3504"/>
                  </a:lnTo>
                  <a:lnTo>
                    <a:pt x="2591" y="3534"/>
                  </a:lnTo>
                  <a:lnTo>
                    <a:pt x="2566" y="3560"/>
                  </a:lnTo>
                  <a:lnTo>
                    <a:pt x="2537" y="3583"/>
                  </a:lnTo>
                  <a:lnTo>
                    <a:pt x="2504" y="3598"/>
                  </a:lnTo>
                  <a:lnTo>
                    <a:pt x="2468" y="3609"/>
                  </a:lnTo>
                  <a:lnTo>
                    <a:pt x="2429" y="3612"/>
                  </a:lnTo>
                  <a:lnTo>
                    <a:pt x="208" y="3612"/>
                  </a:lnTo>
                  <a:lnTo>
                    <a:pt x="170" y="3609"/>
                  </a:lnTo>
                  <a:lnTo>
                    <a:pt x="134" y="3598"/>
                  </a:lnTo>
                  <a:lnTo>
                    <a:pt x="102" y="3583"/>
                  </a:lnTo>
                  <a:lnTo>
                    <a:pt x="73" y="3560"/>
                  </a:lnTo>
                  <a:lnTo>
                    <a:pt x="48" y="3534"/>
                  </a:lnTo>
                  <a:lnTo>
                    <a:pt x="29" y="3504"/>
                  </a:lnTo>
                  <a:lnTo>
                    <a:pt x="13" y="3471"/>
                  </a:lnTo>
                  <a:lnTo>
                    <a:pt x="4" y="3435"/>
                  </a:lnTo>
                  <a:lnTo>
                    <a:pt x="0" y="3397"/>
                  </a:lnTo>
                  <a:lnTo>
                    <a:pt x="0" y="243"/>
                  </a:lnTo>
                  <a:lnTo>
                    <a:pt x="2" y="207"/>
                  </a:lnTo>
                  <a:lnTo>
                    <a:pt x="10" y="173"/>
                  </a:lnTo>
                  <a:lnTo>
                    <a:pt x="22" y="139"/>
                  </a:lnTo>
                  <a:lnTo>
                    <a:pt x="38" y="106"/>
                  </a:lnTo>
                  <a:lnTo>
                    <a:pt x="57" y="77"/>
                  </a:lnTo>
                  <a:lnTo>
                    <a:pt x="81" y="51"/>
                  </a:lnTo>
                  <a:lnTo>
                    <a:pt x="108" y="30"/>
                  </a:lnTo>
                  <a:lnTo>
                    <a:pt x="138" y="14"/>
                  </a:lnTo>
                  <a:lnTo>
                    <a:pt x="172" y="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DEEEF9"/>
            </a:solidFill>
            <a:ln w="0">
              <a:solidFill>
                <a:srgbClr val="DEEEF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213">
              <a:extLst>
                <a:ext uri="{FF2B5EF4-FFF2-40B4-BE49-F238E27FC236}">
                  <a16:creationId xmlns:a16="http://schemas.microsoft.com/office/drawing/2014/main" id="{4A1DCCD6-842B-4CAD-81D2-E87A2FCDA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" y="1527"/>
              <a:ext cx="607" cy="901"/>
            </a:xfrm>
            <a:custGeom>
              <a:avLst/>
              <a:gdLst>
                <a:gd name="T0" fmla="*/ 0 w 2428"/>
                <a:gd name="T1" fmla="*/ 0 h 3605"/>
                <a:gd name="T2" fmla="*/ 2221 w 2428"/>
                <a:gd name="T3" fmla="*/ 0 h 3605"/>
                <a:gd name="T4" fmla="*/ 2254 w 2428"/>
                <a:gd name="T5" fmla="*/ 4 h 3605"/>
                <a:gd name="T6" fmla="*/ 2287 w 2428"/>
                <a:gd name="T7" fmla="*/ 14 h 3605"/>
                <a:gd name="T8" fmla="*/ 2317 w 2428"/>
                <a:gd name="T9" fmla="*/ 30 h 3605"/>
                <a:gd name="T10" fmla="*/ 2345 w 2428"/>
                <a:gd name="T11" fmla="*/ 51 h 3605"/>
                <a:gd name="T12" fmla="*/ 2368 w 2428"/>
                <a:gd name="T13" fmla="*/ 77 h 3605"/>
                <a:gd name="T14" fmla="*/ 2389 w 2428"/>
                <a:gd name="T15" fmla="*/ 106 h 3605"/>
                <a:gd name="T16" fmla="*/ 2405 w 2428"/>
                <a:gd name="T17" fmla="*/ 139 h 3605"/>
                <a:gd name="T18" fmla="*/ 2418 w 2428"/>
                <a:gd name="T19" fmla="*/ 173 h 3605"/>
                <a:gd name="T20" fmla="*/ 2426 w 2428"/>
                <a:gd name="T21" fmla="*/ 207 h 3605"/>
                <a:gd name="T22" fmla="*/ 2428 w 2428"/>
                <a:gd name="T23" fmla="*/ 243 h 3605"/>
                <a:gd name="T24" fmla="*/ 2428 w 2428"/>
                <a:gd name="T25" fmla="*/ 3389 h 3605"/>
                <a:gd name="T26" fmla="*/ 2424 w 2428"/>
                <a:gd name="T27" fmla="*/ 3428 h 3605"/>
                <a:gd name="T28" fmla="*/ 2417 w 2428"/>
                <a:gd name="T29" fmla="*/ 3465 h 3605"/>
                <a:gd name="T30" fmla="*/ 2402 w 2428"/>
                <a:gd name="T31" fmla="*/ 3498 h 3605"/>
                <a:gd name="T32" fmla="*/ 2383 w 2428"/>
                <a:gd name="T33" fmla="*/ 3528 h 3605"/>
                <a:gd name="T34" fmla="*/ 2358 w 2428"/>
                <a:gd name="T35" fmla="*/ 3554 h 3605"/>
                <a:gd name="T36" fmla="*/ 2329 w 2428"/>
                <a:gd name="T37" fmla="*/ 3575 h 3605"/>
                <a:gd name="T38" fmla="*/ 2296 w 2428"/>
                <a:gd name="T39" fmla="*/ 3592 h 3605"/>
                <a:gd name="T40" fmla="*/ 2260 w 2428"/>
                <a:gd name="T41" fmla="*/ 3601 h 3605"/>
                <a:gd name="T42" fmla="*/ 2221 w 2428"/>
                <a:gd name="T43" fmla="*/ 3605 h 3605"/>
                <a:gd name="T44" fmla="*/ 0 w 2428"/>
                <a:gd name="T45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28" h="3605">
                  <a:moveTo>
                    <a:pt x="0" y="0"/>
                  </a:moveTo>
                  <a:lnTo>
                    <a:pt x="2221" y="0"/>
                  </a:lnTo>
                  <a:lnTo>
                    <a:pt x="2254" y="4"/>
                  </a:lnTo>
                  <a:lnTo>
                    <a:pt x="2287" y="14"/>
                  </a:lnTo>
                  <a:lnTo>
                    <a:pt x="2317" y="30"/>
                  </a:lnTo>
                  <a:lnTo>
                    <a:pt x="2345" y="51"/>
                  </a:lnTo>
                  <a:lnTo>
                    <a:pt x="2368" y="77"/>
                  </a:lnTo>
                  <a:lnTo>
                    <a:pt x="2389" y="106"/>
                  </a:lnTo>
                  <a:lnTo>
                    <a:pt x="2405" y="139"/>
                  </a:lnTo>
                  <a:lnTo>
                    <a:pt x="2418" y="173"/>
                  </a:lnTo>
                  <a:lnTo>
                    <a:pt x="2426" y="207"/>
                  </a:lnTo>
                  <a:lnTo>
                    <a:pt x="2428" y="243"/>
                  </a:lnTo>
                  <a:lnTo>
                    <a:pt x="2428" y="3389"/>
                  </a:lnTo>
                  <a:lnTo>
                    <a:pt x="2424" y="3428"/>
                  </a:lnTo>
                  <a:lnTo>
                    <a:pt x="2417" y="3465"/>
                  </a:lnTo>
                  <a:lnTo>
                    <a:pt x="2402" y="3498"/>
                  </a:lnTo>
                  <a:lnTo>
                    <a:pt x="2383" y="3528"/>
                  </a:lnTo>
                  <a:lnTo>
                    <a:pt x="2358" y="3554"/>
                  </a:lnTo>
                  <a:lnTo>
                    <a:pt x="2329" y="3575"/>
                  </a:lnTo>
                  <a:lnTo>
                    <a:pt x="2296" y="3592"/>
                  </a:lnTo>
                  <a:lnTo>
                    <a:pt x="2260" y="3601"/>
                  </a:lnTo>
                  <a:lnTo>
                    <a:pt x="2221" y="3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DAE5"/>
            </a:solidFill>
            <a:ln w="0">
              <a:solidFill>
                <a:srgbClr val="C6DA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Rectangle 214">
              <a:extLst>
                <a:ext uri="{FF2B5EF4-FFF2-40B4-BE49-F238E27FC236}">
                  <a16:creationId xmlns:a16="http://schemas.microsoft.com/office/drawing/2014/main" id="{1968961E-E206-48F5-9A19-62A550081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665"/>
              <a:ext cx="155" cy="209"/>
            </a:xfrm>
            <a:prstGeom prst="rect">
              <a:avLst/>
            </a:pr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Rectangle 215">
              <a:extLst>
                <a:ext uri="{FF2B5EF4-FFF2-40B4-BE49-F238E27FC236}">
                  <a16:creationId xmlns:a16="http://schemas.microsoft.com/office/drawing/2014/main" id="{A9FAA25E-A586-49D6-B8FD-ACC3D7198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683"/>
              <a:ext cx="329" cy="17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Rectangle 216">
              <a:extLst>
                <a:ext uri="{FF2B5EF4-FFF2-40B4-BE49-F238E27FC236}">
                  <a16:creationId xmlns:a16="http://schemas.microsoft.com/office/drawing/2014/main" id="{55001C2D-36D3-449E-801F-429390A35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735"/>
              <a:ext cx="329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Rectangle 217">
              <a:extLst>
                <a:ext uri="{FF2B5EF4-FFF2-40B4-BE49-F238E27FC236}">
                  <a16:creationId xmlns:a16="http://schemas.microsoft.com/office/drawing/2014/main" id="{929C7B0A-B84D-4A71-A2A7-776495A4E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787"/>
              <a:ext cx="329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Rectangle 218">
              <a:extLst>
                <a:ext uri="{FF2B5EF4-FFF2-40B4-BE49-F238E27FC236}">
                  <a16:creationId xmlns:a16="http://schemas.microsoft.com/office/drawing/2014/main" id="{3FFD13AA-75A6-4AD3-92F1-831926646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839"/>
              <a:ext cx="208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219">
              <a:extLst>
                <a:ext uri="{FF2B5EF4-FFF2-40B4-BE49-F238E27FC236}">
                  <a16:creationId xmlns:a16="http://schemas.microsoft.com/office/drawing/2014/main" id="{1BAAD1B7-10F3-4D39-BA0A-3E70D22BF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" y="1593"/>
              <a:ext cx="24" cy="24"/>
            </a:xfrm>
            <a:custGeom>
              <a:avLst/>
              <a:gdLst>
                <a:gd name="T0" fmla="*/ 50 w 99"/>
                <a:gd name="T1" fmla="*/ 0 h 97"/>
                <a:gd name="T2" fmla="*/ 68 w 99"/>
                <a:gd name="T3" fmla="*/ 3 h 97"/>
                <a:gd name="T4" fmla="*/ 84 w 99"/>
                <a:gd name="T5" fmla="*/ 13 h 97"/>
                <a:gd name="T6" fmla="*/ 95 w 99"/>
                <a:gd name="T7" fmla="*/ 29 h 97"/>
                <a:gd name="T8" fmla="*/ 99 w 99"/>
                <a:gd name="T9" fmla="*/ 49 h 97"/>
                <a:gd name="T10" fmla="*/ 95 w 99"/>
                <a:gd name="T11" fmla="*/ 67 h 97"/>
                <a:gd name="T12" fmla="*/ 84 w 99"/>
                <a:gd name="T13" fmla="*/ 83 h 97"/>
                <a:gd name="T14" fmla="*/ 68 w 99"/>
                <a:gd name="T15" fmla="*/ 93 h 97"/>
                <a:gd name="T16" fmla="*/ 50 w 99"/>
                <a:gd name="T17" fmla="*/ 97 h 97"/>
                <a:gd name="T18" fmla="*/ 31 w 99"/>
                <a:gd name="T19" fmla="*/ 93 h 97"/>
                <a:gd name="T20" fmla="*/ 15 w 99"/>
                <a:gd name="T21" fmla="*/ 83 h 97"/>
                <a:gd name="T22" fmla="*/ 4 w 99"/>
                <a:gd name="T23" fmla="*/ 67 h 97"/>
                <a:gd name="T24" fmla="*/ 0 w 99"/>
                <a:gd name="T25" fmla="*/ 49 h 97"/>
                <a:gd name="T26" fmla="*/ 4 w 99"/>
                <a:gd name="T27" fmla="*/ 29 h 97"/>
                <a:gd name="T28" fmla="*/ 15 w 99"/>
                <a:gd name="T29" fmla="*/ 13 h 97"/>
                <a:gd name="T30" fmla="*/ 31 w 99"/>
                <a:gd name="T31" fmla="*/ 3 h 97"/>
                <a:gd name="T32" fmla="*/ 50 w 99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97">
                  <a:moveTo>
                    <a:pt x="50" y="0"/>
                  </a:moveTo>
                  <a:lnTo>
                    <a:pt x="68" y="3"/>
                  </a:lnTo>
                  <a:lnTo>
                    <a:pt x="84" y="13"/>
                  </a:lnTo>
                  <a:lnTo>
                    <a:pt x="95" y="29"/>
                  </a:lnTo>
                  <a:lnTo>
                    <a:pt x="99" y="49"/>
                  </a:lnTo>
                  <a:lnTo>
                    <a:pt x="95" y="67"/>
                  </a:lnTo>
                  <a:lnTo>
                    <a:pt x="84" y="83"/>
                  </a:lnTo>
                  <a:lnTo>
                    <a:pt x="68" y="93"/>
                  </a:lnTo>
                  <a:lnTo>
                    <a:pt x="50" y="97"/>
                  </a:lnTo>
                  <a:lnTo>
                    <a:pt x="31" y="93"/>
                  </a:lnTo>
                  <a:lnTo>
                    <a:pt x="15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5" y="13"/>
                  </a:lnTo>
                  <a:lnTo>
                    <a:pt x="31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220">
              <a:extLst>
                <a:ext uri="{FF2B5EF4-FFF2-40B4-BE49-F238E27FC236}">
                  <a16:creationId xmlns:a16="http://schemas.microsoft.com/office/drawing/2014/main" id="{BECB3C5F-F607-4989-AE9B-F0F99A687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" y="1593"/>
              <a:ext cx="25" cy="24"/>
            </a:xfrm>
            <a:custGeom>
              <a:avLst/>
              <a:gdLst>
                <a:gd name="T0" fmla="*/ 50 w 98"/>
                <a:gd name="T1" fmla="*/ 0 h 97"/>
                <a:gd name="T2" fmla="*/ 68 w 98"/>
                <a:gd name="T3" fmla="*/ 3 h 97"/>
                <a:gd name="T4" fmla="*/ 84 w 98"/>
                <a:gd name="T5" fmla="*/ 13 h 97"/>
                <a:gd name="T6" fmla="*/ 94 w 98"/>
                <a:gd name="T7" fmla="*/ 29 h 97"/>
                <a:gd name="T8" fmla="*/ 98 w 98"/>
                <a:gd name="T9" fmla="*/ 49 h 97"/>
                <a:gd name="T10" fmla="*/ 94 w 98"/>
                <a:gd name="T11" fmla="*/ 67 h 97"/>
                <a:gd name="T12" fmla="*/ 84 w 98"/>
                <a:gd name="T13" fmla="*/ 83 h 97"/>
                <a:gd name="T14" fmla="*/ 68 w 98"/>
                <a:gd name="T15" fmla="*/ 93 h 97"/>
                <a:gd name="T16" fmla="*/ 50 w 98"/>
                <a:gd name="T17" fmla="*/ 97 h 97"/>
                <a:gd name="T18" fmla="*/ 30 w 98"/>
                <a:gd name="T19" fmla="*/ 93 h 97"/>
                <a:gd name="T20" fmla="*/ 14 w 98"/>
                <a:gd name="T21" fmla="*/ 83 h 97"/>
                <a:gd name="T22" fmla="*/ 4 w 98"/>
                <a:gd name="T23" fmla="*/ 67 h 97"/>
                <a:gd name="T24" fmla="*/ 0 w 98"/>
                <a:gd name="T25" fmla="*/ 49 h 97"/>
                <a:gd name="T26" fmla="*/ 4 w 98"/>
                <a:gd name="T27" fmla="*/ 29 h 97"/>
                <a:gd name="T28" fmla="*/ 14 w 98"/>
                <a:gd name="T29" fmla="*/ 13 h 97"/>
                <a:gd name="T30" fmla="*/ 30 w 98"/>
                <a:gd name="T31" fmla="*/ 3 h 97"/>
                <a:gd name="T32" fmla="*/ 50 w 98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97">
                  <a:moveTo>
                    <a:pt x="50" y="0"/>
                  </a:moveTo>
                  <a:lnTo>
                    <a:pt x="68" y="3"/>
                  </a:lnTo>
                  <a:lnTo>
                    <a:pt x="84" y="13"/>
                  </a:lnTo>
                  <a:lnTo>
                    <a:pt x="94" y="29"/>
                  </a:lnTo>
                  <a:lnTo>
                    <a:pt x="98" y="49"/>
                  </a:lnTo>
                  <a:lnTo>
                    <a:pt x="94" y="67"/>
                  </a:lnTo>
                  <a:lnTo>
                    <a:pt x="84" y="83"/>
                  </a:lnTo>
                  <a:lnTo>
                    <a:pt x="68" y="93"/>
                  </a:lnTo>
                  <a:lnTo>
                    <a:pt x="50" y="97"/>
                  </a:lnTo>
                  <a:lnTo>
                    <a:pt x="30" y="93"/>
                  </a:lnTo>
                  <a:lnTo>
                    <a:pt x="14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4" y="13"/>
                  </a:lnTo>
                  <a:lnTo>
                    <a:pt x="30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221">
              <a:extLst>
                <a:ext uri="{FF2B5EF4-FFF2-40B4-BE49-F238E27FC236}">
                  <a16:creationId xmlns:a16="http://schemas.microsoft.com/office/drawing/2014/main" id="{BB7E13F3-9B7C-442C-8A7D-7B16742B8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593"/>
              <a:ext cx="24" cy="24"/>
            </a:xfrm>
            <a:custGeom>
              <a:avLst/>
              <a:gdLst>
                <a:gd name="T0" fmla="*/ 48 w 98"/>
                <a:gd name="T1" fmla="*/ 0 h 97"/>
                <a:gd name="T2" fmla="*/ 68 w 98"/>
                <a:gd name="T3" fmla="*/ 3 h 97"/>
                <a:gd name="T4" fmla="*/ 83 w 98"/>
                <a:gd name="T5" fmla="*/ 13 h 97"/>
                <a:gd name="T6" fmla="*/ 94 w 98"/>
                <a:gd name="T7" fmla="*/ 29 h 97"/>
                <a:gd name="T8" fmla="*/ 98 w 98"/>
                <a:gd name="T9" fmla="*/ 49 h 97"/>
                <a:gd name="T10" fmla="*/ 94 w 98"/>
                <a:gd name="T11" fmla="*/ 67 h 97"/>
                <a:gd name="T12" fmla="*/ 83 w 98"/>
                <a:gd name="T13" fmla="*/ 83 h 97"/>
                <a:gd name="T14" fmla="*/ 68 w 98"/>
                <a:gd name="T15" fmla="*/ 93 h 97"/>
                <a:gd name="T16" fmla="*/ 48 w 98"/>
                <a:gd name="T17" fmla="*/ 97 h 97"/>
                <a:gd name="T18" fmla="*/ 30 w 98"/>
                <a:gd name="T19" fmla="*/ 93 h 97"/>
                <a:gd name="T20" fmla="*/ 14 w 98"/>
                <a:gd name="T21" fmla="*/ 83 h 97"/>
                <a:gd name="T22" fmla="*/ 4 w 98"/>
                <a:gd name="T23" fmla="*/ 67 h 97"/>
                <a:gd name="T24" fmla="*/ 0 w 98"/>
                <a:gd name="T25" fmla="*/ 49 h 97"/>
                <a:gd name="T26" fmla="*/ 4 w 98"/>
                <a:gd name="T27" fmla="*/ 29 h 97"/>
                <a:gd name="T28" fmla="*/ 14 w 98"/>
                <a:gd name="T29" fmla="*/ 13 h 97"/>
                <a:gd name="T30" fmla="*/ 30 w 98"/>
                <a:gd name="T31" fmla="*/ 3 h 97"/>
                <a:gd name="T32" fmla="*/ 48 w 98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97">
                  <a:moveTo>
                    <a:pt x="48" y="0"/>
                  </a:moveTo>
                  <a:lnTo>
                    <a:pt x="68" y="3"/>
                  </a:lnTo>
                  <a:lnTo>
                    <a:pt x="83" y="13"/>
                  </a:lnTo>
                  <a:lnTo>
                    <a:pt x="94" y="29"/>
                  </a:lnTo>
                  <a:lnTo>
                    <a:pt x="98" y="49"/>
                  </a:lnTo>
                  <a:lnTo>
                    <a:pt x="94" y="67"/>
                  </a:lnTo>
                  <a:lnTo>
                    <a:pt x="83" y="83"/>
                  </a:lnTo>
                  <a:lnTo>
                    <a:pt x="68" y="93"/>
                  </a:lnTo>
                  <a:lnTo>
                    <a:pt x="48" y="97"/>
                  </a:lnTo>
                  <a:lnTo>
                    <a:pt x="30" y="93"/>
                  </a:lnTo>
                  <a:lnTo>
                    <a:pt x="14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4" y="13"/>
                  </a:lnTo>
                  <a:lnTo>
                    <a:pt x="30" y="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Rectangle 222">
              <a:extLst>
                <a:ext uri="{FF2B5EF4-FFF2-40B4-BE49-F238E27FC236}">
                  <a16:creationId xmlns:a16="http://schemas.microsoft.com/office/drawing/2014/main" id="{B6DB899A-7D32-40AF-986E-2B30748CA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943"/>
              <a:ext cx="519" cy="105"/>
            </a:xfrm>
            <a:prstGeom prst="rect">
              <a:avLst/>
            </a:prstGeom>
            <a:solidFill>
              <a:srgbClr val="23C181"/>
            </a:solidFill>
            <a:ln w="0">
              <a:solidFill>
                <a:srgbClr val="23C1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Rectangle 223">
              <a:extLst>
                <a:ext uri="{FF2B5EF4-FFF2-40B4-BE49-F238E27FC236}">
                  <a16:creationId xmlns:a16="http://schemas.microsoft.com/office/drawing/2014/main" id="{090416D9-AAF8-47DE-BAD5-7E7F39A5D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2100"/>
              <a:ext cx="69" cy="260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Rectangle 224">
              <a:extLst>
                <a:ext uri="{FF2B5EF4-FFF2-40B4-BE49-F238E27FC236}">
                  <a16:creationId xmlns:a16="http://schemas.microsoft.com/office/drawing/2014/main" id="{11532B5A-66C8-4143-A8D6-5B0647E86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2152"/>
              <a:ext cx="52" cy="208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Rectangle 225">
              <a:extLst>
                <a:ext uri="{FF2B5EF4-FFF2-40B4-BE49-F238E27FC236}">
                  <a16:creationId xmlns:a16="http://schemas.microsoft.com/office/drawing/2014/main" id="{FAE73B3F-19CB-4F10-9579-A17DBD5B0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2221"/>
              <a:ext cx="69" cy="139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Rectangle 226">
              <a:extLst>
                <a:ext uri="{FF2B5EF4-FFF2-40B4-BE49-F238E27FC236}">
                  <a16:creationId xmlns:a16="http://schemas.microsoft.com/office/drawing/2014/main" id="{5CCDCC35-5DAC-4C9B-8D56-9CD951218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" y="2186"/>
              <a:ext cx="52" cy="174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Rectangle 227">
              <a:extLst>
                <a:ext uri="{FF2B5EF4-FFF2-40B4-BE49-F238E27FC236}">
                  <a16:creationId xmlns:a16="http://schemas.microsoft.com/office/drawing/2014/main" id="{AA54856E-2D4E-42AE-A3F2-FEBC7CA6F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" y="2256"/>
              <a:ext cx="69" cy="104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228">
              <a:extLst>
                <a:ext uri="{FF2B5EF4-FFF2-40B4-BE49-F238E27FC236}">
                  <a16:creationId xmlns:a16="http://schemas.microsoft.com/office/drawing/2014/main" id="{38CB0391-53A0-4047-B049-412AF4393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2461"/>
              <a:ext cx="55" cy="56"/>
            </a:xfrm>
            <a:custGeom>
              <a:avLst/>
              <a:gdLst>
                <a:gd name="T0" fmla="*/ 111 w 221"/>
                <a:gd name="T1" fmla="*/ 0 h 223"/>
                <a:gd name="T2" fmla="*/ 139 w 221"/>
                <a:gd name="T3" fmla="*/ 4 h 223"/>
                <a:gd name="T4" fmla="*/ 166 w 221"/>
                <a:gd name="T5" fmla="*/ 15 h 223"/>
                <a:gd name="T6" fmla="*/ 189 w 221"/>
                <a:gd name="T7" fmla="*/ 33 h 223"/>
                <a:gd name="T8" fmla="*/ 206 w 221"/>
                <a:gd name="T9" fmla="*/ 55 h 223"/>
                <a:gd name="T10" fmla="*/ 217 w 221"/>
                <a:gd name="T11" fmla="*/ 81 h 223"/>
                <a:gd name="T12" fmla="*/ 221 w 221"/>
                <a:gd name="T13" fmla="*/ 111 h 223"/>
                <a:gd name="T14" fmla="*/ 217 w 221"/>
                <a:gd name="T15" fmla="*/ 140 h 223"/>
                <a:gd name="T16" fmla="*/ 206 w 221"/>
                <a:gd name="T17" fmla="*/ 168 h 223"/>
                <a:gd name="T18" fmla="*/ 189 w 221"/>
                <a:gd name="T19" fmla="*/ 190 h 223"/>
                <a:gd name="T20" fmla="*/ 166 w 221"/>
                <a:gd name="T21" fmla="*/ 207 h 223"/>
                <a:gd name="T22" fmla="*/ 139 w 221"/>
                <a:gd name="T23" fmla="*/ 219 h 223"/>
                <a:gd name="T24" fmla="*/ 111 w 221"/>
                <a:gd name="T25" fmla="*/ 223 h 223"/>
                <a:gd name="T26" fmla="*/ 81 w 221"/>
                <a:gd name="T27" fmla="*/ 219 h 223"/>
                <a:gd name="T28" fmla="*/ 55 w 221"/>
                <a:gd name="T29" fmla="*/ 207 h 223"/>
                <a:gd name="T30" fmla="*/ 31 w 221"/>
                <a:gd name="T31" fmla="*/ 190 h 223"/>
                <a:gd name="T32" fmla="*/ 14 w 221"/>
                <a:gd name="T33" fmla="*/ 168 h 223"/>
                <a:gd name="T34" fmla="*/ 4 w 221"/>
                <a:gd name="T35" fmla="*/ 140 h 223"/>
                <a:gd name="T36" fmla="*/ 0 w 221"/>
                <a:gd name="T37" fmla="*/ 111 h 223"/>
                <a:gd name="T38" fmla="*/ 4 w 221"/>
                <a:gd name="T39" fmla="*/ 81 h 223"/>
                <a:gd name="T40" fmla="*/ 14 w 221"/>
                <a:gd name="T41" fmla="*/ 55 h 223"/>
                <a:gd name="T42" fmla="*/ 31 w 221"/>
                <a:gd name="T43" fmla="*/ 33 h 223"/>
                <a:gd name="T44" fmla="*/ 55 w 221"/>
                <a:gd name="T45" fmla="*/ 15 h 223"/>
                <a:gd name="T46" fmla="*/ 81 w 221"/>
                <a:gd name="T47" fmla="*/ 4 h 223"/>
                <a:gd name="T48" fmla="*/ 111 w 221"/>
                <a:gd name="T4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1" h="223">
                  <a:moveTo>
                    <a:pt x="111" y="0"/>
                  </a:moveTo>
                  <a:lnTo>
                    <a:pt x="139" y="4"/>
                  </a:lnTo>
                  <a:lnTo>
                    <a:pt x="166" y="15"/>
                  </a:lnTo>
                  <a:lnTo>
                    <a:pt x="189" y="33"/>
                  </a:lnTo>
                  <a:lnTo>
                    <a:pt x="206" y="55"/>
                  </a:lnTo>
                  <a:lnTo>
                    <a:pt x="217" y="81"/>
                  </a:lnTo>
                  <a:lnTo>
                    <a:pt x="221" y="111"/>
                  </a:lnTo>
                  <a:lnTo>
                    <a:pt x="217" y="140"/>
                  </a:lnTo>
                  <a:lnTo>
                    <a:pt x="206" y="168"/>
                  </a:lnTo>
                  <a:lnTo>
                    <a:pt x="189" y="190"/>
                  </a:lnTo>
                  <a:lnTo>
                    <a:pt x="166" y="207"/>
                  </a:lnTo>
                  <a:lnTo>
                    <a:pt x="139" y="219"/>
                  </a:lnTo>
                  <a:lnTo>
                    <a:pt x="111" y="223"/>
                  </a:lnTo>
                  <a:lnTo>
                    <a:pt x="81" y="219"/>
                  </a:lnTo>
                  <a:lnTo>
                    <a:pt x="55" y="207"/>
                  </a:lnTo>
                  <a:lnTo>
                    <a:pt x="31" y="190"/>
                  </a:lnTo>
                  <a:lnTo>
                    <a:pt x="14" y="168"/>
                  </a:lnTo>
                  <a:lnTo>
                    <a:pt x="4" y="140"/>
                  </a:lnTo>
                  <a:lnTo>
                    <a:pt x="0" y="111"/>
                  </a:lnTo>
                  <a:lnTo>
                    <a:pt x="4" y="81"/>
                  </a:lnTo>
                  <a:lnTo>
                    <a:pt x="14" y="55"/>
                  </a:lnTo>
                  <a:lnTo>
                    <a:pt x="31" y="33"/>
                  </a:lnTo>
                  <a:lnTo>
                    <a:pt x="55" y="15"/>
                  </a:lnTo>
                  <a:lnTo>
                    <a:pt x="81" y="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7" name="Group 39">
            <a:extLst>
              <a:ext uri="{FF2B5EF4-FFF2-40B4-BE49-F238E27FC236}">
                <a16:creationId xmlns:a16="http://schemas.microsoft.com/office/drawing/2014/main" id="{2D2E05CB-3448-46E4-A354-56854F1393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0195" y="4513986"/>
            <a:ext cx="363457" cy="630468"/>
            <a:chOff x="1761" y="136"/>
            <a:chExt cx="594" cy="1041"/>
          </a:xfrm>
        </p:grpSpPr>
        <p:sp>
          <p:nvSpPr>
            <p:cNvPr id="88" name="AutoShape 38">
              <a:extLst>
                <a:ext uri="{FF2B5EF4-FFF2-40B4-BE49-F238E27FC236}">
                  <a16:creationId xmlns:a16="http://schemas.microsoft.com/office/drawing/2014/main" id="{014B6185-6253-4189-8359-31F86AF49A4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63" y="136"/>
              <a:ext cx="592" cy="1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E8A60F4B-1137-458B-85ED-D54295854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" y="136"/>
              <a:ext cx="593" cy="1041"/>
            </a:xfrm>
            <a:custGeom>
              <a:avLst/>
              <a:gdLst>
                <a:gd name="T0" fmla="*/ 202 w 2364"/>
                <a:gd name="T1" fmla="*/ 0 h 4164"/>
                <a:gd name="T2" fmla="*/ 2163 w 2364"/>
                <a:gd name="T3" fmla="*/ 0 h 4164"/>
                <a:gd name="T4" fmla="*/ 2197 w 2364"/>
                <a:gd name="T5" fmla="*/ 1 h 4164"/>
                <a:gd name="T6" fmla="*/ 2229 w 2364"/>
                <a:gd name="T7" fmla="*/ 8 h 4164"/>
                <a:gd name="T8" fmla="*/ 2258 w 2364"/>
                <a:gd name="T9" fmla="*/ 16 h 4164"/>
                <a:gd name="T10" fmla="*/ 2284 w 2364"/>
                <a:gd name="T11" fmla="*/ 29 h 4164"/>
                <a:gd name="T12" fmla="*/ 2308 w 2364"/>
                <a:gd name="T13" fmla="*/ 45 h 4164"/>
                <a:gd name="T14" fmla="*/ 2327 w 2364"/>
                <a:gd name="T15" fmla="*/ 66 h 4164"/>
                <a:gd name="T16" fmla="*/ 2344 w 2364"/>
                <a:gd name="T17" fmla="*/ 90 h 4164"/>
                <a:gd name="T18" fmla="*/ 2355 w 2364"/>
                <a:gd name="T19" fmla="*/ 116 h 4164"/>
                <a:gd name="T20" fmla="*/ 2361 w 2364"/>
                <a:gd name="T21" fmla="*/ 146 h 4164"/>
                <a:gd name="T22" fmla="*/ 2364 w 2364"/>
                <a:gd name="T23" fmla="*/ 180 h 4164"/>
                <a:gd name="T24" fmla="*/ 2364 w 2364"/>
                <a:gd name="T25" fmla="*/ 3984 h 4164"/>
                <a:gd name="T26" fmla="*/ 2361 w 2364"/>
                <a:gd name="T27" fmla="*/ 4018 h 4164"/>
                <a:gd name="T28" fmla="*/ 2355 w 2364"/>
                <a:gd name="T29" fmla="*/ 4048 h 4164"/>
                <a:gd name="T30" fmla="*/ 2344 w 2364"/>
                <a:gd name="T31" fmla="*/ 4074 h 4164"/>
                <a:gd name="T32" fmla="*/ 2327 w 2364"/>
                <a:gd name="T33" fmla="*/ 4098 h 4164"/>
                <a:gd name="T34" fmla="*/ 2308 w 2364"/>
                <a:gd name="T35" fmla="*/ 4119 h 4164"/>
                <a:gd name="T36" fmla="*/ 2284 w 2364"/>
                <a:gd name="T37" fmla="*/ 4135 h 4164"/>
                <a:gd name="T38" fmla="*/ 2258 w 2364"/>
                <a:gd name="T39" fmla="*/ 4148 h 4164"/>
                <a:gd name="T40" fmla="*/ 2229 w 2364"/>
                <a:gd name="T41" fmla="*/ 4156 h 4164"/>
                <a:gd name="T42" fmla="*/ 2197 w 2364"/>
                <a:gd name="T43" fmla="*/ 4163 h 4164"/>
                <a:gd name="T44" fmla="*/ 2163 w 2364"/>
                <a:gd name="T45" fmla="*/ 4164 h 4164"/>
                <a:gd name="T46" fmla="*/ 202 w 2364"/>
                <a:gd name="T47" fmla="*/ 4164 h 4164"/>
                <a:gd name="T48" fmla="*/ 168 w 2364"/>
                <a:gd name="T49" fmla="*/ 4163 h 4164"/>
                <a:gd name="T50" fmla="*/ 135 w 2364"/>
                <a:gd name="T51" fmla="*/ 4156 h 4164"/>
                <a:gd name="T52" fmla="*/ 106 w 2364"/>
                <a:gd name="T53" fmla="*/ 4148 h 4164"/>
                <a:gd name="T54" fmla="*/ 79 w 2364"/>
                <a:gd name="T55" fmla="*/ 4135 h 4164"/>
                <a:gd name="T56" fmla="*/ 57 w 2364"/>
                <a:gd name="T57" fmla="*/ 4119 h 4164"/>
                <a:gd name="T58" fmla="*/ 36 w 2364"/>
                <a:gd name="T59" fmla="*/ 4098 h 4164"/>
                <a:gd name="T60" fmla="*/ 21 w 2364"/>
                <a:gd name="T61" fmla="*/ 4074 h 4164"/>
                <a:gd name="T62" fmla="*/ 10 w 2364"/>
                <a:gd name="T63" fmla="*/ 4048 h 4164"/>
                <a:gd name="T64" fmla="*/ 2 w 2364"/>
                <a:gd name="T65" fmla="*/ 4018 h 4164"/>
                <a:gd name="T66" fmla="*/ 0 w 2364"/>
                <a:gd name="T67" fmla="*/ 3984 h 4164"/>
                <a:gd name="T68" fmla="*/ 0 w 2364"/>
                <a:gd name="T69" fmla="*/ 180 h 4164"/>
                <a:gd name="T70" fmla="*/ 2 w 2364"/>
                <a:gd name="T71" fmla="*/ 146 h 4164"/>
                <a:gd name="T72" fmla="*/ 10 w 2364"/>
                <a:gd name="T73" fmla="*/ 116 h 4164"/>
                <a:gd name="T74" fmla="*/ 21 w 2364"/>
                <a:gd name="T75" fmla="*/ 90 h 4164"/>
                <a:gd name="T76" fmla="*/ 36 w 2364"/>
                <a:gd name="T77" fmla="*/ 66 h 4164"/>
                <a:gd name="T78" fmla="*/ 57 w 2364"/>
                <a:gd name="T79" fmla="*/ 45 h 4164"/>
                <a:gd name="T80" fmla="*/ 79 w 2364"/>
                <a:gd name="T81" fmla="*/ 29 h 4164"/>
                <a:gd name="T82" fmla="*/ 106 w 2364"/>
                <a:gd name="T83" fmla="*/ 16 h 4164"/>
                <a:gd name="T84" fmla="*/ 135 w 2364"/>
                <a:gd name="T85" fmla="*/ 8 h 4164"/>
                <a:gd name="T86" fmla="*/ 168 w 2364"/>
                <a:gd name="T87" fmla="*/ 1 h 4164"/>
                <a:gd name="T88" fmla="*/ 202 w 2364"/>
                <a:gd name="T89" fmla="*/ 0 h 4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64" h="4164">
                  <a:moveTo>
                    <a:pt x="202" y="0"/>
                  </a:moveTo>
                  <a:lnTo>
                    <a:pt x="2163" y="0"/>
                  </a:lnTo>
                  <a:lnTo>
                    <a:pt x="2197" y="1"/>
                  </a:lnTo>
                  <a:lnTo>
                    <a:pt x="2229" y="8"/>
                  </a:lnTo>
                  <a:lnTo>
                    <a:pt x="2258" y="16"/>
                  </a:lnTo>
                  <a:lnTo>
                    <a:pt x="2284" y="29"/>
                  </a:lnTo>
                  <a:lnTo>
                    <a:pt x="2308" y="45"/>
                  </a:lnTo>
                  <a:lnTo>
                    <a:pt x="2327" y="66"/>
                  </a:lnTo>
                  <a:lnTo>
                    <a:pt x="2344" y="90"/>
                  </a:lnTo>
                  <a:lnTo>
                    <a:pt x="2355" y="116"/>
                  </a:lnTo>
                  <a:lnTo>
                    <a:pt x="2361" y="146"/>
                  </a:lnTo>
                  <a:lnTo>
                    <a:pt x="2364" y="180"/>
                  </a:lnTo>
                  <a:lnTo>
                    <a:pt x="2364" y="3984"/>
                  </a:lnTo>
                  <a:lnTo>
                    <a:pt x="2361" y="4018"/>
                  </a:lnTo>
                  <a:lnTo>
                    <a:pt x="2355" y="4048"/>
                  </a:lnTo>
                  <a:lnTo>
                    <a:pt x="2344" y="4074"/>
                  </a:lnTo>
                  <a:lnTo>
                    <a:pt x="2327" y="4098"/>
                  </a:lnTo>
                  <a:lnTo>
                    <a:pt x="2308" y="4119"/>
                  </a:lnTo>
                  <a:lnTo>
                    <a:pt x="2284" y="4135"/>
                  </a:lnTo>
                  <a:lnTo>
                    <a:pt x="2258" y="4148"/>
                  </a:lnTo>
                  <a:lnTo>
                    <a:pt x="2229" y="4156"/>
                  </a:lnTo>
                  <a:lnTo>
                    <a:pt x="2197" y="4163"/>
                  </a:lnTo>
                  <a:lnTo>
                    <a:pt x="2163" y="4164"/>
                  </a:lnTo>
                  <a:lnTo>
                    <a:pt x="202" y="4164"/>
                  </a:lnTo>
                  <a:lnTo>
                    <a:pt x="168" y="4163"/>
                  </a:lnTo>
                  <a:lnTo>
                    <a:pt x="135" y="4156"/>
                  </a:lnTo>
                  <a:lnTo>
                    <a:pt x="106" y="4148"/>
                  </a:lnTo>
                  <a:lnTo>
                    <a:pt x="79" y="4135"/>
                  </a:lnTo>
                  <a:lnTo>
                    <a:pt x="57" y="4119"/>
                  </a:lnTo>
                  <a:lnTo>
                    <a:pt x="36" y="4098"/>
                  </a:lnTo>
                  <a:lnTo>
                    <a:pt x="21" y="4074"/>
                  </a:lnTo>
                  <a:lnTo>
                    <a:pt x="10" y="4048"/>
                  </a:lnTo>
                  <a:lnTo>
                    <a:pt x="2" y="4018"/>
                  </a:lnTo>
                  <a:lnTo>
                    <a:pt x="0" y="3984"/>
                  </a:lnTo>
                  <a:lnTo>
                    <a:pt x="0" y="180"/>
                  </a:lnTo>
                  <a:lnTo>
                    <a:pt x="2" y="146"/>
                  </a:lnTo>
                  <a:lnTo>
                    <a:pt x="10" y="116"/>
                  </a:lnTo>
                  <a:lnTo>
                    <a:pt x="21" y="90"/>
                  </a:lnTo>
                  <a:lnTo>
                    <a:pt x="36" y="66"/>
                  </a:lnTo>
                  <a:lnTo>
                    <a:pt x="57" y="45"/>
                  </a:lnTo>
                  <a:lnTo>
                    <a:pt x="79" y="29"/>
                  </a:lnTo>
                  <a:lnTo>
                    <a:pt x="106" y="16"/>
                  </a:lnTo>
                  <a:lnTo>
                    <a:pt x="135" y="8"/>
                  </a:lnTo>
                  <a:lnTo>
                    <a:pt x="168" y="1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E6F0F4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4B248F49-A656-4D82-AEAA-E8797007E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" y="136"/>
              <a:ext cx="539" cy="1039"/>
            </a:xfrm>
            <a:custGeom>
              <a:avLst/>
              <a:gdLst>
                <a:gd name="T0" fmla="*/ 0 w 2156"/>
                <a:gd name="T1" fmla="*/ 0 h 4156"/>
                <a:gd name="T2" fmla="*/ 1955 w 2156"/>
                <a:gd name="T3" fmla="*/ 0 h 4156"/>
                <a:gd name="T4" fmla="*/ 1989 w 2156"/>
                <a:gd name="T5" fmla="*/ 1 h 4156"/>
                <a:gd name="T6" fmla="*/ 2021 w 2156"/>
                <a:gd name="T7" fmla="*/ 8 h 4156"/>
                <a:gd name="T8" fmla="*/ 2050 w 2156"/>
                <a:gd name="T9" fmla="*/ 16 h 4156"/>
                <a:gd name="T10" fmla="*/ 2076 w 2156"/>
                <a:gd name="T11" fmla="*/ 29 h 4156"/>
                <a:gd name="T12" fmla="*/ 2100 w 2156"/>
                <a:gd name="T13" fmla="*/ 45 h 4156"/>
                <a:gd name="T14" fmla="*/ 2119 w 2156"/>
                <a:gd name="T15" fmla="*/ 66 h 4156"/>
                <a:gd name="T16" fmla="*/ 2136 w 2156"/>
                <a:gd name="T17" fmla="*/ 90 h 4156"/>
                <a:gd name="T18" fmla="*/ 2147 w 2156"/>
                <a:gd name="T19" fmla="*/ 116 h 4156"/>
                <a:gd name="T20" fmla="*/ 2153 w 2156"/>
                <a:gd name="T21" fmla="*/ 146 h 4156"/>
                <a:gd name="T22" fmla="*/ 2156 w 2156"/>
                <a:gd name="T23" fmla="*/ 180 h 4156"/>
                <a:gd name="T24" fmla="*/ 2156 w 2156"/>
                <a:gd name="T25" fmla="*/ 3976 h 4156"/>
                <a:gd name="T26" fmla="*/ 2153 w 2156"/>
                <a:gd name="T27" fmla="*/ 4010 h 4156"/>
                <a:gd name="T28" fmla="*/ 2147 w 2156"/>
                <a:gd name="T29" fmla="*/ 4040 h 4156"/>
                <a:gd name="T30" fmla="*/ 2136 w 2156"/>
                <a:gd name="T31" fmla="*/ 4068 h 4156"/>
                <a:gd name="T32" fmla="*/ 2119 w 2156"/>
                <a:gd name="T33" fmla="*/ 4091 h 4156"/>
                <a:gd name="T34" fmla="*/ 2100 w 2156"/>
                <a:gd name="T35" fmla="*/ 4111 h 4156"/>
                <a:gd name="T36" fmla="*/ 2076 w 2156"/>
                <a:gd name="T37" fmla="*/ 4127 h 4156"/>
                <a:gd name="T38" fmla="*/ 2050 w 2156"/>
                <a:gd name="T39" fmla="*/ 4140 h 4156"/>
                <a:gd name="T40" fmla="*/ 2021 w 2156"/>
                <a:gd name="T41" fmla="*/ 4150 h 4156"/>
                <a:gd name="T42" fmla="*/ 1989 w 2156"/>
                <a:gd name="T43" fmla="*/ 4155 h 4156"/>
                <a:gd name="T44" fmla="*/ 1955 w 2156"/>
                <a:gd name="T45" fmla="*/ 4156 h 4156"/>
                <a:gd name="T46" fmla="*/ 0 w 2156"/>
                <a:gd name="T47" fmla="*/ 4156 h 4156"/>
                <a:gd name="T48" fmla="*/ 0 w 2156"/>
                <a:gd name="T49" fmla="*/ 0 h 4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6" h="4156">
                  <a:moveTo>
                    <a:pt x="0" y="0"/>
                  </a:moveTo>
                  <a:lnTo>
                    <a:pt x="1955" y="0"/>
                  </a:lnTo>
                  <a:lnTo>
                    <a:pt x="1989" y="1"/>
                  </a:lnTo>
                  <a:lnTo>
                    <a:pt x="2021" y="8"/>
                  </a:lnTo>
                  <a:lnTo>
                    <a:pt x="2050" y="16"/>
                  </a:lnTo>
                  <a:lnTo>
                    <a:pt x="2076" y="29"/>
                  </a:lnTo>
                  <a:lnTo>
                    <a:pt x="2100" y="45"/>
                  </a:lnTo>
                  <a:lnTo>
                    <a:pt x="2119" y="66"/>
                  </a:lnTo>
                  <a:lnTo>
                    <a:pt x="2136" y="90"/>
                  </a:lnTo>
                  <a:lnTo>
                    <a:pt x="2147" y="116"/>
                  </a:lnTo>
                  <a:lnTo>
                    <a:pt x="2153" y="146"/>
                  </a:lnTo>
                  <a:lnTo>
                    <a:pt x="2156" y="180"/>
                  </a:lnTo>
                  <a:lnTo>
                    <a:pt x="2156" y="3976"/>
                  </a:lnTo>
                  <a:lnTo>
                    <a:pt x="2153" y="4010"/>
                  </a:lnTo>
                  <a:lnTo>
                    <a:pt x="2147" y="4040"/>
                  </a:lnTo>
                  <a:lnTo>
                    <a:pt x="2136" y="4068"/>
                  </a:lnTo>
                  <a:lnTo>
                    <a:pt x="2119" y="4091"/>
                  </a:lnTo>
                  <a:lnTo>
                    <a:pt x="2100" y="4111"/>
                  </a:lnTo>
                  <a:lnTo>
                    <a:pt x="2076" y="4127"/>
                  </a:lnTo>
                  <a:lnTo>
                    <a:pt x="2050" y="4140"/>
                  </a:lnTo>
                  <a:lnTo>
                    <a:pt x="2021" y="4150"/>
                  </a:lnTo>
                  <a:lnTo>
                    <a:pt x="1989" y="4155"/>
                  </a:lnTo>
                  <a:lnTo>
                    <a:pt x="1955" y="4156"/>
                  </a:lnTo>
                  <a:lnTo>
                    <a:pt x="0" y="4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F0F4"/>
            </a:solidFill>
            <a:ln w="0">
              <a:solidFill>
                <a:srgbClr val="E6F0F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Rectangle 43">
              <a:extLst>
                <a:ext uri="{FF2B5EF4-FFF2-40B4-BE49-F238E27FC236}">
                  <a16:creationId xmlns:a16="http://schemas.microsoft.com/office/drawing/2014/main" id="{7575398F-A419-49D3-9823-CE0AA6AE7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" y="223"/>
              <a:ext cx="591" cy="815"/>
            </a:xfrm>
            <a:prstGeom prst="rect">
              <a:avLst/>
            </a:pr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44">
              <a:extLst>
                <a:ext uri="{FF2B5EF4-FFF2-40B4-BE49-F238E27FC236}">
                  <a16:creationId xmlns:a16="http://schemas.microsoft.com/office/drawing/2014/main" id="{030EACF9-9090-4A3E-9172-AB19FA327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" y="223"/>
              <a:ext cx="591" cy="815"/>
            </a:xfrm>
            <a:custGeom>
              <a:avLst/>
              <a:gdLst>
                <a:gd name="T0" fmla="*/ 0 w 2364"/>
                <a:gd name="T1" fmla="*/ 0 h 3262"/>
                <a:gd name="T2" fmla="*/ 2364 w 2364"/>
                <a:gd name="T3" fmla="*/ 0 h 3262"/>
                <a:gd name="T4" fmla="*/ 2364 w 2364"/>
                <a:gd name="T5" fmla="*/ 3262 h 3262"/>
                <a:gd name="T6" fmla="*/ 0 w 2364"/>
                <a:gd name="T7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4" h="3262">
                  <a:moveTo>
                    <a:pt x="0" y="0"/>
                  </a:moveTo>
                  <a:lnTo>
                    <a:pt x="2364" y="0"/>
                  </a:lnTo>
                  <a:lnTo>
                    <a:pt x="2364" y="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BCC4"/>
            </a:solidFill>
            <a:ln w="0">
              <a:solidFill>
                <a:srgbClr val="95BCC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Rectangle 45">
              <a:extLst>
                <a:ext uri="{FF2B5EF4-FFF2-40B4-BE49-F238E27FC236}">
                  <a16:creationId xmlns:a16="http://schemas.microsoft.com/office/drawing/2014/main" id="{7077C4B7-97F3-4EFF-9910-596153729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223"/>
              <a:ext cx="522" cy="815"/>
            </a:xfrm>
            <a:prstGeom prst="rect">
              <a:avLst/>
            </a:prstGeom>
            <a:solidFill>
              <a:srgbClr val="114A70"/>
            </a:solidFill>
            <a:ln w="0">
              <a:solidFill>
                <a:srgbClr val="114A7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46">
              <a:extLst>
                <a:ext uri="{FF2B5EF4-FFF2-40B4-BE49-F238E27FC236}">
                  <a16:creationId xmlns:a16="http://schemas.microsoft.com/office/drawing/2014/main" id="{3AF29182-C59C-450B-A2AE-1215A907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" y="223"/>
              <a:ext cx="522" cy="815"/>
            </a:xfrm>
            <a:custGeom>
              <a:avLst/>
              <a:gdLst>
                <a:gd name="T0" fmla="*/ 0 w 2086"/>
                <a:gd name="T1" fmla="*/ 0 h 3262"/>
                <a:gd name="T2" fmla="*/ 2086 w 2086"/>
                <a:gd name="T3" fmla="*/ 0 h 3262"/>
                <a:gd name="T4" fmla="*/ 2086 w 2086"/>
                <a:gd name="T5" fmla="*/ 3262 h 3262"/>
                <a:gd name="T6" fmla="*/ 0 w 2086"/>
                <a:gd name="T7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6" h="3262">
                  <a:moveTo>
                    <a:pt x="0" y="0"/>
                  </a:moveTo>
                  <a:lnTo>
                    <a:pt x="2086" y="0"/>
                  </a:lnTo>
                  <a:lnTo>
                    <a:pt x="2086" y="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47">
              <a:extLst>
                <a:ext uri="{FF2B5EF4-FFF2-40B4-BE49-F238E27FC236}">
                  <a16:creationId xmlns:a16="http://schemas.microsoft.com/office/drawing/2014/main" id="{F93E96FE-A54D-4656-9BF3-8DA195612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375"/>
              <a:ext cx="290" cy="403"/>
            </a:xfrm>
            <a:custGeom>
              <a:avLst/>
              <a:gdLst>
                <a:gd name="T0" fmla="*/ 258 w 1162"/>
                <a:gd name="T1" fmla="*/ 0 h 1609"/>
                <a:gd name="T2" fmla="*/ 453 w 1162"/>
                <a:gd name="T3" fmla="*/ 333 h 1609"/>
                <a:gd name="T4" fmla="*/ 423 w 1162"/>
                <a:gd name="T5" fmla="*/ 388 h 1609"/>
                <a:gd name="T6" fmla="*/ 398 w 1162"/>
                <a:gd name="T7" fmla="*/ 446 h 1609"/>
                <a:gd name="T8" fmla="*/ 380 w 1162"/>
                <a:gd name="T9" fmla="*/ 507 h 1609"/>
                <a:gd name="T10" fmla="*/ 368 w 1162"/>
                <a:gd name="T11" fmla="*/ 570 h 1609"/>
                <a:gd name="T12" fmla="*/ 363 w 1162"/>
                <a:gd name="T13" fmla="*/ 633 h 1609"/>
                <a:gd name="T14" fmla="*/ 364 w 1162"/>
                <a:gd name="T15" fmla="*/ 696 h 1609"/>
                <a:gd name="T16" fmla="*/ 372 w 1162"/>
                <a:gd name="T17" fmla="*/ 761 h 1609"/>
                <a:gd name="T18" fmla="*/ 387 w 1162"/>
                <a:gd name="T19" fmla="*/ 822 h 1609"/>
                <a:gd name="T20" fmla="*/ 410 w 1162"/>
                <a:gd name="T21" fmla="*/ 884 h 1609"/>
                <a:gd name="T22" fmla="*/ 439 w 1162"/>
                <a:gd name="T23" fmla="*/ 944 h 1609"/>
                <a:gd name="T24" fmla="*/ 472 w 1162"/>
                <a:gd name="T25" fmla="*/ 997 h 1609"/>
                <a:gd name="T26" fmla="*/ 508 w 1162"/>
                <a:gd name="T27" fmla="*/ 1043 h 1609"/>
                <a:gd name="T28" fmla="*/ 550 w 1162"/>
                <a:gd name="T29" fmla="*/ 1086 h 1609"/>
                <a:gd name="T30" fmla="*/ 594 w 1162"/>
                <a:gd name="T31" fmla="*/ 1124 h 1609"/>
                <a:gd name="T32" fmla="*/ 643 w 1162"/>
                <a:gd name="T33" fmla="*/ 1157 h 1609"/>
                <a:gd name="T34" fmla="*/ 693 w 1162"/>
                <a:gd name="T35" fmla="*/ 1185 h 1609"/>
                <a:gd name="T36" fmla="*/ 745 w 1162"/>
                <a:gd name="T37" fmla="*/ 1209 h 1609"/>
                <a:gd name="T38" fmla="*/ 799 w 1162"/>
                <a:gd name="T39" fmla="*/ 1226 h 1609"/>
                <a:gd name="T40" fmla="*/ 855 w 1162"/>
                <a:gd name="T41" fmla="*/ 1239 h 1609"/>
                <a:gd name="T42" fmla="*/ 911 w 1162"/>
                <a:gd name="T43" fmla="*/ 1246 h 1609"/>
                <a:gd name="T44" fmla="*/ 967 w 1162"/>
                <a:gd name="T45" fmla="*/ 1249 h 1609"/>
                <a:gd name="T46" fmla="*/ 1162 w 1162"/>
                <a:gd name="T47" fmla="*/ 1588 h 1609"/>
                <a:gd name="T48" fmla="*/ 1088 w 1162"/>
                <a:gd name="T49" fmla="*/ 1601 h 1609"/>
                <a:gd name="T50" fmla="*/ 1013 w 1162"/>
                <a:gd name="T51" fmla="*/ 1609 h 1609"/>
                <a:gd name="T52" fmla="*/ 938 w 1162"/>
                <a:gd name="T53" fmla="*/ 1609 h 1609"/>
                <a:gd name="T54" fmla="*/ 864 w 1162"/>
                <a:gd name="T55" fmla="*/ 1605 h 1609"/>
                <a:gd name="T56" fmla="*/ 790 w 1162"/>
                <a:gd name="T57" fmla="*/ 1593 h 1609"/>
                <a:gd name="T58" fmla="*/ 717 w 1162"/>
                <a:gd name="T59" fmla="*/ 1577 h 1609"/>
                <a:gd name="T60" fmla="*/ 646 w 1162"/>
                <a:gd name="T61" fmla="*/ 1556 h 1609"/>
                <a:gd name="T62" fmla="*/ 577 w 1162"/>
                <a:gd name="T63" fmla="*/ 1528 h 1609"/>
                <a:gd name="T64" fmla="*/ 510 w 1162"/>
                <a:gd name="T65" fmla="*/ 1496 h 1609"/>
                <a:gd name="T66" fmla="*/ 444 w 1162"/>
                <a:gd name="T67" fmla="*/ 1458 h 1609"/>
                <a:gd name="T68" fmla="*/ 382 w 1162"/>
                <a:gd name="T69" fmla="*/ 1414 h 1609"/>
                <a:gd name="T70" fmla="*/ 324 w 1162"/>
                <a:gd name="T71" fmla="*/ 1366 h 1609"/>
                <a:gd name="T72" fmla="*/ 268 w 1162"/>
                <a:gd name="T73" fmla="*/ 1313 h 1609"/>
                <a:gd name="T74" fmla="*/ 216 w 1162"/>
                <a:gd name="T75" fmla="*/ 1255 h 1609"/>
                <a:gd name="T76" fmla="*/ 170 w 1162"/>
                <a:gd name="T77" fmla="*/ 1192 h 1609"/>
                <a:gd name="T78" fmla="*/ 127 w 1162"/>
                <a:gd name="T79" fmla="*/ 1124 h 1609"/>
                <a:gd name="T80" fmla="*/ 87 w 1162"/>
                <a:gd name="T81" fmla="*/ 1050 h 1609"/>
                <a:gd name="T82" fmla="*/ 55 w 1162"/>
                <a:gd name="T83" fmla="*/ 973 h 1609"/>
                <a:gd name="T84" fmla="*/ 31 w 1162"/>
                <a:gd name="T85" fmla="*/ 894 h 1609"/>
                <a:gd name="T86" fmla="*/ 13 w 1162"/>
                <a:gd name="T87" fmla="*/ 815 h 1609"/>
                <a:gd name="T88" fmla="*/ 3 w 1162"/>
                <a:gd name="T89" fmla="*/ 735 h 1609"/>
                <a:gd name="T90" fmla="*/ 0 w 1162"/>
                <a:gd name="T91" fmla="*/ 656 h 1609"/>
                <a:gd name="T92" fmla="*/ 3 w 1162"/>
                <a:gd name="T93" fmla="*/ 575 h 1609"/>
                <a:gd name="T94" fmla="*/ 13 w 1162"/>
                <a:gd name="T95" fmla="*/ 497 h 1609"/>
                <a:gd name="T96" fmla="*/ 29 w 1162"/>
                <a:gd name="T97" fmla="*/ 419 h 1609"/>
                <a:gd name="T98" fmla="*/ 53 w 1162"/>
                <a:gd name="T99" fmla="*/ 342 h 1609"/>
                <a:gd name="T100" fmla="*/ 82 w 1162"/>
                <a:gd name="T101" fmla="*/ 267 h 1609"/>
                <a:gd name="T102" fmla="*/ 118 w 1162"/>
                <a:gd name="T103" fmla="*/ 195 h 1609"/>
                <a:gd name="T104" fmla="*/ 158 w 1162"/>
                <a:gd name="T105" fmla="*/ 127 h 1609"/>
                <a:gd name="T106" fmla="*/ 206 w 1162"/>
                <a:gd name="T107" fmla="*/ 62 h 1609"/>
                <a:gd name="T108" fmla="*/ 258 w 1162"/>
                <a:gd name="T109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62" h="1609">
                  <a:moveTo>
                    <a:pt x="258" y="0"/>
                  </a:moveTo>
                  <a:lnTo>
                    <a:pt x="453" y="333"/>
                  </a:lnTo>
                  <a:lnTo>
                    <a:pt x="423" y="388"/>
                  </a:lnTo>
                  <a:lnTo>
                    <a:pt x="398" y="446"/>
                  </a:lnTo>
                  <a:lnTo>
                    <a:pt x="380" y="507"/>
                  </a:lnTo>
                  <a:lnTo>
                    <a:pt x="368" y="570"/>
                  </a:lnTo>
                  <a:lnTo>
                    <a:pt x="363" y="633"/>
                  </a:lnTo>
                  <a:lnTo>
                    <a:pt x="364" y="696"/>
                  </a:lnTo>
                  <a:lnTo>
                    <a:pt x="372" y="761"/>
                  </a:lnTo>
                  <a:lnTo>
                    <a:pt x="387" y="822"/>
                  </a:lnTo>
                  <a:lnTo>
                    <a:pt x="410" y="884"/>
                  </a:lnTo>
                  <a:lnTo>
                    <a:pt x="439" y="944"/>
                  </a:lnTo>
                  <a:lnTo>
                    <a:pt x="472" y="997"/>
                  </a:lnTo>
                  <a:lnTo>
                    <a:pt x="508" y="1043"/>
                  </a:lnTo>
                  <a:lnTo>
                    <a:pt x="550" y="1086"/>
                  </a:lnTo>
                  <a:lnTo>
                    <a:pt x="594" y="1124"/>
                  </a:lnTo>
                  <a:lnTo>
                    <a:pt x="643" y="1157"/>
                  </a:lnTo>
                  <a:lnTo>
                    <a:pt x="693" y="1185"/>
                  </a:lnTo>
                  <a:lnTo>
                    <a:pt x="745" y="1209"/>
                  </a:lnTo>
                  <a:lnTo>
                    <a:pt x="799" y="1226"/>
                  </a:lnTo>
                  <a:lnTo>
                    <a:pt x="855" y="1239"/>
                  </a:lnTo>
                  <a:lnTo>
                    <a:pt x="911" y="1246"/>
                  </a:lnTo>
                  <a:lnTo>
                    <a:pt x="967" y="1249"/>
                  </a:lnTo>
                  <a:lnTo>
                    <a:pt x="1162" y="1588"/>
                  </a:lnTo>
                  <a:lnTo>
                    <a:pt x="1088" y="1601"/>
                  </a:lnTo>
                  <a:lnTo>
                    <a:pt x="1013" y="1609"/>
                  </a:lnTo>
                  <a:lnTo>
                    <a:pt x="938" y="1609"/>
                  </a:lnTo>
                  <a:lnTo>
                    <a:pt x="864" y="1605"/>
                  </a:lnTo>
                  <a:lnTo>
                    <a:pt x="790" y="1593"/>
                  </a:lnTo>
                  <a:lnTo>
                    <a:pt x="717" y="1577"/>
                  </a:lnTo>
                  <a:lnTo>
                    <a:pt x="646" y="1556"/>
                  </a:lnTo>
                  <a:lnTo>
                    <a:pt x="577" y="1528"/>
                  </a:lnTo>
                  <a:lnTo>
                    <a:pt x="510" y="1496"/>
                  </a:lnTo>
                  <a:lnTo>
                    <a:pt x="444" y="1458"/>
                  </a:lnTo>
                  <a:lnTo>
                    <a:pt x="382" y="1414"/>
                  </a:lnTo>
                  <a:lnTo>
                    <a:pt x="324" y="1366"/>
                  </a:lnTo>
                  <a:lnTo>
                    <a:pt x="268" y="1313"/>
                  </a:lnTo>
                  <a:lnTo>
                    <a:pt x="216" y="1255"/>
                  </a:lnTo>
                  <a:lnTo>
                    <a:pt x="170" y="1192"/>
                  </a:lnTo>
                  <a:lnTo>
                    <a:pt x="127" y="1124"/>
                  </a:lnTo>
                  <a:lnTo>
                    <a:pt x="87" y="1050"/>
                  </a:lnTo>
                  <a:lnTo>
                    <a:pt x="55" y="973"/>
                  </a:lnTo>
                  <a:lnTo>
                    <a:pt x="31" y="894"/>
                  </a:lnTo>
                  <a:lnTo>
                    <a:pt x="13" y="815"/>
                  </a:lnTo>
                  <a:lnTo>
                    <a:pt x="3" y="735"/>
                  </a:lnTo>
                  <a:lnTo>
                    <a:pt x="0" y="656"/>
                  </a:lnTo>
                  <a:lnTo>
                    <a:pt x="3" y="575"/>
                  </a:lnTo>
                  <a:lnTo>
                    <a:pt x="13" y="497"/>
                  </a:lnTo>
                  <a:lnTo>
                    <a:pt x="29" y="419"/>
                  </a:lnTo>
                  <a:lnTo>
                    <a:pt x="53" y="342"/>
                  </a:lnTo>
                  <a:lnTo>
                    <a:pt x="82" y="267"/>
                  </a:lnTo>
                  <a:lnTo>
                    <a:pt x="118" y="195"/>
                  </a:lnTo>
                  <a:lnTo>
                    <a:pt x="158" y="127"/>
                  </a:lnTo>
                  <a:lnTo>
                    <a:pt x="206" y="6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42B78A"/>
            </a:solidFill>
            <a:ln w="0">
              <a:solidFill>
                <a:srgbClr val="42B78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48">
              <a:extLst>
                <a:ext uri="{FF2B5EF4-FFF2-40B4-BE49-F238E27FC236}">
                  <a16:creationId xmlns:a16="http://schemas.microsoft.com/office/drawing/2014/main" id="{75CB177F-DEF3-4A43-B1BF-C53B9D4A2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427"/>
              <a:ext cx="228" cy="353"/>
            </a:xfrm>
            <a:custGeom>
              <a:avLst/>
              <a:gdLst>
                <a:gd name="T0" fmla="*/ 111 w 910"/>
                <a:gd name="T1" fmla="*/ 0 h 1409"/>
                <a:gd name="T2" fmla="*/ 361 w 910"/>
                <a:gd name="T3" fmla="*/ 438 h 1409"/>
                <a:gd name="T4" fmla="*/ 364 w 910"/>
                <a:gd name="T5" fmla="*/ 500 h 1409"/>
                <a:gd name="T6" fmla="*/ 371 w 910"/>
                <a:gd name="T7" fmla="*/ 561 h 1409"/>
                <a:gd name="T8" fmla="*/ 386 w 910"/>
                <a:gd name="T9" fmla="*/ 623 h 1409"/>
                <a:gd name="T10" fmla="*/ 408 w 910"/>
                <a:gd name="T11" fmla="*/ 684 h 1409"/>
                <a:gd name="T12" fmla="*/ 437 w 910"/>
                <a:gd name="T13" fmla="*/ 743 h 1409"/>
                <a:gd name="T14" fmla="*/ 474 w 910"/>
                <a:gd name="T15" fmla="*/ 799 h 1409"/>
                <a:gd name="T16" fmla="*/ 514 w 910"/>
                <a:gd name="T17" fmla="*/ 849 h 1409"/>
                <a:gd name="T18" fmla="*/ 558 w 910"/>
                <a:gd name="T19" fmla="*/ 893 h 1409"/>
                <a:gd name="T20" fmla="*/ 608 w 910"/>
                <a:gd name="T21" fmla="*/ 932 h 1409"/>
                <a:gd name="T22" fmla="*/ 659 w 910"/>
                <a:gd name="T23" fmla="*/ 965 h 1409"/>
                <a:gd name="T24" fmla="*/ 910 w 910"/>
                <a:gd name="T25" fmla="*/ 1409 h 1409"/>
                <a:gd name="T26" fmla="*/ 836 w 910"/>
                <a:gd name="T27" fmla="*/ 1402 h 1409"/>
                <a:gd name="T28" fmla="*/ 764 w 910"/>
                <a:gd name="T29" fmla="*/ 1388 h 1409"/>
                <a:gd name="T30" fmla="*/ 694 w 910"/>
                <a:gd name="T31" fmla="*/ 1370 h 1409"/>
                <a:gd name="T32" fmla="*/ 624 w 910"/>
                <a:gd name="T33" fmla="*/ 1348 h 1409"/>
                <a:gd name="T34" fmla="*/ 557 w 910"/>
                <a:gd name="T35" fmla="*/ 1319 h 1409"/>
                <a:gd name="T36" fmla="*/ 491 w 910"/>
                <a:gd name="T37" fmla="*/ 1286 h 1409"/>
                <a:gd name="T38" fmla="*/ 429 w 910"/>
                <a:gd name="T39" fmla="*/ 1248 h 1409"/>
                <a:gd name="T40" fmla="*/ 369 w 910"/>
                <a:gd name="T41" fmla="*/ 1205 h 1409"/>
                <a:gd name="T42" fmla="*/ 313 w 910"/>
                <a:gd name="T43" fmla="*/ 1157 h 1409"/>
                <a:gd name="T44" fmla="*/ 260 w 910"/>
                <a:gd name="T45" fmla="*/ 1105 h 1409"/>
                <a:gd name="T46" fmla="*/ 211 w 910"/>
                <a:gd name="T47" fmla="*/ 1048 h 1409"/>
                <a:gd name="T48" fmla="*/ 165 w 910"/>
                <a:gd name="T49" fmla="*/ 988 h 1409"/>
                <a:gd name="T50" fmla="*/ 125 w 910"/>
                <a:gd name="T51" fmla="*/ 924 h 1409"/>
                <a:gd name="T52" fmla="*/ 87 w 910"/>
                <a:gd name="T53" fmla="*/ 848 h 1409"/>
                <a:gd name="T54" fmla="*/ 55 w 910"/>
                <a:gd name="T55" fmla="*/ 770 h 1409"/>
                <a:gd name="T56" fmla="*/ 31 w 910"/>
                <a:gd name="T57" fmla="*/ 691 h 1409"/>
                <a:gd name="T58" fmla="*/ 15 w 910"/>
                <a:gd name="T59" fmla="*/ 613 h 1409"/>
                <a:gd name="T60" fmla="*/ 3 w 910"/>
                <a:gd name="T61" fmla="*/ 534 h 1409"/>
                <a:gd name="T62" fmla="*/ 0 w 910"/>
                <a:gd name="T63" fmla="*/ 454 h 1409"/>
                <a:gd name="T64" fmla="*/ 3 w 910"/>
                <a:gd name="T65" fmla="*/ 375 h 1409"/>
                <a:gd name="T66" fmla="*/ 12 w 910"/>
                <a:gd name="T67" fmla="*/ 296 h 1409"/>
                <a:gd name="T68" fmla="*/ 27 w 910"/>
                <a:gd name="T69" fmla="*/ 219 h 1409"/>
                <a:gd name="T70" fmla="*/ 49 w 910"/>
                <a:gd name="T71" fmla="*/ 144 h 1409"/>
                <a:gd name="T72" fmla="*/ 77 w 910"/>
                <a:gd name="T73" fmla="*/ 71 h 1409"/>
                <a:gd name="T74" fmla="*/ 111 w 910"/>
                <a:gd name="T75" fmla="*/ 0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409">
                  <a:moveTo>
                    <a:pt x="111" y="0"/>
                  </a:moveTo>
                  <a:lnTo>
                    <a:pt x="361" y="438"/>
                  </a:lnTo>
                  <a:lnTo>
                    <a:pt x="364" y="500"/>
                  </a:lnTo>
                  <a:lnTo>
                    <a:pt x="371" y="561"/>
                  </a:lnTo>
                  <a:lnTo>
                    <a:pt x="386" y="623"/>
                  </a:lnTo>
                  <a:lnTo>
                    <a:pt x="408" y="684"/>
                  </a:lnTo>
                  <a:lnTo>
                    <a:pt x="437" y="743"/>
                  </a:lnTo>
                  <a:lnTo>
                    <a:pt x="474" y="799"/>
                  </a:lnTo>
                  <a:lnTo>
                    <a:pt x="514" y="849"/>
                  </a:lnTo>
                  <a:lnTo>
                    <a:pt x="558" y="893"/>
                  </a:lnTo>
                  <a:lnTo>
                    <a:pt x="608" y="932"/>
                  </a:lnTo>
                  <a:lnTo>
                    <a:pt x="659" y="965"/>
                  </a:lnTo>
                  <a:lnTo>
                    <a:pt x="910" y="1409"/>
                  </a:lnTo>
                  <a:lnTo>
                    <a:pt x="836" y="1402"/>
                  </a:lnTo>
                  <a:lnTo>
                    <a:pt x="764" y="1388"/>
                  </a:lnTo>
                  <a:lnTo>
                    <a:pt x="694" y="1370"/>
                  </a:lnTo>
                  <a:lnTo>
                    <a:pt x="624" y="1348"/>
                  </a:lnTo>
                  <a:lnTo>
                    <a:pt x="557" y="1319"/>
                  </a:lnTo>
                  <a:lnTo>
                    <a:pt x="491" y="1286"/>
                  </a:lnTo>
                  <a:lnTo>
                    <a:pt x="429" y="1248"/>
                  </a:lnTo>
                  <a:lnTo>
                    <a:pt x="369" y="1205"/>
                  </a:lnTo>
                  <a:lnTo>
                    <a:pt x="313" y="1157"/>
                  </a:lnTo>
                  <a:lnTo>
                    <a:pt x="260" y="1105"/>
                  </a:lnTo>
                  <a:lnTo>
                    <a:pt x="211" y="1048"/>
                  </a:lnTo>
                  <a:lnTo>
                    <a:pt x="165" y="988"/>
                  </a:lnTo>
                  <a:lnTo>
                    <a:pt x="125" y="924"/>
                  </a:lnTo>
                  <a:lnTo>
                    <a:pt x="87" y="848"/>
                  </a:lnTo>
                  <a:lnTo>
                    <a:pt x="55" y="770"/>
                  </a:lnTo>
                  <a:lnTo>
                    <a:pt x="31" y="691"/>
                  </a:lnTo>
                  <a:lnTo>
                    <a:pt x="15" y="613"/>
                  </a:lnTo>
                  <a:lnTo>
                    <a:pt x="3" y="534"/>
                  </a:lnTo>
                  <a:lnTo>
                    <a:pt x="0" y="454"/>
                  </a:lnTo>
                  <a:lnTo>
                    <a:pt x="3" y="375"/>
                  </a:lnTo>
                  <a:lnTo>
                    <a:pt x="12" y="296"/>
                  </a:lnTo>
                  <a:lnTo>
                    <a:pt x="27" y="219"/>
                  </a:lnTo>
                  <a:lnTo>
                    <a:pt x="49" y="144"/>
                  </a:lnTo>
                  <a:lnTo>
                    <a:pt x="77" y="7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DD396"/>
            </a:solidFill>
            <a:ln w="0">
              <a:solidFill>
                <a:srgbClr val="0DD3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49">
              <a:extLst>
                <a:ext uri="{FF2B5EF4-FFF2-40B4-BE49-F238E27FC236}">
                  <a16:creationId xmlns:a16="http://schemas.microsoft.com/office/drawing/2014/main" id="{8E5F6022-EA8C-45F9-8018-14080A33E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" y="165"/>
              <a:ext cx="18" cy="18"/>
            </a:xfrm>
            <a:custGeom>
              <a:avLst/>
              <a:gdLst>
                <a:gd name="T0" fmla="*/ 34 w 69"/>
                <a:gd name="T1" fmla="*/ 0 h 71"/>
                <a:gd name="T2" fmla="*/ 48 w 69"/>
                <a:gd name="T3" fmla="*/ 4 h 71"/>
                <a:gd name="T4" fmla="*/ 59 w 69"/>
                <a:gd name="T5" fmla="*/ 12 h 71"/>
                <a:gd name="T6" fmla="*/ 67 w 69"/>
                <a:gd name="T7" fmla="*/ 22 h 71"/>
                <a:gd name="T8" fmla="*/ 69 w 69"/>
                <a:gd name="T9" fmla="*/ 36 h 71"/>
                <a:gd name="T10" fmla="*/ 67 w 69"/>
                <a:gd name="T11" fmla="*/ 50 h 71"/>
                <a:gd name="T12" fmla="*/ 59 w 69"/>
                <a:gd name="T13" fmla="*/ 60 h 71"/>
                <a:gd name="T14" fmla="*/ 48 w 69"/>
                <a:gd name="T15" fmla="*/ 67 h 71"/>
                <a:gd name="T16" fmla="*/ 34 w 69"/>
                <a:gd name="T17" fmla="*/ 71 h 71"/>
                <a:gd name="T18" fmla="*/ 21 w 69"/>
                <a:gd name="T19" fmla="*/ 67 h 71"/>
                <a:gd name="T20" fmla="*/ 10 w 69"/>
                <a:gd name="T21" fmla="*/ 60 h 71"/>
                <a:gd name="T22" fmla="*/ 2 w 69"/>
                <a:gd name="T23" fmla="*/ 50 h 71"/>
                <a:gd name="T24" fmla="*/ 0 w 69"/>
                <a:gd name="T25" fmla="*/ 36 h 71"/>
                <a:gd name="T26" fmla="*/ 2 w 69"/>
                <a:gd name="T27" fmla="*/ 22 h 71"/>
                <a:gd name="T28" fmla="*/ 10 w 69"/>
                <a:gd name="T29" fmla="*/ 12 h 71"/>
                <a:gd name="T30" fmla="*/ 21 w 69"/>
                <a:gd name="T31" fmla="*/ 4 h 71"/>
                <a:gd name="T32" fmla="*/ 34 w 69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1">
                  <a:moveTo>
                    <a:pt x="34" y="0"/>
                  </a:moveTo>
                  <a:lnTo>
                    <a:pt x="48" y="4"/>
                  </a:lnTo>
                  <a:lnTo>
                    <a:pt x="59" y="12"/>
                  </a:lnTo>
                  <a:lnTo>
                    <a:pt x="67" y="22"/>
                  </a:lnTo>
                  <a:lnTo>
                    <a:pt x="69" y="36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48" y="67"/>
                  </a:lnTo>
                  <a:lnTo>
                    <a:pt x="34" y="71"/>
                  </a:lnTo>
                  <a:lnTo>
                    <a:pt x="21" y="67"/>
                  </a:lnTo>
                  <a:lnTo>
                    <a:pt x="10" y="60"/>
                  </a:lnTo>
                  <a:lnTo>
                    <a:pt x="2" y="50"/>
                  </a:lnTo>
                  <a:lnTo>
                    <a:pt x="0" y="36"/>
                  </a:lnTo>
                  <a:lnTo>
                    <a:pt x="2" y="22"/>
                  </a:lnTo>
                  <a:lnTo>
                    <a:pt x="10" y="12"/>
                  </a:lnTo>
                  <a:lnTo>
                    <a:pt x="21" y="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50">
              <a:extLst>
                <a:ext uri="{FF2B5EF4-FFF2-40B4-BE49-F238E27FC236}">
                  <a16:creationId xmlns:a16="http://schemas.microsoft.com/office/drawing/2014/main" id="{68516E96-7070-4F94-A8E9-480A45EF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71"/>
              <a:ext cx="341" cy="17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2 h 69"/>
                <a:gd name="T8" fmla="*/ 1361 w 1363"/>
                <a:gd name="T9" fmla="*/ 24 h 69"/>
                <a:gd name="T10" fmla="*/ 1363 w 1363"/>
                <a:gd name="T11" fmla="*/ 35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5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5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5 h 69"/>
                <a:gd name="T30" fmla="*/ 3 w 1363"/>
                <a:gd name="T31" fmla="*/ 24 h 69"/>
                <a:gd name="T32" fmla="*/ 9 w 1363"/>
                <a:gd name="T33" fmla="*/ 12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2"/>
                  </a:lnTo>
                  <a:lnTo>
                    <a:pt x="1361" y="24"/>
                  </a:lnTo>
                  <a:lnTo>
                    <a:pt x="1363" y="35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5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5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5"/>
                  </a:lnTo>
                  <a:lnTo>
                    <a:pt x="3" y="24"/>
                  </a:lnTo>
                  <a:lnTo>
                    <a:pt x="9" y="12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51">
              <a:extLst>
                <a:ext uri="{FF2B5EF4-FFF2-40B4-BE49-F238E27FC236}">
                  <a16:creationId xmlns:a16="http://schemas.microsoft.com/office/drawing/2014/main" id="{CC70FEFD-6DA0-4FD4-B269-D788EE1A1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125"/>
              <a:ext cx="341" cy="17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2 h 69"/>
                <a:gd name="T8" fmla="*/ 1361 w 1363"/>
                <a:gd name="T9" fmla="*/ 24 h 69"/>
                <a:gd name="T10" fmla="*/ 1363 w 1363"/>
                <a:gd name="T11" fmla="*/ 35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5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5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5 h 69"/>
                <a:gd name="T30" fmla="*/ 3 w 1363"/>
                <a:gd name="T31" fmla="*/ 24 h 69"/>
                <a:gd name="T32" fmla="*/ 9 w 1363"/>
                <a:gd name="T33" fmla="*/ 12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2"/>
                  </a:lnTo>
                  <a:lnTo>
                    <a:pt x="1361" y="24"/>
                  </a:lnTo>
                  <a:lnTo>
                    <a:pt x="1363" y="35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5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5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5"/>
                  </a:lnTo>
                  <a:lnTo>
                    <a:pt x="3" y="24"/>
                  </a:lnTo>
                  <a:lnTo>
                    <a:pt x="9" y="12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52">
              <a:extLst>
                <a:ext uri="{FF2B5EF4-FFF2-40B4-BE49-F238E27FC236}">
                  <a16:creationId xmlns:a16="http://schemas.microsoft.com/office/drawing/2014/main" id="{11AAD3E5-9612-449A-9FB3-6F9FD4E39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090"/>
              <a:ext cx="341" cy="18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3 h 69"/>
                <a:gd name="T8" fmla="*/ 1361 w 1363"/>
                <a:gd name="T9" fmla="*/ 24 h 69"/>
                <a:gd name="T10" fmla="*/ 1363 w 1363"/>
                <a:gd name="T11" fmla="*/ 34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6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6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4 h 69"/>
                <a:gd name="T30" fmla="*/ 3 w 1363"/>
                <a:gd name="T31" fmla="*/ 24 h 69"/>
                <a:gd name="T32" fmla="*/ 9 w 1363"/>
                <a:gd name="T33" fmla="*/ 13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3"/>
                  </a:lnTo>
                  <a:lnTo>
                    <a:pt x="1361" y="24"/>
                  </a:lnTo>
                  <a:lnTo>
                    <a:pt x="1363" y="34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6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6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3" y="24"/>
                  </a:lnTo>
                  <a:lnTo>
                    <a:pt x="9" y="13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53">
              <a:extLst>
                <a:ext uri="{FF2B5EF4-FFF2-40B4-BE49-F238E27FC236}">
                  <a16:creationId xmlns:a16="http://schemas.microsoft.com/office/drawing/2014/main" id="{EF381666-4E29-4952-A6C8-A97229727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933"/>
              <a:ext cx="45" cy="44"/>
            </a:xfrm>
            <a:custGeom>
              <a:avLst/>
              <a:gdLst>
                <a:gd name="T0" fmla="*/ 90 w 181"/>
                <a:gd name="T1" fmla="*/ 0 h 179"/>
                <a:gd name="T2" fmla="*/ 114 w 181"/>
                <a:gd name="T3" fmla="*/ 3 h 179"/>
                <a:gd name="T4" fmla="*/ 135 w 181"/>
                <a:gd name="T5" fmla="*/ 11 h 179"/>
                <a:gd name="T6" fmla="*/ 154 w 181"/>
                <a:gd name="T7" fmla="*/ 25 h 179"/>
                <a:gd name="T8" fmla="*/ 168 w 181"/>
                <a:gd name="T9" fmla="*/ 44 h 179"/>
                <a:gd name="T10" fmla="*/ 177 w 181"/>
                <a:gd name="T11" fmla="*/ 66 h 179"/>
                <a:gd name="T12" fmla="*/ 181 w 181"/>
                <a:gd name="T13" fmla="*/ 90 h 179"/>
                <a:gd name="T14" fmla="*/ 177 w 181"/>
                <a:gd name="T15" fmla="*/ 114 h 179"/>
                <a:gd name="T16" fmla="*/ 168 w 181"/>
                <a:gd name="T17" fmla="*/ 135 h 179"/>
                <a:gd name="T18" fmla="*/ 154 w 181"/>
                <a:gd name="T19" fmla="*/ 154 h 179"/>
                <a:gd name="T20" fmla="*/ 135 w 181"/>
                <a:gd name="T21" fmla="*/ 168 h 179"/>
                <a:gd name="T22" fmla="*/ 114 w 181"/>
                <a:gd name="T23" fmla="*/ 177 h 179"/>
                <a:gd name="T24" fmla="*/ 90 w 181"/>
                <a:gd name="T25" fmla="*/ 179 h 179"/>
                <a:gd name="T26" fmla="*/ 66 w 181"/>
                <a:gd name="T27" fmla="*/ 177 h 179"/>
                <a:gd name="T28" fmla="*/ 44 w 181"/>
                <a:gd name="T29" fmla="*/ 168 h 179"/>
                <a:gd name="T30" fmla="*/ 26 w 181"/>
                <a:gd name="T31" fmla="*/ 154 h 179"/>
                <a:gd name="T32" fmla="*/ 13 w 181"/>
                <a:gd name="T33" fmla="*/ 135 h 179"/>
                <a:gd name="T34" fmla="*/ 2 w 181"/>
                <a:gd name="T35" fmla="*/ 114 h 179"/>
                <a:gd name="T36" fmla="*/ 0 w 181"/>
                <a:gd name="T37" fmla="*/ 90 h 179"/>
                <a:gd name="T38" fmla="*/ 2 w 181"/>
                <a:gd name="T39" fmla="*/ 66 h 179"/>
                <a:gd name="T40" fmla="*/ 13 w 181"/>
                <a:gd name="T41" fmla="*/ 44 h 179"/>
                <a:gd name="T42" fmla="*/ 26 w 181"/>
                <a:gd name="T43" fmla="*/ 25 h 179"/>
                <a:gd name="T44" fmla="*/ 44 w 181"/>
                <a:gd name="T45" fmla="*/ 11 h 179"/>
                <a:gd name="T46" fmla="*/ 66 w 181"/>
                <a:gd name="T47" fmla="*/ 3 h 179"/>
                <a:gd name="T48" fmla="*/ 90 w 18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179">
                  <a:moveTo>
                    <a:pt x="90" y="0"/>
                  </a:moveTo>
                  <a:lnTo>
                    <a:pt x="114" y="3"/>
                  </a:lnTo>
                  <a:lnTo>
                    <a:pt x="135" y="11"/>
                  </a:lnTo>
                  <a:lnTo>
                    <a:pt x="154" y="25"/>
                  </a:lnTo>
                  <a:lnTo>
                    <a:pt x="168" y="44"/>
                  </a:lnTo>
                  <a:lnTo>
                    <a:pt x="177" y="66"/>
                  </a:lnTo>
                  <a:lnTo>
                    <a:pt x="181" y="90"/>
                  </a:lnTo>
                  <a:lnTo>
                    <a:pt x="177" y="114"/>
                  </a:lnTo>
                  <a:lnTo>
                    <a:pt x="168" y="135"/>
                  </a:lnTo>
                  <a:lnTo>
                    <a:pt x="154" y="154"/>
                  </a:lnTo>
                  <a:lnTo>
                    <a:pt x="135" y="168"/>
                  </a:lnTo>
                  <a:lnTo>
                    <a:pt x="114" y="177"/>
                  </a:lnTo>
                  <a:lnTo>
                    <a:pt x="90" y="179"/>
                  </a:lnTo>
                  <a:lnTo>
                    <a:pt x="66" y="177"/>
                  </a:lnTo>
                  <a:lnTo>
                    <a:pt x="44" y="168"/>
                  </a:lnTo>
                  <a:lnTo>
                    <a:pt x="26" y="154"/>
                  </a:lnTo>
                  <a:lnTo>
                    <a:pt x="13" y="135"/>
                  </a:lnTo>
                  <a:lnTo>
                    <a:pt x="2" y="114"/>
                  </a:lnTo>
                  <a:lnTo>
                    <a:pt x="0" y="90"/>
                  </a:lnTo>
                  <a:lnTo>
                    <a:pt x="2" y="66"/>
                  </a:lnTo>
                  <a:lnTo>
                    <a:pt x="13" y="44"/>
                  </a:lnTo>
                  <a:lnTo>
                    <a:pt x="26" y="25"/>
                  </a:lnTo>
                  <a:lnTo>
                    <a:pt x="44" y="11"/>
                  </a:lnTo>
                  <a:lnTo>
                    <a:pt x="66" y="3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Rectangle 54">
              <a:extLst>
                <a:ext uri="{FF2B5EF4-FFF2-40B4-BE49-F238E27FC236}">
                  <a16:creationId xmlns:a16="http://schemas.microsoft.com/office/drawing/2014/main" id="{8D9EC77F-93EA-4E46-A4A0-953530ACE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" y="938"/>
              <a:ext cx="33" cy="3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Freeform 55">
              <a:extLst>
                <a:ext uri="{FF2B5EF4-FFF2-40B4-BE49-F238E27FC236}">
                  <a16:creationId xmlns:a16="http://schemas.microsoft.com/office/drawing/2014/main" id="{7A11293F-7544-4D0A-BFBA-5BA97B995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927"/>
              <a:ext cx="49" cy="42"/>
            </a:xfrm>
            <a:custGeom>
              <a:avLst/>
              <a:gdLst>
                <a:gd name="T0" fmla="*/ 98 w 195"/>
                <a:gd name="T1" fmla="*/ 0 h 166"/>
                <a:gd name="T2" fmla="*/ 195 w 195"/>
                <a:gd name="T3" fmla="*/ 166 h 166"/>
                <a:gd name="T4" fmla="*/ 0 w 195"/>
                <a:gd name="T5" fmla="*/ 166 h 166"/>
                <a:gd name="T6" fmla="*/ 98 w 195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166">
                  <a:moveTo>
                    <a:pt x="98" y="0"/>
                  </a:moveTo>
                  <a:lnTo>
                    <a:pt x="195" y="166"/>
                  </a:lnTo>
                  <a:lnTo>
                    <a:pt x="0" y="16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4" name="Group 117">
            <a:extLst>
              <a:ext uri="{FF2B5EF4-FFF2-40B4-BE49-F238E27FC236}">
                <a16:creationId xmlns:a16="http://schemas.microsoft.com/office/drawing/2014/main" id="{6836D0E0-399A-455C-8EFF-43087BFCD0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5794" y="5632595"/>
            <a:ext cx="521538" cy="379615"/>
            <a:chOff x="1418" y="1375"/>
            <a:chExt cx="1009" cy="742"/>
          </a:xfrm>
        </p:grpSpPr>
        <p:sp>
          <p:nvSpPr>
            <p:cNvPr id="105" name="Rectangle 119">
              <a:extLst>
                <a:ext uri="{FF2B5EF4-FFF2-40B4-BE49-F238E27FC236}">
                  <a16:creationId xmlns:a16="http://schemas.microsoft.com/office/drawing/2014/main" id="{FBA805D3-A6F7-4E10-8895-B54F00BC7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410"/>
              <a:ext cx="786" cy="532"/>
            </a:xfrm>
            <a:prstGeom prst="rect">
              <a:avLst/>
            </a:prstGeom>
            <a:solidFill>
              <a:srgbClr val="6FCBFF"/>
            </a:solidFill>
            <a:ln w="0">
              <a:solidFill>
                <a:srgbClr val="6FCB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Rectangle 120">
              <a:extLst>
                <a:ext uri="{FF2B5EF4-FFF2-40B4-BE49-F238E27FC236}">
                  <a16:creationId xmlns:a16="http://schemas.microsoft.com/office/drawing/2014/main" id="{827F0DFF-CFCE-4590-8B56-550FD7DA1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511"/>
              <a:ext cx="786" cy="431"/>
            </a:xfrm>
            <a:prstGeom prst="rect">
              <a:avLst/>
            </a:prstGeom>
            <a:solidFill>
              <a:srgbClr val="92E6FF"/>
            </a:solidFill>
            <a:ln w="0">
              <a:solidFill>
                <a:srgbClr val="92E6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Rectangle 121">
              <a:extLst>
                <a:ext uri="{FF2B5EF4-FFF2-40B4-BE49-F238E27FC236}">
                  <a16:creationId xmlns:a16="http://schemas.microsoft.com/office/drawing/2014/main" id="{BED85481-DA74-41D4-8A0E-7A8841BC0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" y="1410"/>
              <a:ext cx="396" cy="532"/>
            </a:xfrm>
            <a:prstGeom prst="rect">
              <a:avLst/>
            </a:prstGeom>
            <a:solidFill>
              <a:srgbClr val="6FCBFF"/>
            </a:solidFill>
            <a:ln w="0">
              <a:solidFill>
                <a:srgbClr val="6FCB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122">
              <a:extLst>
                <a:ext uri="{FF2B5EF4-FFF2-40B4-BE49-F238E27FC236}">
                  <a16:creationId xmlns:a16="http://schemas.microsoft.com/office/drawing/2014/main" id="{1F467EA5-3F36-4299-BE1E-6BF0C21B7E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7" y="1375"/>
              <a:ext cx="851" cy="603"/>
            </a:xfrm>
            <a:custGeom>
              <a:avLst/>
              <a:gdLst>
                <a:gd name="T0" fmla="*/ 262 w 3404"/>
                <a:gd name="T1" fmla="*/ 264 h 2415"/>
                <a:gd name="T2" fmla="*/ 262 w 3404"/>
                <a:gd name="T3" fmla="*/ 2152 h 2415"/>
                <a:gd name="T4" fmla="*/ 3142 w 3404"/>
                <a:gd name="T5" fmla="*/ 2152 h 2415"/>
                <a:gd name="T6" fmla="*/ 3142 w 3404"/>
                <a:gd name="T7" fmla="*/ 264 h 2415"/>
                <a:gd name="T8" fmla="*/ 262 w 3404"/>
                <a:gd name="T9" fmla="*/ 264 h 2415"/>
                <a:gd name="T10" fmla="*/ 130 w 3404"/>
                <a:gd name="T11" fmla="*/ 0 h 2415"/>
                <a:gd name="T12" fmla="*/ 3274 w 3404"/>
                <a:gd name="T13" fmla="*/ 0 h 2415"/>
                <a:gd name="T14" fmla="*/ 3303 w 3404"/>
                <a:gd name="T15" fmla="*/ 4 h 2415"/>
                <a:gd name="T16" fmla="*/ 3331 w 3404"/>
                <a:gd name="T17" fmla="*/ 14 h 2415"/>
                <a:gd name="T18" fmla="*/ 3356 w 3404"/>
                <a:gd name="T19" fmla="*/ 30 h 2415"/>
                <a:gd name="T20" fmla="*/ 3376 w 3404"/>
                <a:gd name="T21" fmla="*/ 49 h 2415"/>
                <a:gd name="T22" fmla="*/ 3391 w 3404"/>
                <a:gd name="T23" fmla="*/ 74 h 2415"/>
                <a:gd name="T24" fmla="*/ 3401 w 3404"/>
                <a:gd name="T25" fmla="*/ 102 h 2415"/>
                <a:gd name="T26" fmla="*/ 3404 w 3404"/>
                <a:gd name="T27" fmla="*/ 132 h 2415"/>
                <a:gd name="T28" fmla="*/ 3404 w 3404"/>
                <a:gd name="T29" fmla="*/ 2283 h 2415"/>
                <a:gd name="T30" fmla="*/ 3401 w 3404"/>
                <a:gd name="T31" fmla="*/ 2313 h 2415"/>
                <a:gd name="T32" fmla="*/ 3391 w 3404"/>
                <a:gd name="T33" fmla="*/ 2341 h 2415"/>
                <a:gd name="T34" fmla="*/ 3376 w 3404"/>
                <a:gd name="T35" fmla="*/ 2366 h 2415"/>
                <a:gd name="T36" fmla="*/ 3356 w 3404"/>
                <a:gd name="T37" fmla="*/ 2386 h 2415"/>
                <a:gd name="T38" fmla="*/ 3331 w 3404"/>
                <a:gd name="T39" fmla="*/ 2402 h 2415"/>
                <a:gd name="T40" fmla="*/ 3303 w 3404"/>
                <a:gd name="T41" fmla="*/ 2411 h 2415"/>
                <a:gd name="T42" fmla="*/ 3274 w 3404"/>
                <a:gd name="T43" fmla="*/ 2415 h 2415"/>
                <a:gd name="T44" fmla="*/ 130 w 3404"/>
                <a:gd name="T45" fmla="*/ 2415 h 2415"/>
                <a:gd name="T46" fmla="*/ 101 w 3404"/>
                <a:gd name="T47" fmla="*/ 2411 h 2415"/>
                <a:gd name="T48" fmla="*/ 73 w 3404"/>
                <a:gd name="T49" fmla="*/ 2402 h 2415"/>
                <a:gd name="T50" fmla="*/ 48 w 3404"/>
                <a:gd name="T51" fmla="*/ 2386 h 2415"/>
                <a:gd name="T52" fmla="*/ 28 w 3404"/>
                <a:gd name="T53" fmla="*/ 2366 h 2415"/>
                <a:gd name="T54" fmla="*/ 13 w 3404"/>
                <a:gd name="T55" fmla="*/ 2341 h 2415"/>
                <a:gd name="T56" fmla="*/ 3 w 3404"/>
                <a:gd name="T57" fmla="*/ 2313 h 2415"/>
                <a:gd name="T58" fmla="*/ 0 w 3404"/>
                <a:gd name="T59" fmla="*/ 2283 h 2415"/>
                <a:gd name="T60" fmla="*/ 0 w 3404"/>
                <a:gd name="T61" fmla="*/ 132 h 2415"/>
                <a:gd name="T62" fmla="*/ 3 w 3404"/>
                <a:gd name="T63" fmla="*/ 102 h 2415"/>
                <a:gd name="T64" fmla="*/ 13 w 3404"/>
                <a:gd name="T65" fmla="*/ 74 h 2415"/>
                <a:gd name="T66" fmla="*/ 28 w 3404"/>
                <a:gd name="T67" fmla="*/ 49 h 2415"/>
                <a:gd name="T68" fmla="*/ 48 w 3404"/>
                <a:gd name="T69" fmla="*/ 30 h 2415"/>
                <a:gd name="T70" fmla="*/ 73 w 3404"/>
                <a:gd name="T71" fmla="*/ 14 h 2415"/>
                <a:gd name="T72" fmla="*/ 101 w 3404"/>
                <a:gd name="T73" fmla="*/ 4 h 2415"/>
                <a:gd name="T74" fmla="*/ 130 w 3404"/>
                <a:gd name="T75" fmla="*/ 0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04" h="2415">
                  <a:moveTo>
                    <a:pt x="262" y="264"/>
                  </a:moveTo>
                  <a:lnTo>
                    <a:pt x="262" y="2152"/>
                  </a:lnTo>
                  <a:lnTo>
                    <a:pt x="3142" y="2152"/>
                  </a:lnTo>
                  <a:lnTo>
                    <a:pt x="3142" y="264"/>
                  </a:lnTo>
                  <a:lnTo>
                    <a:pt x="262" y="264"/>
                  </a:lnTo>
                  <a:close/>
                  <a:moveTo>
                    <a:pt x="130" y="0"/>
                  </a:moveTo>
                  <a:lnTo>
                    <a:pt x="3274" y="0"/>
                  </a:lnTo>
                  <a:lnTo>
                    <a:pt x="3303" y="4"/>
                  </a:lnTo>
                  <a:lnTo>
                    <a:pt x="3331" y="14"/>
                  </a:lnTo>
                  <a:lnTo>
                    <a:pt x="3356" y="30"/>
                  </a:lnTo>
                  <a:lnTo>
                    <a:pt x="3376" y="49"/>
                  </a:lnTo>
                  <a:lnTo>
                    <a:pt x="3391" y="74"/>
                  </a:lnTo>
                  <a:lnTo>
                    <a:pt x="3401" y="102"/>
                  </a:lnTo>
                  <a:lnTo>
                    <a:pt x="3404" y="132"/>
                  </a:lnTo>
                  <a:lnTo>
                    <a:pt x="3404" y="2283"/>
                  </a:lnTo>
                  <a:lnTo>
                    <a:pt x="3401" y="2313"/>
                  </a:lnTo>
                  <a:lnTo>
                    <a:pt x="3391" y="2341"/>
                  </a:lnTo>
                  <a:lnTo>
                    <a:pt x="3376" y="2366"/>
                  </a:lnTo>
                  <a:lnTo>
                    <a:pt x="3356" y="2386"/>
                  </a:lnTo>
                  <a:lnTo>
                    <a:pt x="3331" y="2402"/>
                  </a:lnTo>
                  <a:lnTo>
                    <a:pt x="3303" y="2411"/>
                  </a:lnTo>
                  <a:lnTo>
                    <a:pt x="3274" y="2415"/>
                  </a:lnTo>
                  <a:lnTo>
                    <a:pt x="130" y="2415"/>
                  </a:lnTo>
                  <a:lnTo>
                    <a:pt x="101" y="2411"/>
                  </a:lnTo>
                  <a:lnTo>
                    <a:pt x="73" y="2402"/>
                  </a:lnTo>
                  <a:lnTo>
                    <a:pt x="48" y="2386"/>
                  </a:lnTo>
                  <a:lnTo>
                    <a:pt x="28" y="2366"/>
                  </a:lnTo>
                  <a:lnTo>
                    <a:pt x="13" y="2341"/>
                  </a:lnTo>
                  <a:lnTo>
                    <a:pt x="3" y="2313"/>
                  </a:lnTo>
                  <a:lnTo>
                    <a:pt x="0" y="2283"/>
                  </a:lnTo>
                  <a:lnTo>
                    <a:pt x="0" y="132"/>
                  </a:lnTo>
                  <a:lnTo>
                    <a:pt x="3" y="102"/>
                  </a:lnTo>
                  <a:lnTo>
                    <a:pt x="13" y="74"/>
                  </a:lnTo>
                  <a:lnTo>
                    <a:pt x="28" y="49"/>
                  </a:lnTo>
                  <a:lnTo>
                    <a:pt x="48" y="30"/>
                  </a:lnTo>
                  <a:lnTo>
                    <a:pt x="73" y="14"/>
                  </a:lnTo>
                  <a:lnTo>
                    <a:pt x="101" y="4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123">
              <a:extLst>
                <a:ext uri="{FF2B5EF4-FFF2-40B4-BE49-F238E27FC236}">
                  <a16:creationId xmlns:a16="http://schemas.microsoft.com/office/drawing/2014/main" id="{127DC3CE-6C61-4E6C-A3D0-449E1C81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375"/>
              <a:ext cx="427" cy="603"/>
            </a:xfrm>
            <a:custGeom>
              <a:avLst/>
              <a:gdLst>
                <a:gd name="T0" fmla="*/ 0 w 1709"/>
                <a:gd name="T1" fmla="*/ 0 h 2415"/>
                <a:gd name="T2" fmla="*/ 1579 w 1709"/>
                <a:gd name="T3" fmla="*/ 0 h 2415"/>
                <a:gd name="T4" fmla="*/ 1608 w 1709"/>
                <a:gd name="T5" fmla="*/ 4 h 2415"/>
                <a:gd name="T6" fmla="*/ 1636 w 1709"/>
                <a:gd name="T7" fmla="*/ 14 h 2415"/>
                <a:gd name="T8" fmla="*/ 1661 w 1709"/>
                <a:gd name="T9" fmla="*/ 30 h 2415"/>
                <a:gd name="T10" fmla="*/ 1681 w 1709"/>
                <a:gd name="T11" fmla="*/ 49 h 2415"/>
                <a:gd name="T12" fmla="*/ 1696 w 1709"/>
                <a:gd name="T13" fmla="*/ 74 h 2415"/>
                <a:gd name="T14" fmla="*/ 1706 w 1709"/>
                <a:gd name="T15" fmla="*/ 102 h 2415"/>
                <a:gd name="T16" fmla="*/ 1709 w 1709"/>
                <a:gd name="T17" fmla="*/ 132 h 2415"/>
                <a:gd name="T18" fmla="*/ 1709 w 1709"/>
                <a:gd name="T19" fmla="*/ 2283 h 2415"/>
                <a:gd name="T20" fmla="*/ 1706 w 1709"/>
                <a:gd name="T21" fmla="*/ 2313 h 2415"/>
                <a:gd name="T22" fmla="*/ 1696 w 1709"/>
                <a:gd name="T23" fmla="*/ 2341 h 2415"/>
                <a:gd name="T24" fmla="*/ 1681 w 1709"/>
                <a:gd name="T25" fmla="*/ 2366 h 2415"/>
                <a:gd name="T26" fmla="*/ 1661 w 1709"/>
                <a:gd name="T27" fmla="*/ 2386 h 2415"/>
                <a:gd name="T28" fmla="*/ 1636 w 1709"/>
                <a:gd name="T29" fmla="*/ 2402 h 2415"/>
                <a:gd name="T30" fmla="*/ 1608 w 1709"/>
                <a:gd name="T31" fmla="*/ 2411 h 2415"/>
                <a:gd name="T32" fmla="*/ 1579 w 1709"/>
                <a:gd name="T33" fmla="*/ 2415 h 2415"/>
                <a:gd name="T34" fmla="*/ 0 w 1709"/>
                <a:gd name="T35" fmla="*/ 2415 h 2415"/>
                <a:gd name="T36" fmla="*/ 0 w 1709"/>
                <a:gd name="T37" fmla="*/ 2152 h 2415"/>
                <a:gd name="T38" fmla="*/ 1447 w 1709"/>
                <a:gd name="T39" fmla="*/ 2152 h 2415"/>
                <a:gd name="T40" fmla="*/ 1447 w 1709"/>
                <a:gd name="T41" fmla="*/ 264 h 2415"/>
                <a:gd name="T42" fmla="*/ 0 w 1709"/>
                <a:gd name="T43" fmla="*/ 264 h 2415"/>
                <a:gd name="T44" fmla="*/ 0 w 1709"/>
                <a:gd name="T45" fmla="*/ 0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9" h="2415">
                  <a:moveTo>
                    <a:pt x="0" y="0"/>
                  </a:moveTo>
                  <a:lnTo>
                    <a:pt x="1579" y="0"/>
                  </a:lnTo>
                  <a:lnTo>
                    <a:pt x="1608" y="4"/>
                  </a:lnTo>
                  <a:lnTo>
                    <a:pt x="1636" y="14"/>
                  </a:lnTo>
                  <a:lnTo>
                    <a:pt x="1661" y="30"/>
                  </a:lnTo>
                  <a:lnTo>
                    <a:pt x="1681" y="49"/>
                  </a:lnTo>
                  <a:lnTo>
                    <a:pt x="1696" y="74"/>
                  </a:lnTo>
                  <a:lnTo>
                    <a:pt x="1706" y="102"/>
                  </a:lnTo>
                  <a:lnTo>
                    <a:pt x="1709" y="132"/>
                  </a:lnTo>
                  <a:lnTo>
                    <a:pt x="1709" y="2283"/>
                  </a:lnTo>
                  <a:lnTo>
                    <a:pt x="1706" y="2313"/>
                  </a:lnTo>
                  <a:lnTo>
                    <a:pt x="1696" y="2341"/>
                  </a:lnTo>
                  <a:lnTo>
                    <a:pt x="1681" y="2366"/>
                  </a:lnTo>
                  <a:lnTo>
                    <a:pt x="1661" y="2386"/>
                  </a:lnTo>
                  <a:lnTo>
                    <a:pt x="1636" y="2402"/>
                  </a:lnTo>
                  <a:lnTo>
                    <a:pt x="1608" y="2411"/>
                  </a:lnTo>
                  <a:lnTo>
                    <a:pt x="1579" y="2415"/>
                  </a:lnTo>
                  <a:lnTo>
                    <a:pt x="0" y="2415"/>
                  </a:lnTo>
                  <a:lnTo>
                    <a:pt x="0" y="2152"/>
                  </a:lnTo>
                  <a:lnTo>
                    <a:pt x="1447" y="2152"/>
                  </a:lnTo>
                  <a:lnTo>
                    <a:pt x="1447" y="264"/>
                  </a:lnTo>
                  <a:lnTo>
                    <a:pt x="0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5"/>
            </a:solidFill>
            <a:ln w="0">
              <a:solidFill>
                <a:srgbClr val="0000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124">
              <a:extLst>
                <a:ext uri="{FF2B5EF4-FFF2-40B4-BE49-F238E27FC236}">
                  <a16:creationId xmlns:a16="http://schemas.microsoft.com/office/drawing/2014/main" id="{3414605B-1857-4738-A797-A4CACFC4E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1972"/>
              <a:ext cx="1009" cy="145"/>
            </a:xfrm>
            <a:custGeom>
              <a:avLst/>
              <a:gdLst>
                <a:gd name="T0" fmla="*/ 0 w 4036"/>
                <a:gd name="T1" fmla="*/ 0 h 580"/>
                <a:gd name="T2" fmla="*/ 4036 w 4036"/>
                <a:gd name="T3" fmla="*/ 0 h 580"/>
                <a:gd name="T4" fmla="*/ 4032 w 4036"/>
                <a:gd name="T5" fmla="*/ 68 h 580"/>
                <a:gd name="T6" fmla="*/ 4021 w 4036"/>
                <a:gd name="T7" fmla="*/ 133 h 580"/>
                <a:gd name="T8" fmla="*/ 4002 w 4036"/>
                <a:gd name="T9" fmla="*/ 197 h 580"/>
                <a:gd name="T10" fmla="*/ 3977 w 4036"/>
                <a:gd name="T11" fmla="*/ 255 h 580"/>
                <a:gd name="T12" fmla="*/ 3945 w 4036"/>
                <a:gd name="T13" fmla="*/ 312 h 580"/>
                <a:gd name="T14" fmla="*/ 3909 w 4036"/>
                <a:gd name="T15" fmla="*/ 363 h 580"/>
                <a:gd name="T16" fmla="*/ 3866 w 4036"/>
                <a:gd name="T17" fmla="*/ 410 h 580"/>
                <a:gd name="T18" fmla="*/ 3820 w 4036"/>
                <a:gd name="T19" fmla="*/ 453 h 580"/>
                <a:gd name="T20" fmla="*/ 3768 w 4036"/>
                <a:gd name="T21" fmla="*/ 489 h 580"/>
                <a:gd name="T22" fmla="*/ 3712 w 4036"/>
                <a:gd name="T23" fmla="*/ 521 h 580"/>
                <a:gd name="T24" fmla="*/ 3653 w 4036"/>
                <a:gd name="T25" fmla="*/ 546 h 580"/>
                <a:gd name="T26" fmla="*/ 3591 w 4036"/>
                <a:gd name="T27" fmla="*/ 564 h 580"/>
                <a:gd name="T28" fmla="*/ 3525 w 4036"/>
                <a:gd name="T29" fmla="*/ 576 h 580"/>
                <a:gd name="T30" fmla="*/ 3458 w 4036"/>
                <a:gd name="T31" fmla="*/ 580 h 580"/>
                <a:gd name="T32" fmla="*/ 578 w 4036"/>
                <a:gd name="T33" fmla="*/ 580 h 580"/>
                <a:gd name="T34" fmla="*/ 511 w 4036"/>
                <a:gd name="T35" fmla="*/ 576 h 580"/>
                <a:gd name="T36" fmla="*/ 445 w 4036"/>
                <a:gd name="T37" fmla="*/ 564 h 580"/>
                <a:gd name="T38" fmla="*/ 383 w 4036"/>
                <a:gd name="T39" fmla="*/ 546 h 580"/>
                <a:gd name="T40" fmla="*/ 324 w 4036"/>
                <a:gd name="T41" fmla="*/ 521 h 580"/>
                <a:gd name="T42" fmla="*/ 268 w 4036"/>
                <a:gd name="T43" fmla="*/ 489 h 580"/>
                <a:gd name="T44" fmla="*/ 216 w 4036"/>
                <a:gd name="T45" fmla="*/ 453 h 580"/>
                <a:gd name="T46" fmla="*/ 170 w 4036"/>
                <a:gd name="T47" fmla="*/ 410 h 580"/>
                <a:gd name="T48" fmla="*/ 127 w 4036"/>
                <a:gd name="T49" fmla="*/ 363 h 580"/>
                <a:gd name="T50" fmla="*/ 91 w 4036"/>
                <a:gd name="T51" fmla="*/ 312 h 580"/>
                <a:gd name="T52" fmla="*/ 59 w 4036"/>
                <a:gd name="T53" fmla="*/ 255 h 580"/>
                <a:gd name="T54" fmla="*/ 34 w 4036"/>
                <a:gd name="T55" fmla="*/ 197 h 580"/>
                <a:gd name="T56" fmla="*/ 15 w 4036"/>
                <a:gd name="T57" fmla="*/ 133 h 580"/>
                <a:gd name="T58" fmla="*/ 4 w 4036"/>
                <a:gd name="T59" fmla="*/ 68 h 580"/>
                <a:gd name="T60" fmla="*/ 0 w 4036"/>
                <a:gd name="T61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36" h="580">
                  <a:moveTo>
                    <a:pt x="0" y="0"/>
                  </a:moveTo>
                  <a:lnTo>
                    <a:pt x="4036" y="0"/>
                  </a:lnTo>
                  <a:lnTo>
                    <a:pt x="4032" y="68"/>
                  </a:lnTo>
                  <a:lnTo>
                    <a:pt x="4021" y="133"/>
                  </a:lnTo>
                  <a:lnTo>
                    <a:pt x="4002" y="197"/>
                  </a:lnTo>
                  <a:lnTo>
                    <a:pt x="3977" y="255"/>
                  </a:lnTo>
                  <a:lnTo>
                    <a:pt x="3945" y="312"/>
                  </a:lnTo>
                  <a:lnTo>
                    <a:pt x="3909" y="363"/>
                  </a:lnTo>
                  <a:lnTo>
                    <a:pt x="3866" y="410"/>
                  </a:lnTo>
                  <a:lnTo>
                    <a:pt x="3820" y="453"/>
                  </a:lnTo>
                  <a:lnTo>
                    <a:pt x="3768" y="489"/>
                  </a:lnTo>
                  <a:lnTo>
                    <a:pt x="3712" y="521"/>
                  </a:lnTo>
                  <a:lnTo>
                    <a:pt x="3653" y="546"/>
                  </a:lnTo>
                  <a:lnTo>
                    <a:pt x="3591" y="564"/>
                  </a:lnTo>
                  <a:lnTo>
                    <a:pt x="3525" y="576"/>
                  </a:lnTo>
                  <a:lnTo>
                    <a:pt x="3458" y="580"/>
                  </a:lnTo>
                  <a:lnTo>
                    <a:pt x="578" y="580"/>
                  </a:lnTo>
                  <a:lnTo>
                    <a:pt x="511" y="576"/>
                  </a:lnTo>
                  <a:lnTo>
                    <a:pt x="445" y="564"/>
                  </a:lnTo>
                  <a:lnTo>
                    <a:pt x="383" y="546"/>
                  </a:lnTo>
                  <a:lnTo>
                    <a:pt x="324" y="521"/>
                  </a:lnTo>
                  <a:lnTo>
                    <a:pt x="268" y="489"/>
                  </a:lnTo>
                  <a:lnTo>
                    <a:pt x="216" y="453"/>
                  </a:lnTo>
                  <a:lnTo>
                    <a:pt x="170" y="410"/>
                  </a:lnTo>
                  <a:lnTo>
                    <a:pt x="127" y="363"/>
                  </a:lnTo>
                  <a:lnTo>
                    <a:pt x="91" y="312"/>
                  </a:lnTo>
                  <a:lnTo>
                    <a:pt x="59" y="255"/>
                  </a:lnTo>
                  <a:lnTo>
                    <a:pt x="34" y="197"/>
                  </a:lnTo>
                  <a:lnTo>
                    <a:pt x="15" y="133"/>
                  </a:lnTo>
                  <a:lnTo>
                    <a:pt x="4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5"/>
            </a:solidFill>
            <a:ln w="0">
              <a:solidFill>
                <a:srgbClr val="0000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1" name="Freeform 125">
              <a:extLst>
                <a:ext uri="{FF2B5EF4-FFF2-40B4-BE49-F238E27FC236}">
                  <a16:creationId xmlns:a16="http://schemas.microsoft.com/office/drawing/2014/main" id="{10EB5838-988B-4EAC-97B7-9861E7DA0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972"/>
              <a:ext cx="506" cy="145"/>
            </a:xfrm>
            <a:custGeom>
              <a:avLst/>
              <a:gdLst>
                <a:gd name="T0" fmla="*/ 0 w 2025"/>
                <a:gd name="T1" fmla="*/ 0 h 580"/>
                <a:gd name="T2" fmla="*/ 2025 w 2025"/>
                <a:gd name="T3" fmla="*/ 0 h 580"/>
                <a:gd name="T4" fmla="*/ 2021 w 2025"/>
                <a:gd name="T5" fmla="*/ 68 h 580"/>
                <a:gd name="T6" fmla="*/ 2010 w 2025"/>
                <a:gd name="T7" fmla="*/ 133 h 580"/>
                <a:gd name="T8" fmla="*/ 1991 w 2025"/>
                <a:gd name="T9" fmla="*/ 197 h 580"/>
                <a:gd name="T10" fmla="*/ 1966 w 2025"/>
                <a:gd name="T11" fmla="*/ 255 h 580"/>
                <a:gd name="T12" fmla="*/ 1934 w 2025"/>
                <a:gd name="T13" fmla="*/ 312 h 580"/>
                <a:gd name="T14" fmla="*/ 1898 w 2025"/>
                <a:gd name="T15" fmla="*/ 363 h 580"/>
                <a:gd name="T16" fmla="*/ 1855 w 2025"/>
                <a:gd name="T17" fmla="*/ 410 h 580"/>
                <a:gd name="T18" fmla="*/ 1809 w 2025"/>
                <a:gd name="T19" fmla="*/ 453 h 580"/>
                <a:gd name="T20" fmla="*/ 1757 w 2025"/>
                <a:gd name="T21" fmla="*/ 489 h 580"/>
                <a:gd name="T22" fmla="*/ 1701 w 2025"/>
                <a:gd name="T23" fmla="*/ 521 h 580"/>
                <a:gd name="T24" fmla="*/ 1642 w 2025"/>
                <a:gd name="T25" fmla="*/ 546 h 580"/>
                <a:gd name="T26" fmla="*/ 1580 w 2025"/>
                <a:gd name="T27" fmla="*/ 564 h 580"/>
                <a:gd name="T28" fmla="*/ 1514 w 2025"/>
                <a:gd name="T29" fmla="*/ 576 h 580"/>
                <a:gd name="T30" fmla="*/ 1447 w 2025"/>
                <a:gd name="T31" fmla="*/ 580 h 580"/>
                <a:gd name="T32" fmla="*/ 0 w 2025"/>
                <a:gd name="T33" fmla="*/ 580 h 580"/>
                <a:gd name="T34" fmla="*/ 0 w 2025"/>
                <a:gd name="T3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5" h="580">
                  <a:moveTo>
                    <a:pt x="0" y="0"/>
                  </a:moveTo>
                  <a:lnTo>
                    <a:pt x="2025" y="0"/>
                  </a:lnTo>
                  <a:lnTo>
                    <a:pt x="2021" y="68"/>
                  </a:lnTo>
                  <a:lnTo>
                    <a:pt x="2010" y="133"/>
                  </a:lnTo>
                  <a:lnTo>
                    <a:pt x="1991" y="197"/>
                  </a:lnTo>
                  <a:lnTo>
                    <a:pt x="1966" y="255"/>
                  </a:lnTo>
                  <a:lnTo>
                    <a:pt x="1934" y="312"/>
                  </a:lnTo>
                  <a:lnTo>
                    <a:pt x="1898" y="363"/>
                  </a:lnTo>
                  <a:lnTo>
                    <a:pt x="1855" y="410"/>
                  </a:lnTo>
                  <a:lnTo>
                    <a:pt x="1809" y="453"/>
                  </a:lnTo>
                  <a:lnTo>
                    <a:pt x="1757" y="489"/>
                  </a:lnTo>
                  <a:lnTo>
                    <a:pt x="1701" y="521"/>
                  </a:lnTo>
                  <a:lnTo>
                    <a:pt x="1642" y="546"/>
                  </a:lnTo>
                  <a:lnTo>
                    <a:pt x="1580" y="564"/>
                  </a:lnTo>
                  <a:lnTo>
                    <a:pt x="1514" y="576"/>
                  </a:lnTo>
                  <a:lnTo>
                    <a:pt x="1447" y="580"/>
                  </a:lnTo>
                  <a:lnTo>
                    <a:pt x="0" y="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Freeform 126">
              <a:extLst>
                <a:ext uri="{FF2B5EF4-FFF2-40B4-BE49-F238E27FC236}">
                  <a16:creationId xmlns:a16="http://schemas.microsoft.com/office/drawing/2014/main" id="{EBC4DCAD-E711-42C8-B436-B22C422E1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972"/>
              <a:ext cx="339" cy="66"/>
            </a:xfrm>
            <a:custGeom>
              <a:avLst/>
              <a:gdLst>
                <a:gd name="T0" fmla="*/ 0 w 1352"/>
                <a:gd name="T1" fmla="*/ 0 h 264"/>
                <a:gd name="T2" fmla="*/ 1352 w 1352"/>
                <a:gd name="T3" fmla="*/ 0 h 264"/>
                <a:gd name="T4" fmla="*/ 1349 w 1352"/>
                <a:gd name="T5" fmla="*/ 43 h 264"/>
                <a:gd name="T6" fmla="*/ 1339 w 1352"/>
                <a:gd name="T7" fmla="*/ 84 h 264"/>
                <a:gd name="T8" fmla="*/ 1323 w 1352"/>
                <a:gd name="T9" fmla="*/ 122 h 264"/>
                <a:gd name="T10" fmla="*/ 1301 w 1352"/>
                <a:gd name="T11" fmla="*/ 156 h 264"/>
                <a:gd name="T12" fmla="*/ 1275 w 1352"/>
                <a:gd name="T13" fmla="*/ 187 h 264"/>
                <a:gd name="T14" fmla="*/ 1245 w 1352"/>
                <a:gd name="T15" fmla="*/ 214 h 264"/>
                <a:gd name="T16" fmla="*/ 1209 w 1352"/>
                <a:gd name="T17" fmla="*/ 234 h 264"/>
                <a:gd name="T18" fmla="*/ 1173 w 1352"/>
                <a:gd name="T19" fmla="*/ 250 h 264"/>
                <a:gd name="T20" fmla="*/ 1131 w 1352"/>
                <a:gd name="T21" fmla="*/ 260 h 264"/>
                <a:gd name="T22" fmla="*/ 1088 w 1352"/>
                <a:gd name="T23" fmla="*/ 264 h 264"/>
                <a:gd name="T24" fmla="*/ 263 w 1352"/>
                <a:gd name="T25" fmla="*/ 264 h 264"/>
                <a:gd name="T26" fmla="*/ 221 w 1352"/>
                <a:gd name="T27" fmla="*/ 260 h 264"/>
                <a:gd name="T28" fmla="*/ 179 w 1352"/>
                <a:gd name="T29" fmla="*/ 250 h 264"/>
                <a:gd name="T30" fmla="*/ 143 w 1352"/>
                <a:gd name="T31" fmla="*/ 234 h 264"/>
                <a:gd name="T32" fmla="*/ 107 w 1352"/>
                <a:gd name="T33" fmla="*/ 214 h 264"/>
                <a:gd name="T34" fmla="*/ 77 w 1352"/>
                <a:gd name="T35" fmla="*/ 187 h 264"/>
                <a:gd name="T36" fmla="*/ 51 w 1352"/>
                <a:gd name="T37" fmla="*/ 156 h 264"/>
                <a:gd name="T38" fmla="*/ 29 w 1352"/>
                <a:gd name="T39" fmla="*/ 122 h 264"/>
                <a:gd name="T40" fmla="*/ 13 w 1352"/>
                <a:gd name="T41" fmla="*/ 84 h 264"/>
                <a:gd name="T42" fmla="*/ 3 w 1352"/>
                <a:gd name="T43" fmla="*/ 43 h 264"/>
                <a:gd name="T44" fmla="*/ 0 w 1352"/>
                <a:gd name="T4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52" h="264">
                  <a:moveTo>
                    <a:pt x="0" y="0"/>
                  </a:moveTo>
                  <a:lnTo>
                    <a:pt x="1352" y="0"/>
                  </a:lnTo>
                  <a:lnTo>
                    <a:pt x="1349" y="43"/>
                  </a:lnTo>
                  <a:lnTo>
                    <a:pt x="1339" y="84"/>
                  </a:lnTo>
                  <a:lnTo>
                    <a:pt x="1323" y="122"/>
                  </a:lnTo>
                  <a:lnTo>
                    <a:pt x="1301" y="156"/>
                  </a:lnTo>
                  <a:lnTo>
                    <a:pt x="1275" y="187"/>
                  </a:lnTo>
                  <a:lnTo>
                    <a:pt x="1245" y="214"/>
                  </a:lnTo>
                  <a:lnTo>
                    <a:pt x="1209" y="234"/>
                  </a:lnTo>
                  <a:lnTo>
                    <a:pt x="1173" y="250"/>
                  </a:lnTo>
                  <a:lnTo>
                    <a:pt x="1131" y="260"/>
                  </a:lnTo>
                  <a:lnTo>
                    <a:pt x="1088" y="264"/>
                  </a:lnTo>
                  <a:lnTo>
                    <a:pt x="263" y="264"/>
                  </a:lnTo>
                  <a:lnTo>
                    <a:pt x="221" y="260"/>
                  </a:lnTo>
                  <a:lnTo>
                    <a:pt x="179" y="250"/>
                  </a:lnTo>
                  <a:lnTo>
                    <a:pt x="143" y="234"/>
                  </a:lnTo>
                  <a:lnTo>
                    <a:pt x="107" y="214"/>
                  </a:lnTo>
                  <a:lnTo>
                    <a:pt x="77" y="187"/>
                  </a:lnTo>
                  <a:lnTo>
                    <a:pt x="51" y="156"/>
                  </a:lnTo>
                  <a:lnTo>
                    <a:pt x="29" y="122"/>
                  </a:lnTo>
                  <a:lnTo>
                    <a:pt x="13" y="84"/>
                  </a:lnTo>
                  <a:lnTo>
                    <a:pt x="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13" name="Action Button: Blank 112">
            <a:hlinkClick r:id="rId3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A44EE616-8551-443B-9422-3FE160A5C6E2}"/>
              </a:ext>
            </a:extLst>
          </p:cNvPr>
          <p:cNvSpPr/>
          <p:nvPr/>
        </p:nvSpPr>
        <p:spPr>
          <a:xfrm>
            <a:off x="473200" y="1773156"/>
            <a:ext cx="837212" cy="68232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ction Button: Blank 113">
            <a:hlinkClick r:id="rId6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C640DD8A-740E-415C-B66A-59571E98370C}"/>
              </a:ext>
            </a:extLst>
          </p:cNvPr>
          <p:cNvSpPr/>
          <p:nvPr/>
        </p:nvSpPr>
        <p:spPr>
          <a:xfrm>
            <a:off x="547634" y="955169"/>
            <a:ext cx="782517" cy="601659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Action Button: Blank 114">
            <a:hlinkClick r:id="rId7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2535DDF2-DBF4-404C-BFB8-BA1D8636278D}"/>
              </a:ext>
            </a:extLst>
          </p:cNvPr>
          <p:cNvSpPr/>
          <p:nvPr/>
        </p:nvSpPr>
        <p:spPr>
          <a:xfrm>
            <a:off x="562112" y="2629107"/>
            <a:ext cx="581805" cy="675674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ction Button: Blank 115">
            <a:hlinkClick r:id="rId8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2E93F4F5-B2B8-4791-8BBD-BDD4A5D12691}"/>
              </a:ext>
            </a:extLst>
          </p:cNvPr>
          <p:cNvSpPr/>
          <p:nvPr/>
        </p:nvSpPr>
        <p:spPr>
          <a:xfrm>
            <a:off x="540617" y="3523323"/>
            <a:ext cx="535074" cy="619708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Action Button: Blank 116">
            <a:hlinkClick r:id="rId9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F8C0224F-0A68-46CE-9141-9BB4540B8E39}"/>
              </a:ext>
            </a:extLst>
          </p:cNvPr>
          <p:cNvSpPr/>
          <p:nvPr/>
        </p:nvSpPr>
        <p:spPr>
          <a:xfrm>
            <a:off x="547634" y="4388879"/>
            <a:ext cx="720510" cy="821999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Action Button: Blank 117">
            <a:hlinkClick r:id="rId10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551B662E-1418-4DBC-AADF-CD89CA16E92F}"/>
              </a:ext>
            </a:extLst>
          </p:cNvPr>
          <p:cNvSpPr/>
          <p:nvPr/>
        </p:nvSpPr>
        <p:spPr>
          <a:xfrm>
            <a:off x="644881" y="5486639"/>
            <a:ext cx="603985" cy="694244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09B10F-A7DE-4344-A5D5-3E296BA63820}"/>
              </a:ext>
            </a:extLst>
          </p:cNvPr>
          <p:cNvSpPr txBox="1"/>
          <p:nvPr/>
        </p:nvSpPr>
        <p:spPr>
          <a:xfrm>
            <a:off x="0" y="0"/>
            <a:ext cx="1871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E-Portfolio Navigation Buttons</a:t>
            </a:r>
          </a:p>
        </p:txBody>
      </p:sp>
    </p:spTree>
    <p:extLst>
      <p:ext uri="{BB962C8B-B14F-4D97-AF65-F5344CB8AC3E}">
        <p14:creationId xmlns:p14="http://schemas.microsoft.com/office/powerpoint/2010/main" val="318404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BDAF42-B549-4119-9975-55520C5DC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94" y="799733"/>
            <a:ext cx="8507012" cy="5258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8DE9EE-D37D-4190-852B-9ABE5F2C7914}"/>
              </a:ext>
            </a:extLst>
          </p:cNvPr>
          <p:cNvSpPr txBox="1"/>
          <p:nvPr/>
        </p:nvSpPr>
        <p:spPr>
          <a:xfrm>
            <a:off x="3420217" y="124178"/>
            <a:ext cx="594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FF0000"/>
                </a:solidFill>
              </a:rPr>
              <a:t>Coursework Critical Reflection</a:t>
            </a:r>
          </a:p>
        </p:txBody>
      </p:sp>
      <p:grpSp>
        <p:nvGrpSpPr>
          <p:cNvPr id="5" name="Group 32">
            <a:extLst>
              <a:ext uri="{FF2B5EF4-FFF2-40B4-BE49-F238E27FC236}">
                <a16:creationId xmlns:a16="http://schemas.microsoft.com/office/drawing/2014/main" id="{AAD2EAB2-A39E-43EF-97B7-15015C633A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92487" y="2837890"/>
            <a:ext cx="589721" cy="591110"/>
            <a:chOff x="2906" y="109"/>
            <a:chExt cx="849" cy="851"/>
          </a:xfrm>
        </p:grpSpPr>
        <p:sp>
          <p:nvSpPr>
            <p:cNvPr id="6" name="Freeform 34">
              <a:extLst>
                <a:ext uri="{FF2B5EF4-FFF2-40B4-BE49-F238E27FC236}">
                  <a16:creationId xmlns:a16="http://schemas.microsoft.com/office/drawing/2014/main" id="{3E1AF842-E367-42DD-87EF-969D1FC8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" y="111"/>
              <a:ext cx="572" cy="847"/>
            </a:xfrm>
            <a:custGeom>
              <a:avLst/>
              <a:gdLst>
                <a:gd name="T0" fmla="*/ 111 w 2288"/>
                <a:gd name="T1" fmla="*/ 0 h 3392"/>
                <a:gd name="T2" fmla="*/ 2177 w 2288"/>
                <a:gd name="T3" fmla="*/ 0 h 3392"/>
                <a:gd name="T4" fmla="*/ 2203 w 2288"/>
                <a:gd name="T5" fmla="*/ 3 h 3392"/>
                <a:gd name="T6" fmla="*/ 2225 w 2288"/>
                <a:gd name="T7" fmla="*/ 12 h 3392"/>
                <a:gd name="T8" fmla="*/ 2247 w 2288"/>
                <a:gd name="T9" fmla="*/ 25 h 3392"/>
                <a:gd name="T10" fmla="*/ 2264 w 2288"/>
                <a:gd name="T11" fmla="*/ 41 h 3392"/>
                <a:gd name="T12" fmla="*/ 2277 w 2288"/>
                <a:gd name="T13" fmla="*/ 63 h 3392"/>
                <a:gd name="T14" fmla="*/ 2285 w 2288"/>
                <a:gd name="T15" fmla="*/ 86 h 3392"/>
                <a:gd name="T16" fmla="*/ 2288 w 2288"/>
                <a:gd name="T17" fmla="*/ 112 h 3392"/>
                <a:gd name="T18" fmla="*/ 2288 w 2288"/>
                <a:gd name="T19" fmla="*/ 3280 h 3392"/>
                <a:gd name="T20" fmla="*/ 2285 w 2288"/>
                <a:gd name="T21" fmla="*/ 3306 h 3392"/>
                <a:gd name="T22" fmla="*/ 2277 w 2288"/>
                <a:gd name="T23" fmla="*/ 3329 h 3392"/>
                <a:gd name="T24" fmla="*/ 2264 w 2288"/>
                <a:gd name="T25" fmla="*/ 3351 h 3392"/>
                <a:gd name="T26" fmla="*/ 2247 w 2288"/>
                <a:gd name="T27" fmla="*/ 3367 h 3392"/>
                <a:gd name="T28" fmla="*/ 2225 w 2288"/>
                <a:gd name="T29" fmla="*/ 3380 h 3392"/>
                <a:gd name="T30" fmla="*/ 2203 w 2288"/>
                <a:gd name="T31" fmla="*/ 3389 h 3392"/>
                <a:gd name="T32" fmla="*/ 2177 w 2288"/>
                <a:gd name="T33" fmla="*/ 3392 h 3392"/>
                <a:gd name="T34" fmla="*/ 111 w 2288"/>
                <a:gd name="T35" fmla="*/ 3392 h 3392"/>
                <a:gd name="T36" fmla="*/ 87 w 2288"/>
                <a:gd name="T37" fmla="*/ 3389 h 3392"/>
                <a:gd name="T38" fmla="*/ 63 w 2288"/>
                <a:gd name="T39" fmla="*/ 3380 h 3392"/>
                <a:gd name="T40" fmla="*/ 42 w 2288"/>
                <a:gd name="T41" fmla="*/ 3367 h 3392"/>
                <a:gd name="T42" fmla="*/ 25 w 2288"/>
                <a:gd name="T43" fmla="*/ 3351 h 3392"/>
                <a:gd name="T44" fmla="*/ 11 w 2288"/>
                <a:gd name="T45" fmla="*/ 3329 h 3392"/>
                <a:gd name="T46" fmla="*/ 3 w 2288"/>
                <a:gd name="T47" fmla="*/ 3306 h 3392"/>
                <a:gd name="T48" fmla="*/ 0 w 2288"/>
                <a:gd name="T49" fmla="*/ 3280 h 3392"/>
                <a:gd name="T50" fmla="*/ 0 w 2288"/>
                <a:gd name="T51" fmla="*/ 112 h 3392"/>
                <a:gd name="T52" fmla="*/ 3 w 2288"/>
                <a:gd name="T53" fmla="*/ 86 h 3392"/>
                <a:gd name="T54" fmla="*/ 11 w 2288"/>
                <a:gd name="T55" fmla="*/ 63 h 3392"/>
                <a:gd name="T56" fmla="*/ 25 w 2288"/>
                <a:gd name="T57" fmla="*/ 41 h 3392"/>
                <a:gd name="T58" fmla="*/ 42 w 2288"/>
                <a:gd name="T59" fmla="*/ 25 h 3392"/>
                <a:gd name="T60" fmla="*/ 63 w 2288"/>
                <a:gd name="T61" fmla="*/ 12 h 3392"/>
                <a:gd name="T62" fmla="*/ 87 w 2288"/>
                <a:gd name="T63" fmla="*/ 3 h 3392"/>
                <a:gd name="T64" fmla="*/ 111 w 2288"/>
                <a:gd name="T65" fmla="*/ 0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8" h="3392">
                  <a:moveTo>
                    <a:pt x="111" y="0"/>
                  </a:moveTo>
                  <a:lnTo>
                    <a:pt x="2177" y="0"/>
                  </a:lnTo>
                  <a:lnTo>
                    <a:pt x="2203" y="3"/>
                  </a:lnTo>
                  <a:lnTo>
                    <a:pt x="2225" y="12"/>
                  </a:lnTo>
                  <a:lnTo>
                    <a:pt x="2247" y="25"/>
                  </a:lnTo>
                  <a:lnTo>
                    <a:pt x="2264" y="41"/>
                  </a:lnTo>
                  <a:lnTo>
                    <a:pt x="2277" y="63"/>
                  </a:lnTo>
                  <a:lnTo>
                    <a:pt x="2285" y="86"/>
                  </a:lnTo>
                  <a:lnTo>
                    <a:pt x="2288" y="112"/>
                  </a:lnTo>
                  <a:lnTo>
                    <a:pt x="2288" y="3280"/>
                  </a:lnTo>
                  <a:lnTo>
                    <a:pt x="2285" y="3306"/>
                  </a:lnTo>
                  <a:lnTo>
                    <a:pt x="2277" y="3329"/>
                  </a:lnTo>
                  <a:lnTo>
                    <a:pt x="2264" y="3351"/>
                  </a:lnTo>
                  <a:lnTo>
                    <a:pt x="2247" y="3367"/>
                  </a:lnTo>
                  <a:lnTo>
                    <a:pt x="2225" y="3380"/>
                  </a:lnTo>
                  <a:lnTo>
                    <a:pt x="2203" y="3389"/>
                  </a:lnTo>
                  <a:lnTo>
                    <a:pt x="2177" y="3392"/>
                  </a:lnTo>
                  <a:lnTo>
                    <a:pt x="111" y="3392"/>
                  </a:lnTo>
                  <a:lnTo>
                    <a:pt x="87" y="3389"/>
                  </a:lnTo>
                  <a:lnTo>
                    <a:pt x="63" y="3380"/>
                  </a:lnTo>
                  <a:lnTo>
                    <a:pt x="42" y="3367"/>
                  </a:lnTo>
                  <a:lnTo>
                    <a:pt x="25" y="3351"/>
                  </a:lnTo>
                  <a:lnTo>
                    <a:pt x="11" y="3329"/>
                  </a:lnTo>
                  <a:lnTo>
                    <a:pt x="3" y="3306"/>
                  </a:lnTo>
                  <a:lnTo>
                    <a:pt x="0" y="3280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1" y="63"/>
                  </a:lnTo>
                  <a:lnTo>
                    <a:pt x="25" y="41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DCE3E7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35">
              <a:extLst>
                <a:ext uri="{FF2B5EF4-FFF2-40B4-BE49-F238E27FC236}">
                  <a16:creationId xmlns:a16="http://schemas.microsoft.com/office/drawing/2014/main" id="{93874AAC-0C74-4F85-8675-65C575432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" y="111"/>
              <a:ext cx="284" cy="847"/>
            </a:xfrm>
            <a:custGeom>
              <a:avLst/>
              <a:gdLst>
                <a:gd name="T0" fmla="*/ 0 w 1136"/>
                <a:gd name="T1" fmla="*/ 0 h 3392"/>
                <a:gd name="T2" fmla="*/ 1025 w 1136"/>
                <a:gd name="T3" fmla="*/ 0 h 3392"/>
                <a:gd name="T4" fmla="*/ 1051 w 1136"/>
                <a:gd name="T5" fmla="*/ 3 h 3392"/>
                <a:gd name="T6" fmla="*/ 1073 w 1136"/>
                <a:gd name="T7" fmla="*/ 12 h 3392"/>
                <a:gd name="T8" fmla="*/ 1095 w 1136"/>
                <a:gd name="T9" fmla="*/ 25 h 3392"/>
                <a:gd name="T10" fmla="*/ 1112 w 1136"/>
                <a:gd name="T11" fmla="*/ 41 h 3392"/>
                <a:gd name="T12" fmla="*/ 1125 w 1136"/>
                <a:gd name="T13" fmla="*/ 63 h 3392"/>
                <a:gd name="T14" fmla="*/ 1133 w 1136"/>
                <a:gd name="T15" fmla="*/ 86 h 3392"/>
                <a:gd name="T16" fmla="*/ 1136 w 1136"/>
                <a:gd name="T17" fmla="*/ 112 h 3392"/>
                <a:gd name="T18" fmla="*/ 1136 w 1136"/>
                <a:gd name="T19" fmla="*/ 3280 h 3392"/>
                <a:gd name="T20" fmla="*/ 1133 w 1136"/>
                <a:gd name="T21" fmla="*/ 3306 h 3392"/>
                <a:gd name="T22" fmla="*/ 1125 w 1136"/>
                <a:gd name="T23" fmla="*/ 3329 h 3392"/>
                <a:gd name="T24" fmla="*/ 1112 w 1136"/>
                <a:gd name="T25" fmla="*/ 3351 h 3392"/>
                <a:gd name="T26" fmla="*/ 1095 w 1136"/>
                <a:gd name="T27" fmla="*/ 3367 h 3392"/>
                <a:gd name="T28" fmla="*/ 1073 w 1136"/>
                <a:gd name="T29" fmla="*/ 3380 h 3392"/>
                <a:gd name="T30" fmla="*/ 1051 w 1136"/>
                <a:gd name="T31" fmla="*/ 3389 h 3392"/>
                <a:gd name="T32" fmla="*/ 1025 w 1136"/>
                <a:gd name="T33" fmla="*/ 3392 h 3392"/>
                <a:gd name="T34" fmla="*/ 0 w 1136"/>
                <a:gd name="T35" fmla="*/ 3392 h 3392"/>
                <a:gd name="T36" fmla="*/ 0 w 1136"/>
                <a:gd name="T37" fmla="*/ 0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6" h="3392">
                  <a:moveTo>
                    <a:pt x="0" y="0"/>
                  </a:moveTo>
                  <a:lnTo>
                    <a:pt x="1025" y="0"/>
                  </a:lnTo>
                  <a:lnTo>
                    <a:pt x="1051" y="3"/>
                  </a:lnTo>
                  <a:lnTo>
                    <a:pt x="1073" y="12"/>
                  </a:lnTo>
                  <a:lnTo>
                    <a:pt x="1095" y="25"/>
                  </a:lnTo>
                  <a:lnTo>
                    <a:pt x="1112" y="41"/>
                  </a:lnTo>
                  <a:lnTo>
                    <a:pt x="1125" y="63"/>
                  </a:lnTo>
                  <a:lnTo>
                    <a:pt x="1133" y="86"/>
                  </a:lnTo>
                  <a:lnTo>
                    <a:pt x="1136" y="112"/>
                  </a:lnTo>
                  <a:lnTo>
                    <a:pt x="1136" y="3280"/>
                  </a:lnTo>
                  <a:lnTo>
                    <a:pt x="1133" y="3306"/>
                  </a:lnTo>
                  <a:lnTo>
                    <a:pt x="1125" y="3329"/>
                  </a:lnTo>
                  <a:lnTo>
                    <a:pt x="1112" y="3351"/>
                  </a:lnTo>
                  <a:lnTo>
                    <a:pt x="1095" y="3367"/>
                  </a:lnTo>
                  <a:lnTo>
                    <a:pt x="1073" y="3380"/>
                  </a:lnTo>
                  <a:lnTo>
                    <a:pt x="1051" y="3389"/>
                  </a:lnTo>
                  <a:lnTo>
                    <a:pt x="1025" y="3392"/>
                  </a:lnTo>
                  <a:lnTo>
                    <a:pt x="0" y="3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E3E7"/>
            </a:solidFill>
            <a:ln w="0">
              <a:solidFill>
                <a:srgbClr val="DCE3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36">
              <a:extLst>
                <a:ext uri="{FF2B5EF4-FFF2-40B4-BE49-F238E27FC236}">
                  <a16:creationId xmlns:a16="http://schemas.microsoft.com/office/drawing/2014/main" id="{68C6944A-8228-4CCC-9D41-69F5C874C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" y="215"/>
              <a:ext cx="189" cy="56"/>
            </a:xfrm>
            <a:custGeom>
              <a:avLst/>
              <a:gdLst>
                <a:gd name="T0" fmla="*/ 96 w 756"/>
                <a:gd name="T1" fmla="*/ 0 h 223"/>
                <a:gd name="T2" fmla="*/ 660 w 756"/>
                <a:gd name="T3" fmla="*/ 0 h 223"/>
                <a:gd name="T4" fmla="*/ 682 w 756"/>
                <a:gd name="T5" fmla="*/ 2 h 223"/>
                <a:gd name="T6" fmla="*/ 702 w 756"/>
                <a:gd name="T7" fmla="*/ 11 h 223"/>
                <a:gd name="T8" fmla="*/ 720 w 756"/>
                <a:gd name="T9" fmla="*/ 24 h 223"/>
                <a:gd name="T10" fmla="*/ 734 w 756"/>
                <a:gd name="T11" fmla="*/ 41 h 223"/>
                <a:gd name="T12" fmla="*/ 746 w 756"/>
                <a:gd name="T13" fmla="*/ 62 h 223"/>
                <a:gd name="T14" fmla="*/ 753 w 756"/>
                <a:gd name="T15" fmla="*/ 86 h 223"/>
                <a:gd name="T16" fmla="*/ 756 w 756"/>
                <a:gd name="T17" fmla="*/ 111 h 223"/>
                <a:gd name="T18" fmla="*/ 753 w 756"/>
                <a:gd name="T19" fmla="*/ 137 h 223"/>
                <a:gd name="T20" fmla="*/ 746 w 756"/>
                <a:gd name="T21" fmla="*/ 161 h 223"/>
                <a:gd name="T22" fmla="*/ 734 w 756"/>
                <a:gd name="T23" fmla="*/ 181 h 223"/>
                <a:gd name="T24" fmla="*/ 720 w 756"/>
                <a:gd name="T25" fmla="*/ 199 h 223"/>
                <a:gd name="T26" fmla="*/ 702 w 756"/>
                <a:gd name="T27" fmla="*/ 211 h 223"/>
                <a:gd name="T28" fmla="*/ 682 w 756"/>
                <a:gd name="T29" fmla="*/ 221 h 223"/>
                <a:gd name="T30" fmla="*/ 660 w 756"/>
                <a:gd name="T31" fmla="*/ 223 h 223"/>
                <a:gd name="T32" fmla="*/ 96 w 756"/>
                <a:gd name="T33" fmla="*/ 223 h 223"/>
                <a:gd name="T34" fmla="*/ 74 w 756"/>
                <a:gd name="T35" fmla="*/ 221 h 223"/>
                <a:gd name="T36" fmla="*/ 53 w 756"/>
                <a:gd name="T37" fmla="*/ 211 h 223"/>
                <a:gd name="T38" fmla="*/ 36 w 756"/>
                <a:gd name="T39" fmla="*/ 199 h 223"/>
                <a:gd name="T40" fmla="*/ 21 w 756"/>
                <a:gd name="T41" fmla="*/ 181 h 223"/>
                <a:gd name="T42" fmla="*/ 10 w 756"/>
                <a:gd name="T43" fmla="*/ 161 h 223"/>
                <a:gd name="T44" fmla="*/ 3 w 756"/>
                <a:gd name="T45" fmla="*/ 137 h 223"/>
                <a:gd name="T46" fmla="*/ 0 w 756"/>
                <a:gd name="T47" fmla="*/ 111 h 223"/>
                <a:gd name="T48" fmla="*/ 3 w 756"/>
                <a:gd name="T49" fmla="*/ 86 h 223"/>
                <a:gd name="T50" fmla="*/ 10 w 756"/>
                <a:gd name="T51" fmla="*/ 62 h 223"/>
                <a:gd name="T52" fmla="*/ 21 w 756"/>
                <a:gd name="T53" fmla="*/ 41 h 223"/>
                <a:gd name="T54" fmla="*/ 36 w 756"/>
                <a:gd name="T55" fmla="*/ 24 h 223"/>
                <a:gd name="T56" fmla="*/ 53 w 756"/>
                <a:gd name="T57" fmla="*/ 11 h 223"/>
                <a:gd name="T58" fmla="*/ 74 w 756"/>
                <a:gd name="T59" fmla="*/ 2 h 223"/>
                <a:gd name="T60" fmla="*/ 96 w 756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6" h="223">
                  <a:moveTo>
                    <a:pt x="96" y="0"/>
                  </a:moveTo>
                  <a:lnTo>
                    <a:pt x="660" y="0"/>
                  </a:lnTo>
                  <a:lnTo>
                    <a:pt x="682" y="2"/>
                  </a:lnTo>
                  <a:lnTo>
                    <a:pt x="702" y="11"/>
                  </a:lnTo>
                  <a:lnTo>
                    <a:pt x="720" y="24"/>
                  </a:lnTo>
                  <a:lnTo>
                    <a:pt x="734" y="41"/>
                  </a:lnTo>
                  <a:lnTo>
                    <a:pt x="746" y="62"/>
                  </a:lnTo>
                  <a:lnTo>
                    <a:pt x="753" y="86"/>
                  </a:lnTo>
                  <a:lnTo>
                    <a:pt x="756" y="111"/>
                  </a:lnTo>
                  <a:lnTo>
                    <a:pt x="753" y="137"/>
                  </a:lnTo>
                  <a:lnTo>
                    <a:pt x="746" y="161"/>
                  </a:lnTo>
                  <a:lnTo>
                    <a:pt x="734" y="181"/>
                  </a:lnTo>
                  <a:lnTo>
                    <a:pt x="720" y="199"/>
                  </a:lnTo>
                  <a:lnTo>
                    <a:pt x="702" y="211"/>
                  </a:lnTo>
                  <a:lnTo>
                    <a:pt x="682" y="221"/>
                  </a:lnTo>
                  <a:lnTo>
                    <a:pt x="660" y="223"/>
                  </a:lnTo>
                  <a:lnTo>
                    <a:pt x="96" y="223"/>
                  </a:lnTo>
                  <a:lnTo>
                    <a:pt x="74" y="221"/>
                  </a:lnTo>
                  <a:lnTo>
                    <a:pt x="53" y="211"/>
                  </a:lnTo>
                  <a:lnTo>
                    <a:pt x="36" y="199"/>
                  </a:lnTo>
                  <a:lnTo>
                    <a:pt x="21" y="181"/>
                  </a:lnTo>
                  <a:lnTo>
                    <a:pt x="10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0" y="62"/>
                  </a:lnTo>
                  <a:lnTo>
                    <a:pt x="21" y="41"/>
                  </a:lnTo>
                  <a:lnTo>
                    <a:pt x="36" y="24"/>
                  </a:lnTo>
                  <a:lnTo>
                    <a:pt x="53" y="11"/>
                  </a:lnTo>
                  <a:lnTo>
                    <a:pt x="74" y="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37">
              <a:extLst>
                <a:ext uri="{FF2B5EF4-FFF2-40B4-BE49-F238E27FC236}">
                  <a16:creationId xmlns:a16="http://schemas.microsoft.com/office/drawing/2014/main" id="{91D429F7-C4D2-4456-8222-329B37AC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398" cy="56"/>
            </a:xfrm>
            <a:custGeom>
              <a:avLst/>
              <a:gdLst>
                <a:gd name="T0" fmla="*/ 113 w 1594"/>
                <a:gd name="T1" fmla="*/ 0 h 224"/>
                <a:gd name="T2" fmla="*/ 1482 w 1594"/>
                <a:gd name="T3" fmla="*/ 0 h 224"/>
                <a:gd name="T4" fmla="*/ 1508 w 1594"/>
                <a:gd name="T5" fmla="*/ 3 h 224"/>
                <a:gd name="T6" fmla="*/ 1531 w 1594"/>
                <a:gd name="T7" fmla="*/ 12 h 224"/>
                <a:gd name="T8" fmla="*/ 1552 w 1594"/>
                <a:gd name="T9" fmla="*/ 25 h 224"/>
                <a:gd name="T10" fmla="*/ 1569 w 1594"/>
                <a:gd name="T11" fmla="*/ 43 h 224"/>
                <a:gd name="T12" fmla="*/ 1583 w 1594"/>
                <a:gd name="T13" fmla="*/ 63 h 224"/>
                <a:gd name="T14" fmla="*/ 1591 w 1594"/>
                <a:gd name="T15" fmla="*/ 87 h 224"/>
                <a:gd name="T16" fmla="*/ 1594 w 1594"/>
                <a:gd name="T17" fmla="*/ 112 h 224"/>
                <a:gd name="T18" fmla="*/ 1591 w 1594"/>
                <a:gd name="T19" fmla="*/ 137 h 224"/>
                <a:gd name="T20" fmla="*/ 1583 w 1594"/>
                <a:gd name="T21" fmla="*/ 161 h 224"/>
                <a:gd name="T22" fmla="*/ 1569 w 1594"/>
                <a:gd name="T23" fmla="*/ 182 h 224"/>
                <a:gd name="T24" fmla="*/ 1552 w 1594"/>
                <a:gd name="T25" fmla="*/ 199 h 224"/>
                <a:gd name="T26" fmla="*/ 1531 w 1594"/>
                <a:gd name="T27" fmla="*/ 213 h 224"/>
                <a:gd name="T28" fmla="*/ 1508 w 1594"/>
                <a:gd name="T29" fmla="*/ 221 h 224"/>
                <a:gd name="T30" fmla="*/ 1482 w 1594"/>
                <a:gd name="T31" fmla="*/ 224 h 224"/>
                <a:gd name="T32" fmla="*/ 113 w 1594"/>
                <a:gd name="T33" fmla="*/ 224 h 224"/>
                <a:gd name="T34" fmla="*/ 87 w 1594"/>
                <a:gd name="T35" fmla="*/ 221 h 224"/>
                <a:gd name="T36" fmla="*/ 63 w 1594"/>
                <a:gd name="T37" fmla="*/ 213 h 224"/>
                <a:gd name="T38" fmla="*/ 42 w 1594"/>
                <a:gd name="T39" fmla="*/ 199 h 224"/>
                <a:gd name="T40" fmla="*/ 25 w 1594"/>
                <a:gd name="T41" fmla="*/ 182 h 224"/>
                <a:gd name="T42" fmla="*/ 12 w 1594"/>
                <a:gd name="T43" fmla="*/ 161 h 224"/>
                <a:gd name="T44" fmla="*/ 3 w 1594"/>
                <a:gd name="T45" fmla="*/ 137 h 224"/>
                <a:gd name="T46" fmla="*/ 0 w 1594"/>
                <a:gd name="T47" fmla="*/ 112 h 224"/>
                <a:gd name="T48" fmla="*/ 3 w 1594"/>
                <a:gd name="T49" fmla="*/ 87 h 224"/>
                <a:gd name="T50" fmla="*/ 12 w 1594"/>
                <a:gd name="T51" fmla="*/ 63 h 224"/>
                <a:gd name="T52" fmla="*/ 25 w 1594"/>
                <a:gd name="T53" fmla="*/ 43 h 224"/>
                <a:gd name="T54" fmla="*/ 42 w 1594"/>
                <a:gd name="T55" fmla="*/ 25 h 224"/>
                <a:gd name="T56" fmla="*/ 63 w 1594"/>
                <a:gd name="T57" fmla="*/ 12 h 224"/>
                <a:gd name="T58" fmla="*/ 87 w 1594"/>
                <a:gd name="T59" fmla="*/ 3 h 224"/>
                <a:gd name="T60" fmla="*/ 113 w 1594"/>
                <a:gd name="T6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4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5"/>
                  </a:lnTo>
                  <a:lnTo>
                    <a:pt x="1569" y="43"/>
                  </a:lnTo>
                  <a:lnTo>
                    <a:pt x="1583" y="63"/>
                  </a:lnTo>
                  <a:lnTo>
                    <a:pt x="1591" y="87"/>
                  </a:lnTo>
                  <a:lnTo>
                    <a:pt x="1594" y="112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3"/>
                  </a:lnTo>
                  <a:lnTo>
                    <a:pt x="1508" y="221"/>
                  </a:lnTo>
                  <a:lnTo>
                    <a:pt x="1482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38">
              <a:extLst>
                <a:ext uri="{FF2B5EF4-FFF2-40B4-BE49-F238E27FC236}">
                  <a16:creationId xmlns:a16="http://schemas.microsoft.com/office/drawing/2014/main" id="{74F9AAF0-91D3-4D85-93AB-2A847DFC8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3 h 223"/>
                <a:gd name="T6" fmla="*/ 1531 w 1594"/>
                <a:gd name="T7" fmla="*/ 12 h 223"/>
                <a:gd name="T8" fmla="*/ 1552 w 1594"/>
                <a:gd name="T9" fmla="*/ 24 h 223"/>
                <a:gd name="T10" fmla="*/ 1569 w 1594"/>
                <a:gd name="T11" fmla="*/ 42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2 h 223"/>
                <a:gd name="T18" fmla="*/ 1591 w 1594"/>
                <a:gd name="T19" fmla="*/ 138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200 h 223"/>
                <a:gd name="T26" fmla="*/ 1531 w 1594"/>
                <a:gd name="T27" fmla="*/ 212 h 223"/>
                <a:gd name="T28" fmla="*/ 1508 w 1594"/>
                <a:gd name="T29" fmla="*/ 221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1 h 223"/>
                <a:gd name="T36" fmla="*/ 63 w 1594"/>
                <a:gd name="T37" fmla="*/ 212 h 223"/>
                <a:gd name="T38" fmla="*/ 42 w 1594"/>
                <a:gd name="T39" fmla="*/ 200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8 h 223"/>
                <a:gd name="T46" fmla="*/ 0 w 1594"/>
                <a:gd name="T47" fmla="*/ 112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2 h 223"/>
                <a:gd name="T54" fmla="*/ 42 w 1594"/>
                <a:gd name="T55" fmla="*/ 24 h 223"/>
                <a:gd name="T56" fmla="*/ 63 w 1594"/>
                <a:gd name="T57" fmla="*/ 12 h 223"/>
                <a:gd name="T58" fmla="*/ 87 w 1594"/>
                <a:gd name="T59" fmla="*/ 3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4"/>
                  </a:lnTo>
                  <a:lnTo>
                    <a:pt x="1569" y="42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2"/>
                  </a:lnTo>
                  <a:lnTo>
                    <a:pt x="1591" y="138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200"/>
                  </a:lnTo>
                  <a:lnTo>
                    <a:pt x="1531" y="212"/>
                  </a:lnTo>
                  <a:lnTo>
                    <a:pt x="1508" y="221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39">
              <a:extLst>
                <a:ext uri="{FF2B5EF4-FFF2-40B4-BE49-F238E27FC236}">
                  <a16:creationId xmlns:a16="http://schemas.microsoft.com/office/drawing/2014/main" id="{DC97FBD2-8084-4A27-AF8E-0FDE1A389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1" y="778"/>
              <a:ext cx="155" cy="156"/>
            </a:xfrm>
            <a:custGeom>
              <a:avLst/>
              <a:gdLst>
                <a:gd name="T0" fmla="*/ 113 w 623"/>
                <a:gd name="T1" fmla="*/ 0 h 622"/>
                <a:gd name="T2" fmla="*/ 511 w 623"/>
                <a:gd name="T3" fmla="*/ 0 h 622"/>
                <a:gd name="T4" fmla="*/ 533 w 623"/>
                <a:gd name="T5" fmla="*/ 2 h 622"/>
                <a:gd name="T6" fmla="*/ 554 w 623"/>
                <a:gd name="T7" fmla="*/ 8 h 622"/>
                <a:gd name="T8" fmla="*/ 573 w 623"/>
                <a:gd name="T9" fmla="*/ 18 h 622"/>
                <a:gd name="T10" fmla="*/ 590 w 623"/>
                <a:gd name="T11" fmla="*/ 32 h 622"/>
                <a:gd name="T12" fmla="*/ 604 w 623"/>
                <a:gd name="T13" fmla="*/ 49 h 622"/>
                <a:gd name="T14" fmla="*/ 614 w 623"/>
                <a:gd name="T15" fmla="*/ 69 h 622"/>
                <a:gd name="T16" fmla="*/ 621 w 623"/>
                <a:gd name="T17" fmla="*/ 90 h 622"/>
                <a:gd name="T18" fmla="*/ 623 w 623"/>
                <a:gd name="T19" fmla="*/ 111 h 622"/>
                <a:gd name="T20" fmla="*/ 621 w 623"/>
                <a:gd name="T21" fmla="*/ 133 h 622"/>
                <a:gd name="T22" fmla="*/ 614 w 623"/>
                <a:gd name="T23" fmla="*/ 154 h 622"/>
                <a:gd name="T24" fmla="*/ 604 w 623"/>
                <a:gd name="T25" fmla="*/ 173 h 622"/>
                <a:gd name="T26" fmla="*/ 590 w 623"/>
                <a:gd name="T27" fmla="*/ 191 h 622"/>
                <a:gd name="T28" fmla="*/ 192 w 623"/>
                <a:gd name="T29" fmla="*/ 590 h 622"/>
                <a:gd name="T30" fmla="*/ 175 w 623"/>
                <a:gd name="T31" fmla="*/ 603 h 622"/>
                <a:gd name="T32" fmla="*/ 155 w 623"/>
                <a:gd name="T33" fmla="*/ 614 h 622"/>
                <a:gd name="T34" fmla="*/ 134 w 623"/>
                <a:gd name="T35" fmla="*/ 620 h 622"/>
                <a:gd name="T36" fmla="*/ 113 w 623"/>
                <a:gd name="T37" fmla="*/ 622 h 622"/>
                <a:gd name="T38" fmla="*/ 91 w 623"/>
                <a:gd name="T39" fmla="*/ 620 h 622"/>
                <a:gd name="T40" fmla="*/ 69 w 623"/>
                <a:gd name="T41" fmla="*/ 614 h 622"/>
                <a:gd name="T42" fmla="*/ 50 w 623"/>
                <a:gd name="T43" fmla="*/ 603 h 622"/>
                <a:gd name="T44" fmla="*/ 33 w 623"/>
                <a:gd name="T45" fmla="*/ 589 h 622"/>
                <a:gd name="T46" fmla="*/ 20 w 623"/>
                <a:gd name="T47" fmla="*/ 572 h 622"/>
                <a:gd name="T48" fmla="*/ 10 w 623"/>
                <a:gd name="T49" fmla="*/ 554 h 622"/>
                <a:gd name="T50" fmla="*/ 4 w 623"/>
                <a:gd name="T51" fmla="*/ 532 h 622"/>
                <a:gd name="T52" fmla="*/ 0 w 623"/>
                <a:gd name="T53" fmla="*/ 510 h 622"/>
                <a:gd name="T54" fmla="*/ 0 w 623"/>
                <a:gd name="T55" fmla="*/ 111 h 622"/>
                <a:gd name="T56" fmla="*/ 4 w 623"/>
                <a:gd name="T57" fmla="*/ 85 h 622"/>
                <a:gd name="T58" fmla="*/ 13 w 623"/>
                <a:gd name="T59" fmla="*/ 62 h 622"/>
                <a:gd name="T60" fmla="*/ 25 w 623"/>
                <a:gd name="T61" fmla="*/ 41 h 622"/>
                <a:gd name="T62" fmla="*/ 43 w 623"/>
                <a:gd name="T63" fmla="*/ 24 h 622"/>
                <a:gd name="T64" fmla="*/ 63 w 623"/>
                <a:gd name="T65" fmla="*/ 11 h 622"/>
                <a:gd name="T66" fmla="*/ 87 w 623"/>
                <a:gd name="T67" fmla="*/ 3 h 622"/>
                <a:gd name="T68" fmla="*/ 113 w 623"/>
                <a:gd name="T69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3" h="622">
                  <a:moveTo>
                    <a:pt x="113" y="0"/>
                  </a:moveTo>
                  <a:lnTo>
                    <a:pt x="511" y="0"/>
                  </a:lnTo>
                  <a:lnTo>
                    <a:pt x="533" y="2"/>
                  </a:lnTo>
                  <a:lnTo>
                    <a:pt x="554" y="8"/>
                  </a:lnTo>
                  <a:lnTo>
                    <a:pt x="573" y="18"/>
                  </a:lnTo>
                  <a:lnTo>
                    <a:pt x="590" y="32"/>
                  </a:lnTo>
                  <a:lnTo>
                    <a:pt x="604" y="49"/>
                  </a:lnTo>
                  <a:lnTo>
                    <a:pt x="614" y="69"/>
                  </a:lnTo>
                  <a:lnTo>
                    <a:pt x="621" y="90"/>
                  </a:lnTo>
                  <a:lnTo>
                    <a:pt x="623" y="111"/>
                  </a:lnTo>
                  <a:lnTo>
                    <a:pt x="621" y="133"/>
                  </a:lnTo>
                  <a:lnTo>
                    <a:pt x="614" y="154"/>
                  </a:lnTo>
                  <a:lnTo>
                    <a:pt x="604" y="173"/>
                  </a:lnTo>
                  <a:lnTo>
                    <a:pt x="590" y="191"/>
                  </a:lnTo>
                  <a:lnTo>
                    <a:pt x="192" y="590"/>
                  </a:lnTo>
                  <a:lnTo>
                    <a:pt x="175" y="603"/>
                  </a:lnTo>
                  <a:lnTo>
                    <a:pt x="155" y="614"/>
                  </a:lnTo>
                  <a:lnTo>
                    <a:pt x="134" y="620"/>
                  </a:lnTo>
                  <a:lnTo>
                    <a:pt x="113" y="622"/>
                  </a:lnTo>
                  <a:lnTo>
                    <a:pt x="91" y="620"/>
                  </a:lnTo>
                  <a:lnTo>
                    <a:pt x="69" y="614"/>
                  </a:lnTo>
                  <a:lnTo>
                    <a:pt x="50" y="603"/>
                  </a:lnTo>
                  <a:lnTo>
                    <a:pt x="33" y="589"/>
                  </a:lnTo>
                  <a:lnTo>
                    <a:pt x="20" y="572"/>
                  </a:lnTo>
                  <a:lnTo>
                    <a:pt x="10" y="554"/>
                  </a:lnTo>
                  <a:lnTo>
                    <a:pt x="4" y="532"/>
                  </a:lnTo>
                  <a:lnTo>
                    <a:pt x="0" y="510"/>
                  </a:lnTo>
                  <a:lnTo>
                    <a:pt x="0" y="111"/>
                  </a:lnTo>
                  <a:lnTo>
                    <a:pt x="4" y="85"/>
                  </a:lnTo>
                  <a:lnTo>
                    <a:pt x="13" y="62"/>
                  </a:lnTo>
                  <a:lnTo>
                    <a:pt x="25" y="41"/>
                  </a:lnTo>
                  <a:lnTo>
                    <a:pt x="43" y="24"/>
                  </a:lnTo>
                  <a:lnTo>
                    <a:pt x="63" y="11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A9B9C3"/>
            </a:solidFill>
            <a:ln w="0">
              <a:solidFill>
                <a:srgbClr val="A9B9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40">
              <a:extLst>
                <a:ext uri="{FF2B5EF4-FFF2-40B4-BE49-F238E27FC236}">
                  <a16:creationId xmlns:a16="http://schemas.microsoft.com/office/drawing/2014/main" id="{E2F1AB39-0C4A-4FAC-B708-0A717AA0A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" y="109"/>
              <a:ext cx="66" cy="105"/>
            </a:xfrm>
            <a:custGeom>
              <a:avLst/>
              <a:gdLst>
                <a:gd name="T0" fmla="*/ 64 w 263"/>
                <a:gd name="T1" fmla="*/ 0 h 421"/>
                <a:gd name="T2" fmla="*/ 201 w 263"/>
                <a:gd name="T3" fmla="*/ 0 h 421"/>
                <a:gd name="T4" fmla="*/ 217 w 263"/>
                <a:gd name="T5" fmla="*/ 2 h 421"/>
                <a:gd name="T6" fmla="*/ 233 w 263"/>
                <a:gd name="T7" fmla="*/ 8 h 421"/>
                <a:gd name="T8" fmla="*/ 245 w 263"/>
                <a:gd name="T9" fmla="*/ 19 h 421"/>
                <a:gd name="T10" fmla="*/ 254 w 263"/>
                <a:gd name="T11" fmla="*/ 31 h 421"/>
                <a:gd name="T12" fmla="*/ 261 w 263"/>
                <a:gd name="T13" fmla="*/ 46 h 421"/>
                <a:gd name="T14" fmla="*/ 263 w 263"/>
                <a:gd name="T15" fmla="*/ 63 h 421"/>
                <a:gd name="T16" fmla="*/ 263 w 263"/>
                <a:gd name="T17" fmla="*/ 421 h 421"/>
                <a:gd name="T18" fmla="*/ 0 w 263"/>
                <a:gd name="T19" fmla="*/ 421 h 421"/>
                <a:gd name="T20" fmla="*/ 0 w 263"/>
                <a:gd name="T21" fmla="*/ 63 h 421"/>
                <a:gd name="T22" fmla="*/ 2 w 263"/>
                <a:gd name="T23" fmla="*/ 46 h 421"/>
                <a:gd name="T24" fmla="*/ 9 w 263"/>
                <a:gd name="T25" fmla="*/ 31 h 421"/>
                <a:gd name="T26" fmla="*/ 18 w 263"/>
                <a:gd name="T27" fmla="*/ 19 h 421"/>
                <a:gd name="T28" fmla="*/ 32 w 263"/>
                <a:gd name="T29" fmla="*/ 8 h 421"/>
                <a:gd name="T30" fmla="*/ 46 w 263"/>
                <a:gd name="T31" fmla="*/ 2 h 421"/>
                <a:gd name="T32" fmla="*/ 64 w 263"/>
                <a:gd name="T3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3" h="421">
                  <a:moveTo>
                    <a:pt x="64" y="0"/>
                  </a:moveTo>
                  <a:lnTo>
                    <a:pt x="201" y="0"/>
                  </a:lnTo>
                  <a:lnTo>
                    <a:pt x="217" y="2"/>
                  </a:lnTo>
                  <a:lnTo>
                    <a:pt x="233" y="8"/>
                  </a:lnTo>
                  <a:lnTo>
                    <a:pt x="245" y="19"/>
                  </a:lnTo>
                  <a:lnTo>
                    <a:pt x="254" y="31"/>
                  </a:lnTo>
                  <a:lnTo>
                    <a:pt x="261" y="46"/>
                  </a:lnTo>
                  <a:lnTo>
                    <a:pt x="263" y="63"/>
                  </a:lnTo>
                  <a:lnTo>
                    <a:pt x="263" y="421"/>
                  </a:lnTo>
                  <a:lnTo>
                    <a:pt x="0" y="421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9" y="31"/>
                  </a:lnTo>
                  <a:lnTo>
                    <a:pt x="18" y="19"/>
                  </a:lnTo>
                  <a:lnTo>
                    <a:pt x="32" y="8"/>
                  </a:lnTo>
                  <a:lnTo>
                    <a:pt x="46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41">
              <a:extLst>
                <a:ext uri="{FF2B5EF4-FFF2-40B4-BE49-F238E27FC236}">
                  <a16:creationId xmlns:a16="http://schemas.microsoft.com/office/drawing/2014/main" id="{C8F39383-240C-4B11-8500-3531DC922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09"/>
              <a:ext cx="33" cy="105"/>
            </a:xfrm>
            <a:custGeom>
              <a:avLst/>
              <a:gdLst>
                <a:gd name="T0" fmla="*/ 0 w 131"/>
                <a:gd name="T1" fmla="*/ 0 h 421"/>
                <a:gd name="T2" fmla="*/ 69 w 131"/>
                <a:gd name="T3" fmla="*/ 0 h 421"/>
                <a:gd name="T4" fmla="*/ 85 w 131"/>
                <a:gd name="T5" fmla="*/ 2 h 421"/>
                <a:gd name="T6" fmla="*/ 101 w 131"/>
                <a:gd name="T7" fmla="*/ 8 h 421"/>
                <a:gd name="T8" fmla="*/ 113 w 131"/>
                <a:gd name="T9" fmla="*/ 19 h 421"/>
                <a:gd name="T10" fmla="*/ 122 w 131"/>
                <a:gd name="T11" fmla="*/ 31 h 421"/>
                <a:gd name="T12" fmla="*/ 129 w 131"/>
                <a:gd name="T13" fmla="*/ 46 h 421"/>
                <a:gd name="T14" fmla="*/ 131 w 131"/>
                <a:gd name="T15" fmla="*/ 63 h 421"/>
                <a:gd name="T16" fmla="*/ 131 w 131"/>
                <a:gd name="T17" fmla="*/ 421 h 421"/>
                <a:gd name="T18" fmla="*/ 0 w 131"/>
                <a:gd name="T19" fmla="*/ 421 h 421"/>
                <a:gd name="T20" fmla="*/ 0 w 131"/>
                <a:gd name="T21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21">
                  <a:moveTo>
                    <a:pt x="0" y="0"/>
                  </a:moveTo>
                  <a:lnTo>
                    <a:pt x="69" y="0"/>
                  </a:lnTo>
                  <a:lnTo>
                    <a:pt x="85" y="2"/>
                  </a:lnTo>
                  <a:lnTo>
                    <a:pt x="101" y="8"/>
                  </a:lnTo>
                  <a:lnTo>
                    <a:pt x="113" y="19"/>
                  </a:lnTo>
                  <a:lnTo>
                    <a:pt x="122" y="31"/>
                  </a:lnTo>
                  <a:lnTo>
                    <a:pt x="129" y="46"/>
                  </a:lnTo>
                  <a:lnTo>
                    <a:pt x="131" y="63"/>
                  </a:lnTo>
                  <a:lnTo>
                    <a:pt x="131" y="421"/>
                  </a:lnTo>
                  <a:lnTo>
                    <a:pt x="0" y="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D7C2076E-07C4-4A90-9ED1-C48AC8CEC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204"/>
              <a:ext cx="163" cy="756"/>
            </a:xfrm>
            <a:custGeom>
              <a:avLst/>
              <a:gdLst>
                <a:gd name="T0" fmla="*/ 63 w 651"/>
                <a:gd name="T1" fmla="*/ 0 h 3022"/>
                <a:gd name="T2" fmla="*/ 588 w 651"/>
                <a:gd name="T3" fmla="*/ 0 h 3022"/>
                <a:gd name="T4" fmla="*/ 605 w 651"/>
                <a:gd name="T5" fmla="*/ 2 h 3022"/>
                <a:gd name="T6" fmla="*/ 620 w 651"/>
                <a:gd name="T7" fmla="*/ 9 h 3022"/>
                <a:gd name="T8" fmla="*/ 633 w 651"/>
                <a:gd name="T9" fmla="*/ 18 h 3022"/>
                <a:gd name="T10" fmla="*/ 643 w 651"/>
                <a:gd name="T11" fmla="*/ 32 h 3022"/>
                <a:gd name="T12" fmla="*/ 649 w 651"/>
                <a:gd name="T13" fmla="*/ 46 h 3022"/>
                <a:gd name="T14" fmla="*/ 651 w 651"/>
                <a:gd name="T15" fmla="*/ 64 h 3022"/>
                <a:gd name="T16" fmla="*/ 651 w 651"/>
                <a:gd name="T17" fmla="*/ 64 h 3022"/>
                <a:gd name="T18" fmla="*/ 651 w 651"/>
                <a:gd name="T19" fmla="*/ 2279 h 3022"/>
                <a:gd name="T20" fmla="*/ 650 w 651"/>
                <a:gd name="T21" fmla="*/ 2299 h 3022"/>
                <a:gd name="T22" fmla="*/ 645 w 651"/>
                <a:gd name="T23" fmla="*/ 2317 h 3022"/>
                <a:gd name="T24" fmla="*/ 383 w 651"/>
                <a:gd name="T25" fmla="*/ 2983 h 3022"/>
                <a:gd name="T26" fmla="*/ 374 w 651"/>
                <a:gd name="T27" fmla="*/ 2998 h 3022"/>
                <a:gd name="T28" fmla="*/ 361 w 651"/>
                <a:gd name="T29" fmla="*/ 3011 h 3022"/>
                <a:gd name="T30" fmla="*/ 344 w 651"/>
                <a:gd name="T31" fmla="*/ 3019 h 3022"/>
                <a:gd name="T32" fmla="*/ 326 w 651"/>
                <a:gd name="T33" fmla="*/ 3022 h 3022"/>
                <a:gd name="T34" fmla="*/ 307 w 651"/>
                <a:gd name="T35" fmla="*/ 3019 h 3022"/>
                <a:gd name="T36" fmla="*/ 291 w 651"/>
                <a:gd name="T37" fmla="*/ 3011 h 3022"/>
                <a:gd name="T38" fmla="*/ 278 w 651"/>
                <a:gd name="T39" fmla="*/ 2998 h 3022"/>
                <a:gd name="T40" fmla="*/ 269 w 651"/>
                <a:gd name="T41" fmla="*/ 2983 h 3022"/>
                <a:gd name="T42" fmla="*/ 7 w 651"/>
                <a:gd name="T43" fmla="*/ 2317 h 3022"/>
                <a:gd name="T44" fmla="*/ 1 w 651"/>
                <a:gd name="T45" fmla="*/ 2299 h 3022"/>
                <a:gd name="T46" fmla="*/ 0 w 651"/>
                <a:gd name="T47" fmla="*/ 2279 h 3022"/>
                <a:gd name="T48" fmla="*/ 0 w 651"/>
                <a:gd name="T49" fmla="*/ 64 h 3022"/>
                <a:gd name="T50" fmla="*/ 2 w 651"/>
                <a:gd name="T51" fmla="*/ 46 h 3022"/>
                <a:gd name="T52" fmla="*/ 8 w 651"/>
                <a:gd name="T53" fmla="*/ 32 h 3022"/>
                <a:gd name="T54" fmla="*/ 19 w 651"/>
                <a:gd name="T55" fmla="*/ 18 h 3022"/>
                <a:gd name="T56" fmla="*/ 31 w 651"/>
                <a:gd name="T57" fmla="*/ 9 h 3022"/>
                <a:gd name="T58" fmla="*/ 46 w 651"/>
                <a:gd name="T59" fmla="*/ 2 h 3022"/>
                <a:gd name="T60" fmla="*/ 63 w 651"/>
                <a:gd name="T61" fmla="*/ 0 h 3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51" h="3022">
                  <a:moveTo>
                    <a:pt x="63" y="0"/>
                  </a:moveTo>
                  <a:lnTo>
                    <a:pt x="588" y="0"/>
                  </a:lnTo>
                  <a:lnTo>
                    <a:pt x="605" y="2"/>
                  </a:lnTo>
                  <a:lnTo>
                    <a:pt x="620" y="9"/>
                  </a:lnTo>
                  <a:lnTo>
                    <a:pt x="633" y="18"/>
                  </a:lnTo>
                  <a:lnTo>
                    <a:pt x="643" y="32"/>
                  </a:lnTo>
                  <a:lnTo>
                    <a:pt x="649" y="46"/>
                  </a:lnTo>
                  <a:lnTo>
                    <a:pt x="651" y="64"/>
                  </a:lnTo>
                  <a:lnTo>
                    <a:pt x="651" y="64"/>
                  </a:lnTo>
                  <a:lnTo>
                    <a:pt x="651" y="2279"/>
                  </a:lnTo>
                  <a:lnTo>
                    <a:pt x="650" y="2299"/>
                  </a:lnTo>
                  <a:lnTo>
                    <a:pt x="645" y="2317"/>
                  </a:lnTo>
                  <a:lnTo>
                    <a:pt x="383" y="2983"/>
                  </a:lnTo>
                  <a:lnTo>
                    <a:pt x="374" y="2998"/>
                  </a:lnTo>
                  <a:lnTo>
                    <a:pt x="361" y="3011"/>
                  </a:lnTo>
                  <a:lnTo>
                    <a:pt x="344" y="3019"/>
                  </a:lnTo>
                  <a:lnTo>
                    <a:pt x="326" y="3022"/>
                  </a:lnTo>
                  <a:lnTo>
                    <a:pt x="307" y="3019"/>
                  </a:lnTo>
                  <a:lnTo>
                    <a:pt x="291" y="3011"/>
                  </a:lnTo>
                  <a:lnTo>
                    <a:pt x="278" y="2998"/>
                  </a:lnTo>
                  <a:lnTo>
                    <a:pt x="269" y="2983"/>
                  </a:lnTo>
                  <a:lnTo>
                    <a:pt x="7" y="2317"/>
                  </a:lnTo>
                  <a:lnTo>
                    <a:pt x="1" y="2299"/>
                  </a:lnTo>
                  <a:lnTo>
                    <a:pt x="0" y="2279"/>
                  </a:lnTo>
                  <a:lnTo>
                    <a:pt x="0" y="64"/>
                  </a:lnTo>
                  <a:lnTo>
                    <a:pt x="2" y="46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1" y="9"/>
                  </a:lnTo>
                  <a:lnTo>
                    <a:pt x="46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2697"/>
            </a:solidFill>
            <a:ln w="0">
              <a:solidFill>
                <a:srgbClr val="002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43">
              <a:extLst>
                <a:ext uri="{FF2B5EF4-FFF2-40B4-BE49-F238E27FC236}">
                  <a16:creationId xmlns:a16="http://schemas.microsoft.com/office/drawing/2014/main" id="{C83248A9-0D96-43BF-94D2-927A75FA5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04"/>
              <a:ext cx="82" cy="756"/>
            </a:xfrm>
            <a:custGeom>
              <a:avLst/>
              <a:gdLst>
                <a:gd name="T0" fmla="*/ 0 w 325"/>
                <a:gd name="T1" fmla="*/ 0 h 3023"/>
                <a:gd name="T2" fmla="*/ 325 w 325"/>
                <a:gd name="T3" fmla="*/ 0 h 3023"/>
                <a:gd name="T4" fmla="*/ 325 w 325"/>
                <a:gd name="T5" fmla="*/ 2279 h 3023"/>
                <a:gd name="T6" fmla="*/ 324 w 325"/>
                <a:gd name="T7" fmla="*/ 2299 h 3023"/>
                <a:gd name="T8" fmla="*/ 319 w 325"/>
                <a:gd name="T9" fmla="*/ 2317 h 3023"/>
                <a:gd name="T10" fmla="*/ 56 w 325"/>
                <a:gd name="T11" fmla="*/ 2985 h 3023"/>
                <a:gd name="T12" fmla="*/ 47 w 325"/>
                <a:gd name="T13" fmla="*/ 3000 h 3023"/>
                <a:gd name="T14" fmla="*/ 34 w 325"/>
                <a:gd name="T15" fmla="*/ 3013 h 3023"/>
                <a:gd name="T16" fmla="*/ 18 w 325"/>
                <a:gd name="T17" fmla="*/ 3020 h 3023"/>
                <a:gd name="T18" fmla="*/ 0 w 325"/>
                <a:gd name="T19" fmla="*/ 3023 h 3023"/>
                <a:gd name="T20" fmla="*/ 0 w 325"/>
                <a:gd name="T21" fmla="*/ 0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023">
                  <a:moveTo>
                    <a:pt x="0" y="0"/>
                  </a:moveTo>
                  <a:lnTo>
                    <a:pt x="325" y="0"/>
                  </a:lnTo>
                  <a:lnTo>
                    <a:pt x="325" y="2279"/>
                  </a:lnTo>
                  <a:lnTo>
                    <a:pt x="324" y="2299"/>
                  </a:lnTo>
                  <a:lnTo>
                    <a:pt x="319" y="2317"/>
                  </a:lnTo>
                  <a:lnTo>
                    <a:pt x="56" y="2985"/>
                  </a:lnTo>
                  <a:lnTo>
                    <a:pt x="47" y="3000"/>
                  </a:lnTo>
                  <a:lnTo>
                    <a:pt x="34" y="3013"/>
                  </a:lnTo>
                  <a:lnTo>
                    <a:pt x="18" y="3020"/>
                  </a:lnTo>
                  <a:lnTo>
                    <a:pt x="0" y="3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477"/>
            </a:solidFill>
            <a:ln w="0">
              <a:solidFill>
                <a:srgbClr val="00047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00C7941F-9745-43FD-ABBE-BD4290F43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8" y="261"/>
              <a:ext cx="227" cy="300"/>
            </a:xfrm>
            <a:custGeom>
              <a:avLst/>
              <a:gdLst>
                <a:gd name="T0" fmla="*/ 60 w 909"/>
                <a:gd name="T1" fmla="*/ 0 h 1199"/>
                <a:gd name="T2" fmla="*/ 842 w 909"/>
                <a:gd name="T3" fmla="*/ 0 h 1199"/>
                <a:gd name="T4" fmla="*/ 859 w 909"/>
                <a:gd name="T5" fmla="*/ 2 h 1199"/>
                <a:gd name="T6" fmla="*/ 875 w 909"/>
                <a:gd name="T7" fmla="*/ 9 h 1199"/>
                <a:gd name="T8" fmla="*/ 889 w 909"/>
                <a:gd name="T9" fmla="*/ 19 h 1199"/>
                <a:gd name="T10" fmla="*/ 900 w 909"/>
                <a:gd name="T11" fmla="*/ 33 h 1199"/>
                <a:gd name="T12" fmla="*/ 906 w 909"/>
                <a:gd name="T13" fmla="*/ 49 h 1199"/>
                <a:gd name="T14" fmla="*/ 909 w 909"/>
                <a:gd name="T15" fmla="*/ 67 h 1199"/>
                <a:gd name="T16" fmla="*/ 909 w 909"/>
                <a:gd name="T17" fmla="*/ 1132 h 1199"/>
                <a:gd name="T18" fmla="*/ 906 w 909"/>
                <a:gd name="T19" fmla="*/ 1150 h 1199"/>
                <a:gd name="T20" fmla="*/ 900 w 909"/>
                <a:gd name="T21" fmla="*/ 1166 h 1199"/>
                <a:gd name="T22" fmla="*/ 889 w 909"/>
                <a:gd name="T23" fmla="*/ 1180 h 1199"/>
                <a:gd name="T24" fmla="*/ 875 w 909"/>
                <a:gd name="T25" fmla="*/ 1190 h 1199"/>
                <a:gd name="T26" fmla="*/ 859 w 909"/>
                <a:gd name="T27" fmla="*/ 1196 h 1199"/>
                <a:gd name="T28" fmla="*/ 842 w 909"/>
                <a:gd name="T29" fmla="*/ 1199 h 1199"/>
                <a:gd name="T30" fmla="*/ 823 w 909"/>
                <a:gd name="T31" fmla="*/ 1196 h 1199"/>
                <a:gd name="T32" fmla="*/ 808 w 909"/>
                <a:gd name="T33" fmla="*/ 1190 h 1199"/>
                <a:gd name="T34" fmla="*/ 795 w 909"/>
                <a:gd name="T35" fmla="*/ 1180 h 1199"/>
                <a:gd name="T36" fmla="*/ 784 w 909"/>
                <a:gd name="T37" fmla="*/ 1166 h 1199"/>
                <a:gd name="T38" fmla="*/ 777 w 909"/>
                <a:gd name="T39" fmla="*/ 1150 h 1199"/>
                <a:gd name="T40" fmla="*/ 775 w 909"/>
                <a:gd name="T41" fmla="*/ 1132 h 1199"/>
                <a:gd name="T42" fmla="*/ 775 w 909"/>
                <a:gd name="T43" fmla="*/ 170 h 1199"/>
                <a:gd name="T44" fmla="*/ 60 w 909"/>
                <a:gd name="T45" fmla="*/ 170 h 1199"/>
                <a:gd name="T46" fmla="*/ 41 w 909"/>
                <a:gd name="T47" fmla="*/ 167 h 1199"/>
                <a:gd name="T48" fmla="*/ 25 w 909"/>
                <a:gd name="T49" fmla="*/ 158 h 1199"/>
                <a:gd name="T50" fmla="*/ 12 w 909"/>
                <a:gd name="T51" fmla="*/ 145 h 1199"/>
                <a:gd name="T52" fmla="*/ 3 w 909"/>
                <a:gd name="T53" fmla="*/ 129 h 1199"/>
                <a:gd name="T54" fmla="*/ 0 w 909"/>
                <a:gd name="T55" fmla="*/ 110 h 1199"/>
                <a:gd name="T56" fmla="*/ 0 w 909"/>
                <a:gd name="T57" fmla="*/ 59 h 1199"/>
                <a:gd name="T58" fmla="*/ 3 w 909"/>
                <a:gd name="T59" fmla="*/ 41 h 1199"/>
                <a:gd name="T60" fmla="*/ 12 w 909"/>
                <a:gd name="T61" fmla="*/ 24 h 1199"/>
                <a:gd name="T62" fmla="*/ 25 w 909"/>
                <a:gd name="T63" fmla="*/ 11 h 1199"/>
                <a:gd name="T64" fmla="*/ 41 w 909"/>
                <a:gd name="T65" fmla="*/ 3 h 1199"/>
                <a:gd name="T66" fmla="*/ 60 w 909"/>
                <a:gd name="T67" fmla="*/ 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9" h="1199">
                  <a:moveTo>
                    <a:pt x="60" y="0"/>
                  </a:moveTo>
                  <a:lnTo>
                    <a:pt x="842" y="0"/>
                  </a:lnTo>
                  <a:lnTo>
                    <a:pt x="859" y="2"/>
                  </a:lnTo>
                  <a:lnTo>
                    <a:pt x="875" y="9"/>
                  </a:lnTo>
                  <a:lnTo>
                    <a:pt x="889" y="19"/>
                  </a:lnTo>
                  <a:lnTo>
                    <a:pt x="900" y="33"/>
                  </a:lnTo>
                  <a:lnTo>
                    <a:pt x="906" y="49"/>
                  </a:lnTo>
                  <a:lnTo>
                    <a:pt x="909" y="67"/>
                  </a:lnTo>
                  <a:lnTo>
                    <a:pt x="909" y="1132"/>
                  </a:lnTo>
                  <a:lnTo>
                    <a:pt x="906" y="1150"/>
                  </a:lnTo>
                  <a:lnTo>
                    <a:pt x="900" y="1166"/>
                  </a:lnTo>
                  <a:lnTo>
                    <a:pt x="889" y="1180"/>
                  </a:lnTo>
                  <a:lnTo>
                    <a:pt x="875" y="1190"/>
                  </a:lnTo>
                  <a:lnTo>
                    <a:pt x="859" y="1196"/>
                  </a:lnTo>
                  <a:lnTo>
                    <a:pt x="842" y="1199"/>
                  </a:lnTo>
                  <a:lnTo>
                    <a:pt x="823" y="1196"/>
                  </a:lnTo>
                  <a:lnTo>
                    <a:pt x="808" y="1190"/>
                  </a:lnTo>
                  <a:lnTo>
                    <a:pt x="795" y="1180"/>
                  </a:lnTo>
                  <a:lnTo>
                    <a:pt x="784" y="1166"/>
                  </a:lnTo>
                  <a:lnTo>
                    <a:pt x="777" y="1150"/>
                  </a:lnTo>
                  <a:lnTo>
                    <a:pt x="775" y="1132"/>
                  </a:lnTo>
                  <a:lnTo>
                    <a:pt x="775" y="170"/>
                  </a:lnTo>
                  <a:lnTo>
                    <a:pt x="60" y="170"/>
                  </a:lnTo>
                  <a:lnTo>
                    <a:pt x="41" y="167"/>
                  </a:lnTo>
                  <a:lnTo>
                    <a:pt x="25" y="158"/>
                  </a:lnTo>
                  <a:lnTo>
                    <a:pt x="12" y="145"/>
                  </a:lnTo>
                  <a:lnTo>
                    <a:pt x="3" y="129"/>
                  </a:lnTo>
                  <a:lnTo>
                    <a:pt x="0" y="110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4D4CA0DD-A049-4A00-AB00-10F27501E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773"/>
              <a:ext cx="163" cy="187"/>
            </a:xfrm>
            <a:custGeom>
              <a:avLst/>
              <a:gdLst>
                <a:gd name="T0" fmla="*/ 0 w 651"/>
                <a:gd name="T1" fmla="*/ 0 h 748"/>
                <a:gd name="T2" fmla="*/ 651 w 651"/>
                <a:gd name="T3" fmla="*/ 0 h 748"/>
                <a:gd name="T4" fmla="*/ 651 w 651"/>
                <a:gd name="T5" fmla="*/ 5 h 748"/>
                <a:gd name="T6" fmla="*/ 650 w 651"/>
                <a:gd name="T7" fmla="*/ 25 h 748"/>
                <a:gd name="T8" fmla="*/ 645 w 651"/>
                <a:gd name="T9" fmla="*/ 43 h 748"/>
                <a:gd name="T10" fmla="*/ 383 w 651"/>
                <a:gd name="T11" fmla="*/ 709 h 748"/>
                <a:gd name="T12" fmla="*/ 374 w 651"/>
                <a:gd name="T13" fmla="*/ 724 h 748"/>
                <a:gd name="T14" fmla="*/ 361 w 651"/>
                <a:gd name="T15" fmla="*/ 737 h 748"/>
                <a:gd name="T16" fmla="*/ 344 w 651"/>
                <a:gd name="T17" fmla="*/ 745 h 748"/>
                <a:gd name="T18" fmla="*/ 326 w 651"/>
                <a:gd name="T19" fmla="*/ 748 h 748"/>
                <a:gd name="T20" fmla="*/ 307 w 651"/>
                <a:gd name="T21" fmla="*/ 745 h 748"/>
                <a:gd name="T22" fmla="*/ 291 w 651"/>
                <a:gd name="T23" fmla="*/ 737 h 748"/>
                <a:gd name="T24" fmla="*/ 278 w 651"/>
                <a:gd name="T25" fmla="*/ 724 h 748"/>
                <a:gd name="T26" fmla="*/ 268 w 651"/>
                <a:gd name="T27" fmla="*/ 709 h 748"/>
                <a:gd name="T28" fmla="*/ 7 w 651"/>
                <a:gd name="T29" fmla="*/ 43 h 748"/>
                <a:gd name="T30" fmla="*/ 1 w 651"/>
                <a:gd name="T31" fmla="*/ 25 h 748"/>
                <a:gd name="T32" fmla="*/ 0 w 651"/>
                <a:gd name="T33" fmla="*/ 5 h 748"/>
                <a:gd name="T34" fmla="*/ 0 w 651"/>
                <a:gd name="T35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1" h="748">
                  <a:moveTo>
                    <a:pt x="0" y="0"/>
                  </a:moveTo>
                  <a:lnTo>
                    <a:pt x="651" y="0"/>
                  </a:lnTo>
                  <a:lnTo>
                    <a:pt x="651" y="5"/>
                  </a:lnTo>
                  <a:lnTo>
                    <a:pt x="650" y="25"/>
                  </a:lnTo>
                  <a:lnTo>
                    <a:pt x="645" y="43"/>
                  </a:lnTo>
                  <a:lnTo>
                    <a:pt x="383" y="709"/>
                  </a:lnTo>
                  <a:lnTo>
                    <a:pt x="374" y="724"/>
                  </a:lnTo>
                  <a:lnTo>
                    <a:pt x="361" y="737"/>
                  </a:lnTo>
                  <a:lnTo>
                    <a:pt x="344" y="745"/>
                  </a:lnTo>
                  <a:lnTo>
                    <a:pt x="326" y="748"/>
                  </a:lnTo>
                  <a:lnTo>
                    <a:pt x="307" y="745"/>
                  </a:lnTo>
                  <a:lnTo>
                    <a:pt x="291" y="737"/>
                  </a:lnTo>
                  <a:lnTo>
                    <a:pt x="278" y="724"/>
                  </a:lnTo>
                  <a:lnTo>
                    <a:pt x="268" y="709"/>
                  </a:lnTo>
                  <a:lnTo>
                    <a:pt x="7" y="43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831EAF14-7602-44E3-95EA-1EE17312A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773"/>
              <a:ext cx="82" cy="187"/>
            </a:xfrm>
            <a:custGeom>
              <a:avLst/>
              <a:gdLst>
                <a:gd name="T0" fmla="*/ 0 w 325"/>
                <a:gd name="T1" fmla="*/ 0 h 749"/>
                <a:gd name="T2" fmla="*/ 325 w 325"/>
                <a:gd name="T3" fmla="*/ 0 h 749"/>
                <a:gd name="T4" fmla="*/ 325 w 325"/>
                <a:gd name="T5" fmla="*/ 5 h 749"/>
                <a:gd name="T6" fmla="*/ 324 w 325"/>
                <a:gd name="T7" fmla="*/ 25 h 749"/>
                <a:gd name="T8" fmla="*/ 319 w 325"/>
                <a:gd name="T9" fmla="*/ 43 h 749"/>
                <a:gd name="T10" fmla="*/ 56 w 325"/>
                <a:gd name="T11" fmla="*/ 711 h 749"/>
                <a:gd name="T12" fmla="*/ 47 w 325"/>
                <a:gd name="T13" fmla="*/ 726 h 749"/>
                <a:gd name="T14" fmla="*/ 34 w 325"/>
                <a:gd name="T15" fmla="*/ 739 h 749"/>
                <a:gd name="T16" fmla="*/ 18 w 325"/>
                <a:gd name="T17" fmla="*/ 746 h 749"/>
                <a:gd name="T18" fmla="*/ 0 w 325"/>
                <a:gd name="T19" fmla="*/ 749 h 749"/>
                <a:gd name="T20" fmla="*/ 0 w 325"/>
                <a:gd name="T21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749">
                  <a:moveTo>
                    <a:pt x="0" y="0"/>
                  </a:moveTo>
                  <a:lnTo>
                    <a:pt x="325" y="0"/>
                  </a:lnTo>
                  <a:lnTo>
                    <a:pt x="325" y="5"/>
                  </a:lnTo>
                  <a:lnTo>
                    <a:pt x="324" y="25"/>
                  </a:lnTo>
                  <a:lnTo>
                    <a:pt x="319" y="43"/>
                  </a:lnTo>
                  <a:lnTo>
                    <a:pt x="56" y="711"/>
                  </a:lnTo>
                  <a:lnTo>
                    <a:pt x="47" y="726"/>
                  </a:lnTo>
                  <a:lnTo>
                    <a:pt x="34" y="739"/>
                  </a:lnTo>
                  <a:lnTo>
                    <a:pt x="18" y="746"/>
                  </a:lnTo>
                  <a:lnTo>
                    <a:pt x="0" y="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BC22D50-5D76-460F-BEB0-B55F1B0BF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304"/>
              <a:ext cx="163" cy="33"/>
            </a:xfrm>
            <a:prstGeom prst="rect">
              <a:avLst/>
            </a:prstGeom>
            <a:solidFill>
              <a:srgbClr val="00005F"/>
            </a:solidFill>
            <a:ln w="0">
              <a:solidFill>
                <a:srgbClr val="00005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48">
              <a:extLst>
                <a:ext uri="{FF2B5EF4-FFF2-40B4-BE49-F238E27FC236}">
                  <a16:creationId xmlns:a16="http://schemas.microsoft.com/office/drawing/2014/main" id="{2F9B06D7-B96F-49BF-97C0-C643636B6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3 h 223"/>
                <a:gd name="T6" fmla="*/ 1531 w 1594"/>
                <a:gd name="T7" fmla="*/ 12 h 223"/>
                <a:gd name="T8" fmla="*/ 1552 w 1594"/>
                <a:gd name="T9" fmla="*/ 24 h 223"/>
                <a:gd name="T10" fmla="*/ 1569 w 1594"/>
                <a:gd name="T11" fmla="*/ 42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2 h 223"/>
                <a:gd name="T18" fmla="*/ 1591 w 1594"/>
                <a:gd name="T19" fmla="*/ 138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200 h 223"/>
                <a:gd name="T26" fmla="*/ 1531 w 1594"/>
                <a:gd name="T27" fmla="*/ 212 h 223"/>
                <a:gd name="T28" fmla="*/ 1508 w 1594"/>
                <a:gd name="T29" fmla="*/ 221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1 h 223"/>
                <a:gd name="T36" fmla="*/ 63 w 1594"/>
                <a:gd name="T37" fmla="*/ 212 h 223"/>
                <a:gd name="T38" fmla="*/ 42 w 1594"/>
                <a:gd name="T39" fmla="*/ 200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8 h 223"/>
                <a:gd name="T46" fmla="*/ 0 w 1594"/>
                <a:gd name="T47" fmla="*/ 112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2 h 223"/>
                <a:gd name="T54" fmla="*/ 42 w 1594"/>
                <a:gd name="T55" fmla="*/ 24 h 223"/>
                <a:gd name="T56" fmla="*/ 63 w 1594"/>
                <a:gd name="T57" fmla="*/ 12 h 223"/>
                <a:gd name="T58" fmla="*/ 87 w 1594"/>
                <a:gd name="T59" fmla="*/ 3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4"/>
                  </a:lnTo>
                  <a:lnTo>
                    <a:pt x="1569" y="42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2"/>
                  </a:lnTo>
                  <a:lnTo>
                    <a:pt x="1591" y="138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200"/>
                  </a:lnTo>
                  <a:lnTo>
                    <a:pt x="1531" y="212"/>
                  </a:lnTo>
                  <a:lnTo>
                    <a:pt x="1508" y="221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49">
              <a:extLst>
                <a:ext uri="{FF2B5EF4-FFF2-40B4-BE49-F238E27FC236}">
                  <a16:creationId xmlns:a16="http://schemas.microsoft.com/office/drawing/2014/main" id="{CA3BD22D-131D-4964-82B2-02A2BAC1C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201" cy="56"/>
            </a:xfrm>
            <a:custGeom>
              <a:avLst/>
              <a:gdLst>
                <a:gd name="T0" fmla="*/ 113 w 805"/>
                <a:gd name="T1" fmla="*/ 0 h 223"/>
                <a:gd name="T2" fmla="*/ 805 w 805"/>
                <a:gd name="T3" fmla="*/ 0 h 223"/>
                <a:gd name="T4" fmla="*/ 805 w 805"/>
                <a:gd name="T5" fmla="*/ 223 h 223"/>
                <a:gd name="T6" fmla="*/ 113 w 805"/>
                <a:gd name="T7" fmla="*/ 223 h 223"/>
                <a:gd name="T8" fmla="*/ 87 w 805"/>
                <a:gd name="T9" fmla="*/ 221 h 223"/>
                <a:gd name="T10" fmla="*/ 63 w 805"/>
                <a:gd name="T11" fmla="*/ 212 h 223"/>
                <a:gd name="T12" fmla="*/ 42 w 805"/>
                <a:gd name="T13" fmla="*/ 200 h 223"/>
                <a:gd name="T14" fmla="*/ 25 w 805"/>
                <a:gd name="T15" fmla="*/ 182 h 223"/>
                <a:gd name="T16" fmla="*/ 12 w 805"/>
                <a:gd name="T17" fmla="*/ 161 h 223"/>
                <a:gd name="T18" fmla="*/ 3 w 805"/>
                <a:gd name="T19" fmla="*/ 138 h 223"/>
                <a:gd name="T20" fmla="*/ 0 w 805"/>
                <a:gd name="T21" fmla="*/ 112 h 223"/>
                <a:gd name="T22" fmla="*/ 3 w 805"/>
                <a:gd name="T23" fmla="*/ 86 h 223"/>
                <a:gd name="T24" fmla="*/ 12 w 805"/>
                <a:gd name="T25" fmla="*/ 62 h 223"/>
                <a:gd name="T26" fmla="*/ 25 w 805"/>
                <a:gd name="T27" fmla="*/ 42 h 223"/>
                <a:gd name="T28" fmla="*/ 42 w 805"/>
                <a:gd name="T29" fmla="*/ 24 h 223"/>
                <a:gd name="T30" fmla="*/ 63 w 805"/>
                <a:gd name="T31" fmla="*/ 12 h 223"/>
                <a:gd name="T32" fmla="*/ 87 w 805"/>
                <a:gd name="T33" fmla="*/ 3 h 223"/>
                <a:gd name="T34" fmla="*/ 113 w 805"/>
                <a:gd name="T3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3">
                  <a:moveTo>
                    <a:pt x="113" y="0"/>
                  </a:moveTo>
                  <a:lnTo>
                    <a:pt x="805" y="0"/>
                  </a:lnTo>
                  <a:lnTo>
                    <a:pt x="805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50">
              <a:extLst>
                <a:ext uri="{FF2B5EF4-FFF2-40B4-BE49-F238E27FC236}">
                  <a16:creationId xmlns:a16="http://schemas.microsoft.com/office/drawing/2014/main" id="{43B60309-BDEB-4296-A6BB-9E2B20F06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79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2 h 223"/>
                <a:gd name="T6" fmla="*/ 1531 w 1594"/>
                <a:gd name="T7" fmla="*/ 11 h 223"/>
                <a:gd name="T8" fmla="*/ 1552 w 1594"/>
                <a:gd name="T9" fmla="*/ 24 h 223"/>
                <a:gd name="T10" fmla="*/ 1569 w 1594"/>
                <a:gd name="T11" fmla="*/ 41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1 h 223"/>
                <a:gd name="T18" fmla="*/ 1591 w 1594"/>
                <a:gd name="T19" fmla="*/ 137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199 h 223"/>
                <a:gd name="T26" fmla="*/ 1531 w 1594"/>
                <a:gd name="T27" fmla="*/ 211 h 223"/>
                <a:gd name="T28" fmla="*/ 1508 w 1594"/>
                <a:gd name="T29" fmla="*/ 220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0 h 223"/>
                <a:gd name="T36" fmla="*/ 63 w 1594"/>
                <a:gd name="T37" fmla="*/ 211 h 223"/>
                <a:gd name="T38" fmla="*/ 42 w 1594"/>
                <a:gd name="T39" fmla="*/ 199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7 h 223"/>
                <a:gd name="T46" fmla="*/ 0 w 1594"/>
                <a:gd name="T47" fmla="*/ 111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1 h 223"/>
                <a:gd name="T54" fmla="*/ 42 w 1594"/>
                <a:gd name="T55" fmla="*/ 24 h 223"/>
                <a:gd name="T56" fmla="*/ 63 w 1594"/>
                <a:gd name="T57" fmla="*/ 11 h 223"/>
                <a:gd name="T58" fmla="*/ 87 w 1594"/>
                <a:gd name="T59" fmla="*/ 2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2"/>
                  </a:lnTo>
                  <a:lnTo>
                    <a:pt x="1531" y="11"/>
                  </a:lnTo>
                  <a:lnTo>
                    <a:pt x="1552" y="24"/>
                  </a:lnTo>
                  <a:lnTo>
                    <a:pt x="1569" y="41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1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1"/>
                  </a:lnTo>
                  <a:lnTo>
                    <a:pt x="1508" y="220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0"/>
                  </a:lnTo>
                  <a:lnTo>
                    <a:pt x="63" y="211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1"/>
                  </a:lnTo>
                  <a:lnTo>
                    <a:pt x="42" y="24"/>
                  </a:lnTo>
                  <a:lnTo>
                    <a:pt x="63" y="11"/>
                  </a:lnTo>
                  <a:lnTo>
                    <a:pt x="87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18E2506F-3571-4A6B-993A-18859F4F7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79"/>
              <a:ext cx="201" cy="56"/>
            </a:xfrm>
            <a:custGeom>
              <a:avLst/>
              <a:gdLst>
                <a:gd name="T0" fmla="*/ 113 w 805"/>
                <a:gd name="T1" fmla="*/ 0 h 223"/>
                <a:gd name="T2" fmla="*/ 805 w 805"/>
                <a:gd name="T3" fmla="*/ 0 h 223"/>
                <a:gd name="T4" fmla="*/ 805 w 805"/>
                <a:gd name="T5" fmla="*/ 223 h 223"/>
                <a:gd name="T6" fmla="*/ 113 w 805"/>
                <a:gd name="T7" fmla="*/ 223 h 223"/>
                <a:gd name="T8" fmla="*/ 87 w 805"/>
                <a:gd name="T9" fmla="*/ 220 h 223"/>
                <a:gd name="T10" fmla="*/ 63 w 805"/>
                <a:gd name="T11" fmla="*/ 211 h 223"/>
                <a:gd name="T12" fmla="*/ 42 w 805"/>
                <a:gd name="T13" fmla="*/ 199 h 223"/>
                <a:gd name="T14" fmla="*/ 25 w 805"/>
                <a:gd name="T15" fmla="*/ 182 h 223"/>
                <a:gd name="T16" fmla="*/ 12 w 805"/>
                <a:gd name="T17" fmla="*/ 161 h 223"/>
                <a:gd name="T18" fmla="*/ 3 w 805"/>
                <a:gd name="T19" fmla="*/ 137 h 223"/>
                <a:gd name="T20" fmla="*/ 0 w 805"/>
                <a:gd name="T21" fmla="*/ 111 h 223"/>
                <a:gd name="T22" fmla="*/ 3 w 805"/>
                <a:gd name="T23" fmla="*/ 86 h 223"/>
                <a:gd name="T24" fmla="*/ 12 w 805"/>
                <a:gd name="T25" fmla="*/ 62 h 223"/>
                <a:gd name="T26" fmla="*/ 25 w 805"/>
                <a:gd name="T27" fmla="*/ 41 h 223"/>
                <a:gd name="T28" fmla="*/ 42 w 805"/>
                <a:gd name="T29" fmla="*/ 24 h 223"/>
                <a:gd name="T30" fmla="*/ 63 w 805"/>
                <a:gd name="T31" fmla="*/ 11 h 223"/>
                <a:gd name="T32" fmla="*/ 87 w 805"/>
                <a:gd name="T33" fmla="*/ 2 h 223"/>
                <a:gd name="T34" fmla="*/ 113 w 805"/>
                <a:gd name="T3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3">
                  <a:moveTo>
                    <a:pt x="113" y="0"/>
                  </a:moveTo>
                  <a:lnTo>
                    <a:pt x="805" y="0"/>
                  </a:lnTo>
                  <a:lnTo>
                    <a:pt x="805" y="223"/>
                  </a:lnTo>
                  <a:lnTo>
                    <a:pt x="113" y="223"/>
                  </a:lnTo>
                  <a:lnTo>
                    <a:pt x="87" y="220"/>
                  </a:lnTo>
                  <a:lnTo>
                    <a:pt x="63" y="211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1"/>
                  </a:lnTo>
                  <a:lnTo>
                    <a:pt x="42" y="24"/>
                  </a:lnTo>
                  <a:lnTo>
                    <a:pt x="63" y="11"/>
                  </a:lnTo>
                  <a:lnTo>
                    <a:pt x="87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59974FD9-10F6-42C9-8B07-71E208E53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398" cy="56"/>
            </a:xfrm>
            <a:custGeom>
              <a:avLst/>
              <a:gdLst>
                <a:gd name="T0" fmla="*/ 113 w 1594"/>
                <a:gd name="T1" fmla="*/ 0 h 224"/>
                <a:gd name="T2" fmla="*/ 1482 w 1594"/>
                <a:gd name="T3" fmla="*/ 0 h 224"/>
                <a:gd name="T4" fmla="*/ 1508 w 1594"/>
                <a:gd name="T5" fmla="*/ 3 h 224"/>
                <a:gd name="T6" fmla="*/ 1531 w 1594"/>
                <a:gd name="T7" fmla="*/ 12 h 224"/>
                <a:gd name="T8" fmla="*/ 1552 w 1594"/>
                <a:gd name="T9" fmla="*/ 25 h 224"/>
                <a:gd name="T10" fmla="*/ 1569 w 1594"/>
                <a:gd name="T11" fmla="*/ 43 h 224"/>
                <a:gd name="T12" fmla="*/ 1583 w 1594"/>
                <a:gd name="T13" fmla="*/ 63 h 224"/>
                <a:gd name="T14" fmla="*/ 1591 w 1594"/>
                <a:gd name="T15" fmla="*/ 87 h 224"/>
                <a:gd name="T16" fmla="*/ 1594 w 1594"/>
                <a:gd name="T17" fmla="*/ 112 h 224"/>
                <a:gd name="T18" fmla="*/ 1591 w 1594"/>
                <a:gd name="T19" fmla="*/ 137 h 224"/>
                <a:gd name="T20" fmla="*/ 1583 w 1594"/>
                <a:gd name="T21" fmla="*/ 161 h 224"/>
                <a:gd name="T22" fmla="*/ 1569 w 1594"/>
                <a:gd name="T23" fmla="*/ 182 h 224"/>
                <a:gd name="T24" fmla="*/ 1552 w 1594"/>
                <a:gd name="T25" fmla="*/ 199 h 224"/>
                <a:gd name="T26" fmla="*/ 1531 w 1594"/>
                <a:gd name="T27" fmla="*/ 213 h 224"/>
                <a:gd name="T28" fmla="*/ 1508 w 1594"/>
                <a:gd name="T29" fmla="*/ 221 h 224"/>
                <a:gd name="T30" fmla="*/ 1482 w 1594"/>
                <a:gd name="T31" fmla="*/ 224 h 224"/>
                <a:gd name="T32" fmla="*/ 113 w 1594"/>
                <a:gd name="T33" fmla="*/ 224 h 224"/>
                <a:gd name="T34" fmla="*/ 87 w 1594"/>
                <a:gd name="T35" fmla="*/ 221 h 224"/>
                <a:gd name="T36" fmla="*/ 63 w 1594"/>
                <a:gd name="T37" fmla="*/ 213 h 224"/>
                <a:gd name="T38" fmla="*/ 42 w 1594"/>
                <a:gd name="T39" fmla="*/ 199 h 224"/>
                <a:gd name="T40" fmla="*/ 25 w 1594"/>
                <a:gd name="T41" fmla="*/ 182 h 224"/>
                <a:gd name="T42" fmla="*/ 12 w 1594"/>
                <a:gd name="T43" fmla="*/ 161 h 224"/>
                <a:gd name="T44" fmla="*/ 3 w 1594"/>
                <a:gd name="T45" fmla="*/ 137 h 224"/>
                <a:gd name="T46" fmla="*/ 0 w 1594"/>
                <a:gd name="T47" fmla="*/ 112 h 224"/>
                <a:gd name="T48" fmla="*/ 3 w 1594"/>
                <a:gd name="T49" fmla="*/ 87 h 224"/>
                <a:gd name="T50" fmla="*/ 12 w 1594"/>
                <a:gd name="T51" fmla="*/ 63 h 224"/>
                <a:gd name="T52" fmla="*/ 25 w 1594"/>
                <a:gd name="T53" fmla="*/ 43 h 224"/>
                <a:gd name="T54" fmla="*/ 42 w 1594"/>
                <a:gd name="T55" fmla="*/ 25 h 224"/>
                <a:gd name="T56" fmla="*/ 63 w 1594"/>
                <a:gd name="T57" fmla="*/ 12 h 224"/>
                <a:gd name="T58" fmla="*/ 87 w 1594"/>
                <a:gd name="T59" fmla="*/ 3 h 224"/>
                <a:gd name="T60" fmla="*/ 113 w 1594"/>
                <a:gd name="T6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4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5"/>
                  </a:lnTo>
                  <a:lnTo>
                    <a:pt x="1569" y="43"/>
                  </a:lnTo>
                  <a:lnTo>
                    <a:pt x="1583" y="63"/>
                  </a:lnTo>
                  <a:lnTo>
                    <a:pt x="1591" y="87"/>
                  </a:lnTo>
                  <a:lnTo>
                    <a:pt x="1594" y="112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3"/>
                  </a:lnTo>
                  <a:lnTo>
                    <a:pt x="1508" y="221"/>
                  </a:lnTo>
                  <a:lnTo>
                    <a:pt x="1482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BC2B24F9-E6F5-472D-AF51-248FCE550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201" cy="56"/>
            </a:xfrm>
            <a:custGeom>
              <a:avLst/>
              <a:gdLst>
                <a:gd name="T0" fmla="*/ 113 w 805"/>
                <a:gd name="T1" fmla="*/ 0 h 224"/>
                <a:gd name="T2" fmla="*/ 805 w 805"/>
                <a:gd name="T3" fmla="*/ 0 h 224"/>
                <a:gd name="T4" fmla="*/ 805 w 805"/>
                <a:gd name="T5" fmla="*/ 224 h 224"/>
                <a:gd name="T6" fmla="*/ 113 w 805"/>
                <a:gd name="T7" fmla="*/ 224 h 224"/>
                <a:gd name="T8" fmla="*/ 87 w 805"/>
                <a:gd name="T9" fmla="*/ 221 h 224"/>
                <a:gd name="T10" fmla="*/ 63 w 805"/>
                <a:gd name="T11" fmla="*/ 213 h 224"/>
                <a:gd name="T12" fmla="*/ 42 w 805"/>
                <a:gd name="T13" fmla="*/ 199 h 224"/>
                <a:gd name="T14" fmla="*/ 25 w 805"/>
                <a:gd name="T15" fmla="*/ 182 h 224"/>
                <a:gd name="T16" fmla="*/ 12 w 805"/>
                <a:gd name="T17" fmla="*/ 161 h 224"/>
                <a:gd name="T18" fmla="*/ 3 w 805"/>
                <a:gd name="T19" fmla="*/ 137 h 224"/>
                <a:gd name="T20" fmla="*/ 0 w 805"/>
                <a:gd name="T21" fmla="*/ 112 h 224"/>
                <a:gd name="T22" fmla="*/ 3 w 805"/>
                <a:gd name="T23" fmla="*/ 87 h 224"/>
                <a:gd name="T24" fmla="*/ 12 w 805"/>
                <a:gd name="T25" fmla="*/ 63 h 224"/>
                <a:gd name="T26" fmla="*/ 25 w 805"/>
                <a:gd name="T27" fmla="*/ 43 h 224"/>
                <a:gd name="T28" fmla="*/ 42 w 805"/>
                <a:gd name="T29" fmla="*/ 25 h 224"/>
                <a:gd name="T30" fmla="*/ 63 w 805"/>
                <a:gd name="T31" fmla="*/ 12 h 224"/>
                <a:gd name="T32" fmla="*/ 87 w 805"/>
                <a:gd name="T33" fmla="*/ 3 h 224"/>
                <a:gd name="T34" fmla="*/ 113 w 805"/>
                <a:gd name="T3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4">
                  <a:moveTo>
                    <a:pt x="113" y="0"/>
                  </a:moveTo>
                  <a:lnTo>
                    <a:pt x="805" y="0"/>
                  </a:lnTo>
                  <a:lnTo>
                    <a:pt x="805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CAA98FD-D160-4DB0-9065-2154568B1B7A}"/>
              </a:ext>
            </a:extLst>
          </p:cNvPr>
          <p:cNvSpPr/>
          <p:nvPr/>
        </p:nvSpPr>
        <p:spPr>
          <a:xfrm>
            <a:off x="0" y="-2411"/>
            <a:ext cx="186693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56">
            <a:extLst>
              <a:ext uri="{FF2B5EF4-FFF2-40B4-BE49-F238E27FC236}">
                <a16:creationId xmlns:a16="http://schemas.microsoft.com/office/drawing/2014/main" id="{5E9C0FC5-8A82-4347-B7EA-B62AE9A7D1D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6619" y="1041002"/>
            <a:ext cx="494483" cy="495064"/>
            <a:chOff x="4275" y="109"/>
            <a:chExt cx="851" cy="852"/>
          </a:xfrm>
        </p:grpSpPr>
        <p:sp>
          <p:nvSpPr>
            <p:cNvPr id="28" name="AutoShape 55">
              <a:extLst>
                <a:ext uri="{FF2B5EF4-FFF2-40B4-BE49-F238E27FC236}">
                  <a16:creationId xmlns:a16="http://schemas.microsoft.com/office/drawing/2014/main" id="{EA80807D-2E8A-4EE4-A683-10AF21166FD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75" y="109"/>
              <a:ext cx="851" cy="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B3CEBE94-E6B4-484E-A2AE-DD922D094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211"/>
              <a:ext cx="666" cy="666"/>
            </a:xfrm>
            <a:custGeom>
              <a:avLst/>
              <a:gdLst>
                <a:gd name="T0" fmla="*/ 712 w 2665"/>
                <a:gd name="T1" fmla="*/ 0 h 2662"/>
                <a:gd name="T2" fmla="*/ 2665 w 2665"/>
                <a:gd name="T3" fmla="*/ 1951 h 2662"/>
                <a:gd name="T4" fmla="*/ 1953 w 2665"/>
                <a:gd name="T5" fmla="*/ 2662 h 2662"/>
                <a:gd name="T6" fmla="*/ 0 w 2665"/>
                <a:gd name="T7" fmla="*/ 711 h 2662"/>
                <a:gd name="T8" fmla="*/ 712 w 2665"/>
                <a:gd name="T9" fmla="*/ 0 h 2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5" h="2662">
                  <a:moveTo>
                    <a:pt x="712" y="0"/>
                  </a:moveTo>
                  <a:lnTo>
                    <a:pt x="2665" y="1951"/>
                  </a:lnTo>
                  <a:lnTo>
                    <a:pt x="1953" y="2662"/>
                  </a:lnTo>
                  <a:lnTo>
                    <a:pt x="0" y="711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9A0000"/>
            </a:solidFill>
            <a:ln w="0">
              <a:solidFill>
                <a:srgbClr val="9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26726C41-11E4-4824-9673-2D1B6E48B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00"/>
              <a:ext cx="577" cy="577"/>
            </a:xfrm>
            <a:custGeom>
              <a:avLst/>
              <a:gdLst>
                <a:gd name="T0" fmla="*/ 357 w 2309"/>
                <a:gd name="T1" fmla="*/ 0 h 2307"/>
                <a:gd name="T2" fmla="*/ 2309 w 2309"/>
                <a:gd name="T3" fmla="*/ 1952 h 2307"/>
                <a:gd name="T4" fmla="*/ 1954 w 2309"/>
                <a:gd name="T5" fmla="*/ 2307 h 2307"/>
                <a:gd name="T6" fmla="*/ 0 w 2309"/>
                <a:gd name="T7" fmla="*/ 356 h 2307"/>
                <a:gd name="T8" fmla="*/ 357 w 2309"/>
                <a:gd name="T9" fmla="*/ 0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9" h="2307">
                  <a:moveTo>
                    <a:pt x="357" y="0"/>
                  </a:moveTo>
                  <a:lnTo>
                    <a:pt x="2309" y="1952"/>
                  </a:lnTo>
                  <a:lnTo>
                    <a:pt x="1954" y="2307"/>
                  </a:lnTo>
                  <a:lnTo>
                    <a:pt x="0" y="356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640000"/>
            </a:solidFill>
            <a:ln w="0">
              <a:solidFill>
                <a:srgbClr val="64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65D124D8-2519-427B-88D2-2263A415E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697"/>
              <a:ext cx="227" cy="227"/>
            </a:xfrm>
            <a:custGeom>
              <a:avLst/>
              <a:gdLst>
                <a:gd name="T0" fmla="*/ 712 w 905"/>
                <a:gd name="T1" fmla="*/ 0 h 905"/>
                <a:gd name="T2" fmla="*/ 726 w 905"/>
                <a:gd name="T3" fmla="*/ 16 h 905"/>
                <a:gd name="T4" fmla="*/ 738 w 905"/>
                <a:gd name="T5" fmla="*/ 35 h 905"/>
                <a:gd name="T6" fmla="*/ 745 w 905"/>
                <a:gd name="T7" fmla="*/ 54 h 905"/>
                <a:gd name="T8" fmla="*/ 905 w 905"/>
                <a:gd name="T9" fmla="*/ 574 h 905"/>
                <a:gd name="T10" fmla="*/ 574 w 905"/>
                <a:gd name="T11" fmla="*/ 905 h 905"/>
                <a:gd name="T12" fmla="*/ 54 w 905"/>
                <a:gd name="T13" fmla="*/ 744 h 905"/>
                <a:gd name="T14" fmla="*/ 35 w 905"/>
                <a:gd name="T15" fmla="*/ 737 h 905"/>
                <a:gd name="T16" fmla="*/ 16 w 905"/>
                <a:gd name="T17" fmla="*/ 726 h 905"/>
                <a:gd name="T18" fmla="*/ 0 w 905"/>
                <a:gd name="T19" fmla="*/ 711 h 905"/>
                <a:gd name="T20" fmla="*/ 0 w 905"/>
                <a:gd name="T21" fmla="*/ 711 h 905"/>
                <a:gd name="T22" fmla="*/ 712 w 905"/>
                <a:gd name="T23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5" h="905">
                  <a:moveTo>
                    <a:pt x="712" y="0"/>
                  </a:moveTo>
                  <a:lnTo>
                    <a:pt x="726" y="16"/>
                  </a:lnTo>
                  <a:lnTo>
                    <a:pt x="738" y="35"/>
                  </a:lnTo>
                  <a:lnTo>
                    <a:pt x="745" y="54"/>
                  </a:lnTo>
                  <a:lnTo>
                    <a:pt x="905" y="574"/>
                  </a:lnTo>
                  <a:lnTo>
                    <a:pt x="574" y="905"/>
                  </a:lnTo>
                  <a:lnTo>
                    <a:pt x="54" y="744"/>
                  </a:lnTo>
                  <a:lnTo>
                    <a:pt x="35" y="737"/>
                  </a:lnTo>
                  <a:lnTo>
                    <a:pt x="16" y="726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0F5F6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29746A8B-4987-4E2D-AD63-BC868964E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841"/>
              <a:ext cx="109" cy="109"/>
            </a:xfrm>
            <a:custGeom>
              <a:avLst/>
              <a:gdLst>
                <a:gd name="T0" fmla="*/ 331 w 436"/>
                <a:gd name="T1" fmla="*/ 0 h 435"/>
                <a:gd name="T2" fmla="*/ 430 w 436"/>
                <a:gd name="T3" fmla="*/ 320 h 435"/>
                <a:gd name="T4" fmla="*/ 434 w 436"/>
                <a:gd name="T5" fmla="*/ 342 h 435"/>
                <a:gd name="T6" fmla="*/ 436 w 436"/>
                <a:gd name="T7" fmla="*/ 361 h 435"/>
                <a:gd name="T8" fmla="*/ 431 w 436"/>
                <a:gd name="T9" fmla="*/ 380 h 435"/>
                <a:gd name="T10" fmla="*/ 424 w 436"/>
                <a:gd name="T11" fmla="*/ 397 h 435"/>
                <a:gd name="T12" fmla="*/ 413 w 436"/>
                <a:gd name="T13" fmla="*/ 412 h 435"/>
                <a:gd name="T14" fmla="*/ 398 w 436"/>
                <a:gd name="T15" fmla="*/ 423 h 435"/>
                <a:gd name="T16" fmla="*/ 381 w 436"/>
                <a:gd name="T17" fmla="*/ 430 h 435"/>
                <a:gd name="T18" fmla="*/ 362 w 436"/>
                <a:gd name="T19" fmla="*/ 435 h 435"/>
                <a:gd name="T20" fmla="*/ 341 w 436"/>
                <a:gd name="T21" fmla="*/ 435 h 435"/>
                <a:gd name="T22" fmla="*/ 321 w 436"/>
                <a:gd name="T23" fmla="*/ 429 h 435"/>
                <a:gd name="T24" fmla="*/ 0 w 436"/>
                <a:gd name="T25" fmla="*/ 331 h 435"/>
                <a:gd name="T26" fmla="*/ 331 w 436"/>
                <a:gd name="T27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6" h="435">
                  <a:moveTo>
                    <a:pt x="331" y="0"/>
                  </a:moveTo>
                  <a:lnTo>
                    <a:pt x="430" y="320"/>
                  </a:lnTo>
                  <a:lnTo>
                    <a:pt x="434" y="342"/>
                  </a:lnTo>
                  <a:lnTo>
                    <a:pt x="436" y="361"/>
                  </a:lnTo>
                  <a:lnTo>
                    <a:pt x="431" y="380"/>
                  </a:lnTo>
                  <a:lnTo>
                    <a:pt x="424" y="397"/>
                  </a:lnTo>
                  <a:lnTo>
                    <a:pt x="413" y="412"/>
                  </a:lnTo>
                  <a:lnTo>
                    <a:pt x="398" y="423"/>
                  </a:lnTo>
                  <a:lnTo>
                    <a:pt x="381" y="430"/>
                  </a:lnTo>
                  <a:lnTo>
                    <a:pt x="362" y="435"/>
                  </a:lnTo>
                  <a:lnTo>
                    <a:pt x="341" y="435"/>
                  </a:lnTo>
                  <a:lnTo>
                    <a:pt x="321" y="429"/>
                  </a:lnTo>
                  <a:lnTo>
                    <a:pt x="0" y="33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9A0000"/>
            </a:solidFill>
            <a:ln w="0">
              <a:solidFill>
                <a:srgbClr val="9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62">
              <a:extLst>
                <a:ext uri="{FF2B5EF4-FFF2-40B4-BE49-F238E27FC236}">
                  <a16:creationId xmlns:a16="http://schemas.microsoft.com/office/drawing/2014/main" id="{8CBA4E87-0EE5-4CC8-9208-B3941E1BF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786"/>
              <a:ext cx="185" cy="138"/>
            </a:xfrm>
            <a:custGeom>
              <a:avLst/>
              <a:gdLst>
                <a:gd name="T0" fmla="*/ 355 w 740"/>
                <a:gd name="T1" fmla="*/ 0 h 550"/>
                <a:gd name="T2" fmla="*/ 740 w 740"/>
                <a:gd name="T3" fmla="*/ 384 h 550"/>
                <a:gd name="T4" fmla="*/ 574 w 740"/>
                <a:gd name="T5" fmla="*/ 550 h 550"/>
                <a:gd name="T6" fmla="*/ 54 w 740"/>
                <a:gd name="T7" fmla="*/ 389 h 550"/>
                <a:gd name="T8" fmla="*/ 35 w 740"/>
                <a:gd name="T9" fmla="*/ 382 h 550"/>
                <a:gd name="T10" fmla="*/ 16 w 740"/>
                <a:gd name="T11" fmla="*/ 371 h 550"/>
                <a:gd name="T12" fmla="*/ 0 w 740"/>
                <a:gd name="T13" fmla="*/ 356 h 550"/>
                <a:gd name="T14" fmla="*/ 0 w 740"/>
                <a:gd name="T15" fmla="*/ 356 h 550"/>
                <a:gd name="T16" fmla="*/ 355 w 740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550">
                  <a:moveTo>
                    <a:pt x="355" y="0"/>
                  </a:moveTo>
                  <a:lnTo>
                    <a:pt x="740" y="384"/>
                  </a:lnTo>
                  <a:lnTo>
                    <a:pt x="574" y="550"/>
                  </a:lnTo>
                  <a:lnTo>
                    <a:pt x="54" y="389"/>
                  </a:lnTo>
                  <a:lnTo>
                    <a:pt x="35" y="382"/>
                  </a:lnTo>
                  <a:lnTo>
                    <a:pt x="16" y="371"/>
                  </a:lnTo>
                  <a:lnTo>
                    <a:pt x="0" y="356"/>
                  </a:lnTo>
                  <a:lnTo>
                    <a:pt x="0" y="356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63">
              <a:extLst>
                <a:ext uri="{FF2B5EF4-FFF2-40B4-BE49-F238E27FC236}">
                  <a16:creationId xmlns:a16="http://schemas.microsoft.com/office/drawing/2014/main" id="{06E023CE-DC34-4F8C-AE4D-54720F677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882"/>
              <a:ext cx="103" cy="68"/>
            </a:xfrm>
            <a:custGeom>
              <a:avLst/>
              <a:gdLst>
                <a:gd name="T0" fmla="*/ 166 w 413"/>
                <a:gd name="T1" fmla="*/ 0 h 270"/>
                <a:gd name="T2" fmla="*/ 413 w 413"/>
                <a:gd name="T3" fmla="*/ 247 h 270"/>
                <a:gd name="T4" fmla="*/ 398 w 413"/>
                <a:gd name="T5" fmla="*/ 258 h 270"/>
                <a:gd name="T6" fmla="*/ 381 w 413"/>
                <a:gd name="T7" fmla="*/ 265 h 270"/>
                <a:gd name="T8" fmla="*/ 362 w 413"/>
                <a:gd name="T9" fmla="*/ 270 h 270"/>
                <a:gd name="T10" fmla="*/ 341 w 413"/>
                <a:gd name="T11" fmla="*/ 270 h 270"/>
                <a:gd name="T12" fmla="*/ 321 w 413"/>
                <a:gd name="T13" fmla="*/ 264 h 270"/>
                <a:gd name="T14" fmla="*/ 0 w 413"/>
                <a:gd name="T15" fmla="*/ 166 h 270"/>
                <a:gd name="T16" fmla="*/ 166 w 413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" h="270">
                  <a:moveTo>
                    <a:pt x="166" y="0"/>
                  </a:moveTo>
                  <a:lnTo>
                    <a:pt x="413" y="247"/>
                  </a:lnTo>
                  <a:lnTo>
                    <a:pt x="398" y="258"/>
                  </a:lnTo>
                  <a:lnTo>
                    <a:pt x="381" y="265"/>
                  </a:lnTo>
                  <a:lnTo>
                    <a:pt x="362" y="270"/>
                  </a:lnTo>
                  <a:lnTo>
                    <a:pt x="341" y="270"/>
                  </a:lnTo>
                  <a:lnTo>
                    <a:pt x="321" y="264"/>
                  </a:lnTo>
                  <a:lnTo>
                    <a:pt x="0" y="16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0000"/>
            </a:solidFill>
            <a:ln w="0">
              <a:solidFill>
                <a:srgbClr val="64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64">
              <a:extLst>
                <a:ext uri="{FF2B5EF4-FFF2-40B4-BE49-F238E27FC236}">
                  <a16:creationId xmlns:a16="http://schemas.microsoft.com/office/drawing/2014/main" id="{AC78FA37-DD61-4327-BAF2-8410D61C9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173"/>
              <a:ext cx="216" cy="216"/>
            </a:xfrm>
            <a:custGeom>
              <a:avLst/>
              <a:gdLst>
                <a:gd name="T0" fmla="*/ 712 w 866"/>
                <a:gd name="T1" fmla="*/ 0 h 865"/>
                <a:gd name="T2" fmla="*/ 866 w 866"/>
                <a:gd name="T3" fmla="*/ 154 h 865"/>
                <a:gd name="T4" fmla="*/ 153 w 866"/>
                <a:gd name="T5" fmla="*/ 865 h 865"/>
                <a:gd name="T6" fmla="*/ 0 w 866"/>
                <a:gd name="T7" fmla="*/ 712 h 865"/>
                <a:gd name="T8" fmla="*/ 712 w 866"/>
                <a:gd name="T9" fmla="*/ 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865">
                  <a:moveTo>
                    <a:pt x="712" y="0"/>
                  </a:moveTo>
                  <a:lnTo>
                    <a:pt x="866" y="154"/>
                  </a:lnTo>
                  <a:lnTo>
                    <a:pt x="153" y="865"/>
                  </a:lnTo>
                  <a:lnTo>
                    <a:pt x="0" y="712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E3E9EC"/>
            </a:solidFill>
            <a:ln w="0">
              <a:solidFill>
                <a:srgbClr val="E3E9E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65">
              <a:extLst>
                <a:ext uri="{FF2B5EF4-FFF2-40B4-BE49-F238E27FC236}">
                  <a16:creationId xmlns:a16="http://schemas.microsoft.com/office/drawing/2014/main" id="{F9FDD745-3F7E-4F18-8F28-BA9BEC1A9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261"/>
              <a:ext cx="127" cy="128"/>
            </a:xfrm>
            <a:custGeom>
              <a:avLst/>
              <a:gdLst>
                <a:gd name="T0" fmla="*/ 357 w 511"/>
                <a:gd name="T1" fmla="*/ 0 h 510"/>
                <a:gd name="T2" fmla="*/ 511 w 511"/>
                <a:gd name="T3" fmla="*/ 154 h 510"/>
                <a:gd name="T4" fmla="*/ 154 w 511"/>
                <a:gd name="T5" fmla="*/ 510 h 510"/>
                <a:gd name="T6" fmla="*/ 0 w 511"/>
                <a:gd name="T7" fmla="*/ 357 h 510"/>
                <a:gd name="T8" fmla="*/ 357 w 511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510">
                  <a:moveTo>
                    <a:pt x="357" y="0"/>
                  </a:moveTo>
                  <a:lnTo>
                    <a:pt x="511" y="154"/>
                  </a:lnTo>
                  <a:lnTo>
                    <a:pt x="154" y="510"/>
                  </a:lnTo>
                  <a:lnTo>
                    <a:pt x="0" y="357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66">
              <a:extLst>
                <a:ext uri="{FF2B5EF4-FFF2-40B4-BE49-F238E27FC236}">
                  <a16:creationId xmlns:a16="http://schemas.microsoft.com/office/drawing/2014/main" id="{5DA9A851-E586-4568-A746-A95B76921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22"/>
              <a:ext cx="229" cy="228"/>
            </a:xfrm>
            <a:custGeom>
              <a:avLst/>
              <a:gdLst>
                <a:gd name="T0" fmla="*/ 504 w 915"/>
                <a:gd name="T1" fmla="*/ 0 h 914"/>
                <a:gd name="T2" fmla="*/ 552 w 915"/>
                <a:gd name="T3" fmla="*/ 2 h 914"/>
                <a:gd name="T4" fmla="*/ 600 w 915"/>
                <a:gd name="T5" fmla="*/ 9 h 914"/>
                <a:gd name="T6" fmla="*/ 648 w 915"/>
                <a:gd name="T7" fmla="*/ 20 h 914"/>
                <a:gd name="T8" fmla="*/ 694 w 915"/>
                <a:gd name="T9" fmla="*/ 37 h 914"/>
                <a:gd name="T10" fmla="*/ 739 w 915"/>
                <a:gd name="T11" fmla="*/ 57 h 914"/>
                <a:gd name="T12" fmla="*/ 781 w 915"/>
                <a:gd name="T13" fmla="*/ 82 h 914"/>
                <a:gd name="T14" fmla="*/ 822 w 915"/>
                <a:gd name="T15" fmla="*/ 112 h 914"/>
                <a:gd name="T16" fmla="*/ 860 w 915"/>
                <a:gd name="T17" fmla="*/ 147 h 914"/>
                <a:gd name="T18" fmla="*/ 915 w 915"/>
                <a:gd name="T19" fmla="*/ 202 h 914"/>
                <a:gd name="T20" fmla="*/ 203 w 915"/>
                <a:gd name="T21" fmla="*/ 914 h 914"/>
                <a:gd name="T22" fmla="*/ 148 w 915"/>
                <a:gd name="T23" fmla="*/ 859 h 914"/>
                <a:gd name="T24" fmla="*/ 113 w 915"/>
                <a:gd name="T25" fmla="*/ 821 h 914"/>
                <a:gd name="T26" fmla="*/ 83 w 915"/>
                <a:gd name="T27" fmla="*/ 780 h 914"/>
                <a:gd name="T28" fmla="*/ 58 w 915"/>
                <a:gd name="T29" fmla="*/ 737 h 914"/>
                <a:gd name="T30" fmla="*/ 38 w 915"/>
                <a:gd name="T31" fmla="*/ 693 h 914"/>
                <a:gd name="T32" fmla="*/ 21 w 915"/>
                <a:gd name="T33" fmla="*/ 646 h 914"/>
                <a:gd name="T34" fmla="*/ 10 w 915"/>
                <a:gd name="T35" fmla="*/ 599 h 914"/>
                <a:gd name="T36" fmla="*/ 3 w 915"/>
                <a:gd name="T37" fmla="*/ 551 h 914"/>
                <a:gd name="T38" fmla="*/ 0 w 915"/>
                <a:gd name="T39" fmla="*/ 503 h 914"/>
                <a:gd name="T40" fmla="*/ 3 w 915"/>
                <a:gd name="T41" fmla="*/ 455 h 914"/>
                <a:gd name="T42" fmla="*/ 10 w 915"/>
                <a:gd name="T43" fmla="*/ 407 h 914"/>
                <a:gd name="T44" fmla="*/ 21 w 915"/>
                <a:gd name="T45" fmla="*/ 360 h 914"/>
                <a:gd name="T46" fmla="*/ 38 w 915"/>
                <a:gd name="T47" fmla="*/ 314 h 914"/>
                <a:gd name="T48" fmla="*/ 58 w 915"/>
                <a:gd name="T49" fmla="*/ 269 h 914"/>
                <a:gd name="T50" fmla="*/ 83 w 915"/>
                <a:gd name="T51" fmla="*/ 226 h 914"/>
                <a:gd name="T52" fmla="*/ 113 w 915"/>
                <a:gd name="T53" fmla="*/ 186 h 914"/>
                <a:gd name="T54" fmla="*/ 148 w 915"/>
                <a:gd name="T55" fmla="*/ 147 h 914"/>
                <a:gd name="T56" fmla="*/ 187 w 915"/>
                <a:gd name="T57" fmla="*/ 112 h 914"/>
                <a:gd name="T58" fmla="*/ 227 w 915"/>
                <a:gd name="T59" fmla="*/ 82 h 914"/>
                <a:gd name="T60" fmla="*/ 270 w 915"/>
                <a:gd name="T61" fmla="*/ 57 h 914"/>
                <a:gd name="T62" fmla="*/ 315 w 915"/>
                <a:gd name="T63" fmla="*/ 37 h 914"/>
                <a:gd name="T64" fmla="*/ 360 w 915"/>
                <a:gd name="T65" fmla="*/ 20 h 914"/>
                <a:gd name="T66" fmla="*/ 408 w 915"/>
                <a:gd name="T67" fmla="*/ 9 h 914"/>
                <a:gd name="T68" fmla="*/ 455 w 915"/>
                <a:gd name="T69" fmla="*/ 2 h 914"/>
                <a:gd name="T70" fmla="*/ 504 w 915"/>
                <a:gd name="T71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5" h="914">
                  <a:moveTo>
                    <a:pt x="504" y="0"/>
                  </a:moveTo>
                  <a:lnTo>
                    <a:pt x="552" y="2"/>
                  </a:lnTo>
                  <a:lnTo>
                    <a:pt x="600" y="9"/>
                  </a:lnTo>
                  <a:lnTo>
                    <a:pt x="648" y="20"/>
                  </a:lnTo>
                  <a:lnTo>
                    <a:pt x="694" y="37"/>
                  </a:lnTo>
                  <a:lnTo>
                    <a:pt x="739" y="57"/>
                  </a:lnTo>
                  <a:lnTo>
                    <a:pt x="781" y="82"/>
                  </a:lnTo>
                  <a:lnTo>
                    <a:pt x="822" y="112"/>
                  </a:lnTo>
                  <a:lnTo>
                    <a:pt x="860" y="147"/>
                  </a:lnTo>
                  <a:lnTo>
                    <a:pt x="915" y="202"/>
                  </a:lnTo>
                  <a:lnTo>
                    <a:pt x="203" y="914"/>
                  </a:lnTo>
                  <a:lnTo>
                    <a:pt x="148" y="859"/>
                  </a:lnTo>
                  <a:lnTo>
                    <a:pt x="113" y="821"/>
                  </a:lnTo>
                  <a:lnTo>
                    <a:pt x="83" y="780"/>
                  </a:lnTo>
                  <a:lnTo>
                    <a:pt x="58" y="737"/>
                  </a:lnTo>
                  <a:lnTo>
                    <a:pt x="38" y="693"/>
                  </a:lnTo>
                  <a:lnTo>
                    <a:pt x="21" y="646"/>
                  </a:lnTo>
                  <a:lnTo>
                    <a:pt x="10" y="599"/>
                  </a:lnTo>
                  <a:lnTo>
                    <a:pt x="3" y="551"/>
                  </a:lnTo>
                  <a:lnTo>
                    <a:pt x="0" y="503"/>
                  </a:lnTo>
                  <a:lnTo>
                    <a:pt x="3" y="455"/>
                  </a:lnTo>
                  <a:lnTo>
                    <a:pt x="10" y="407"/>
                  </a:lnTo>
                  <a:lnTo>
                    <a:pt x="21" y="360"/>
                  </a:lnTo>
                  <a:lnTo>
                    <a:pt x="38" y="314"/>
                  </a:lnTo>
                  <a:lnTo>
                    <a:pt x="58" y="269"/>
                  </a:lnTo>
                  <a:lnTo>
                    <a:pt x="83" y="226"/>
                  </a:lnTo>
                  <a:lnTo>
                    <a:pt x="113" y="186"/>
                  </a:lnTo>
                  <a:lnTo>
                    <a:pt x="148" y="147"/>
                  </a:lnTo>
                  <a:lnTo>
                    <a:pt x="187" y="112"/>
                  </a:lnTo>
                  <a:lnTo>
                    <a:pt x="227" y="82"/>
                  </a:lnTo>
                  <a:lnTo>
                    <a:pt x="270" y="57"/>
                  </a:lnTo>
                  <a:lnTo>
                    <a:pt x="315" y="37"/>
                  </a:lnTo>
                  <a:lnTo>
                    <a:pt x="360" y="20"/>
                  </a:lnTo>
                  <a:lnTo>
                    <a:pt x="408" y="9"/>
                  </a:lnTo>
                  <a:lnTo>
                    <a:pt x="455" y="2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F8401"/>
            </a:solidFill>
            <a:ln w="0">
              <a:solidFill>
                <a:srgbClr val="FF84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67">
              <a:extLst>
                <a:ext uri="{FF2B5EF4-FFF2-40B4-BE49-F238E27FC236}">
                  <a16:creationId xmlns:a16="http://schemas.microsoft.com/office/drawing/2014/main" id="{94703E83-30CF-4EDB-A76C-64F52BEE2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59"/>
              <a:ext cx="140" cy="191"/>
            </a:xfrm>
            <a:custGeom>
              <a:avLst/>
              <a:gdLst>
                <a:gd name="T0" fmla="*/ 148 w 559"/>
                <a:gd name="T1" fmla="*/ 0 h 767"/>
                <a:gd name="T2" fmla="*/ 559 w 559"/>
                <a:gd name="T3" fmla="*/ 410 h 767"/>
                <a:gd name="T4" fmla="*/ 203 w 559"/>
                <a:gd name="T5" fmla="*/ 767 h 767"/>
                <a:gd name="T6" fmla="*/ 148 w 559"/>
                <a:gd name="T7" fmla="*/ 712 h 767"/>
                <a:gd name="T8" fmla="*/ 113 w 559"/>
                <a:gd name="T9" fmla="*/ 674 h 767"/>
                <a:gd name="T10" fmla="*/ 83 w 559"/>
                <a:gd name="T11" fmla="*/ 633 h 767"/>
                <a:gd name="T12" fmla="*/ 58 w 559"/>
                <a:gd name="T13" fmla="*/ 590 h 767"/>
                <a:gd name="T14" fmla="*/ 38 w 559"/>
                <a:gd name="T15" fmla="*/ 546 h 767"/>
                <a:gd name="T16" fmla="*/ 21 w 559"/>
                <a:gd name="T17" fmla="*/ 499 h 767"/>
                <a:gd name="T18" fmla="*/ 10 w 559"/>
                <a:gd name="T19" fmla="*/ 452 h 767"/>
                <a:gd name="T20" fmla="*/ 3 w 559"/>
                <a:gd name="T21" fmla="*/ 404 h 767"/>
                <a:gd name="T22" fmla="*/ 0 w 559"/>
                <a:gd name="T23" fmla="*/ 356 h 767"/>
                <a:gd name="T24" fmla="*/ 3 w 559"/>
                <a:gd name="T25" fmla="*/ 308 h 767"/>
                <a:gd name="T26" fmla="*/ 10 w 559"/>
                <a:gd name="T27" fmla="*/ 260 h 767"/>
                <a:gd name="T28" fmla="*/ 21 w 559"/>
                <a:gd name="T29" fmla="*/ 213 h 767"/>
                <a:gd name="T30" fmla="*/ 38 w 559"/>
                <a:gd name="T31" fmla="*/ 167 h 767"/>
                <a:gd name="T32" fmla="*/ 58 w 559"/>
                <a:gd name="T33" fmla="*/ 122 h 767"/>
                <a:gd name="T34" fmla="*/ 83 w 559"/>
                <a:gd name="T35" fmla="*/ 79 h 767"/>
                <a:gd name="T36" fmla="*/ 113 w 559"/>
                <a:gd name="T37" fmla="*/ 39 h 767"/>
                <a:gd name="T38" fmla="*/ 148 w 559"/>
                <a:gd name="T39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9" h="767">
                  <a:moveTo>
                    <a:pt x="148" y="0"/>
                  </a:moveTo>
                  <a:lnTo>
                    <a:pt x="559" y="410"/>
                  </a:lnTo>
                  <a:lnTo>
                    <a:pt x="203" y="767"/>
                  </a:lnTo>
                  <a:lnTo>
                    <a:pt x="148" y="712"/>
                  </a:lnTo>
                  <a:lnTo>
                    <a:pt x="113" y="674"/>
                  </a:lnTo>
                  <a:lnTo>
                    <a:pt x="83" y="633"/>
                  </a:lnTo>
                  <a:lnTo>
                    <a:pt x="58" y="590"/>
                  </a:lnTo>
                  <a:lnTo>
                    <a:pt x="38" y="546"/>
                  </a:lnTo>
                  <a:lnTo>
                    <a:pt x="21" y="499"/>
                  </a:lnTo>
                  <a:lnTo>
                    <a:pt x="10" y="452"/>
                  </a:lnTo>
                  <a:lnTo>
                    <a:pt x="3" y="404"/>
                  </a:lnTo>
                  <a:lnTo>
                    <a:pt x="0" y="356"/>
                  </a:lnTo>
                  <a:lnTo>
                    <a:pt x="3" y="308"/>
                  </a:lnTo>
                  <a:lnTo>
                    <a:pt x="10" y="260"/>
                  </a:lnTo>
                  <a:lnTo>
                    <a:pt x="21" y="213"/>
                  </a:lnTo>
                  <a:lnTo>
                    <a:pt x="38" y="167"/>
                  </a:lnTo>
                  <a:lnTo>
                    <a:pt x="58" y="122"/>
                  </a:lnTo>
                  <a:lnTo>
                    <a:pt x="83" y="79"/>
                  </a:lnTo>
                  <a:lnTo>
                    <a:pt x="113" y="3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CB5800"/>
            </a:solidFill>
            <a:ln w="0">
              <a:solidFill>
                <a:srgbClr val="CB58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68">
              <a:extLst>
                <a:ext uri="{FF2B5EF4-FFF2-40B4-BE49-F238E27FC236}">
                  <a16:creationId xmlns:a16="http://schemas.microsoft.com/office/drawing/2014/main" id="{B828E668-8309-48EF-9001-5C3F660F9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4" y="111"/>
              <a:ext cx="172" cy="171"/>
            </a:xfrm>
            <a:custGeom>
              <a:avLst/>
              <a:gdLst>
                <a:gd name="T0" fmla="*/ 409 w 686"/>
                <a:gd name="T1" fmla="*/ 0 h 686"/>
                <a:gd name="T2" fmla="*/ 427 w 686"/>
                <a:gd name="T3" fmla="*/ 4 h 686"/>
                <a:gd name="T4" fmla="*/ 442 w 686"/>
                <a:gd name="T5" fmla="*/ 12 h 686"/>
                <a:gd name="T6" fmla="*/ 456 w 686"/>
                <a:gd name="T7" fmla="*/ 23 h 686"/>
                <a:gd name="T8" fmla="*/ 663 w 686"/>
                <a:gd name="T9" fmla="*/ 229 h 686"/>
                <a:gd name="T10" fmla="*/ 675 w 686"/>
                <a:gd name="T11" fmla="*/ 244 h 686"/>
                <a:gd name="T12" fmla="*/ 683 w 686"/>
                <a:gd name="T13" fmla="*/ 259 h 686"/>
                <a:gd name="T14" fmla="*/ 686 w 686"/>
                <a:gd name="T15" fmla="*/ 277 h 686"/>
                <a:gd name="T16" fmla="*/ 686 w 686"/>
                <a:gd name="T17" fmla="*/ 295 h 686"/>
                <a:gd name="T18" fmla="*/ 683 w 686"/>
                <a:gd name="T19" fmla="*/ 311 h 686"/>
                <a:gd name="T20" fmla="*/ 675 w 686"/>
                <a:gd name="T21" fmla="*/ 328 h 686"/>
                <a:gd name="T22" fmla="*/ 663 w 686"/>
                <a:gd name="T23" fmla="*/ 342 h 686"/>
                <a:gd name="T24" fmla="*/ 319 w 686"/>
                <a:gd name="T25" fmla="*/ 686 h 686"/>
                <a:gd name="T26" fmla="*/ 0 w 686"/>
                <a:gd name="T27" fmla="*/ 367 h 686"/>
                <a:gd name="T28" fmla="*/ 344 w 686"/>
                <a:gd name="T29" fmla="*/ 23 h 686"/>
                <a:gd name="T30" fmla="*/ 358 w 686"/>
                <a:gd name="T31" fmla="*/ 12 h 686"/>
                <a:gd name="T32" fmla="*/ 375 w 686"/>
                <a:gd name="T33" fmla="*/ 4 h 686"/>
                <a:gd name="T34" fmla="*/ 391 w 686"/>
                <a:gd name="T35" fmla="*/ 0 h 686"/>
                <a:gd name="T36" fmla="*/ 409 w 686"/>
                <a:gd name="T3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6" h="686">
                  <a:moveTo>
                    <a:pt x="409" y="0"/>
                  </a:moveTo>
                  <a:lnTo>
                    <a:pt x="427" y="4"/>
                  </a:lnTo>
                  <a:lnTo>
                    <a:pt x="442" y="12"/>
                  </a:lnTo>
                  <a:lnTo>
                    <a:pt x="456" y="23"/>
                  </a:lnTo>
                  <a:lnTo>
                    <a:pt x="663" y="229"/>
                  </a:lnTo>
                  <a:lnTo>
                    <a:pt x="675" y="244"/>
                  </a:lnTo>
                  <a:lnTo>
                    <a:pt x="683" y="259"/>
                  </a:lnTo>
                  <a:lnTo>
                    <a:pt x="686" y="277"/>
                  </a:lnTo>
                  <a:lnTo>
                    <a:pt x="686" y="295"/>
                  </a:lnTo>
                  <a:lnTo>
                    <a:pt x="683" y="311"/>
                  </a:lnTo>
                  <a:lnTo>
                    <a:pt x="675" y="328"/>
                  </a:lnTo>
                  <a:lnTo>
                    <a:pt x="663" y="342"/>
                  </a:lnTo>
                  <a:lnTo>
                    <a:pt x="319" y="686"/>
                  </a:lnTo>
                  <a:lnTo>
                    <a:pt x="0" y="367"/>
                  </a:lnTo>
                  <a:lnTo>
                    <a:pt x="344" y="23"/>
                  </a:lnTo>
                  <a:lnTo>
                    <a:pt x="358" y="12"/>
                  </a:lnTo>
                  <a:lnTo>
                    <a:pt x="375" y="4"/>
                  </a:lnTo>
                  <a:lnTo>
                    <a:pt x="391" y="0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69">
              <a:extLst>
                <a:ext uri="{FF2B5EF4-FFF2-40B4-BE49-F238E27FC236}">
                  <a16:creationId xmlns:a16="http://schemas.microsoft.com/office/drawing/2014/main" id="{1082E825-F2AD-4EAD-87A2-8B6C95CB4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142"/>
              <a:ext cx="132" cy="140"/>
            </a:xfrm>
            <a:custGeom>
              <a:avLst/>
              <a:gdLst>
                <a:gd name="T0" fmla="*/ 401 w 527"/>
                <a:gd name="T1" fmla="*/ 0 h 560"/>
                <a:gd name="T2" fmla="*/ 504 w 527"/>
                <a:gd name="T3" fmla="*/ 103 h 560"/>
                <a:gd name="T4" fmla="*/ 516 w 527"/>
                <a:gd name="T5" fmla="*/ 118 h 560"/>
                <a:gd name="T6" fmla="*/ 524 w 527"/>
                <a:gd name="T7" fmla="*/ 133 h 560"/>
                <a:gd name="T8" fmla="*/ 527 w 527"/>
                <a:gd name="T9" fmla="*/ 151 h 560"/>
                <a:gd name="T10" fmla="*/ 527 w 527"/>
                <a:gd name="T11" fmla="*/ 169 h 560"/>
                <a:gd name="T12" fmla="*/ 524 w 527"/>
                <a:gd name="T13" fmla="*/ 185 h 560"/>
                <a:gd name="T14" fmla="*/ 516 w 527"/>
                <a:gd name="T15" fmla="*/ 202 h 560"/>
                <a:gd name="T16" fmla="*/ 504 w 527"/>
                <a:gd name="T17" fmla="*/ 216 h 560"/>
                <a:gd name="T18" fmla="*/ 160 w 527"/>
                <a:gd name="T19" fmla="*/ 560 h 560"/>
                <a:gd name="T20" fmla="*/ 0 w 527"/>
                <a:gd name="T21" fmla="*/ 401 h 560"/>
                <a:gd name="T22" fmla="*/ 401 w 527"/>
                <a:gd name="T23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7" h="560">
                  <a:moveTo>
                    <a:pt x="401" y="0"/>
                  </a:moveTo>
                  <a:lnTo>
                    <a:pt x="504" y="103"/>
                  </a:lnTo>
                  <a:lnTo>
                    <a:pt x="516" y="118"/>
                  </a:lnTo>
                  <a:lnTo>
                    <a:pt x="524" y="133"/>
                  </a:lnTo>
                  <a:lnTo>
                    <a:pt x="527" y="151"/>
                  </a:lnTo>
                  <a:lnTo>
                    <a:pt x="527" y="169"/>
                  </a:lnTo>
                  <a:lnTo>
                    <a:pt x="524" y="185"/>
                  </a:lnTo>
                  <a:lnTo>
                    <a:pt x="516" y="202"/>
                  </a:lnTo>
                  <a:lnTo>
                    <a:pt x="504" y="216"/>
                  </a:lnTo>
                  <a:lnTo>
                    <a:pt x="160" y="560"/>
                  </a:lnTo>
                  <a:lnTo>
                    <a:pt x="0" y="40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35927F55-252F-46A9-B406-613B0EC0D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146"/>
              <a:ext cx="816" cy="815"/>
            </a:xfrm>
            <a:custGeom>
              <a:avLst/>
              <a:gdLst>
                <a:gd name="T0" fmla="*/ 2520 w 3263"/>
                <a:gd name="T1" fmla="*/ 0 h 3259"/>
                <a:gd name="T2" fmla="*/ 2542 w 3263"/>
                <a:gd name="T3" fmla="*/ 2 h 3259"/>
                <a:gd name="T4" fmla="*/ 2563 w 3263"/>
                <a:gd name="T5" fmla="*/ 8 h 3259"/>
                <a:gd name="T6" fmla="*/ 2583 w 3263"/>
                <a:gd name="T7" fmla="*/ 18 h 3259"/>
                <a:gd name="T8" fmla="*/ 2601 w 3263"/>
                <a:gd name="T9" fmla="*/ 33 h 3259"/>
                <a:gd name="T10" fmla="*/ 3229 w 3263"/>
                <a:gd name="T11" fmla="*/ 661 h 3259"/>
                <a:gd name="T12" fmla="*/ 3244 w 3263"/>
                <a:gd name="T13" fmla="*/ 679 h 3259"/>
                <a:gd name="T14" fmla="*/ 3254 w 3263"/>
                <a:gd name="T15" fmla="*/ 699 h 3259"/>
                <a:gd name="T16" fmla="*/ 3261 w 3263"/>
                <a:gd name="T17" fmla="*/ 720 h 3259"/>
                <a:gd name="T18" fmla="*/ 3263 w 3263"/>
                <a:gd name="T19" fmla="*/ 742 h 3259"/>
                <a:gd name="T20" fmla="*/ 3261 w 3263"/>
                <a:gd name="T21" fmla="*/ 764 h 3259"/>
                <a:gd name="T22" fmla="*/ 3254 w 3263"/>
                <a:gd name="T23" fmla="*/ 785 h 3259"/>
                <a:gd name="T24" fmla="*/ 3244 w 3263"/>
                <a:gd name="T25" fmla="*/ 805 h 3259"/>
                <a:gd name="T26" fmla="*/ 3229 w 3263"/>
                <a:gd name="T27" fmla="*/ 823 h 3259"/>
                <a:gd name="T28" fmla="*/ 1138 w 3263"/>
                <a:gd name="T29" fmla="*/ 2912 h 3259"/>
                <a:gd name="T30" fmla="*/ 1125 w 3263"/>
                <a:gd name="T31" fmla="*/ 2923 h 3259"/>
                <a:gd name="T32" fmla="*/ 1109 w 3263"/>
                <a:gd name="T33" fmla="*/ 2933 h 3259"/>
                <a:gd name="T34" fmla="*/ 1093 w 3263"/>
                <a:gd name="T35" fmla="*/ 2940 h 3259"/>
                <a:gd name="T36" fmla="*/ 151 w 3263"/>
                <a:gd name="T37" fmla="*/ 3253 h 3259"/>
                <a:gd name="T38" fmla="*/ 130 w 3263"/>
                <a:gd name="T39" fmla="*/ 3258 h 3259"/>
                <a:gd name="T40" fmla="*/ 110 w 3263"/>
                <a:gd name="T41" fmla="*/ 3259 h 3259"/>
                <a:gd name="T42" fmla="*/ 89 w 3263"/>
                <a:gd name="T43" fmla="*/ 3256 h 3259"/>
                <a:gd name="T44" fmla="*/ 68 w 3263"/>
                <a:gd name="T45" fmla="*/ 3250 h 3259"/>
                <a:gd name="T46" fmla="*/ 51 w 3263"/>
                <a:gd name="T47" fmla="*/ 3239 h 3259"/>
                <a:gd name="T48" fmla="*/ 34 w 3263"/>
                <a:gd name="T49" fmla="*/ 3225 h 3259"/>
                <a:gd name="T50" fmla="*/ 20 w 3263"/>
                <a:gd name="T51" fmla="*/ 3209 h 3259"/>
                <a:gd name="T52" fmla="*/ 10 w 3263"/>
                <a:gd name="T53" fmla="*/ 3191 h 3259"/>
                <a:gd name="T54" fmla="*/ 3 w 3263"/>
                <a:gd name="T55" fmla="*/ 3171 h 3259"/>
                <a:gd name="T56" fmla="*/ 0 w 3263"/>
                <a:gd name="T57" fmla="*/ 3151 h 3259"/>
                <a:gd name="T58" fmla="*/ 1 w 3263"/>
                <a:gd name="T59" fmla="*/ 3129 h 3259"/>
                <a:gd name="T60" fmla="*/ 6 w 3263"/>
                <a:gd name="T61" fmla="*/ 3108 h 3259"/>
                <a:gd name="T62" fmla="*/ 319 w 3263"/>
                <a:gd name="T63" fmla="*/ 2167 h 3259"/>
                <a:gd name="T64" fmla="*/ 327 w 3263"/>
                <a:gd name="T65" fmla="*/ 2151 h 3259"/>
                <a:gd name="T66" fmla="*/ 336 w 3263"/>
                <a:gd name="T67" fmla="*/ 2135 h 3259"/>
                <a:gd name="T68" fmla="*/ 347 w 3263"/>
                <a:gd name="T69" fmla="*/ 2122 h 3259"/>
                <a:gd name="T70" fmla="*/ 2438 w 3263"/>
                <a:gd name="T71" fmla="*/ 33 h 3259"/>
                <a:gd name="T72" fmla="*/ 2457 w 3263"/>
                <a:gd name="T73" fmla="*/ 18 h 3259"/>
                <a:gd name="T74" fmla="*/ 2477 w 3263"/>
                <a:gd name="T75" fmla="*/ 8 h 3259"/>
                <a:gd name="T76" fmla="*/ 2497 w 3263"/>
                <a:gd name="T77" fmla="*/ 2 h 3259"/>
                <a:gd name="T78" fmla="*/ 2520 w 3263"/>
                <a:gd name="T79" fmla="*/ 0 h 3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63" h="3259">
                  <a:moveTo>
                    <a:pt x="2520" y="0"/>
                  </a:moveTo>
                  <a:lnTo>
                    <a:pt x="2542" y="2"/>
                  </a:lnTo>
                  <a:lnTo>
                    <a:pt x="2563" y="8"/>
                  </a:lnTo>
                  <a:lnTo>
                    <a:pt x="2583" y="18"/>
                  </a:lnTo>
                  <a:lnTo>
                    <a:pt x="2601" y="33"/>
                  </a:lnTo>
                  <a:lnTo>
                    <a:pt x="3229" y="661"/>
                  </a:lnTo>
                  <a:lnTo>
                    <a:pt x="3244" y="679"/>
                  </a:lnTo>
                  <a:lnTo>
                    <a:pt x="3254" y="699"/>
                  </a:lnTo>
                  <a:lnTo>
                    <a:pt x="3261" y="720"/>
                  </a:lnTo>
                  <a:lnTo>
                    <a:pt x="3263" y="742"/>
                  </a:lnTo>
                  <a:lnTo>
                    <a:pt x="3261" y="764"/>
                  </a:lnTo>
                  <a:lnTo>
                    <a:pt x="3254" y="785"/>
                  </a:lnTo>
                  <a:lnTo>
                    <a:pt x="3244" y="805"/>
                  </a:lnTo>
                  <a:lnTo>
                    <a:pt x="3229" y="823"/>
                  </a:lnTo>
                  <a:lnTo>
                    <a:pt x="1138" y="2912"/>
                  </a:lnTo>
                  <a:lnTo>
                    <a:pt x="1125" y="2923"/>
                  </a:lnTo>
                  <a:lnTo>
                    <a:pt x="1109" y="2933"/>
                  </a:lnTo>
                  <a:lnTo>
                    <a:pt x="1093" y="2940"/>
                  </a:lnTo>
                  <a:lnTo>
                    <a:pt x="151" y="3253"/>
                  </a:lnTo>
                  <a:lnTo>
                    <a:pt x="130" y="3258"/>
                  </a:lnTo>
                  <a:lnTo>
                    <a:pt x="110" y="3259"/>
                  </a:lnTo>
                  <a:lnTo>
                    <a:pt x="89" y="3256"/>
                  </a:lnTo>
                  <a:lnTo>
                    <a:pt x="68" y="3250"/>
                  </a:lnTo>
                  <a:lnTo>
                    <a:pt x="51" y="3239"/>
                  </a:lnTo>
                  <a:lnTo>
                    <a:pt x="34" y="3225"/>
                  </a:lnTo>
                  <a:lnTo>
                    <a:pt x="20" y="3209"/>
                  </a:lnTo>
                  <a:lnTo>
                    <a:pt x="10" y="3191"/>
                  </a:lnTo>
                  <a:lnTo>
                    <a:pt x="3" y="3171"/>
                  </a:lnTo>
                  <a:lnTo>
                    <a:pt x="0" y="3151"/>
                  </a:lnTo>
                  <a:lnTo>
                    <a:pt x="1" y="3129"/>
                  </a:lnTo>
                  <a:lnTo>
                    <a:pt x="6" y="3108"/>
                  </a:lnTo>
                  <a:lnTo>
                    <a:pt x="319" y="2167"/>
                  </a:lnTo>
                  <a:lnTo>
                    <a:pt x="327" y="2151"/>
                  </a:lnTo>
                  <a:lnTo>
                    <a:pt x="336" y="2135"/>
                  </a:lnTo>
                  <a:lnTo>
                    <a:pt x="347" y="2122"/>
                  </a:lnTo>
                  <a:lnTo>
                    <a:pt x="2438" y="33"/>
                  </a:lnTo>
                  <a:lnTo>
                    <a:pt x="2457" y="18"/>
                  </a:lnTo>
                  <a:lnTo>
                    <a:pt x="2477" y="8"/>
                  </a:lnTo>
                  <a:lnTo>
                    <a:pt x="2497" y="2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002697"/>
            </a:solidFill>
            <a:ln w="0">
              <a:solidFill>
                <a:srgbClr val="002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E00C3767-51A6-4142-8F3C-9107E0F4D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233"/>
              <a:ext cx="808" cy="728"/>
            </a:xfrm>
            <a:custGeom>
              <a:avLst/>
              <a:gdLst>
                <a:gd name="T0" fmla="*/ 2881 w 3229"/>
                <a:gd name="T1" fmla="*/ 0 h 2912"/>
                <a:gd name="T2" fmla="*/ 3195 w 3229"/>
                <a:gd name="T3" fmla="*/ 314 h 2912"/>
                <a:gd name="T4" fmla="*/ 3210 w 3229"/>
                <a:gd name="T5" fmla="*/ 332 h 2912"/>
                <a:gd name="T6" fmla="*/ 3220 w 3229"/>
                <a:gd name="T7" fmla="*/ 352 h 2912"/>
                <a:gd name="T8" fmla="*/ 3227 w 3229"/>
                <a:gd name="T9" fmla="*/ 373 h 2912"/>
                <a:gd name="T10" fmla="*/ 3229 w 3229"/>
                <a:gd name="T11" fmla="*/ 395 h 2912"/>
                <a:gd name="T12" fmla="*/ 3227 w 3229"/>
                <a:gd name="T13" fmla="*/ 417 h 2912"/>
                <a:gd name="T14" fmla="*/ 3220 w 3229"/>
                <a:gd name="T15" fmla="*/ 438 h 2912"/>
                <a:gd name="T16" fmla="*/ 3210 w 3229"/>
                <a:gd name="T17" fmla="*/ 458 h 2912"/>
                <a:gd name="T18" fmla="*/ 3195 w 3229"/>
                <a:gd name="T19" fmla="*/ 476 h 2912"/>
                <a:gd name="T20" fmla="*/ 1104 w 3229"/>
                <a:gd name="T21" fmla="*/ 2565 h 2912"/>
                <a:gd name="T22" fmla="*/ 1091 w 3229"/>
                <a:gd name="T23" fmla="*/ 2576 h 2912"/>
                <a:gd name="T24" fmla="*/ 1075 w 3229"/>
                <a:gd name="T25" fmla="*/ 2586 h 2912"/>
                <a:gd name="T26" fmla="*/ 1059 w 3229"/>
                <a:gd name="T27" fmla="*/ 2593 h 2912"/>
                <a:gd name="T28" fmla="*/ 117 w 3229"/>
                <a:gd name="T29" fmla="*/ 2906 h 2912"/>
                <a:gd name="T30" fmla="*/ 96 w 3229"/>
                <a:gd name="T31" fmla="*/ 2911 h 2912"/>
                <a:gd name="T32" fmla="*/ 76 w 3229"/>
                <a:gd name="T33" fmla="*/ 2912 h 2912"/>
                <a:gd name="T34" fmla="*/ 55 w 3229"/>
                <a:gd name="T35" fmla="*/ 2909 h 2912"/>
                <a:gd name="T36" fmla="*/ 34 w 3229"/>
                <a:gd name="T37" fmla="*/ 2903 h 2912"/>
                <a:gd name="T38" fmla="*/ 17 w 3229"/>
                <a:gd name="T39" fmla="*/ 2892 h 2912"/>
                <a:gd name="T40" fmla="*/ 0 w 3229"/>
                <a:gd name="T41" fmla="*/ 2879 h 2912"/>
                <a:gd name="T42" fmla="*/ 2881 w 3229"/>
                <a:gd name="T43" fmla="*/ 0 h 2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29" h="2912">
                  <a:moveTo>
                    <a:pt x="2881" y="0"/>
                  </a:moveTo>
                  <a:lnTo>
                    <a:pt x="3195" y="314"/>
                  </a:lnTo>
                  <a:lnTo>
                    <a:pt x="3210" y="332"/>
                  </a:lnTo>
                  <a:lnTo>
                    <a:pt x="3220" y="352"/>
                  </a:lnTo>
                  <a:lnTo>
                    <a:pt x="3227" y="373"/>
                  </a:lnTo>
                  <a:lnTo>
                    <a:pt x="3229" y="395"/>
                  </a:lnTo>
                  <a:lnTo>
                    <a:pt x="3227" y="417"/>
                  </a:lnTo>
                  <a:lnTo>
                    <a:pt x="3220" y="438"/>
                  </a:lnTo>
                  <a:lnTo>
                    <a:pt x="3210" y="458"/>
                  </a:lnTo>
                  <a:lnTo>
                    <a:pt x="3195" y="476"/>
                  </a:lnTo>
                  <a:lnTo>
                    <a:pt x="1104" y="2565"/>
                  </a:lnTo>
                  <a:lnTo>
                    <a:pt x="1091" y="2576"/>
                  </a:lnTo>
                  <a:lnTo>
                    <a:pt x="1075" y="2586"/>
                  </a:lnTo>
                  <a:lnTo>
                    <a:pt x="1059" y="2593"/>
                  </a:lnTo>
                  <a:lnTo>
                    <a:pt x="117" y="2906"/>
                  </a:lnTo>
                  <a:lnTo>
                    <a:pt x="96" y="2911"/>
                  </a:lnTo>
                  <a:lnTo>
                    <a:pt x="76" y="2912"/>
                  </a:lnTo>
                  <a:lnTo>
                    <a:pt x="55" y="2909"/>
                  </a:lnTo>
                  <a:lnTo>
                    <a:pt x="34" y="2903"/>
                  </a:lnTo>
                  <a:lnTo>
                    <a:pt x="17" y="2892"/>
                  </a:lnTo>
                  <a:lnTo>
                    <a:pt x="0" y="2879"/>
                  </a:lnTo>
                  <a:lnTo>
                    <a:pt x="2881" y="0"/>
                  </a:lnTo>
                  <a:close/>
                </a:path>
              </a:pathLst>
            </a:custGeom>
            <a:solidFill>
              <a:srgbClr val="000477"/>
            </a:solidFill>
            <a:ln w="0">
              <a:solidFill>
                <a:srgbClr val="00047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72">
              <a:extLst>
                <a:ext uri="{FF2B5EF4-FFF2-40B4-BE49-F238E27FC236}">
                  <a16:creationId xmlns:a16="http://schemas.microsoft.com/office/drawing/2014/main" id="{F99C2DE5-FB49-414F-B143-6604BD15A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" y="181"/>
              <a:ext cx="303" cy="537"/>
            </a:xfrm>
            <a:custGeom>
              <a:avLst/>
              <a:gdLst>
                <a:gd name="T0" fmla="*/ 157 w 1211"/>
                <a:gd name="T1" fmla="*/ 0 h 2148"/>
                <a:gd name="T2" fmla="*/ 178 w 1211"/>
                <a:gd name="T3" fmla="*/ 2 h 2148"/>
                <a:gd name="T4" fmla="*/ 200 w 1211"/>
                <a:gd name="T5" fmla="*/ 8 h 2148"/>
                <a:gd name="T6" fmla="*/ 220 w 1211"/>
                <a:gd name="T7" fmla="*/ 19 h 2148"/>
                <a:gd name="T8" fmla="*/ 237 w 1211"/>
                <a:gd name="T9" fmla="*/ 33 h 2148"/>
                <a:gd name="T10" fmla="*/ 1178 w 1211"/>
                <a:gd name="T11" fmla="*/ 973 h 2148"/>
                <a:gd name="T12" fmla="*/ 1192 w 1211"/>
                <a:gd name="T13" fmla="*/ 991 h 2148"/>
                <a:gd name="T14" fmla="*/ 1203 w 1211"/>
                <a:gd name="T15" fmla="*/ 1010 h 2148"/>
                <a:gd name="T16" fmla="*/ 1209 w 1211"/>
                <a:gd name="T17" fmla="*/ 1032 h 2148"/>
                <a:gd name="T18" fmla="*/ 1211 w 1211"/>
                <a:gd name="T19" fmla="*/ 1054 h 2148"/>
                <a:gd name="T20" fmla="*/ 1209 w 1211"/>
                <a:gd name="T21" fmla="*/ 1075 h 2148"/>
                <a:gd name="T22" fmla="*/ 1203 w 1211"/>
                <a:gd name="T23" fmla="*/ 1097 h 2148"/>
                <a:gd name="T24" fmla="*/ 1192 w 1211"/>
                <a:gd name="T25" fmla="*/ 1117 h 2148"/>
                <a:gd name="T26" fmla="*/ 1178 w 1211"/>
                <a:gd name="T27" fmla="*/ 1134 h 2148"/>
                <a:gd name="T28" fmla="*/ 197 w 1211"/>
                <a:gd name="T29" fmla="*/ 2114 h 2148"/>
                <a:gd name="T30" fmla="*/ 178 w 1211"/>
                <a:gd name="T31" fmla="*/ 2130 h 2148"/>
                <a:gd name="T32" fmla="*/ 159 w 1211"/>
                <a:gd name="T33" fmla="*/ 2140 h 2148"/>
                <a:gd name="T34" fmla="*/ 137 w 1211"/>
                <a:gd name="T35" fmla="*/ 2146 h 2148"/>
                <a:gd name="T36" fmla="*/ 115 w 1211"/>
                <a:gd name="T37" fmla="*/ 2148 h 2148"/>
                <a:gd name="T38" fmla="*/ 94 w 1211"/>
                <a:gd name="T39" fmla="*/ 2146 h 2148"/>
                <a:gd name="T40" fmla="*/ 72 w 1211"/>
                <a:gd name="T41" fmla="*/ 2140 h 2148"/>
                <a:gd name="T42" fmla="*/ 52 w 1211"/>
                <a:gd name="T43" fmla="*/ 2130 h 2148"/>
                <a:gd name="T44" fmla="*/ 35 w 1211"/>
                <a:gd name="T45" fmla="*/ 2114 h 2148"/>
                <a:gd name="T46" fmla="*/ 20 w 1211"/>
                <a:gd name="T47" fmla="*/ 2097 h 2148"/>
                <a:gd name="T48" fmla="*/ 9 w 1211"/>
                <a:gd name="T49" fmla="*/ 2077 h 2148"/>
                <a:gd name="T50" fmla="*/ 3 w 1211"/>
                <a:gd name="T51" fmla="*/ 2055 h 2148"/>
                <a:gd name="T52" fmla="*/ 0 w 1211"/>
                <a:gd name="T53" fmla="*/ 2034 h 2148"/>
                <a:gd name="T54" fmla="*/ 3 w 1211"/>
                <a:gd name="T55" fmla="*/ 2012 h 2148"/>
                <a:gd name="T56" fmla="*/ 9 w 1211"/>
                <a:gd name="T57" fmla="*/ 1990 h 2148"/>
                <a:gd name="T58" fmla="*/ 20 w 1211"/>
                <a:gd name="T59" fmla="*/ 1971 h 2148"/>
                <a:gd name="T60" fmla="*/ 35 w 1211"/>
                <a:gd name="T61" fmla="*/ 1952 h 2148"/>
                <a:gd name="T62" fmla="*/ 934 w 1211"/>
                <a:gd name="T63" fmla="*/ 1054 h 2148"/>
                <a:gd name="T64" fmla="*/ 75 w 1211"/>
                <a:gd name="T65" fmla="*/ 195 h 2148"/>
                <a:gd name="T66" fmla="*/ 60 w 1211"/>
                <a:gd name="T67" fmla="*/ 178 h 2148"/>
                <a:gd name="T68" fmla="*/ 50 w 1211"/>
                <a:gd name="T69" fmla="*/ 158 h 2148"/>
                <a:gd name="T70" fmla="*/ 44 w 1211"/>
                <a:gd name="T71" fmla="*/ 136 h 2148"/>
                <a:gd name="T72" fmla="*/ 42 w 1211"/>
                <a:gd name="T73" fmla="*/ 115 h 2148"/>
                <a:gd name="T74" fmla="*/ 44 w 1211"/>
                <a:gd name="T75" fmla="*/ 93 h 2148"/>
                <a:gd name="T76" fmla="*/ 50 w 1211"/>
                <a:gd name="T77" fmla="*/ 71 h 2148"/>
                <a:gd name="T78" fmla="*/ 60 w 1211"/>
                <a:gd name="T79" fmla="*/ 52 h 2148"/>
                <a:gd name="T80" fmla="*/ 75 w 1211"/>
                <a:gd name="T81" fmla="*/ 33 h 2148"/>
                <a:gd name="T82" fmla="*/ 94 w 1211"/>
                <a:gd name="T83" fmla="*/ 19 h 2148"/>
                <a:gd name="T84" fmla="*/ 113 w 1211"/>
                <a:gd name="T85" fmla="*/ 8 h 2148"/>
                <a:gd name="T86" fmla="*/ 135 w 1211"/>
                <a:gd name="T87" fmla="*/ 2 h 2148"/>
                <a:gd name="T88" fmla="*/ 157 w 1211"/>
                <a:gd name="T89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1" h="2148">
                  <a:moveTo>
                    <a:pt x="157" y="0"/>
                  </a:moveTo>
                  <a:lnTo>
                    <a:pt x="178" y="2"/>
                  </a:lnTo>
                  <a:lnTo>
                    <a:pt x="200" y="8"/>
                  </a:lnTo>
                  <a:lnTo>
                    <a:pt x="220" y="19"/>
                  </a:lnTo>
                  <a:lnTo>
                    <a:pt x="237" y="33"/>
                  </a:lnTo>
                  <a:lnTo>
                    <a:pt x="1178" y="973"/>
                  </a:lnTo>
                  <a:lnTo>
                    <a:pt x="1192" y="991"/>
                  </a:lnTo>
                  <a:lnTo>
                    <a:pt x="1203" y="1010"/>
                  </a:lnTo>
                  <a:lnTo>
                    <a:pt x="1209" y="1032"/>
                  </a:lnTo>
                  <a:lnTo>
                    <a:pt x="1211" y="1054"/>
                  </a:lnTo>
                  <a:lnTo>
                    <a:pt x="1209" y="1075"/>
                  </a:lnTo>
                  <a:lnTo>
                    <a:pt x="1203" y="1097"/>
                  </a:lnTo>
                  <a:lnTo>
                    <a:pt x="1192" y="1117"/>
                  </a:lnTo>
                  <a:lnTo>
                    <a:pt x="1178" y="1134"/>
                  </a:lnTo>
                  <a:lnTo>
                    <a:pt x="197" y="2114"/>
                  </a:lnTo>
                  <a:lnTo>
                    <a:pt x="178" y="2130"/>
                  </a:lnTo>
                  <a:lnTo>
                    <a:pt x="159" y="2140"/>
                  </a:lnTo>
                  <a:lnTo>
                    <a:pt x="137" y="2146"/>
                  </a:lnTo>
                  <a:lnTo>
                    <a:pt x="115" y="2148"/>
                  </a:lnTo>
                  <a:lnTo>
                    <a:pt x="94" y="2146"/>
                  </a:lnTo>
                  <a:lnTo>
                    <a:pt x="72" y="2140"/>
                  </a:lnTo>
                  <a:lnTo>
                    <a:pt x="52" y="2130"/>
                  </a:lnTo>
                  <a:lnTo>
                    <a:pt x="35" y="2114"/>
                  </a:lnTo>
                  <a:lnTo>
                    <a:pt x="20" y="2097"/>
                  </a:lnTo>
                  <a:lnTo>
                    <a:pt x="9" y="2077"/>
                  </a:lnTo>
                  <a:lnTo>
                    <a:pt x="3" y="2055"/>
                  </a:lnTo>
                  <a:lnTo>
                    <a:pt x="0" y="2034"/>
                  </a:lnTo>
                  <a:lnTo>
                    <a:pt x="3" y="2012"/>
                  </a:lnTo>
                  <a:lnTo>
                    <a:pt x="9" y="1990"/>
                  </a:lnTo>
                  <a:lnTo>
                    <a:pt x="20" y="1971"/>
                  </a:lnTo>
                  <a:lnTo>
                    <a:pt x="35" y="1952"/>
                  </a:lnTo>
                  <a:lnTo>
                    <a:pt x="934" y="1054"/>
                  </a:lnTo>
                  <a:lnTo>
                    <a:pt x="75" y="195"/>
                  </a:lnTo>
                  <a:lnTo>
                    <a:pt x="60" y="178"/>
                  </a:lnTo>
                  <a:lnTo>
                    <a:pt x="50" y="158"/>
                  </a:lnTo>
                  <a:lnTo>
                    <a:pt x="44" y="136"/>
                  </a:lnTo>
                  <a:lnTo>
                    <a:pt x="42" y="115"/>
                  </a:lnTo>
                  <a:lnTo>
                    <a:pt x="44" y="93"/>
                  </a:lnTo>
                  <a:lnTo>
                    <a:pt x="50" y="71"/>
                  </a:lnTo>
                  <a:lnTo>
                    <a:pt x="60" y="52"/>
                  </a:lnTo>
                  <a:lnTo>
                    <a:pt x="75" y="33"/>
                  </a:lnTo>
                  <a:lnTo>
                    <a:pt x="94" y="19"/>
                  </a:lnTo>
                  <a:lnTo>
                    <a:pt x="113" y="8"/>
                  </a:lnTo>
                  <a:lnTo>
                    <a:pt x="135" y="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B083DE40-6754-4D7B-8C76-52F0F0958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676"/>
              <a:ext cx="285" cy="285"/>
            </a:xfrm>
            <a:custGeom>
              <a:avLst/>
              <a:gdLst>
                <a:gd name="T0" fmla="*/ 352 w 1142"/>
                <a:gd name="T1" fmla="*/ 0 h 1141"/>
                <a:gd name="T2" fmla="*/ 1142 w 1142"/>
                <a:gd name="T3" fmla="*/ 790 h 1141"/>
                <a:gd name="T4" fmla="*/ 1138 w 1142"/>
                <a:gd name="T5" fmla="*/ 794 h 1141"/>
                <a:gd name="T6" fmla="*/ 1125 w 1142"/>
                <a:gd name="T7" fmla="*/ 805 h 1141"/>
                <a:gd name="T8" fmla="*/ 1109 w 1142"/>
                <a:gd name="T9" fmla="*/ 815 h 1141"/>
                <a:gd name="T10" fmla="*/ 1093 w 1142"/>
                <a:gd name="T11" fmla="*/ 822 h 1141"/>
                <a:gd name="T12" fmla="*/ 151 w 1142"/>
                <a:gd name="T13" fmla="*/ 1135 h 1141"/>
                <a:gd name="T14" fmla="*/ 130 w 1142"/>
                <a:gd name="T15" fmla="*/ 1140 h 1141"/>
                <a:gd name="T16" fmla="*/ 110 w 1142"/>
                <a:gd name="T17" fmla="*/ 1141 h 1141"/>
                <a:gd name="T18" fmla="*/ 89 w 1142"/>
                <a:gd name="T19" fmla="*/ 1138 h 1141"/>
                <a:gd name="T20" fmla="*/ 68 w 1142"/>
                <a:gd name="T21" fmla="*/ 1132 h 1141"/>
                <a:gd name="T22" fmla="*/ 51 w 1142"/>
                <a:gd name="T23" fmla="*/ 1121 h 1141"/>
                <a:gd name="T24" fmla="*/ 34 w 1142"/>
                <a:gd name="T25" fmla="*/ 1107 h 1141"/>
                <a:gd name="T26" fmla="*/ 20 w 1142"/>
                <a:gd name="T27" fmla="*/ 1091 h 1141"/>
                <a:gd name="T28" fmla="*/ 10 w 1142"/>
                <a:gd name="T29" fmla="*/ 1073 h 1141"/>
                <a:gd name="T30" fmla="*/ 3 w 1142"/>
                <a:gd name="T31" fmla="*/ 1053 h 1141"/>
                <a:gd name="T32" fmla="*/ 0 w 1142"/>
                <a:gd name="T33" fmla="*/ 1033 h 1141"/>
                <a:gd name="T34" fmla="*/ 1 w 1142"/>
                <a:gd name="T35" fmla="*/ 1011 h 1141"/>
                <a:gd name="T36" fmla="*/ 6 w 1142"/>
                <a:gd name="T37" fmla="*/ 990 h 1141"/>
                <a:gd name="T38" fmla="*/ 319 w 1142"/>
                <a:gd name="T39" fmla="*/ 49 h 1141"/>
                <a:gd name="T40" fmla="*/ 327 w 1142"/>
                <a:gd name="T41" fmla="*/ 33 h 1141"/>
                <a:gd name="T42" fmla="*/ 336 w 1142"/>
                <a:gd name="T43" fmla="*/ 17 h 1141"/>
                <a:gd name="T44" fmla="*/ 347 w 1142"/>
                <a:gd name="T45" fmla="*/ 4 h 1141"/>
                <a:gd name="T46" fmla="*/ 352 w 1142"/>
                <a:gd name="T47" fmla="*/ 0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42" h="1141">
                  <a:moveTo>
                    <a:pt x="352" y="0"/>
                  </a:moveTo>
                  <a:lnTo>
                    <a:pt x="1142" y="790"/>
                  </a:lnTo>
                  <a:lnTo>
                    <a:pt x="1138" y="794"/>
                  </a:lnTo>
                  <a:lnTo>
                    <a:pt x="1125" y="805"/>
                  </a:lnTo>
                  <a:lnTo>
                    <a:pt x="1109" y="815"/>
                  </a:lnTo>
                  <a:lnTo>
                    <a:pt x="1093" y="822"/>
                  </a:lnTo>
                  <a:lnTo>
                    <a:pt x="151" y="1135"/>
                  </a:lnTo>
                  <a:lnTo>
                    <a:pt x="130" y="1140"/>
                  </a:lnTo>
                  <a:lnTo>
                    <a:pt x="110" y="1141"/>
                  </a:lnTo>
                  <a:lnTo>
                    <a:pt x="89" y="1138"/>
                  </a:lnTo>
                  <a:lnTo>
                    <a:pt x="68" y="1132"/>
                  </a:lnTo>
                  <a:lnTo>
                    <a:pt x="51" y="1121"/>
                  </a:lnTo>
                  <a:lnTo>
                    <a:pt x="34" y="1107"/>
                  </a:lnTo>
                  <a:lnTo>
                    <a:pt x="20" y="1091"/>
                  </a:lnTo>
                  <a:lnTo>
                    <a:pt x="10" y="1073"/>
                  </a:lnTo>
                  <a:lnTo>
                    <a:pt x="3" y="1053"/>
                  </a:lnTo>
                  <a:lnTo>
                    <a:pt x="0" y="1033"/>
                  </a:lnTo>
                  <a:lnTo>
                    <a:pt x="1" y="1011"/>
                  </a:lnTo>
                  <a:lnTo>
                    <a:pt x="6" y="990"/>
                  </a:lnTo>
                  <a:lnTo>
                    <a:pt x="319" y="49"/>
                  </a:lnTo>
                  <a:lnTo>
                    <a:pt x="327" y="33"/>
                  </a:lnTo>
                  <a:lnTo>
                    <a:pt x="336" y="17"/>
                  </a:lnTo>
                  <a:lnTo>
                    <a:pt x="347" y="4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0F5F6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74">
              <a:extLst>
                <a:ext uri="{FF2B5EF4-FFF2-40B4-BE49-F238E27FC236}">
                  <a16:creationId xmlns:a16="http://schemas.microsoft.com/office/drawing/2014/main" id="{5B130A83-3EA7-4F4B-BCCA-3112F16BD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774"/>
              <a:ext cx="277" cy="187"/>
            </a:xfrm>
            <a:custGeom>
              <a:avLst/>
              <a:gdLst>
                <a:gd name="T0" fmla="*/ 713 w 1108"/>
                <a:gd name="T1" fmla="*/ 0 h 747"/>
                <a:gd name="T2" fmla="*/ 1108 w 1108"/>
                <a:gd name="T3" fmla="*/ 396 h 747"/>
                <a:gd name="T4" fmla="*/ 1104 w 1108"/>
                <a:gd name="T5" fmla="*/ 400 h 747"/>
                <a:gd name="T6" fmla="*/ 1091 w 1108"/>
                <a:gd name="T7" fmla="*/ 411 h 747"/>
                <a:gd name="T8" fmla="*/ 1075 w 1108"/>
                <a:gd name="T9" fmla="*/ 421 h 747"/>
                <a:gd name="T10" fmla="*/ 1059 w 1108"/>
                <a:gd name="T11" fmla="*/ 428 h 747"/>
                <a:gd name="T12" fmla="*/ 117 w 1108"/>
                <a:gd name="T13" fmla="*/ 741 h 747"/>
                <a:gd name="T14" fmla="*/ 96 w 1108"/>
                <a:gd name="T15" fmla="*/ 746 h 747"/>
                <a:gd name="T16" fmla="*/ 76 w 1108"/>
                <a:gd name="T17" fmla="*/ 747 h 747"/>
                <a:gd name="T18" fmla="*/ 55 w 1108"/>
                <a:gd name="T19" fmla="*/ 744 h 747"/>
                <a:gd name="T20" fmla="*/ 34 w 1108"/>
                <a:gd name="T21" fmla="*/ 738 h 747"/>
                <a:gd name="T22" fmla="*/ 17 w 1108"/>
                <a:gd name="T23" fmla="*/ 727 h 747"/>
                <a:gd name="T24" fmla="*/ 0 w 1108"/>
                <a:gd name="T25" fmla="*/ 714 h 747"/>
                <a:gd name="T26" fmla="*/ 713 w 1108"/>
                <a:gd name="T27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8" h="747">
                  <a:moveTo>
                    <a:pt x="713" y="0"/>
                  </a:moveTo>
                  <a:lnTo>
                    <a:pt x="1108" y="396"/>
                  </a:lnTo>
                  <a:lnTo>
                    <a:pt x="1104" y="400"/>
                  </a:lnTo>
                  <a:lnTo>
                    <a:pt x="1091" y="411"/>
                  </a:lnTo>
                  <a:lnTo>
                    <a:pt x="1075" y="421"/>
                  </a:lnTo>
                  <a:lnTo>
                    <a:pt x="1059" y="428"/>
                  </a:lnTo>
                  <a:lnTo>
                    <a:pt x="117" y="741"/>
                  </a:lnTo>
                  <a:lnTo>
                    <a:pt x="96" y="746"/>
                  </a:lnTo>
                  <a:lnTo>
                    <a:pt x="76" y="747"/>
                  </a:lnTo>
                  <a:lnTo>
                    <a:pt x="55" y="744"/>
                  </a:lnTo>
                  <a:lnTo>
                    <a:pt x="34" y="738"/>
                  </a:lnTo>
                  <a:lnTo>
                    <a:pt x="17" y="727"/>
                  </a:lnTo>
                  <a:lnTo>
                    <a:pt x="0" y="714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75">
              <a:extLst>
                <a:ext uri="{FF2B5EF4-FFF2-40B4-BE49-F238E27FC236}">
                  <a16:creationId xmlns:a16="http://schemas.microsoft.com/office/drawing/2014/main" id="{34913FC6-9953-4B05-AF84-CE1EED750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" y="229"/>
              <a:ext cx="230" cy="229"/>
            </a:xfrm>
            <a:custGeom>
              <a:avLst/>
              <a:gdLst>
                <a:gd name="T0" fmla="*/ 126 w 918"/>
                <a:gd name="T1" fmla="*/ 0 h 916"/>
                <a:gd name="T2" fmla="*/ 918 w 918"/>
                <a:gd name="T3" fmla="*/ 790 h 916"/>
                <a:gd name="T4" fmla="*/ 791 w 918"/>
                <a:gd name="T5" fmla="*/ 916 h 916"/>
                <a:gd name="T6" fmla="*/ 0 w 918"/>
                <a:gd name="T7" fmla="*/ 126 h 916"/>
                <a:gd name="T8" fmla="*/ 126 w 918"/>
                <a:gd name="T9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8" h="916">
                  <a:moveTo>
                    <a:pt x="126" y="0"/>
                  </a:moveTo>
                  <a:lnTo>
                    <a:pt x="918" y="790"/>
                  </a:lnTo>
                  <a:lnTo>
                    <a:pt x="791" y="916"/>
                  </a:lnTo>
                  <a:lnTo>
                    <a:pt x="0" y="12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5F"/>
            </a:solidFill>
            <a:ln w="0">
              <a:solidFill>
                <a:srgbClr val="0000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7" name="Group 200">
            <a:extLst>
              <a:ext uri="{FF2B5EF4-FFF2-40B4-BE49-F238E27FC236}">
                <a16:creationId xmlns:a16="http://schemas.microsoft.com/office/drawing/2014/main" id="{A3CE4896-187B-445F-A08F-CB2EF2251B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180" y="1847596"/>
            <a:ext cx="566087" cy="495063"/>
            <a:chOff x="5065" y="1694"/>
            <a:chExt cx="1076" cy="941"/>
          </a:xfrm>
        </p:grpSpPr>
        <p:sp>
          <p:nvSpPr>
            <p:cNvPr id="48" name="AutoShape 199">
              <a:extLst>
                <a:ext uri="{FF2B5EF4-FFF2-40B4-BE49-F238E27FC236}">
                  <a16:creationId xmlns:a16="http://schemas.microsoft.com/office/drawing/2014/main" id="{515EDBE4-A729-4BB2-A686-E995492CD22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065" y="1694"/>
              <a:ext cx="1076" cy="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202">
              <a:extLst>
                <a:ext uri="{FF2B5EF4-FFF2-40B4-BE49-F238E27FC236}">
                  <a16:creationId xmlns:a16="http://schemas.microsoft.com/office/drawing/2014/main" id="{2E68CDCB-51FC-4F70-BB43-2F2E560B5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1695"/>
              <a:ext cx="1075" cy="729"/>
            </a:xfrm>
            <a:custGeom>
              <a:avLst/>
              <a:gdLst>
                <a:gd name="T0" fmla="*/ 0 w 4301"/>
                <a:gd name="T1" fmla="*/ 0 h 2916"/>
                <a:gd name="T2" fmla="*/ 1609 w 4301"/>
                <a:gd name="T3" fmla="*/ 0 h 2916"/>
                <a:gd name="T4" fmla="*/ 1749 w 4301"/>
                <a:gd name="T5" fmla="*/ 347 h 2916"/>
                <a:gd name="T6" fmla="*/ 4301 w 4301"/>
                <a:gd name="T7" fmla="*/ 347 h 2916"/>
                <a:gd name="T8" fmla="*/ 4301 w 4301"/>
                <a:gd name="T9" fmla="*/ 2916 h 2916"/>
                <a:gd name="T10" fmla="*/ 0 w 4301"/>
                <a:gd name="T11" fmla="*/ 2916 h 2916"/>
                <a:gd name="T12" fmla="*/ 0 w 4301"/>
                <a:gd name="T13" fmla="*/ 0 h 2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1" h="2916">
                  <a:moveTo>
                    <a:pt x="0" y="0"/>
                  </a:moveTo>
                  <a:lnTo>
                    <a:pt x="1609" y="0"/>
                  </a:lnTo>
                  <a:lnTo>
                    <a:pt x="1749" y="347"/>
                  </a:lnTo>
                  <a:lnTo>
                    <a:pt x="4301" y="347"/>
                  </a:lnTo>
                  <a:lnTo>
                    <a:pt x="4301" y="2916"/>
                  </a:lnTo>
                  <a:lnTo>
                    <a:pt x="0" y="2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5404"/>
            </a:solidFill>
            <a:ln w="0">
              <a:solidFill>
                <a:srgbClr val="A554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203">
              <a:extLst>
                <a:ext uri="{FF2B5EF4-FFF2-40B4-BE49-F238E27FC236}">
                  <a16:creationId xmlns:a16="http://schemas.microsoft.com/office/drawing/2014/main" id="{E96C1E93-156F-47BF-93F3-5F6A1410D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1695"/>
              <a:ext cx="1075" cy="729"/>
            </a:xfrm>
            <a:custGeom>
              <a:avLst/>
              <a:gdLst>
                <a:gd name="T0" fmla="*/ 0 w 4301"/>
                <a:gd name="T1" fmla="*/ 0 h 2916"/>
                <a:gd name="T2" fmla="*/ 1609 w 4301"/>
                <a:gd name="T3" fmla="*/ 0 h 2916"/>
                <a:gd name="T4" fmla="*/ 1749 w 4301"/>
                <a:gd name="T5" fmla="*/ 347 h 2916"/>
                <a:gd name="T6" fmla="*/ 4301 w 4301"/>
                <a:gd name="T7" fmla="*/ 347 h 2916"/>
                <a:gd name="T8" fmla="*/ 4301 w 4301"/>
                <a:gd name="T9" fmla="*/ 2916 h 2916"/>
                <a:gd name="T10" fmla="*/ 0 w 4301"/>
                <a:gd name="T11" fmla="*/ 347 h 2916"/>
                <a:gd name="T12" fmla="*/ 0 w 4301"/>
                <a:gd name="T13" fmla="*/ 0 h 2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1" h="2916">
                  <a:moveTo>
                    <a:pt x="0" y="0"/>
                  </a:moveTo>
                  <a:lnTo>
                    <a:pt x="1609" y="0"/>
                  </a:lnTo>
                  <a:lnTo>
                    <a:pt x="1749" y="347"/>
                  </a:lnTo>
                  <a:lnTo>
                    <a:pt x="4301" y="347"/>
                  </a:lnTo>
                  <a:lnTo>
                    <a:pt x="4301" y="2916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4002"/>
            </a:solidFill>
            <a:ln w="0">
              <a:solidFill>
                <a:srgbClr val="8440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Rectangle 204">
              <a:extLst>
                <a:ext uri="{FF2B5EF4-FFF2-40B4-BE49-F238E27FC236}">
                  <a16:creationId xmlns:a16="http://schemas.microsoft.com/office/drawing/2014/main" id="{530D1940-A6DA-4ECB-B2E5-CD408896E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4" y="1851"/>
              <a:ext cx="937" cy="6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205">
              <a:extLst>
                <a:ext uri="{FF2B5EF4-FFF2-40B4-BE49-F238E27FC236}">
                  <a16:creationId xmlns:a16="http://schemas.microsoft.com/office/drawing/2014/main" id="{3209253D-9B9D-4D4B-B965-E79EDBC46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1851"/>
              <a:ext cx="937" cy="625"/>
            </a:xfrm>
            <a:custGeom>
              <a:avLst/>
              <a:gdLst>
                <a:gd name="T0" fmla="*/ 0 w 3747"/>
                <a:gd name="T1" fmla="*/ 0 h 2499"/>
                <a:gd name="T2" fmla="*/ 3747 w 3747"/>
                <a:gd name="T3" fmla="*/ 0 h 2499"/>
                <a:gd name="T4" fmla="*/ 3747 w 3747"/>
                <a:gd name="T5" fmla="*/ 2499 h 2499"/>
                <a:gd name="T6" fmla="*/ 0 w 3747"/>
                <a:gd name="T7" fmla="*/ 0 h 2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7" h="2499">
                  <a:moveTo>
                    <a:pt x="0" y="0"/>
                  </a:moveTo>
                  <a:lnTo>
                    <a:pt x="3747" y="0"/>
                  </a:lnTo>
                  <a:lnTo>
                    <a:pt x="3747" y="2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6EA"/>
            </a:solidFill>
            <a:ln w="0">
              <a:solidFill>
                <a:srgbClr val="DAE6E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Rectangle 206">
              <a:extLst>
                <a:ext uri="{FF2B5EF4-FFF2-40B4-BE49-F238E27FC236}">
                  <a16:creationId xmlns:a16="http://schemas.microsoft.com/office/drawing/2014/main" id="{2CDBF862-6896-4DBB-89DC-A685285AF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2008"/>
              <a:ext cx="1075" cy="624"/>
            </a:xfrm>
            <a:prstGeom prst="rect">
              <a:avLst/>
            </a:prstGeom>
            <a:solidFill>
              <a:srgbClr val="F98D2B"/>
            </a:solidFill>
            <a:ln w="0">
              <a:solidFill>
                <a:srgbClr val="F98D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207">
              <a:extLst>
                <a:ext uri="{FF2B5EF4-FFF2-40B4-BE49-F238E27FC236}">
                  <a16:creationId xmlns:a16="http://schemas.microsoft.com/office/drawing/2014/main" id="{F801D8FA-9671-4550-A705-76E74682F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2008"/>
              <a:ext cx="1075" cy="624"/>
            </a:xfrm>
            <a:custGeom>
              <a:avLst/>
              <a:gdLst>
                <a:gd name="T0" fmla="*/ 0 w 4301"/>
                <a:gd name="T1" fmla="*/ 0 h 2500"/>
                <a:gd name="T2" fmla="*/ 4301 w 4301"/>
                <a:gd name="T3" fmla="*/ 0 h 2500"/>
                <a:gd name="T4" fmla="*/ 4301 w 4301"/>
                <a:gd name="T5" fmla="*/ 2500 h 2500"/>
                <a:gd name="T6" fmla="*/ 0 w 4301"/>
                <a:gd name="T7" fmla="*/ 0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01" h="2500">
                  <a:moveTo>
                    <a:pt x="0" y="0"/>
                  </a:moveTo>
                  <a:lnTo>
                    <a:pt x="4301" y="0"/>
                  </a:lnTo>
                  <a:lnTo>
                    <a:pt x="4301" y="2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821A"/>
            </a:solidFill>
            <a:ln w="0">
              <a:solidFill>
                <a:srgbClr val="E282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208">
              <a:extLst>
                <a:ext uri="{FF2B5EF4-FFF2-40B4-BE49-F238E27FC236}">
                  <a16:creationId xmlns:a16="http://schemas.microsoft.com/office/drawing/2014/main" id="{5BEC4B92-F2E7-446C-8CFD-8F501F4C3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5" y="2273"/>
              <a:ext cx="239" cy="240"/>
            </a:xfrm>
            <a:custGeom>
              <a:avLst/>
              <a:gdLst>
                <a:gd name="T0" fmla="*/ 479 w 957"/>
                <a:gd name="T1" fmla="*/ 0 h 958"/>
                <a:gd name="T2" fmla="*/ 539 w 957"/>
                <a:gd name="T3" fmla="*/ 4 h 958"/>
                <a:gd name="T4" fmla="*/ 597 w 957"/>
                <a:gd name="T5" fmla="*/ 14 h 958"/>
                <a:gd name="T6" fmla="*/ 652 w 957"/>
                <a:gd name="T7" fmla="*/ 31 h 958"/>
                <a:gd name="T8" fmla="*/ 704 w 957"/>
                <a:gd name="T9" fmla="*/ 56 h 958"/>
                <a:gd name="T10" fmla="*/ 752 w 957"/>
                <a:gd name="T11" fmla="*/ 84 h 958"/>
                <a:gd name="T12" fmla="*/ 797 w 957"/>
                <a:gd name="T13" fmla="*/ 120 h 958"/>
                <a:gd name="T14" fmla="*/ 837 w 957"/>
                <a:gd name="T15" fmla="*/ 160 h 958"/>
                <a:gd name="T16" fmla="*/ 871 w 957"/>
                <a:gd name="T17" fmla="*/ 205 h 958"/>
                <a:gd name="T18" fmla="*/ 901 w 957"/>
                <a:gd name="T19" fmla="*/ 253 h 958"/>
                <a:gd name="T20" fmla="*/ 926 w 957"/>
                <a:gd name="T21" fmla="*/ 305 h 958"/>
                <a:gd name="T22" fmla="*/ 943 w 957"/>
                <a:gd name="T23" fmla="*/ 360 h 958"/>
                <a:gd name="T24" fmla="*/ 953 w 957"/>
                <a:gd name="T25" fmla="*/ 419 h 958"/>
                <a:gd name="T26" fmla="*/ 957 w 957"/>
                <a:gd name="T27" fmla="*/ 479 h 958"/>
                <a:gd name="T28" fmla="*/ 953 w 957"/>
                <a:gd name="T29" fmla="*/ 539 h 958"/>
                <a:gd name="T30" fmla="*/ 943 w 957"/>
                <a:gd name="T31" fmla="*/ 596 h 958"/>
                <a:gd name="T32" fmla="*/ 926 w 957"/>
                <a:gd name="T33" fmla="*/ 651 h 958"/>
                <a:gd name="T34" fmla="*/ 901 w 957"/>
                <a:gd name="T35" fmla="*/ 703 h 958"/>
                <a:gd name="T36" fmla="*/ 871 w 957"/>
                <a:gd name="T37" fmla="*/ 751 h 958"/>
                <a:gd name="T38" fmla="*/ 837 w 957"/>
                <a:gd name="T39" fmla="*/ 797 h 958"/>
                <a:gd name="T40" fmla="*/ 797 w 957"/>
                <a:gd name="T41" fmla="*/ 836 h 958"/>
                <a:gd name="T42" fmla="*/ 752 w 957"/>
                <a:gd name="T43" fmla="*/ 871 h 958"/>
                <a:gd name="T44" fmla="*/ 704 w 957"/>
                <a:gd name="T45" fmla="*/ 901 h 958"/>
                <a:gd name="T46" fmla="*/ 652 w 957"/>
                <a:gd name="T47" fmla="*/ 925 h 958"/>
                <a:gd name="T48" fmla="*/ 597 w 957"/>
                <a:gd name="T49" fmla="*/ 943 h 958"/>
                <a:gd name="T50" fmla="*/ 539 w 957"/>
                <a:gd name="T51" fmla="*/ 954 h 958"/>
                <a:gd name="T52" fmla="*/ 479 w 957"/>
                <a:gd name="T53" fmla="*/ 958 h 958"/>
                <a:gd name="T54" fmla="*/ 419 w 957"/>
                <a:gd name="T55" fmla="*/ 954 h 958"/>
                <a:gd name="T56" fmla="*/ 361 w 957"/>
                <a:gd name="T57" fmla="*/ 943 h 958"/>
                <a:gd name="T58" fmla="*/ 306 w 957"/>
                <a:gd name="T59" fmla="*/ 925 h 958"/>
                <a:gd name="T60" fmla="*/ 254 w 957"/>
                <a:gd name="T61" fmla="*/ 901 h 958"/>
                <a:gd name="T62" fmla="*/ 205 w 957"/>
                <a:gd name="T63" fmla="*/ 871 h 958"/>
                <a:gd name="T64" fmla="*/ 160 w 957"/>
                <a:gd name="T65" fmla="*/ 836 h 958"/>
                <a:gd name="T66" fmla="*/ 121 w 957"/>
                <a:gd name="T67" fmla="*/ 797 h 958"/>
                <a:gd name="T68" fmla="*/ 86 w 957"/>
                <a:gd name="T69" fmla="*/ 751 h 958"/>
                <a:gd name="T70" fmla="*/ 56 w 957"/>
                <a:gd name="T71" fmla="*/ 703 h 958"/>
                <a:gd name="T72" fmla="*/ 32 w 957"/>
                <a:gd name="T73" fmla="*/ 651 h 958"/>
                <a:gd name="T74" fmla="*/ 14 w 957"/>
                <a:gd name="T75" fmla="*/ 596 h 958"/>
                <a:gd name="T76" fmla="*/ 4 w 957"/>
                <a:gd name="T77" fmla="*/ 539 h 958"/>
                <a:gd name="T78" fmla="*/ 0 w 957"/>
                <a:gd name="T79" fmla="*/ 479 h 958"/>
                <a:gd name="T80" fmla="*/ 4 w 957"/>
                <a:gd name="T81" fmla="*/ 419 h 958"/>
                <a:gd name="T82" fmla="*/ 14 w 957"/>
                <a:gd name="T83" fmla="*/ 360 h 958"/>
                <a:gd name="T84" fmla="*/ 32 w 957"/>
                <a:gd name="T85" fmla="*/ 305 h 958"/>
                <a:gd name="T86" fmla="*/ 56 w 957"/>
                <a:gd name="T87" fmla="*/ 253 h 958"/>
                <a:gd name="T88" fmla="*/ 86 w 957"/>
                <a:gd name="T89" fmla="*/ 205 h 958"/>
                <a:gd name="T90" fmla="*/ 121 w 957"/>
                <a:gd name="T91" fmla="*/ 160 h 958"/>
                <a:gd name="T92" fmla="*/ 160 w 957"/>
                <a:gd name="T93" fmla="*/ 120 h 958"/>
                <a:gd name="T94" fmla="*/ 205 w 957"/>
                <a:gd name="T95" fmla="*/ 84 h 958"/>
                <a:gd name="T96" fmla="*/ 254 w 957"/>
                <a:gd name="T97" fmla="*/ 56 h 958"/>
                <a:gd name="T98" fmla="*/ 306 w 957"/>
                <a:gd name="T99" fmla="*/ 31 h 958"/>
                <a:gd name="T100" fmla="*/ 361 w 957"/>
                <a:gd name="T101" fmla="*/ 14 h 958"/>
                <a:gd name="T102" fmla="*/ 419 w 957"/>
                <a:gd name="T103" fmla="*/ 4 h 958"/>
                <a:gd name="T104" fmla="*/ 479 w 957"/>
                <a:gd name="T105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7" h="958">
                  <a:moveTo>
                    <a:pt x="479" y="0"/>
                  </a:moveTo>
                  <a:lnTo>
                    <a:pt x="539" y="4"/>
                  </a:lnTo>
                  <a:lnTo>
                    <a:pt x="597" y="14"/>
                  </a:lnTo>
                  <a:lnTo>
                    <a:pt x="652" y="31"/>
                  </a:lnTo>
                  <a:lnTo>
                    <a:pt x="704" y="56"/>
                  </a:lnTo>
                  <a:lnTo>
                    <a:pt x="752" y="84"/>
                  </a:lnTo>
                  <a:lnTo>
                    <a:pt x="797" y="120"/>
                  </a:lnTo>
                  <a:lnTo>
                    <a:pt x="837" y="160"/>
                  </a:lnTo>
                  <a:lnTo>
                    <a:pt x="871" y="205"/>
                  </a:lnTo>
                  <a:lnTo>
                    <a:pt x="901" y="253"/>
                  </a:lnTo>
                  <a:lnTo>
                    <a:pt x="926" y="305"/>
                  </a:lnTo>
                  <a:lnTo>
                    <a:pt x="943" y="360"/>
                  </a:lnTo>
                  <a:lnTo>
                    <a:pt x="953" y="419"/>
                  </a:lnTo>
                  <a:lnTo>
                    <a:pt x="957" y="479"/>
                  </a:lnTo>
                  <a:lnTo>
                    <a:pt x="953" y="539"/>
                  </a:lnTo>
                  <a:lnTo>
                    <a:pt x="943" y="596"/>
                  </a:lnTo>
                  <a:lnTo>
                    <a:pt x="926" y="651"/>
                  </a:lnTo>
                  <a:lnTo>
                    <a:pt x="901" y="703"/>
                  </a:lnTo>
                  <a:lnTo>
                    <a:pt x="871" y="751"/>
                  </a:lnTo>
                  <a:lnTo>
                    <a:pt x="837" y="797"/>
                  </a:lnTo>
                  <a:lnTo>
                    <a:pt x="797" y="836"/>
                  </a:lnTo>
                  <a:lnTo>
                    <a:pt x="752" y="871"/>
                  </a:lnTo>
                  <a:lnTo>
                    <a:pt x="704" y="901"/>
                  </a:lnTo>
                  <a:lnTo>
                    <a:pt x="652" y="925"/>
                  </a:lnTo>
                  <a:lnTo>
                    <a:pt x="597" y="943"/>
                  </a:lnTo>
                  <a:lnTo>
                    <a:pt x="539" y="954"/>
                  </a:lnTo>
                  <a:lnTo>
                    <a:pt x="479" y="958"/>
                  </a:lnTo>
                  <a:lnTo>
                    <a:pt x="419" y="954"/>
                  </a:lnTo>
                  <a:lnTo>
                    <a:pt x="361" y="943"/>
                  </a:lnTo>
                  <a:lnTo>
                    <a:pt x="306" y="925"/>
                  </a:lnTo>
                  <a:lnTo>
                    <a:pt x="254" y="901"/>
                  </a:lnTo>
                  <a:lnTo>
                    <a:pt x="205" y="871"/>
                  </a:lnTo>
                  <a:lnTo>
                    <a:pt x="160" y="836"/>
                  </a:lnTo>
                  <a:lnTo>
                    <a:pt x="121" y="797"/>
                  </a:lnTo>
                  <a:lnTo>
                    <a:pt x="86" y="751"/>
                  </a:lnTo>
                  <a:lnTo>
                    <a:pt x="56" y="703"/>
                  </a:lnTo>
                  <a:lnTo>
                    <a:pt x="32" y="651"/>
                  </a:lnTo>
                  <a:lnTo>
                    <a:pt x="14" y="596"/>
                  </a:lnTo>
                  <a:lnTo>
                    <a:pt x="4" y="539"/>
                  </a:lnTo>
                  <a:lnTo>
                    <a:pt x="0" y="479"/>
                  </a:lnTo>
                  <a:lnTo>
                    <a:pt x="4" y="419"/>
                  </a:lnTo>
                  <a:lnTo>
                    <a:pt x="14" y="360"/>
                  </a:lnTo>
                  <a:lnTo>
                    <a:pt x="32" y="305"/>
                  </a:lnTo>
                  <a:lnTo>
                    <a:pt x="56" y="253"/>
                  </a:lnTo>
                  <a:lnTo>
                    <a:pt x="86" y="205"/>
                  </a:lnTo>
                  <a:lnTo>
                    <a:pt x="121" y="160"/>
                  </a:lnTo>
                  <a:lnTo>
                    <a:pt x="160" y="120"/>
                  </a:lnTo>
                  <a:lnTo>
                    <a:pt x="205" y="84"/>
                  </a:lnTo>
                  <a:lnTo>
                    <a:pt x="254" y="56"/>
                  </a:lnTo>
                  <a:lnTo>
                    <a:pt x="306" y="31"/>
                  </a:lnTo>
                  <a:lnTo>
                    <a:pt x="361" y="14"/>
                  </a:lnTo>
                  <a:lnTo>
                    <a:pt x="419" y="4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0D6E8C"/>
            </a:solidFill>
            <a:ln w="0">
              <a:solidFill>
                <a:srgbClr val="0D6E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209">
              <a:extLst>
                <a:ext uri="{FF2B5EF4-FFF2-40B4-BE49-F238E27FC236}">
                  <a16:creationId xmlns:a16="http://schemas.microsoft.com/office/drawing/2014/main" id="{BEDAA8A1-06A6-4D81-A732-3FEF79A08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1" y="2309"/>
              <a:ext cx="204" cy="204"/>
            </a:xfrm>
            <a:custGeom>
              <a:avLst/>
              <a:gdLst>
                <a:gd name="T0" fmla="*/ 673 w 814"/>
                <a:gd name="T1" fmla="*/ 0 h 815"/>
                <a:gd name="T2" fmla="*/ 709 w 814"/>
                <a:gd name="T3" fmla="*/ 42 h 815"/>
                <a:gd name="T4" fmla="*/ 742 w 814"/>
                <a:gd name="T5" fmla="*/ 88 h 815"/>
                <a:gd name="T6" fmla="*/ 767 w 814"/>
                <a:gd name="T7" fmla="*/ 135 h 815"/>
                <a:gd name="T8" fmla="*/ 788 w 814"/>
                <a:gd name="T9" fmla="*/ 183 h 815"/>
                <a:gd name="T10" fmla="*/ 802 w 814"/>
                <a:gd name="T11" fmla="*/ 234 h 815"/>
                <a:gd name="T12" fmla="*/ 810 w 814"/>
                <a:gd name="T13" fmla="*/ 286 h 815"/>
                <a:gd name="T14" fmla="*/ 814 w 814"/>
                <a:gd name="T15" fmla="*/ 337 h 815"/>
                <a:gd name="T16" fmla="*/ 810 w 814"/>
                <a:gd name="T17" fmla="*/ 389 h 815"/>
                <a:gd name="T18" fmla="*/ 802 w 814"/>
                <a:gd name="T19" fmla="*/ 442 h 815"/>
                <a:gd name="T20" fmla="*/ 788 w 814"/>
                <a:gd name="T21" fmla="*/ 491 h 815"/>
                <a:gd name="T22" fmla="*/ 767 w 814"/>
                <a:gd name="T23" fmla="*/ 541 h 815"/>
                <a:gd name="T24" fmla="*/ 742 w 814"/>
                <a:gd name="T25" fmla="*/ 588 h 815"/>
                <a:gd name="T26" fmla="*/ 709 w 814"/>
                <a:gd name="T27" fmla="*/ 632 h 815"/>
                <a:gd name="T28" fmla="*/ 673 w 814"/>
                <a:gd name="T29" fmla="*/ 674 h 815"/>
                <a:gd name="T30" fmla="*/ 631 w 814"/>
                <a:gd name="T31" fmla="*/ 712 h 815"/>
                <a:gd name="T32" fmla="*/ 587 w 814"/>
                <a:gd name="T33" fmla="*/ 743 h 815"/>
                <a:gd name="T34" fmla="*/ 539 w 814"/>
                <a:gd name="T35" fmla="*/ 769 h 815"/>
                <a:gd name="T36" fmla="*/ 490 w 814"/>
                <a:gd name="T37" fmla="*/ 789 h 815"/>
                <a:gd name="T38" fmla="*/ 439 w 814"/>
                <a:gd name="T39" fmla="*/ 803 h 815"/>
                <a:gd name="T40" fmla="*/ 389 w 814"/>
                <a:gd name="T41" fmla="*/ 812 h 815"/>
                <a:gd name="T42" fmla="*/ 336 w 814"/>
                <a:gd name="T43" fmla="*/ 815 h 815"/>
                <a:gd name="T44" fmla="*/ 284 w 814"/>
                <a:gd name="T45" fmla="*/ 812 h 815"/>
                <a:gd name="T46" fmla="*/ 233 w 814"/>
                <a:gd name="T47" fmla="*/ 803 h 815"/>
                <a:gd name="T48" fmla="*/ 183 w 814"/>
                <a:gd name="T49" fmla="*/ 789 h 815"/>
                <a:gd name="T50" fmla="*/ 133 w 814"/>
                <a:gd name="T51" fmla="*/ 769 h 815"/>
                <a:gd name="T52" fmla="*/ 86 w 814"/>
                <a:gd name="T53" fmla="*/ 743 h 815"/>
                <a:gd name="T54" fmla="*/ 42 w 814"/>
                <a:gd name="T55" fmla="*/ 712 h 815"/>
                <a:gd name="T56" fmla="*/ 0 w 814"/>
                <a:gd name="T57" fmla="*/ 674 h 815"/>
                <a:gd name="T58" fmla="*/ 673 w 814"/>
                <a:gd name="T59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4" h="815">
                  <a:moveTo>
                    <a:pt x="673" y="0"/>
                  </a:moveTo>
                  <a:lnTo>
                    <a:pt x="709" y="42"/>
                  </a:lnTo>
                  <a:lnTo>
                    <a:pt x="742" y="88"/>
                  </a:lnTo>
                  <a:lnTo>
                    <a:pt x="767" y="135"/>
                  </a:lnTo>
                  <a:lnTo>
                    <a:pt x="788" y="183"/>
                  </a:lnTo>
                  <a:lnTo>
                    <a:pt x="802" y="234"/>
                  </a:lnTo>
                  <a:lnTo>
                    <a:pt x="810" y="286"/>
                  </a:lnTo>
                  <a:lnTo>
                    <a:pt x="814" y="337"/>
                  </a:lnTo>
                  <a:lnTo>
                    <a:pt x="810" y="389"/>
                  </a:lnTo>
                  <a:lnTo>
                    <a:pt x="802" y="442"/>
                  </a:lnTo>
                  <a:lnTo>
                    <a:pt x="788" y="491"/>
                  </a:lnTo>
                  <a:lnTo>
                    <a:pt x="767" y="541"/>
                  </a:lnTo>
                  <a:lnTo>
                    <a:pt x="742" y="588"/>
                  </a:lnTo>
                  <a:lnTo>
                    <a:pt x="709" y="632"/>
                  </a:lnTo>
                  <a:lnTo>
                    <a:pt x="673" y="674"/>
                  </a:lnTo>
                  <a:lnTo>
                    <a:pt x="631" y="712"/>
                  </a:lnTo>
                  <a:lnTo>
                    <a:pt x="587" y="743"/>
                  </a:lnTo>
                  <a:lnTo>
                    <a:pt x="539" y="769"/>
                  </a:lnTo>
                  <a:lnTo>
                    <a:pt x="490" y="789"/>
                  </a:lnTo>
                  <a:lnTo>
                    <a:pt x="439" y="803"/>
                  </a:lnTo>
                  <a:lnTo>
                    <a:pt x="389" y="812"/>
                  </a:lnTo>
                  <a:lnTo>
                    <a:pt x="336" y="815"/>
                  </a:lnTo>
                  <a:lnTo>
                    <a:pt x="284" y="812"/>
                  </a:lnTo>
                  <a:lnTo>
                    <a:pt x="233" y="803"/>
                  </a:lnTo>
                  <a:lnTo>
                    <a:pt x="183" y="789"/>
                  </a:lnTo>
                  <a:lnTo>
                    <a:pt x="133" y="769"/>
                  </a:lnTo>
                  <a:lnTo>
                    <a:pt x="86" y="743"/>
                  </a:lnTo>
                  <a:lnTo>
                    <a:pt x="42" y="712"/>
                  </a:lnTo>
                  <a:lnTo>
                    <a:pt x="0" y="674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077E9E"/>
            </a:solidFill>
            <a:ln w="0">
              <a:solidFill>
                <a:srgbClr val="077E9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7" name="Group 32">
            <a:extLst>
              <a:ext uri="{FF2B5EF4-FFF2-40B4-BE49-F238E27FC236}">
                <a16:creationId xmlns:a16="http://schemas.microsoft.com/office/drawing/2014/main" id="{8C19A66E-8F77-45CC-8E84-281F70DEF0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180" y="2725835"/>
            <a:ext cx="589721" cy="591110"/>
            <a:chOff x="2906" y="109"/>
            <a:chExt cx="849" cy="851"/>
          </a:xfrm>
        </p:grpSpPr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04818E1B-E088-4DB9-8562-A170ECB66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" y="111"/>
              <a:ext cx="572" cy="847"/>
            </a:xfrm>
            <a:custGeom>
              <a:avLst/>
              <a:gdLst>
                <a:gd name="T0" fmla="*/ 111 w 2288"/>
                <a:gd name="T1" fmla="*/ 0 h 3392"/>
                <a:gd name="T2" fmla="*/ 2177 w 2288"/>
                <a:gd name="T3" fmla="*/ 0 h 3392"/>
                <a:gd name="T4" fmla="*/ 2203 w 2288"/>
                <a:gd name="T5" fmla="*/ 3 h 3392"/>
                <a:gd name="T6" fmla="*/ 2225 w 2288"/>
                <a:gd name="T7" fmla="*/ 12 h 3392"/>
                <a:gd name="T8" fmla="*/ 2247 w 2288"/>
                <a:gd name="T9" fmla="*/ 25 h 3392"/>
                <a:gd name="T10" fmla="*/ 2264 w 2288"/>
                <a:gd name="T11" fmla="*/ 41 h 3392"/>
                <a:gd name="T12" fmla="*/ 2277 w 2288"/>
                <a:gd name="T13" fmla="*/ 63 h 3392"/>
                <a:gd name="T14" fmla="*/ 2285 w 2288"/>
                <a:gd name="T15" fmla="*/ 86 h 3392"/>
                <a:gd name="T16" fmla="*/ 2288 w 2288"/>
                <a:gd name="T17" fmla="*/ 112 h 3392"/>
                <a:gd name="T18" fmla="*/ 2288 w 2288"/>
                <a:gd name="T19" fmla="*/ 3280 h 3392"/>
                <a:gd name="T20" fmla="*/ 2285 w 2288"/>
                <a:gd name="T21" fmla="*/ 3306 h 3392"/>
                <a:gd name="T22" fmla="*/ 2277 w 2288"/>
                <a:gd name="T23" fmla="*/ 3329 h 3392"/>
                <a:gd name="T24" fmla="*/ 2264 w 2288"/>
                <a:gd name="T25" fmla="*/ 3351 h 3392"/>
                <a:gd name="T26" fmla="*/ 2247 w 2288"/>
                <a:gd name="T27" fmla="*/ 3367 h 3392"/>
                <a:gd name="T28" fmla="*/ 2225 w 2288"/>
                <a:gd name="T29" fmla="*/ 3380 h 3392"/>
                <a:gd name="T30" fmla="*/ 2203 w 2288"/>
                <a:gd name="T31" fmla="*/ 3389 h 3392"/>
                <a:gd name="T32" fmla="*/ 2177 w 2288"/>
                <a:gd name="T33" fmla="*/ 3392 h 3392"/>
                <a:gd name="T34" fmla="*/ 111 w 2288"/>
                <a:gd name="T35" fmla="*/ 3392 h 3392"/>
                <a:gd name="T36" fmla="*/ 87 w 2288"/>
                <a:gd name="T37" fmla="*/ 3389 h 3392"/>
                <a:gd name="T38" fmla="*/ 63 w 2288"/>
                <a:gd name="T39" fmla="*/ 3380 h 3392"/>
                <a:gd name="T40" fmla="*/ 42 w 2288"/>
                <a:gd name="T41" fmla="*/ 3367 h 3392"/>
                <a:gd name="T42" fmla="*/ 25 w 2288"/>
                <a:gd name="T43" fmla="*/ 3351 h 3392"/>
                <a:gd name="T44" fmla="*/ 11 w 2288"/>
                <a:gd name="T45" fmla="*/ 3329 h 3392"/>
                <a:gd name="T46" fmla="*/ 3 w 2288"/>
                <a:gd name="T47" fmla="*/ 3306 h 3392"/>
                <a:gd name="T48" fmla="*/ 0 w 2288"/>
                <a:gd name="T49" fmla="*/ 3280 h 3392"/>
                <a:gd name="T50" fmla="*/ 0 w 2288"/>
                <a:gd name="T51" fmla="*/ 112 h 3392"/>
                <a:gd name="T52" fmla="*/ 3 w 2288"/>
                <a:gd name="T53" fmla="*/ 86 h 3392"/>
                <a:gd name="T54" fmla="*/ 11 w 2288"/>
                <a:gd name="T55" fmla="*/ 63 h 3392"/>
                <a:gd name="T56" fmla="*/ 25 w 2288"/>
                <a:gd name="T57" fmla="*/ 41 h 3392"/>
                <a:gd name="T58" fmla="*/ 42 w 2288"/>
                <a:gd name="T59" fmla="*/ 25 h 3392"/>
                <a:gd name="T60" fmla="*/ 63 w 2288"/>
                <a:gd name="T61" fmla="*/ 12 h 3392"/>
                <a:gd name="T62" fmla="*/ 87 w 2288"/>
                <a:gd name="T63" fmla="*/ 3 h 3392"/>
                <a:gd name="T64" fmla="*/ 111 w 2288"/>
                <a:gd name="T65" fmla="*/ 0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8" h="3392">
                  <a:moveTo>
                    <a:pt x="111" y="0"/>
                  </a:moveTo>
                  <a:lnTo>
                    <a:pt x="2177" y="0"/>
                  </a:lnTo>
                  <a:lnTo>
                    <a:pt x="2203" y="3"/>
                  </a:lnTo>
                  <a:lnTo>
                    <a:pt x="2225" y="12"/>
                  </a:lnTo>
                  <a:lnTo>
                    <a:pt x="2247" y="25"/>
                  </a:lnTo>
                  <a:lnTo>
                    <a:pt x="2264" y="41"/>
                  </a:lnTo>
                  <a:lnTo>
                    <a:pt x="2277" y="63"/>
                  </a:lnTo>
                  <a:lnTo>
                    <a:pt x="2285" y="86"/>
                  </a:lnTo>
                  <a:lnTo>
                    <a:pt x="2288" y="112"/>
                  </a:lnTo>
                  <a:lnTo>
                    <a:pt x="2288" y="3280"/>
                  </a:lnTo>
                  <a:lnTo>
                    <a:pt x="2285" y="3306"/>
                  </a:lnTo>
                  <a:lnTo>
                    <a:pt x="2277" y="3329"/>
                  </a:lnTo>
                  <a:lnTo>
                    <a:pt x="2264" y="3351"/>
                  </a:lnTo>
                  <a:lnTo>
                    <a:pt x="2247" y="3367"/>
                  </a:lnTo>
                  <a:lnTo>
                    <a:pt x="2225" y="3380"/>
                  </a:lnTo>
                  <a:lnTo>
                    <a:pt x="2203" y="3389"/>
                  </a:lnTo>
                  <a:lnTo>
                    <a:pt x="2177" y="3392"/>
                  </a:lnTo>
                  <a:lnTo>
                    <a:pt x="111" y="3392"/>
                  </a:lnTo>
                  <a:lnTo>
                    <a:pt x="87" y="3389"/>
                  </a:lnTo>
                  <a:lnTo>
                    <a:pt x="63" y="3380"/>
                  </a:lnTo>
                  <a:lnTo>
                    <a:pt x="42" y="3367"/>
                  </a:lnTo>
                  <a:lnTo>
                    <a:pt x="25" y="3351"/>
                  </a:lnTo>
                  <a:lnTo>
                    <a:pt x="11" y="3329"/>
                  </a:lnTo>
                  <a:lnTo>
                    <a:pt x="3" y="3306"/>
                  </a:lnTo>
                  <a:lnTo>
                    <a:pt x="0" y="3280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1" y="63"/>
                  </a:lnTo>
                  <a:lnTo>
                    <a:pt x="25" y="41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DCE3E7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603ADC0B-9F8A-4C7A-ADEA-64C7BF432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" y="111"/>
              <a:ext cx="284" cy="847"/>
            </a:xfrm>
            <a:custGeom>
              <a:avLst/>
              <a:gdLst>
                <a:gd name="T0" fmla="*/ 0 w 1136"/>
                <a:gd name="T1" fmla="*/ 0 h 3392"/>
                <a:gd name="T2" fmla="*/ 1025 w 1136"/>
                <a:gd name="T3" fmla="*/ 0 h 3392"/>
                <a:gd name="T4" fmla="*/ 1051 w 1136"/>
                <a:gd name="T5" fmla="*/ 3 h 3392"/>
                <a:gd name="T6" fmla="*/ 1073 w 1136"/>
                <a:gd name="T7" fmla="*/ 12 h 3392"/>
                <a:gd name="T8" fmla="*/ 1095 w 1136"/>
                <a:gd name="T9" fmla="*/ 25 h 3392"/>
                <a:gd name="T10" fmla="*/ 1112 w 1136"/>
                <a:gd name="T11" fmla="*/ 41 h 3392"/>
                <a:gd name="T12" fmla="*/ 1125 w 1136"/>
                <a:gd name="T13" fmla="*/ 63 h 3392"/>
                <a:gd name="T14" fmla="*/ 1133 w 1136"/>
                <a:gd name="T15" fmla="*/ 86 h 3392"/>
                <a:gd name="T16" fmla="*/ 1136 w 1136"/>
                <a:gd name="T17" fmla="*/ 112 h 3392"/>
                <a:gd name="T18" fmla="*/ 1136 w 1136"/>
                <a:gd name="T19" fmla="*/ 3280 h 3392"/>
                <a:gd name="T20" fmla="*/ 1133 w 1136"/>
                <a:gd name="T21" fmla="*/ 3306 h 3392"/>
                <a:gd name="T22" fmla="*/ 1125 w 1136"/>
                <a:gd name="T23" fmla="*/ 3329 h 3392"/>
                <a:gd name="T24" fmla="*/ 1112 w 1136"/>
                <a:gd name="T25" fmla="*/ 3351 h 3392"/>
                <a:gd name="T26" fmla="*/ 1095 w 1136"/>
                <a:gd name="T27" fmla="*/ 3367 h 3392"/>
                <a:gd name="T28" fmla="*/ 1073 w 1136"/>
                <a:gd name="T29" fmla="*/ 3380 h 3392"/>
                <a:gd name="T30" fmla="*/ 1051 w 1136"/>
                <a:gd name="T31" fmla="*/ 3389 h 3392"/>
                <a:gd name="T32" fmla="*/ 1025 w 1136"/>
                <a:gd name="T33" fmla="*/ 3392 h 3392"/>
                <a:gd name="T34" fmla="*/ 0 w 1136"/>
                <a:gd name="T35" fmla="*/ 3392 h 3392"/>
                <a:gd name="T36" fmla="*/ 0 w 1136"/>
                <a:gd name="T37" fmla="*/ 0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6" h="3392">
                  <a:moveTo>
                    <a:pt x="0" y="0"/>
                  </a:moveTo>
                  <a:lnTo>
                    <a:pt x="1025" y="0"/>
                  </a:lnTo>
                  <a:lnTo>
                    <a:pt x="1051" y="3"/>
                  </a:lnTo>
                  <a:lnTo>
                    <a:pt x="1073" y="12"/>
                  </a:lnTo>
                  <a:lnTo>
                    <a:pt x="1095" y="25"/>
                  </a:lnTo>
                  <a:lnTo>
                    <a:pt x="1112" y="41"/>
                  </a:lnTo>
                  <a:lnTo>
                    <a:pt x="1125" y="63"/>
                  </a:lnTo>
                  <a:lnTo>
                    <a:pt x="1133" y="86"/>
                  </a:lnTo>
                  <a:lnTo>
                    <a:pt x="1136" y="112"/>
                  </a:lnTo>
                  <a:lnTo>
                    <a:pt x="1136" y="3280"/>
                  </a:lnTo>
                  <a:lnTo>
                    <a:pt x="1133" y="3306"/>
                  </a:lnTo>
                  <a:lnTo>
                    <a:pt x="1125" y="3329"/>
                  </a:lnTo>
                  <a:lnTo>
                    <a:pt x="1112" y="3351"/>
                  </a:lnTo>
                  <a:lnTo>
                    <a:pt x="1095" y="3367"/>
                  </a:lnTo>
                  <a:lnTo>
                    <a:pt x="1073" y="3380"/>
                  </a:lnTo>
                  <a:lnTo>
                    <a:pt x="1051" y="3389"/>
                  </a:lnTo>
                  <a:lnTo>
                    <a:pt x="1025" y="3392"/>
                  </a:lnTo>
                  <a:lnTo>
                    <a:pt x="0" y="3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E3E7"/>
            </a:solidFill>
            <a:ln w="0">
              <a:solidFill>
                <a:srgbClr val="DCE3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9687FE8E-DC20-4C95-A315-DEFB6AC73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" y="215"/>
              <a:ext cx="189" cy="56"/>
            </a:xfrm>
            <a:custGeom>
              <a:avLst/>
              <a:gdLst>
                <a:gd name="T0" fmla="*/ 96 w 756"/>
                <a:gd name="T1" fmla="*/ 0 h 223"/>
                <a:gd name="T2" fmla="*/ 660 w 756"/>
                <a:gd name="T3" fmla="*/ 0 h 223"/>
                <a:gd name="T4" fmla="*/ 682 w 756"/>
                <a:gd name="T5" fmla="*/ 2 h 223"/>
                <a:gd name="T6" fmla="*/ 702 w 756"/>
                <a:gd name="T7" fmla="*/ 11 h 223"/>
                <a:gd name="T8" fmla="*/ 720 w 756"/>
                <a:gd name="T9" fmla="*/ 24 h 223"/>
                <a:gd name="T10" fmla="*/ 734 w 756"/>
                <a:gd name="T11" fmla="*/ 41 h 223"/>
                <a:gd name="T12" fmla="*/ 746 w 756"/>
                <a:gd name="T13" fmla="*/ 62 h 223"/>
                <a:gd name="T14" fmla="*/ 753 w 756"/>
                <a:gd name="T15" fmla="*/ 86 h 223"/>
                <a:gd name="T16" fmla="*/ 756 w 756"/>
                <a:gd name="T17" fmla="*/ 111 h 223"/>
                <a:gd name="T18" fmla="*/ 753 w 756"/>
                <a:gd name="T19" fmla="*/ 137 h 223"/>
                <a:gd name="T20" fmla="*/ 746 w 756"/>
                <a:gd name="T21" fmla="*/ 161 h 223"/>
                <a:gd name="T22" fmla="*/ 734 w 756"/>
                <a:gd name="T23" fmla="*/ 181 h 223"/>
                <a:gd name="T24" fmla="*/ 720 w 756"/>
                <a:gd name="T25" fmla="*/ 199 h 223"/>
                <a:gd name="T26" fmla="*/ 702 w 756"/>
                <a:gd name="T27" fmla="*/ 211 h 223"/>
                <a:gd name="T28" fmla="*/ 682 w 756"/>
                <a:gd name="T29" fmla="*/ 221 h 223"/>
                <a:gd name="T30" fmla="*/ 660 w 756"/>
                <a:gd name="T31" fmla="*/ 223 h 223"/>
                <a:gd name="T32" fmla="*/ 96 w 756"/>
                <a:gd name="T33" fmla="*/ 223 h 223"/>
                <a:gd name="T34" fmla="*/ 74 w 756"/>
                <a:gd name="T35" fmla="*/ 221 h 223"/>
                <a:gd name="T36" fmla="*/ 53 w 756"/>
                <a:gd name="T37" fmla="*/ 211 h 223"/>
                <a:gd name="T38" fmla="*/ 36 w 756"/>
                <a:gd name="T39" fmla="*/ 199 h 223"/>
                <a:gd name="T40" fmla="*/ 21 w 756"/>
                <a:gd name="T41" fmla="*/ 181 h 223"/>
                <a:gd name="T42" fmla="*/ 10 w 756"/>
                <a:gd name="T43" fmla="*/ 161 h 223"/>
                <a:gd name="T44" fmla="*/ 3 w 756"/>
                <a:gd name="T45" fmla="*/ 137 h 223"/>
                <a:gd name="T46" fmla="*/ 0 w 756"/>
                <a:gd name="T47" fmla="*/ 111 h 223"/>
                <a:gd name="T48" fmla="*/ 3 w 756"/>
                <a:gd name="T49" fmla="*/ 86 h 223"/>
                <a:gd name="T50" fmla="*/ 10 w 756"/>
                <a:gd name="T51" fmla="*/ 62 h 223"/>
                <a:gd name="T52" fmla="*/ 21 w 756"/>
                <a:gd name="T53" fmla="*/ 41 h 223"/>
                <a:gd name="T54" fmla="*/ 36 w 756"/>
                <a:gd name="T55" fmla="*/ 24 h 223"/>
                <a:gd name="T56" fmla="*/ 53 w 756"/>
                <a:gd name="T57" fmla="*/ 11 h 223"/>
                <a:gd name="T58" fmla="*/ 74 w 756"/>
                <a:gd name="T59" fmla="*/ 2 h 223"/>
                <a:gd name="T60" fmla="*/ 96 w 756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6" h="223">
                  <a:moveTo>
                    <a:pt x="96" y="0"/>
                  </a:moveTo>
                  <a:lnTo>
                    <a:pt x="660" y="0"/>
                  </a:lnTo>
                  <a:lnTo>
                    <a:pt x="682" y="2"/>
                  </a:lnTo>
                  <a:lnTo>
                    <a:pt x="702" y="11"/>
                  </a:lnTo>
                  <a:lnTo>
                    <a:pt x="720" y="24"/>
                  </a:lnTo>
                  <a:lnTo>
                    <a:pt x="734" y="41"/>
                  </a:lnTo>
                  <a:lnTo>
                    <a:pt x="746" y="62"/>
                  </a:lnTo>
                  <a:lnTo>
                    <a:pt x="753" y="86"/>
                  </a:lnTo>
                  <a:lnTo>
                    <a:pt x="756" y="111"/>
                  </a:lnTo>
                  <a:lnTo>
                    <a:pt x="753" y="137"/>
                  </a:lnTo>
                  <a:lnTo>
                    <a:pt x="746" y="161"/>
                  </a:lnTo>
                  <a:lnTo>
                    <a:pt x="734" y="181"/>
                  </a:lnTo>
                  <a:lnTo>
                    <a:pt x="720" y="199"/>
                  </a:lnTo>
                  <a:lnTo>
                    <a:pt x="702" y="211"/>
                  </a:lnTo>
                  <a:lnTo>
                    <a:pt x="682" y="221"/>
                  </a:lnTo>
                  <a:lnTo>
                    <a:pt x="660" y="223"/>
                  </a:lnTo>
                  <a:lnTo>
                    <a:pt x="96" y="223"/>
                  </a:lnTo>
                  <a:lnTo>
                    <a:pt x="74" y="221"/>
                  </a:lnTo>
                  <a:lnTo>
                    <a:pt x="53" y="211"/>
                  </a:lnTo>
                  <a:lnTo>
                    <a:pt x="36" y="199"/>
                  </a:lnTo>
                  <a:lnTo>
                    <a:pt x="21" y="181"/>
                  </a:lnTo>
                  <a:lnTo>
                    <a:pt x="10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0" y="62"/>
                  </a:lnTo>
                  <a:lnTo>
                    <a:pt x="21" y="41"/>
                  </a:lnTo>
                  <a:lnTo>
                    <a:pt x="36" y="24"/>
                  </a:lnTo>
                  <a:lnTo>
                    <a:pt x="53" y="11"/>
                  </a:lnTo>
                  <a:lnTo>
                    <a:pt x="74" y="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80B30F06-8911-4A1D-A7C2-EC99F7A16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398" cy="56"/>
            </a:xfrm>
            <a:custGeom>
              <a:avLst/>
              <a:gdLst>
                <a:gd name="T0" fmla="*/ 113 w 1594"/>
                <a:gd name="T1" fmla="*/ 0 h 224"/>
                <a:gd name="T2" fmla="*/ 1482 w 1594"/>
                <a:gd name="T3" fmla="*/ 0 h 224"/>
                <a:gd name="T4" fmla="*/ 1508 w 1594"/>
                <a:gd name="T5" fmla="*/ 3 h 224"/>
                <a:gd name="T6" fmla="*/ 1531 w 1594"/>
                <a:gd name="T7" fmla="*/ 12 h 224"/>
                <a:gd name="T8" fmla="*/ 1552 w 1594"/>
                <a:gd name="T9" fmla="*/ 25 h 224"/>
                <a:gd name="T10" fmla="*/ 1569 w 1594"/>
                <a:gd name="T11" fmla="*/ 43 h 224"/>
                <a:gd name="T12" fmla="*/ 1583 w 1594"/>
                <a:gd name="T13" fmla="*/ 63 h 224"/>
                <a:gd name="T14" fmla="*/ 1591 w 1594"/>
                <a:gd name="T15" fmla="*/ 87 h 224"/>
                <a:gd name="T16" fmla="*/ 1594 w 1594"/>
                <a:gd name="T17" fmla="*/ 112 h 224"/>
                <a:gd name="T18" fmla="*/ 1591 w 1594"/>
                <a:gd name="T19" fmla="*/ 137 h 224"/>
                <a:gd name="T20" fmla="*/ 1583 w 1594"/>
                <a:gd name="T21" fmla="*/ 161 h 224"/>
                <a:gd name="T22" fmla="*/ 1569 w 1594"/>
                <a:gd name="T23" fmla="*/ 182 h 224"/>
                <a:gd name="T24" fmla="*/ 1552 w 1594"/>
                <a:gd name="T25" fmla="*/ 199 h 224"/>
                <a:gd name="T26" fmla="*/ 1531 w 1594"/>
                <a:gd name="T27" fmla="*/ 213 h 224"/>
                <a:gd name="T28" fmla="*/ 1508 w 1594"/>
                <a:gd name="T29" fmla="*/ 221 h 224"/>
                <a:gd name="T30" fmla="*/ 1482 w 1594"/>
                <a:gd name="T31" fmla="*/ 224 h 224"/>
                <a:gd name="T32" fmla="*/ 113 w 1594"/>
                <a:gd name="T33" fmla="*/ 224 h 224"/>
                <a:gd name="T34" fmla="*/ 87 w 1594"/>
                <a:gd name="T35" fmla="*/ 221 h 224"/>
                <a:gd name="T36" fmla="*/ 63 w 1594"/>
                <a:gd name="T37" fmla="*/ 213 h 224"/>
                <a:gd name="T38" fmla="*/ 42 w 1594"/>
                <a:gd name="T39" fmla="*/ 199 h 224"/>
                <a:gd name="T40" fmla="*/ 25 w 1594"/>
                <a:gd name="T41" fmla="*/ 182 h 224"/>
                <a:gd name="T42" fmla="*/ 12 w 1594"/>
                <a:gd name="T43" fmla="*/ 161 h 224"/>
                <a:gd name="T44" fmla="*/ 3 w 1594"/>
                <a:gd name="T45" fmla="*/ 137 h 224"/>
                <a:gd name="T46" fmla="*/ 0 w 1594"/>
                <a:gd name="T47" fmla="*/ 112 h 224"/>
                <a:gd name="T48" fmla="*/ 3 w 1594"/>
                <a:gd name="T49" fmla="*/ 87 h 224"/>
                <a:gd name="T50" fmla="*/ 12 w 1594"/>
                <a:gd name="T51" fmla="*/ 63 h 224"/>
                <a:gd name="T52" fmla="*/ 25 w 1594"/>
                <a:gd name="T53" fmla="*/ 43 h 224"/>
                <a:gd name="T54" fmla="*/ 42 w 1594"/>
                <a:gd name="T55" fmla="*/ 25 h 224"/>
                <a:gd name="T56" fmla="*/ 63 w 1594"/>
                <a:gd name="T57" fmla="*/ 12 h 224"/>
                <a:gd name="T58" fmla="*/ 87 w 1594"/>
                <a:gd name="T59" fmla="*/ 3 h 224"/>
                <a:gd name="T60" fmla="*/ 113 w 1594"/>
                <a:gd name="T6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4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5"/>
                  </a:lnTo>
                  <a:lnTo>
                    <a:pt x="1569" y="43"/>
                  </a:lnTo>
                  <a:lnTo>
                    <a:pt x="1583" y="63"/>
                  </a:lnTo>
                  <a:lnTo>
                    <a:pt x="1591" y="87"/>
                  </a:lnTo>
                  <a:lnTo>
                    <a:pt x="1594" y="112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3"/>
                  </a:lnTo>
                  <a:lnTo>
                    <a:pt x="1508" y="221"/>
                  </a:lnTo>
                  <a:lnTo>
                    <a:pt x="1482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35E05058-9F2F-4930-9B57-ADF5ACC14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3 h 223"/>
                <a:gd name="T6" fmla="*/ 1531 w 1594"/>
                <a:gd name="T7" fmla="*/ 12 h 223"/>
                <a:gd name="T8" fmla="*/ 1552 w 1594"/>
                <a:gd name="T9" fmla="*/ 24 h 223"/>
                <a:gd name="T10" fmla="*/ 1569 w 1594"/>
                <a:gd name="T11" fmla="*/ 42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2 h 223"/>
                <a:gd name="T18" fmla="*/ 1591 w 1594"/>
                <a:gd name="T19" fmla="*/ 138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200 h 223"/>
                <a:gd name="T26" fmla="*/ 1531 w 1594"/>
                <a:gd name="T27" fmla="*/ 212 h 223"/>
                <a:gd name="T28" fmla="*/ 1508 w 1594"/>
                <a:gd name="T29" fmla="*/ 221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1 h 223"/>
                <a:gd name="T36" fmla="*/ 63 w 1594"/>
                <a:gd name="T37" fmla="*/ 212 h 223"/>
                <a:gd name="T38" fmla="*/ 42 w 1594"/>
                <a:gd name="T39" fmla="*/ 200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8 h 223"/>
                <a:gd name="T46" fmla="*/ 0 w 1594"/>
                <a:gd name="T47" fmla="*/ 112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2 h 223"/>
                <a:gd name="T54" fmla="*/ 42 w 1594"/>
                <a:gd name="T55" fmla="*/ 24 h 223"/>
                <a:gd name="T56" fmla="*/ 63 w 1594"/>
                <a:gd name="T57" fmla="*/ 12 h 223"/>
                <a:gd name="T58" fmla="*/ 87 w 1594"/>
                <a:gd name="T59" fmla="*/ 3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4"/>
                  </a:lnTo>
                  <a:lnTo>
                    <a:pt x="1569" y="42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2"/>
                  </a:lnTo>
                  <a:lnTo>
                    <a:pt x="1591" y="138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200"/>
                  </a:lnTo>
                  <a:lnTo>
                    <a:pt x="1531" y="212"/>
                  </a:lnTo>
                  <a:lnTo>
                    <a:pt x="1508" y="221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ABC1CE58-79DF-4676-B7FB-A2E0B712C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1" y="778"/>
              <a:ext cx="155" cy="156"/>
            </a:xfrm>
            <a:custGeom>
              <a:avLst/>
              <a:gdLst>
                <a:gd name="T0" fmla="*/ 113 w 623"/>
                <a:gd name="T1" fmla="*/ 0 h 622"/>
                <a:gd name="T2" fmla="*/ 511 w 623"/>
                <a:gd name="T3" fmla="*/ 0 h 622"/>
                <a:gd name="T4" fmla="*/ 533 w 623"/>
                <a:gd name="T5" fmla="*/ 2 h 622"/>
                <a:gd name="T6" fmla="*/ 554 w 623"/>
                <a:gd name="T7" fmla="*/ 8 h 622"/>
                <a:gd name="T8" fmla="*/ 573 w 623"/>
                <a:gd name="T9" fmla="*/ 18 h 622"/>
                <a:gd name="T10" fmla="*/ 590 w 623"/>
                <a:gd name="T11" fmla="*/ 32 h 622"/>
                <a:gd name="T12" fmla="*/ 604 w 623"/>
                <a:gd name="T13" fmla="*/ 49 h 622"/>
                <a:gd name="T14" fmla="*/ 614 w 623"/>
                <a:gd name="T15" fmla="*/ 69 h 622"/>
                <a:gd name="T16" fmla="*/ 621 w 623"/>
                <a:gd name="T17" fmla="*/ 90 h 622"/>
                <a:gd name="T18" fmla="*/ 623 w 623"/>
                <a:gd name="T19" fmla="*/ 111 h 622"/>
                <a:gd name="T20" fmla="*/ 621 w 623"/>
                <a:gd name="T21" fmla="*/ 133 h 622"/>
                <a:gd name="T22" fmla="*/ 614 w 623"/>
                <a:gd name="T23" fmla="*/ 154 h 622"/>
                <a:gd name="T24" fmla="*/ 604 w 623"/>
                <a:gd name="T25" fmla="*/ 173 h 622"/>
                <a:gd name="T26" fmla="*/ 590 w 623"/>
                <a:gd name="T27" fmla="*/ 191 h 622"/>
                <a:gd name="T28" fmla="*/ 192 w 623"/>
                <a:gd name="T29" fmla="*/ 590 h 622"/>
                <a:gd name="T30" fmla="*/ 175 w 623"/>
                <a:gd name="T31" fmla="*/ 603 h 622"/>
                <a:gd name="T32" fmla="*/ 155 w 623"/>
                <a:gd name="T33" fmla="*/ 614 h 622"/>
                <a:gd name="T34" fmla="*/ 134 w 623"/>
                <a:gd name="T35" fmla="*/ 620 h 622"/>
                <a:gd name="T36" fmla="*/ 113 w 623"/>
                <a:gd name="T37" fmla="*/ 622 h 622"/>
                <a:gd name="T38" fmla="*/ 91 w 623"/>
                <a:gd name="T39" fmla="*/ 620 h 622"/>
                <a:gd name="T40" fmla="*/ 69 w 623"/>
                <a:gd name="T41" fmla="*/ 614 h 622"/>
                <a:gd name="T42" fmla="*/ 50 w 623"/>
                <a:gd name="T43" fmla="*/ 603 h 622"/>
                <a:gd name="T44" fmla="*/ 33 w 623"/>
                <a:gd name="T45" fmla="*/ 589 h 622"/>
                <a:gd name="T46" fmla="*/ 20 w 623"/>
                <a:gd name="T47" fmla="*/ 572 h 622"/>
                <a:gd name="T48" fmla="*/ 10 w 623"/>
                <a:gd name="T49" fmla="*/ 554 h 622"/>
                <a:gd name="T50" fmla="*/ 4 w 623"/>
                <a:gd name="T51" fmla="*/ 532 h 622"/>
                <a:gd name="T52" fmla="*/ 0 w 623"/>
                <a:gd name="T53" fmla="*/ 510 h 622"/>
                <a:gd name="T54" fmla="*/ 0 w 623"/>
                <a:gd name="T55" fmla="*/ 111 h 622"/>
                <a:gd name="T56" fmla="*/ 4 w 623"/>
                <a:gd name="T57" fmla="*/ 85 h 622"/>
                <a:gd name="T58" fmla="*/ 13 w 623"/>
                <a:gd name="T59" fmla="*/ 62 h 622"/>
                <a:gd name="T60" fmla="*/ 25 w 623"/>
                <a:gd name="T61" fmla="*/ 41 h 622"/>
                <a:gd name="T62" fmla="*/ 43 w 623"/>
                <a:gd name="T63" fmla="*/ 24 h 622"/>
                <a:gd name="T64" fmla="*/ 63 w 623"/>
                <a:gd name="T65" fmla="*/ 11 h 622"/>
                <a:gd name="T66" fmla="*/ 87 w 623"/>
                <a:gd name="T67" fmla="*/ 3 h 622"/>
                <a:gd name="T68" fmla="*/ 113 w 623"/>
                <a:gd name="T69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3" h="622">
                  <a:moveTo>
                    <a:pt x="113" y="0"/>
                  </a:moveTo>
                  <a:lnTo>
                    <a:pt x="511" y="0"/>
                  </a:lnTo>
                  <a:lnTo>
                    <a:pt x="533" y="2"/>
                  </a:lnTo>
                  <a:lnTo>
                    <a:pt x="554" y="8"/>
                  </a:lnTo>
                  <a:lnTo>
                    <a:pt x="573" y="18"/>
                  </a:lnTo>
                  <a:lnTo>
                    <a:pt x="590" y="32"/>
                  </a:lnTo>
                  <a:lnTo>
                    <a:pt x="604" y="49"/>
                  </a:lnTo>
                  <a:lnTo>
                    <a:pt x="614" y="69"/>
                  </a:lnTo>
                  <a:lnTo>
                    <a:pt x="621" y="90"/>
                  </a:lnTo>
                  <a:lnTo>
                    <a:pt x="623" y="111"/>
                  </a:lnTo>
                  <a:lnTo>
                    <a:pt x="621" y="133"/>
                  </a:lnTo>
                  <a:lnTo>
                    <a:pt x="614" y="154"/>
                  </a:lnTo>
                  <a:lnTo>
                    <a:pt x="604" y="173"/>
                  </a:lnTo>
                  <a:lnTo>
                    <a:pt x="590" y="191"/>
                  </a:lnTo>
                  <a:lnTo>
                    <a:pt x="192" y="590"/>
                  </a:lnTo>
                  <a:lnTo>
                    <a:pt x="175" y="603"/>
                  </a:lnTo>
                  <a:lnTo>
                    <a:pt x="155" y="614"/>
                  </a:lnTo>
                  <a:lnTo>
                    <a:pt x="134" y="620"/>
                  </a:lnTo>
                  <a:lnTo>
                    <a:pt x="113" y="622"/>
                  </a:lnTo>
                  <a:lnTo>
                    <a:pt x="91" y="620"/>
                  </a:lnTo>
                  <a:lnTo>
                    <a:pt x="69" y="614"/>
                  </a:lnTo>
                  <a:lnTo>
                    <a:pt x="50" y="603"/>
                  </a:lnTo>
                  <a:lnTo>
                    <a:pt x="33" y="589"/>
                  </a:lnTo>
                  <a:lnTo>
                    <a:pt x="20" y="572"/>
                  </a:lnTo>
                  <a:lnTo>
                    <a:pt x="10" y="554"/>
                  </a:lnTo>
                  <a:lnTo>
                    <a:pt x="4" y="532"/>
                  </a:lnTo>
                  <a:lnTo>
                    <a:pt x="0" y="510"/>
                  </a:lnTo>
                  <a:lnTo>
                    <a:pt x="0" y="111"/>
                  </a:lnTo>
                  <a:lnTo>
                    <a:pt x="4" y="85"/>
                  </a:lnTo>
                  <a:lnTo>
                    <a:pt x="13" y="62"/>
                  </a:lnTo>
                  <a:lnTo>
                    <a:pt x="25" y="41"/>
                  </a:lnTo>
                  <a:lnTo>
                    <a:pt x="43" y="24"/>
                  </a:lnTo>
                  <a:lnTo>
                    <a:pt x="63" y="11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A9B9C3"/>
            </a:solidFill>
            <a:ln w="0">
              <a:solidFill>
                <a:srgbClr val="A9B9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A0BC01B2-5DE3-4221-B786-127B14E65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" y="109"/>
              <a:ext cx="66" cy="105"/>
            </a:xfrm>
            <a:custGeom>
              <a:avLst/>
              <a:gdLst>
                <a:gd name="T0" fmla="*/ 64 w 263"/>
                <a:gd name="T1" fmla="*/ 0 h 421"/>
                <a:gd name="T2" fmla="*/ 201 w 263"/>
                <a:gd name="T3" fmla="*/ 0 h 421"/>
                <a:gd name="T4" fmla="*/ 217 w 263"/>
                <a:gd name="T5" fmla="*/ 2 h 421"/>
                <a:gd name="T6" fmla="*/ 233 w 263"/>
                <a:gd name="T7" fmla="*/ 8 h 421"/>
                <a:gd name="T8" fmla="*/ 245 w 263"/>
                <a:gd name="T9" fmla="*/ 19 h 421"/>
                <a:gd name="T10" fmla="*/ 254 w 263"/>
                <a:gd name="T11" fmla="*/ 31 h 421"/>
                <a:gd name="T12" fmla="*/ 261 w 263"/>
                <a:gd name="T13" fmla="*/ 46 h 421"/>
                <a:gd name="T14" fmla="*/ 263 w 263"/>
                <a:gd name="T15" fmla="*/ 63 h 421"/>
                <a:gd name="T16" fmla="*/ 263 w 263"/>
                <a:gd name="T17" fmla="*/ 421 h 421"/>
                <a:gd name="T18" fmla="*/ 0 w 263"/>
                <a:gd name="T19" fmla="*/ 421 h 421"/>
                <a:gd name="T20" fmla="*/ 0 w 263"/>
                <a:gd name="T21" fmla="*/ 63 h 421"/>
                <a:gd name="T22" fmla="*/ 2 w 263"/>
                <a:gd name="T23" fmla="*/ 46 h 421"/>
                <a:gd name="T24" fmla="*/ 9 w 263"/>
                <a:gd name="T25" fmla="*/ 31 h 421"/>
                <a:gd name="T26" fmla="*/ 18 w 263"/>
                <a:gd name="T27" fmla="*/ 19 h 421"/>
                <a:gd name="T28" fmla="*/ 32 w 263"/>
                <a:gd name="T29" fmla="*/ 8 h 421"/>
                <a:gd name="T30" fmla="*/ 46 w 263"/>
                <a:gd name="T31" fmla="*/ 2 h 421"/>
                <a:gd name="T32" fmla="*/ 64 w 263"/>
                <a:gd name="T3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3" h="421">
                  <a:moveTo>
                    <a:pt x="64" y="0"/>
                  </a:moveTo>
                  <a:lnTo>
                    <a:pt x="201" y="0"/>
                  </a:lnTo>
                  <a:lnTo>
                    <a:pt x="217" y="2"/>
                  </a:lnTo>
                  <a:lnTo>
                    <a:pt x="233" y="8"/>
                  </a:lnTo>
                  <a:lnTo>
                    <a:pt x="245" y="19"/>
                  </a:lnTo>
                  <a:lnTo>
                    <a:pt x="254" y="31"/>
                  </a:lnTo>
                  <a:lnTo>
                    <a:pt x="261" y="46"/>
                  </a:lnTo>
                  <a:lnTo>
                    <a:pt x="263" y="63"/>
                  </a:lnTo>
                  <a:lnTo>
                    <a:pt x="263" y="421"/>
                  </a:lnTo>
                  <a:lnTo>
                    <a:pt x="0" y="421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9" y="31"/>
                  </a:lnTo>
                  <a:lnTo>
                    <a:pt x="18" y="19"/>
                  </a:lnTo>
                  <a:lnTo>
                    <a:pt x="32" y="8"/>
                  </a:lnTo>
                  <a:lnTo>
                    <a:pt x="46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41">
              <a:extLst>
                <a:ext uri="{FF2B5EF4-FFF2-40B4-BE49-F238E27FC236}">
                  <a16:creationId xmlns:a16="http://schemas.microsoft.com/office/drawing/2014/main" id="{DC210DFF-73FC-45F0-8BEB-37420EED8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09"/>
              <a:ext cx="33" cy="105"/>
            </a:xfrm>
            <a:custGeom>
              <a:avLst/>
              <a:gdLst>
                <a:gd name="T0" fmla="*/ 0 w 131"/>
                <a:gd name="T1" fmla="*/ 0 h 421"/>
                <a:gd name="T2" fmla="*/ 69 w 131"/>
                <a:gd name="T3" fmla="*/ 0 h 421"/>
                <a:gd name="T4" fmla="*/ 85 w 131"/>
                <a:gd name="T5" fmla="*/ 2 h 421"/>
                <a:gd name="T6" fmla="*/ 101 w 131"/>
                <a:gd name="T7" fmla="*/ 8 h 421"/>
                <a:gd name="T8" fmla="*/ 113 w 131"/>
                <a:gd name="T9" fmla="*/ 19 h 421"/>
                <a:gd name="T10" fmla="*/ 122 w 131"/>
                <a:gd name="T11" fmla="*/ 31 h 421"/>
                <a:gd name="T12" fmla="*/ 129 w 131"/>
                <a:gd name="T13" fmla="*/ 46 h 421"/>
                <a:gd name="T14" fmla="*/ 131 w 131"/>
                <a:gd name="T15" fmla="*/ 63 h 421"/>
                <a:gd name="T16" fmla="*/ 131 w 131"/>
                <a:gd name="T17" fmla="*/ 421 h 421"/>
                <a:gd name="T18" fmla="*/ 0 w 131"/>
                <a:gd name="T19" fmla="*/ 421 h 421"/>
                <a:gd name="T20" fmla="*/ 0 w 131"/>
                <a:gd name="T21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21">
                  <a:moveTo>
                    <a:pt x="0" y="0"/>
                  </a:moveTo>
                  <a:lnTo>
                    <a:pt x="69" y="0"/>
                  </a:lnTo>
                  <a:lnTo>
                    <a:pt x="85" y="2"/>
                  </a:lnTo>
                  <a:lnTo>
                    <a:pt x="101" y="8"/>
                  </a:lnTo>
                  <a:lnTo>
                    <a:pt x="113" y="19"/>
                  </a:lnTo>
                  <a:lnTo>
                    <a:pt x="122" y="31"/>
                  </a:lnTo>
                  <a:lnTo>
                    <a:pt x="129" y="46"/>
                  </a:lnTo>
                  <a:lnTo>
                    <a:pt x="131" y="63"/>
                  </a:lnTo>
                  <a:lnTo>
                    <a:pt x="131" y="421"/>
                  </a:lnTo>
                  <a:lnTo>
                    <a:pt x="0" y="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42">
              <a:extLst>
                <a:ext uri="{FF2B5EF4-FFF2-40B4-BE49-F238E27FC236}">
                  <a16:creationId xmlns:a16="http://schemas.microsoft.com/office/drawing/2014/main" id="{C5C0C144-CBE5-45AA-BB9C-7DB8E6422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204"/>
              <a:ext cx="163" cy="756"/>
            </a:xfrm>
            <a:custGeom>
              <a:avLst/>
              <a:gdLst>
                <a:gd name="T0" fmla="*/ 63 w 651"/>
                <a:gd name="T1" fmla="*/ 0 h 3022"/>
                <a:gd name="T2" fmla="*/ 588 w 651"/>
                <a:gd name="T3" fmla="*/ 0 h 3022"/>
                <a:gd name="T4" fmla="*/ 605 w 651"/>
                <a:gd name="T5" fmla="*/ 2 h 3022"/>
                <a:gd name="T6" fmla="*/ 620 w 651"/>
                <a:gd name="T7" fmla="*/ 9 h 3022"/>
                <a:gd name="T8" fmla="*/ 633 w 651"/>
                <a:gd name="T9" fmla="*/ 18 h 3022"/>
                <a:gd name="T10" fmla="*/ 643 w 651"/>
                <a:gd name="T11" fmla="*/ 32 h 3022"/>
                <a:gd name="T12" fmla="*/ 649 w 651"/>
                <a:gd name="T13" fmla="*/ 46 h 3022"/>
                <a:gd name="T14" fmla="*/ 651 w 651"/>
                <a:gd name="T15" fmla="*/ 64 h 3022"/>
                <a:gd name="T16" fmla="*/ 651 w 651"/>
                <a:gd name="T17" fmla="*/ 64 h 3022"/>
                <a:gd name="T18" fmla="*/ 651 w 651"/>
                <a:gd name="T19" fmla="*/ 2279 h 3022"/>
                <a:gd name="T20" fmla="*/ 650 w 651"/>
                <a:gd name="T21" fmla="*/ 2299 h 3022"/>
                <a:gd name="T22" fmla="*/ 645 w 651"/>
                <a:gd name="T23" fmla="*/ 2317 h 3022"/>
                <a:gd name="T24" fmla="*/ 383 w 651"/>
                <a:gd name="T25" fmla="*/ 2983 h 3022"/>
                <a:gd name="T26" fmla="*/ 374 w 651"/>
                <a:gd name="T27" fmla="*/ 2998 h 3022"/>
                <a:gd name="T28" fmla="*/ 361 w 651"/>
                <a:gd name="T29" fmla="*/ 3011 h 3022"/>
                <a:gd name="T30" fmla="*/ 344 w 651"/>
                <a:gd name="T31" fmla="*/ 3019 h 3022"/>
                <a:gd name="T32" fmla="*/ 326 w 651"/>
                <a:gd name="T33" fmla="*/ 3022 h 3022"/>
                <a:gd name="T34" fmla="*/ 307 w 651"/>
                <a:gd name="T35" fmla="*/ 3019 h 3022"/>
                <a:gd name="T36" fmla="*/ 291 w 651"/>
                <a:gd name="T37" fmla="*/ 3011 h 3022"/>
                <a:gd name="T38" fmla="*/ 278 w 651"/>
                <a:gd name="T39" fmla="*/ 2998 h 3022"/>
                <a:gd name="T40" fmla="*/ 269 w 651"/>
                <a:gd name="T41" fmla="*/ 2983 h 3022"/>
                <a:gd name="T42" fmla="*/ 7 w 651"/>
                <a:gd name="T43" fmla="*/ 2317 h 3022"/>
                <a:gd name="T44" fmla="*/ 1 w 651"/>
                <a:gd name="T45" fmla="*/ 2299 h 3022"/>
                <a:gd name="T46" fmla="*/ 0 w 651"/>
                <a:gd name="T47" fmla="*/ 2279 h 3022"/>
                <a:gd name="T48" fmla="*/ 0 w 651"/>
                <a:gd name="T49" fmla="*/ 64 h 3022"/>
                <a:gd name="T50" fmla="*/ 2 w 651"/>
                <a:gd name="T51" fmla="*/ 46 h 3022"/>
                <a:gd name="T52" fmla="*/ 8 w 651"/>
                <a:gd name="T53" fmla="*/ 32 h 3022"/>
                <a:gd name="T54" fmla="*/ 19 w 651"/>
                <a:gd name="T55" fmla="*/ 18 h 3022"/>
                <a:gd name="T56" fmla="*/ 31 w 651"/>
                <a:gd name="T57" fmla="*/ 9 h 3022"/>
                <a:gd name="T58" fmla="*/ 46 w 651"/>
                <a:gd name="T59" fmla="*/ 2 h 3022"/>
                <a:gd name="T60" fmla="*/ 63 w 651"/>
                <a:gd name="T61" fmla="*/ 0 h 3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51" h="3022">
                  <a:moveTo>
                    <a:pt x="63" y="0"/>
                  </a:moveTo>
                  <a:lnTo>
                    <a:pt x="588" y="0"/>
                  </a:lnTo>
                  <a:lnTo>
                    <a:pt x="605" y="2"/>
                  </a:lnTo>
                  <a:lnTo>
                    <a:pt x="620" y="9"/>
                  </a:lnTo>
                  <a:lnTo>
                    <a:pt x="633" y="18"/>
                  </a:lnTo>
                  <a:lnTo>
                    <a:pt x="643" y="32"/>
                  </a:lnTo>
                  <a:lnTo>
                    <a:pt x="649" y="46"/>
                  </a:lnTo>
                  <a:lnTo>
                    <a:pt x="651" y="64"/>
                  </a:lnTo>
                  <a:lnTo>
                    <a:pt x="651" y="64"/>
                  </a:lnTo>
                  <a:lnTo>
                    <a:pt x="651" y="2279"/>
                  </a:lnTo>
                  <a:lnTo>
                    <a:pt x="650" y="2299"/>
                  </a:lnTo>
                  <a:lnTo>
                    <a:pt x="645" y="2317"/>
                  </a:lnTo>
                  <a:lnTo>
                    <a:pt x="383" y="2983"/>
                  </a:lnTo>
                  <a:lnTo>
                    <a:pt x="374" y="2998"/>
                  </a:lnTo>
                  <a:lnTo>
                    <a:pt x="361" y="3011"/>
                  </a:lnTo>
                  <a:lnTo>
                    <a:pt x="344" y="3019"/>
                  </a:lnTo>
                  <a:lnTo>
                    <a:pt x="326" y="3022"/>
                  </a:lnTo>
                  <a:lnTo>
                    <a:pt x="307" y="3019"/>
                  </a:lnTo>
                  <a:lnTo>
                    <a:pt x="291" y="3011"/>
                  </a:lnTo>
                  <a:lnTo>
                    <a:pt x="278" y="2998"/>
                  </a:lnTo>
                  <a:lnTo>
                    <a:pt x="269" y="2983"/>
                  </a:lnTo>
                  <a:lnTo>
                    <a:pt x="7" y="2317"/>
                  </a:lnTo>
                  <a:lnTo>
                    <a:pt x="1" y="2299"/>
                  </a:lnTo>
                  <a:lnTo>
                    <a:pt x="0" y="2279"/>
                  </a:lnTo>
                  <a:lnTo>
                    <a:pt x="0" y="64"/>
                  </a:lnTo>
                  <a:lnTo>
                    <a:pt x="2" y="46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1" y="9"/>
                  </a:lnTo>
                  <a:lnTo>
                    <a:pt x="46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2697"/>
            </a:solidFill>
            <a:ln w="0">
              <a:solidFill>
                <a:srgbClr val="002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43">
              <a:extLst>
                <a:ext uri="{FF2B5EF4-FFF2-40B4-BE49-F238E27FC236}">
                  <a16:creationId xmlns:a16="http://schemas.microsoft.com/office/drawing/2014/main" id="{220E0121-1C8D-4636-A6A8-BC55F5F4D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04"/>
              <a:ext cx="82" cy="756"/>
            </a:xfrm>
            <a:custGeom>
              <a:avLst/>
              <a:gdLst>
                <a:gd name="T0" fmla="*/ 0 w 325"/>
                <a:gd name="T1" fmla="*/ 0 h 3023"/>
                <a:gd name="T2" fmla="*/ 325 w 325"/>
                <a:gd name="T3" fmla="*/ 0 h 3023"/>
                <a:gd name="T4" fmla="*/ 325 w 325"/>
                <a:gd name="T5" fmla="*/ 2279 h 3023"/>
                <a:gd name="T6" fmla="*/ 324 w 325"/>
                <a:gd name="T7" fmla="*/ 2299 h 3023"/>
                <a:gd name="T8" fmla="*/ 319 w 325"/>
                <a:gd name="T9" fmla="*/ 2317 h 3023"/>
                <a:gd name="T10" fmla="*/ 56 w 325"/>
                <a:gd name="T11" fmla="*/ 2985 h 3023"/>
                <a:gd name="T12" fmla="*/ 47 w 325"/>
                <a:gd name="T13" fmla="*/ 3000 h 3023"/>
                <a:gd name="T14" fmla="*/ 34 w 325"/>
                <a:gd name="T15" fmla="*/ 3013 h 3023"/>
                <a:gd name="T16" fmla="*/ 18 w 325"/>
                <a:gd name="T17" fmla="*/ 3020 h 3023"/>
                <a:gd name="T18" fmla="*/ 0 w 325"/>
                <a:gd name="T19" fmla="*/ 3023 h 3023"/>
                <a:gd name="T20" fmla="*/ 0 w 325"/>
                <a:gd name="T21" fmla="*/ 0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023">
                  <a:moveTo>
                    <a:pt x="0" y="0"/>
                  </a:moveTo>
                  <a:lnTo>
                    <a:pt x="325" y="0"/>
                  </a:lnTo>
                  <a:lnTo>
                    <a:pt x="325" y="2279"/>
                  </a:lnTo>
                  <a:lnTo>
                    <a:pt x="324" y="2299"/>
                  </a:lnTo>
                  <a:lnTo>
                    <a:pt x="319" y="2317"/>
                  </a:lnTo>
                  <a:lnTo>
                    <a:pt x="56" y="2985"/>
                  </a:lnTo>
                  <a:lnTo>
                    <a:pt x="47" y="3000"/>
                  </a:lnTo>
                  <a:lnTo>
                    <a:pt x="34" y="3013"/>
                  </a:lnTo>
                  <a:lnTo>
                    <a:pt x="18" y="3020"/>
                  </a:lnTo>
                  <a:lnTo>
                    <a:pt x="0" y="3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477"/>
            </a:solidFill>
            <a:ln w="0">
              <a:solidFill>
                <a:srgbClr val="00047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44">
              <a:extLst>
                <a:ext uri="{FF2B5EF4-FFF2-40B4-BE49-F238E27FC236}">
                  <a16:creationId xmlns:a16="http://schemas.microsoft.com/office/drawing/2014/main" id="{05E3FC56-414F-4A75-BCF9-3CE69EBC1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8" y="261"/>
              <a:ext cx="227" cy="300"/>
            </a:xfrm>
            <a:custGeom>
              <a:avLst/>
              <a:gdLst>
                <a:gd name="T0" fmla="*/ 60 w 909"/>
                <a:gd name="T1" fmla="*/ 0 h 1199"/>
                <a:gd name="T2" fmla="*/ 842 w 909"/>
                <a:gd name="T3" fmla="*/ 0 h 1199"/>
                <a:gd name="T4" fmla="*/ 859 w 909"/>
                <a:gd name="T5" fmla="*/ 2 h 1199"/>
                <a:gd name="T6" fmla="*/ 875 w 909"/>
                <a:gd name="T7" fmla="*/ 9 h 1199"/>
                <a:gd name="T8" fmla="*/ 889 w 909"/>
                <a:gd name="T9" fmla="*/ 19 h 1199"/>
                <a:gd name="T10" fmla="*/ 900 w 909"/>
                <a:gd name="T11" fmla="*/ 33 h 1199"/>
                <a:gd name="T12" fmla="*/ 906 w 909"/>
                <a:gd name="T13" fmla="*/ 49 h 1199"/>
                <a:gd name="T14" fmla="*/ 909 w 909"/>
                <a:gd name="T15" fmla="*/ 67 h 1199"/>
                <a:gd name="T16" fmla="*/ 909 w 909"/>
                <a:gd name="T17" fmla="*/ 1132 h 1199"/>
                <a:gd name="T18" fmla="*/ 906 w 909"/>
                <a:gd name="T19" fmla="*/ 1150 h 1199"/>
                <a:gd name="T20" fmla="*/ 900 w 909"/>
                <a:gd name="T21" fmla="*/ 1166 h 1199"/>
                <a:gd name="T22" fmla="*/ 889 w 909"/>
                <a:gd name="T23" fmla="*/ 1180 h 1199"/>
                <a:gd name="T24" fmla="*/ 875 w 909"/>
                <a:gd name="T25" fmla="*/ 1190 h 1199"/>
                <a:gd name="T26" fmla="*/ 859 w 909"/>
                <a:gd name="T27" fmla="*/ 1196 h 1199"/>
                <a:gd name="T28" fmla="*/ 842 w 909"/>
                <a:gd name="T29" fmla="*/ 1199 h 1199"/>
                <a:gd name="T30" fmla="*/ 823 w 909"/>
                <a:gd name="T31" fmla="*/ 1196 h 1199"/>
                <a:gd name="T32" fmla="*/ 808 w 909"/>
                <a:gd name="T33" fmla="*/ 1190 h 1199"/>
                <a:gd name="T34" fmla="*/ 795 w 909"/>
                <a:gd name="T35" fmla="*/ 1180 h 1199"/>
                <a:gd name="T36" fmla="*/ 784 w 909"/>
                <a:gd name="T37" fmla="*/ 1166 h 1199"/>
                <a:gd name="T38" fmla="*/ 777 w 909"/>
                <a:gd name="T39" fmla="*/ 1150 h 1199"/>
                <a:gd name="T40" fmla="*/ 775 w 909"/>
                <a:gd name="T41" fmla="*/ 1132 h 1199"/>
                <a:gd name="T42" fmla="*/ 775 w 909"/>
                <a:gd name="T43" fmla="*/ 170 h 1199"/>
                <a:gd name="T44" fmla="*/ 60 w 909"/>
                <a:gd name="T45" fmla="*/ 170 h 1199"/>
                <a:gd name="T46" fmla="*/ 41 w 909"/>
                <a:gd name="T47" fmla="*/ 167 h 1199"/>
                <a:gd name="T48" fmla="*/ 25 w 909"/>
                <a:gd name="T49" fmla="*/ 158 h 1199"/>
                <a:gd name="T50" fmla="*/ 12 w 909"/>
                <a:gd name="T51" fmla="*/ 145 h 1199"/>
                <a:gd name="T52" fmla="*/ 3 w 909"/>
                <a:gd name="T53" fmla="*/ 129 h 1199"/>
                <a:gd name="T54" fmla="*/ 0 w 909"/>
                <a:gd name="T55" fmla="*/ 110 h 1199"/>
                <a:gd name="T56" fmla="*/ 0 w 909"/>
                <a:gd name="T57" fmla="*/ 59 h 1199"/>
                <a:gd name="T58" fmla="*/ 3 w 909"/>
                <a:gd name="T59" fmla="*/ 41 h 1199"/>
                <a:gd name="T60" fmla="*/ 12 w 909"/>
                <a:gd name="T61" fmla="*/ 24 h 1199"/>
                <a:gd name="T62" fmla="*/ 25 w 909"/>
                <a:gd name="T63" fmla="*/ 11 h 1199"/>
                <a:gd name="T64" fmla="*/ 41 w 909"/>
                <a:gd name="T65" fmla="*/ 3 h 1199"/>
                <a:gd name="T66" fmla="*/ 60 w 909"/>
                <a:gd name="T67" fmla="*/ 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9" h="1199">
                  <a:moveTo>
                    <a:pt x="60" y="0"/>
                  </a:moveTo>
                  <a:lnTo>
                    <a:pt x="842" y="0"/>
                  </a:lnTo>
                  <a:lnTo>
                    <a:pt x="859" y="2"/>
                  </a:lnTo>
                  <a:lnTo>
                    <a:pt x="875" y="9"/>
                  </a:lnTo>
                  <a:lnTo>
                    <a:pt x="889" y="19"/>
                  </a:lnTo>
                  <a:lnTo>
                    <a:pt x="900" y="33"/>
                  </a:lnTo>
                  <a:lnTo>
                    <a:pt x="906" y="49"/>
                  </a:lnTo>
                  <a:lnTo>
                    <a:pt x="909" y="67"/>
                  </a:lnTo>
                  <a:lnTo>
                    <a:pt x="909" y="1132"/>
                  </a:lnTo>
                  <a:lnTo>
                    <a:pt x="906" y="1150"/>
                  </a:lnTo>
                  <a:lnTo>
                    <a:pt x="900" y="1166"/>
                  </a:lnTo>
                  <a:lnTo>
                    <a:pt x="889" y="1180"/>
                  </a:lnTo>
                  <a:lnTo>
                    <a:pt x="875" y="1190"/>
                  </a:lnTo>
                  <a:lnTo>
                    <a:pt x="859" y="1196"/>
                  </a:lnTo>
                  <a:lnTo>
                    <a:pt x="842" y="1199"/>
                  </a:lnTo>
                  <a:lnTo>
                    <a:pt x="823" y="1196"/>
                  </a:lnTo>
                  <a:lnTo>
                    <a:pt x="808" y="1190"/>
                  </a:lnTo>
                  <a:lnTo>
                    <a:pt x="795" y="1180"/>
                  </a:lnTo>
                  <a:lnTo>
                    <a:pt x="784" y="1166"/>
                  </a:lnTo>
                  <a:lnTo>
                    <a:pt x="777" y="1150"/>
                  </a:lnTo>
                  <a:lnTo>
                    <a:pt x="775" y="1132"/>
                  </a:lnTo>
                  <a:lnTo>
                    <a:pt x="775" y="170"/>
                  </a:lnTo>
                  <a:lnTo>
                    <a:pt x="60" y="170"/>
                  </a:lnTo>
                  <a:lnTo>
                    <a:pt x="41" y="167"/>
                  </a:lnTo>
                  <a:lnTo>
                    <a:pt x="25" y="158"/>
                  </a:lnTo>
                  <a:lnTo>
                    <a:pt x="12" y="145"/>
                  </a:lnTo>
                  <a:lnTo>
                    <a:pt x="3" y="129"/>
                  </a:lnTo>
                  <a:lnTo>
                    <a:pt x="0" y="110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45">
              <a:extLst>
                <a:ext uri="{FF2B5EF4-FFF2-40B4-BE49-F238E27FC236}">
                  <a16:creationId xmlns:a16="http://schemas.microsoft.com/office/drawing/2014/main" id="{6857B592-58AE-49A1-9853-550EC5983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773"/>
              <a:ext cx="163" cy="187"/>
            </a:xfrm>
            <a:custGeom>
              <a:avLst/>
              <a:gdLst>
                <a:gd name="T0" fmla="*/ 0 w 651"/>
                <a:gd name="T1" fmla="*/ 0 h 748"/>
                <a:gd name="T2" fmla="*/ 651 w 651"/>
                <a:gd name="T3" fmla="*/ 0 h 748"/>
                <a:gd name="T4" fmla="*/ 651 w 651"/>
                <a:gd name="T5" fmla="*/ 5 h 748"/>
                <a:gd name="T6" fmla="*/ 650 w 651"/>
                <a:gd name="T7" fmla="*/ 25 h 748"/>
                <a:gd name="T8" fmla="*/ 645 w 651"/>
                <a:gd name="T9" fmla="*/ 43 h 748"/>
                <a:gd name="T10" fmla="*/ 383 w 651"/>
                <a:gd name="T11" fmla="*/ 709 h 748"/>
                <a:gd name="T12" fmla="*/ 374 w 651"/>
                <a:gd name="T13" fmla="*/ 724 h 748"/>
                <a:gd name="T14" fmla="*/ 361 w 651"/>
                <a:gd name="T15" fmla="*/ 737 h 748"/>
                <a:gd name="T16" fmla="*/ 344 w 651"/>
                <a:gd name="T17" fmla="*/ 745 h 748"/>
                <a:gd name="T18" fmla="*/ 326 w 651"/>
                <a:gd name="T19" fmla="*/ 748 h 748"/>
                <a:gd name="T20" fmla="*/ 307 w 651"/>
                <a:gd name="T21" fmla="*/ 745 h 748"/>
                <a:gd name="T22" fmla="*/ 291 w 651"/>
                <a:gd name="T23" fmla="*/ 737 h 748"/>
                <a:gd name="T24" fmla="*/ 278 w 651"/>
                <a:gd name="T25" fmla="*/ 724 h 748"/>
                <a:gd name="T26" fmla="*/ 268 w 651"/>
                <a:gd name="T27" fmla="*/ 709 h 748"/>
                <a:gd name="T28" fmla="*/ 7 w 651"/>
                <a:gd name="T29" fmla="*/ 43 h 748"/>
                <a:gd name="T30" fmla="*/ 1 w 651"/>
                <a:gd name="T31" fmla="*/ 25 h 748"/>
                <a:gd name="T32" fmla="*/ 0 w 651"/>
                <a:gd name="T33" fmla="*/ 5 h 748"/>
                <a:gd name="T34" fmla="*/ 0 w 651"/>
                <a:gd name="T35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1" h="748">
                  <a:moveTo>
                    <a:pt x="0" y="0"/>
                  </a:moveTo>
                  <a:lnTo>
                    <a:pt x="651" y="0"/>
                  </a:lnTo>
                  <a:lnTo>
                    <a:pt x="651" y="5"/>
                  </a:lnTo>
                  <a:lnTo>
                    <a:pt x="650" y="25"/>
                  </a:lnTo>
                  <a:lnTo>
                    <a:pt x="645" y="43"/>
                  </a:lnTo>
                  <a:lnTo>
                    <a:pt x="383" y="709"/>
                  </a:lnTo>
                  <a:lnTo>
                    <a:pt x="374" y="724"/>
                  </a:lnTo>
                  <a:lnTo>
                    <a:pt x="361" y="737"/>
                  </a:lnTo>
                  <a:lnTo>
                    <a:pt x="344" y="745"/>
                  </a:lnTo>
                  <a:lnTo>
                    <a:pt x="326" y="748"/>
                  </a:lnTo>
                  <a:lnTo>
                    <a:pt x="307" y="745"/>
                  </a:lnTo>
                  <a:lnTo>
                    <a:pt x="291" y="737"/>
                  </a:lnTo>
                  <a:lnTo>
                    <a:pt x="278" y="724"/>
                  </a:lnTo>
                  <a:lnTo>
                    <a:pt x="268" y="709"/>
                  </a:lnTo>
                  <a:lnTo>
                    <a:pt x="7" y="43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F411F0CF-C258-4ACC-8C56-2886AFF44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773"/>
              <a:ext cx="82" cy="187"/>
            </a:xfrm>
            <a:custGeom>
              <a:avLst/>
              <a:gdLst>
                <a:gd name="T0" fmla="*/ 0 w 325"/>
                <a:gd name="T1" fmla="*/ 0 h 749"/>
                <a:gd name="T2" fmla="*/ 325 w 325"/>
                <a:gd name="T3" fmla="*/ 0 h 749"/>
                <a:gd name="T4" fmla="*/ 325 w 325"/>
                <a:gd name="T5" fmla="*/ 5 h 749"/>
                <a:gd name="T6" fmla="*/ 324 w 325"/>
                <a:gd name="T7" fmla="*/ 25 h 749"/>
                <a:gd name="T8" fmla="*/ 319 w 325"/>
                <a:gd name="T9" fmla="*/ 43 h 749"/>
                <a:gd name="T10" fmla="*/ 56 w 325"/>
                <a:gd name="T11" fmla="*/ 711 h 749"/>
                <a:gd name="T12" fmla="*/ 47 w 325"/>
                <a:gd name="T13" fmla="*/ 726 h 749"/>
                <a:gd name="T14" fmla="*/ 34 w 325"/>
                <a:gd name="T15" fmla="*/ 739 h 749"/>
                <a:gd name="T16" fmla="*/ 18 w 325"/>
                <a:gd name="T17" fmla="*/ 746 h 749"/>
                <a:gd name="T18" fmla="*/ 0 w 325"/>
                <a:gd name="T19" fmla="*/ 749 h 749"/>
                <a:gd name="T20" fmla="*/ 0 w 325"/>
                <a:gd name="T21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749">
                  <a:moveTo>
                    <a:pt x="0" y="0"/>
                  </a:moveTo>
                  <a:lnTo>
                    <a:pt x="325" y="0"/>
                  </a:lnTo>
                  <a:lnTo>
                    <a:pt x="325" y="5"/>
                  </a:lnTo>
                  <a:lnTo>
                    <a:pt x="324" y="25"/>
                  </a:lnTo>
                  <a:lnTo>
                    <a:pt x="319" y="43"/>
                  </a:lnTo>
                  <a:lnTo>
                    <a:pt x="56" y="711"/>
                  </a:lnTo>
                  <a:lnTo>
                    <a:pt x="47" y="726"/>
                  </a:lnTo>
                  <a:lnTo>
                    <a:pt x="34" y="739"/>
                  </a:lnTo>
                  <a:lnTo>
                    <a:pt x="18" y="746"/>
                  </a:lnTo>
                  <a:lnTo>
                    <a:pt x="0" y="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E8D7759-DE60-45D0-9F1D-1F4BE70BB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304"/>
              <a:ext cx="163" cy="33"/>
            </a:xfrm>
            <a:prstGeom prst="rect">
              <a:avLst/>
            </a:prstGeom>
            <a:solidFill>
              <a:srgbClr val="00005F"/>
            </a:solidFill>
            <a:ln w="0">
              <a:solidFill>
                <a:srgbClr val="00005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48">
              <a:extLst>
                <a:ext uri="{FF2B5EF4-FFF2-40B4-BE49-F238E27FC236}">
                  <a16:creationId xmlns:a16="http://schemas.microsoft.com/office/drawing/2014/main" id="{F171677C-A445-44D2-9A4E-6F6F70C10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3 h 223"/>
                <a:gd name="T6" fmla="*/ 1531 w 1594"/>
                <a:gd name="T7" fmla="*/ 12 h 223"/>
                <a:gd name="T8" fmla="*/ 1552 w 1594"/>
                <a:gd name="T9" fmla="*/ 24 h 223"/>
                <a:gd name="T10" fmla="*/ 1569 w 1594"/>
                <a:gd name="T11" fmla="*/ 42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2 h 223"/>
                <a:gd name="T18" fmla="*/ 1591 w 1594"/>
                <a:gd name="T19" fmla="*/ 138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200 h 223"/>
                <a:gd name="T26" fmla="*/ 1531 w 1594"/>
                <a:gd name="T27" fmla="*/ 212 h 223"/>
                <a:gd name="T28" fmla="*/ 1508 w 1594"/>
                <a:gd name="T29" fmla="*/ 221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1 h 223"/>
                <a:gd name="T36" fmla="*/ 63 w 1594"/>
                <a:gd name="T37" fmla="*/ 212 h 223"/>
                <a:gd name="T38" fmla="*/ 42 w 1594"/>
                <a:gd name="T39" fmla="*/ 200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8 h 223"/>
                <a:gd name="T46" fmla="*/ 0 w 1594"/>
                <a:gd name="T47" fmla="*/ 112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2 h 223"/>
                <a:gd name="T54" fmla="*/ 42 w 1594"/>
                <a:gd name="T55" fmla="*/ 24 h 223"/>
                <a:gd name="T56" fmla="*/ 63 w 1594"/>
                <a:gd name="T57" fmla="*/ 12 h 223"/>
                <a:gd name="T58" fmla="*/ 87 w 1594"/>
                <a:gd name="T59" fmla="*/ 3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4"/>
                  </a:lnTo>
                  <a:lnTo>
                    <a:pt x="1569" y="42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2"/>
                  </a:lnTo>
                  <a:lnTo>
                    <a:pt x="1591" y="138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200"/>
                  </a:lnTo>
                  <a:lnTo>
                    <a:pt x="1531" y="212"/>
                  </a:lnTo>
                  <a:lnTo>
                    <a:pt x="1508" y="221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49">
              <a:extLst>
                <a:ext uri="{FF2B5EF4-FFF2-40B4-BE49-F238E27FC236}">
                  <a16:creationId xmlns:a16="http://schemas.microsoft.com/office/drawing/2014/main" id="{90299804-3033-4F86-9166-EEE1342BD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201" cy="56"/>
            </a:xfrm>
            <a:custGeom>
              <a:avLst/>
              <a:gdLst>
                <a:gd name="T0" fmla="*/ 113 w 805"/>
                <a:gd name="T1" fmla="*/ 0 h 223"/>
                <a:gd name="T2" fmla="*/ 805 w 805"/>
                <a:gd name="T3" fmla="*/ 0 h 223"/>
                <a:gd name="T4" fmla="*/ 805 w 805"/>
                <a:gd name="T5" fmla="*/ 223 h 223"/>
                <a:gd name="T6" fmla="*/ 113 w 805"/>
                <a:gd name="T7" fmla="*/ 223 h 223"/>
                <a:gd name="T8" fmla="*/ 87 w 805"/>
                <a:gd name="T9" fmla="*/ 221 h 223"/>
                <a:gd name="T10" fmla="*/ 63 w 805"/>
                <a:gd name="T11" fmla="*/ 212 h 223"/>
                <a:gd name="T12" fmla="*/ 42 w 805"/>
                <a:gd name="T13" fmla="*/ 200 h 223"/>
                <a:gd name="T14" fmla="*/ 25 w 805"/>
                <a:gd name="T15" fmla="*/ 182 h 223"/>
                <a:gd name="T16" fmla="*/ 12 w 805"/>
                <a:gd name="T17" fmla="*/ 161 h 223"/>
                <a:gd name="T18" fmla="*/ 3 w 805"/>
                <a:gd name="T19" fmla="*/ 138 h 223"/>
                <a:gd name="T20" fmla="*/ 0 w 805"/>
                <a:gd name="T21" fmla="*/ 112 h 223"/>
                <a:gd name="T22" fmla="*/ 3 w 805"/>
                <a:gd name="T23" fmla="*/ 86 h 223"/>
                <a:gd name="T24" fmla="*/ 12 w 805"/>
                <a:gd name="T25" fmla="*/ 62 h 223"/>
                <a:gd name="T26" fmla="*/ 25 w 805"/>
                <a:gd name="T27" fmla="*/ 42 h 223"/>
                <a:gd name="T28" fmla="*/ 42 w 805"/>
                <a:gd name="T29" fmla="*/ 24 h 223"/>
                <a:gd name="T30" fmla="*/ 63 w 805"/>
                <a:gd name="T31" fmla="*/ 12 h 223"/>
                <a:gd name="T32" fmla="*/ 87 w 805"/>
                <a:gd name="T33" fmla="*/ 3 h 223"/>
                <a:gd name="T34" fmla="*/ 113 w 805"/>
                <a:gd name="T3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3">
                  <a:moveTo>
                    <a:pt x="113" y="0"/>
                  </a:moveTo>
                  <a:lnTo>
                    <a:pt x="805" y="0"/>
                  </a:lnTo>
                  <a:lnTo>
                    <a:pt x="805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50">
              <a:extLst>
                <a:ext uri="{FF2B5EF4-FFF2-40B4-BE49-F238E27FC236}">
                  <a16:creationId xmlns:a16="http://schemas.microsoft.com/office/drawing/2014/main" id="{9B935B32-B1D2-4D3F-A2E3-AEE807772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79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2 h 223"/>
                <a:gd name="T6" fmla="*/ 1531 w 1594"/>
                <a:gd name="T7" fmla="*/ 11 h 223"/>
                <a:gd name="T8" fmla="*/ 1552 w 1594"/>
                <a:gd name="T9" fmla="*/ 24 h 223"/>
                <a:gd name="T10" fmla="*/ 1569 w 1594"/>
                <a:gd name="T11" fmla="*/ 41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1 h 223"/>
                <a:gd name="T18" fmla="*/ 1591 w 1594"/>
                <a:gd name="T19" fmla="*/ 137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199 h 223"/>
                <a:gd name="T26" fmla="*/ 1531 w 1594"/>
                <a:gd name="T27" fmla="*/ 211 h 223"/>
                <a:gd name="T28" fmla="*/ 1508 w 1594"/>
                <a:gd name="T29" fmla="*/ 220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0 h 223"/>
                <a:gd name="T36" fmla="*/ 63 w 1594"/>
                <a:gd name="T37" fmla="*/ 211 h 223"/>
                <a:gd name="T38" fmla="*/ 42 w 1594"/>
                <a:gd name="T39" fmla="*/ 199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7 h 223"/>
                <a:gd name="T46" fmla="*/ 0 w 1594"/>
                <a:gd name="T47" fmla="*/ 111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1 h 223"/>
                <a:gd name="T54" fmla="*/ 42 w 1594"/>
                <a:gd name="T55" fmla="*/ 24 h 223"/>
                <a:gd name="T56" fmla="*/ 63 w 1594"/>
                <a:gd name="T57" fmla="*/ 11 h 223"/>
                <a:gd name="T58" fmla="*/ 87 w 1594"/>
                <a:gd name="T59" fmla="*/ 2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2"/>
                  </a:lnTo>
                  <a:lnTo>
                    <a:pt x="1531" y="11"/>
                  </a:lnTo>
                  <a:lnTo>
                    <a:pt x="1552" y="24"/>
                  </a:lnTo>
                  <a:lnTo>
                    <a:pt x="1569" y="41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1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1"/>
                  </a:lnTo>
                  <a:lnTo>
                    <a:pt x="1508" y="220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0"/>
                  </a:lnTo>
                  <a:lnTo>
                    <a:pt x="63" y="211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1"/>
                  </a:lnTo>
                  <a:lnTo>
                    <a:pt x="42" y="24"/>
                  </a:lnTo>
                  <a:lnTo>
                    <a:pt x="63" y="11"/>
                  </a:lnTo>
                  <a:lnTo>
                    <a:pt x="87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51">
              <a:extLst>
                <a:ext uri="{FF2B5EF4-FFF2-40B4-BE49-F238E27FC236}">
                  <a16:creationId xmlns:a16="http://schemas.microsoft.com/office/drawing/2014/main" id="{F0420AD8-9310-4AB1-A30C-BE9970183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79"/>
              <a:ext cx="201" cy="56"/>
            </a:xfrm>
            <a:custGeom>
              <a:avLst/>
              <a:gdLst>
                <a:gd name="T0" fmla="*/ 113 w 805"/>
                <a:gd name="T1" fmla="*/ 0 h 223"/>
                <a:gd name="T2" fmla="*/ 805 w 805"/>
                <a:gd name="T3" fmla="*/ 0 h 223"/>
                <a:gd name="T4" fmla="*/ 805 w 805"/>
                <a:gd name="T5" fmla="*/ 223 h 223"/>
                <a:gd name="T6" fmla="*/ 113 w 805"/>
                <a:gd name="T7" fmla="*/ 223 h 223"/>
                <a:gd name="T8" fmla="*/ 87 w 805"/>
                <a:gd name="T9" fmla="*/ 220 h 223"/>
                <a:gd name="T10" fmla="*/ 63 w 805"/>
                <a:gd name="T11" fmla="*/ 211 h 223"/>
                <a:gd name="T12" fmla="*/ 42 w 805"/>
                <a:gd name="T13" fmla="*/ 199 h 223"/>
                <a:gd name="T14" fmla="*/ 25 w 805"/>
                <a:gd name="T15" fmla="*/ 182 h 223"/>
                <a:gd name="T16" fmla="*/ 12 w 805"/>
                <a:gd name="T17" fmla="*/ 161 h 223"/>
                <a:gd name="T18" fmla="*/ 3 w 805"/>
                <a:gd name="T19" fmla="*/ 137 h 223"/>
                <a:gd name="T20" fmla="*/ 0 w 805"/>
                <a:gd name="T21" fmla="*/ 111 h 223"/>
                <a:gd name="T22" fmla="*/ 3 w 805"/>
                <a:gd name="T23" fmla="*/ 86 h 223"/>
                <a:gd name="T24" fmla="*/ 12 w 805"/>
                <a:gd name="T25" fmla="*/ 62 h 223"/>
                <a:gd name="T26" fmla="*/ 25 w 805"/>
                <a:gd name="T27" fmla="*/ 41 h 223"/>
                <a:gd name="T28" fmla="*/ 42 w 805"/>
                <a:gd name="T29" fmla="*/ 24 h 223"/>
                <a:gd name="T30" fmla="*/ 63 w 805"/>
                <a:gd name="T31" fmla="*/ 11 h 223"/>
                <a:gd name="T32" fmla="*/ 87 w 805"/>
                <a:gd name="T33" fmla="*/ 2 h 223"/>
                <a:gd name="T34" fmla="*/ 113 w 805"/>
                <a:gd name="T3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3">
                  <a:moveTo>
                    <a:pt x="113" y="0"/>
                  </a:moveTo>
                  <a:lnTo>
                    <a:pt x="805" y="0"/>
                  </a:lnTo>
                  <a:lnTo>
                    <a:pt x="805" y="223"/>
                  </a:lnTo>
                  <a:lnTo>
                    <a:pt x="113" y="223"/>
                  </a:lnTo>
                  <a:lnTo>
                    <a:pt x="87" y="220"/>
                  </a:lnTo>
                  <a:lnTo>
                    <a:pt x="63" y="211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1"/>
                  </a:lnTo>
                  <a:lnTo>
                    <a:pt x="42" y="24"/>
                  </a:lnTo>
                  <a:lnTo>
                    <a:pt x="63" y="11"/>
                  </a:lnTo>
                  <a:lnTo>
                    <a:pt x="87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4894CE41-45AC-4C43-9D6B-FD56A2981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398" cy="56"/>
            </a:xfrm>
            <a:custGeom>
              <a:avLst/>
              <a:gdLst>
                <a:gd name="T0" fmla="*/ 113 w 1594"/>
                <a:gd name="T1" fmla="*/ 0 h 224"/>
                <a:gd name="T2" fmla="*/ 1482 w 1594"/>
                <a:gd name="T3" fmla="*/ 0 h 224"/>
                <a:gd name="T4" fmla="*/ 1508 w 1594"/>
                <a:gd name="T5" fmla="*/ 3 h 224"/>
                <a:gd name="T6" fmla="*/ 1531 w 1594"/>
                <a:gd name="T7" fmla="*/ 12 h 224"/>
                <a:gd name="T8" fmla="*/ 1552 w 1594"/>
                <a:gd name="T9" fmla="*/ 25 h 224"/>
                <a:gd name="T10" fmla="*/ 1569 w 1594"/>
                <a:gd name="T11" fmla="*/ 43 h 224"/>
                <a:gd name="T12" fmla="*/ 1583 w 1594"/>
                <a:gd name="T13" fmla="*/ 63 h 224"/>
                <a:gd name="T14" fmla="*/ 1591 w 1594"/>
                <a:gd name="T15" fmla="*/ 87 h 224"/>
                <a:gd name="T16" fmla="*/ 1594 w 1594"/>
                <a:gd name="T17" fmla="*/ 112 h 224"/>
                <a:gd name="T18" fmla="*/ 1591 w 1594"/>
                <a:gd name="T19" fmla="*/ 137 h 224"/>
                <a:gd name="T20" fmla="*/ 1583 w 1594"/>
                <a:gd name="T21" fmla="*/ 161 h 224"/>
                <a:gd name="T22" fmla="*/ 1569 w 1594"/>
                <a:gd name="T23" fmla="*/ 182 h 224"/>
                <a:gd name="T24" fmla="*/ 1552 w 1594"/>
                <a:gd name="T25" fmla="*/ 199 h 224"/>
                <a:gd name="T26" fmla="*/ 1531 w 1594"/>
                <a:gd name="T27" fmla="*/ 213 h 224"/>
                <a:gd name="T28" fmla="*/ 1508 w 1594"/>
                <a:gd name="T29" fmla="*/ 221 h 224"/>
                <a:gd name="T30" fmla="*/ 1482 w 1594"/>
                <a:gd name="T31" fmla="*/ 224 h 224"/>
                <a:gd name="T32" fmla="*/ 113 w 1594"/>
                <a:gd name="T33" fmla="*/ 224 h 224"/>
                <a:gd name="T34" fmla="*/ 87 w 1594"/>
                <a:gd name="T35" fmla="*/ 221 h 224"/>
                <a:gd name="T36" fmla="*/ 63 w 1594"/>
                <a:gd name="T37" fmla="*/ 213 h 224"/>
                <a:gd name="T38" fmla="*/ 42 w 1594"/>
                <a:gd name="T39" fmla="*/ 199 h 224"/>
                <a:gd name="T40" fmla="*/ 25 w 1594"/>
                <a:gd name="T41" fmla="*/ 182 h 224"/>
                <a:gd name="T42" fmla="*/ 12 w 1594"/>
                <a:gd name="T43" fmla="*/ 161 h 224"/>
                <a:gd name="T44" fmla="*/ 3 w 1594"/>
                <a:gd name="T45" fmla="*/ 137 h 224"/>
                <a:gd name="T46" fmla="*/ 0 w 1594"/>
                <a:gd name="T47" fmla="*/ 112 h 224"/>
                <a:gd name="T48" fmla="*/ 3 w 1594"/>
                <a:gd name="T49" fmla="*/ 87 h 224"/>
                <a:gd name="T50" fmla="*/ 12 w 1594"/>
                <a:gd name="T51" fmla="*/ 63 h 224"/>
                <a:gd name="T52" fmla="*/ 25 w 1594"/>
                <a:gd name="T53" fmla="*/ 43 h 224"/>
                <a:gd name="T54" fmla="*/ 42 w 1594"/>
                <a:gd name="T55" fmla="*/ 25 h 224"/>
                <a:gd name="T56" fmla="*/ 63 w 1594"/>
                <a:gd name="T57" fmla="*/ 12 h 224"/>
                <a:gd name="T58" fmla="*/ 87 w 1594"/>
                <a:gd name="T59" fmla="*/ 3 h 224"/>
                <a:gd name="T60" fmla="*/ 113 w 1594"/>
                <a:gd name="T6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4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5"/>
                  </a:lnTo>
                  <a:lnTo>
                    <a:pt x="1569" y="43"/>
                  </a:lnTo>
                  <a:lnTo>
                    <a:pt x="1583" y="63"/>
                  </a:lnTo>
                  <a:lnTo>
                    <a:pt x="1591" y="87"/>
                  </a:lnTo>
                  <a:lnTo>
                    <a:pt x="1594" y="112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3"/>
                  </a:lnTo>
                  <a:lnTo>
                    <a:pt x="1508" y="221"/>
                  </a:lnTo>
                  <a:lnTo>
                    <a:pt x="1482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53">
              <a:extLst>
                <a:ext uri="{FF2B5EF4-FFF2-40B4-BE49-F238E27FC236}">
                  <a16:creationId xmlns:a16="http://schemas.microsoft.com/office/drawing/2014/main" id="{95D77B1F-4AC1-4927-9593-4B507BCE5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201" cy="56"/>
            </a:xfrm>
            <a:custGeom>
              <a:avLst/>
              <a:gdLst>
                <a:gd name="T0" fmla="*/ 113 w 805"/>
                <a:gd name="T1" fmla="*/ 0 h 224"/>
                <a:gd name="T2" fmla="*/ 805 w 805"/>
                <a:gd name="T3" fmla="*/ 0 h 224"/>
                <a:gd name="T4" fmla="*/ 805 w 805"/>
                <a:gd name="T5" fmla="*/ 224 h 224"/>
                <a:gd name="T6" fmla="*/ 113 w 805"/>
                <a:gd name="T7" fmla="*/ 224 h 224"/>
                <a:gd name="T8" fmla="*/ 87 w 805"/>
                <a:gd name="T9" fmla="*/ 221 h 224"/>
                <a:gd name="T10" fmla="*/ 63 w 805"/>
                <a:gd name="T11" fmla="*/ 213 h 224"/>
                <a:gd name="T12" fmla="*/ 42 w 805"/>
                <a:gd name="T13" fmla="*/ 199 h 224"/>
                <a:gd name="T14" fmla="*/ 25 w 805"/>
                <a:gd name="T15" fmla="*/ 182 h 224"/>
                <a:gd name="T16" fmla="*/ 12 w 805"/>
                <a:gd name="T17" fmla="*/ 161 h 224"/>
                <a:gd name="T18" fmla="*/ 3 w 805"/>
                <a:gd name="T19" fmla="*/ 137 h 224"/>
                <a:gd name="T20" fmla="*/ 0 w 805"/>
                <a:gd name="T21" fmla="*/ 112 h 224"/>
                <a:gd name="T22" fmla="*/ 3 w 805"/>
                <a:gd name="T23" fmla="*/ 87 h 224"/>
                <a:gd name="T24" fmla="*/ 12 w 805"/>
                <a:gd name="T25" fmla="*/ 63 h 224"/>
                <a:gd name="T26" fmla="*/ 25 w 805"/>
                <a:gd name="T27" fmla="*/ 43 h 224"/>
                <a:gd name="T28" fmla="*/ 42 w 805"/>
                <a:gd name="T29" fmla="*/ 25 h 224"/>
                <a:gd name="T30" fmla="*/ 63 w 805"/>
                <a:gd name="T31" fmla="*/ 12 h 224"/>
                <a:gd name="T32" fmla="*/ 87 w 805"/>
                <a:gd name="T33" fmla="*/ 3 h 224"/>
                <a:gd name="T34" fmla="*/ 113 w 805"/>
                <a:gd name="T3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4">
                  <a:moveTo>
                    <a:pt x="113" y="0"/>
                  </a:moveTo>
                  <a:lnTo>
                    <a:pt x="805" y="0"/>
                  </a:lnTo>
                  <a:lnTo>
                    <a:pt x="805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8" name="Group 208">
            <a:extLst>
              <a:ext uri="{FF2B5EF4-FFF2-40B4-BE49-F238E27FC236}">
                <a16:creationId xmlns:a16="http://schemas.microsoft.com/office/drawing/2014/main" id="{A14ACABA-FDDE-4CDF-A15C-E35B1D26845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6360" y="3605109"/>
            <a:ext cx="379834" cy="507566"/>
            <a:chOff x="170" y="1475"/>
            <a:chExt cx="797" cy="1076"/>
          </a:xfrm>
        </p:grpSpPr>
        <p:sp>
          <p:nvSpPr>
            <p:cNvPr id="79" name="Freeform 210">
              <a:extLst>
                <a:ext uri="{FF2B5EF4-FFF2-40B4-BE49-F238E27FC236}">
                  <a16:creationId xmlns:a16="http://schemas.microsoft.com/office/drawing/2014/main" id="{5B6F1CA5-DDBD-4C04-8F5C-92BF8660B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" y="1475"/>
              <a:ext cx="797" cy="1076"/>
            </a:xfrm>
            <a:custGeom>
              <a:avLst/>
              <a:gdLst>
                <a:gd name="T0" fmla="*/ 264 w 3190"/>
                <a:gd name="T1" fmla="*/ 0 h 4307"/>
                <a:gd name="T2" fmla="*/ 2926 w 3190"/>
                <a:gd name="T3" fmla="*/ 0 h 4307"/>
                <a:gd name="T4" fmla="*/ 2970 w 3190"/>
                <a:gd name="T5" fmla="*/ 2 h 4307"/>
                <a:gd name="T6" fmla="*/ 3010 w 3190"/>
                <a:gd name="T7" fmla="*/ 13 h 4307"/>
                <a:gd name="T8" fmla="*/ 3048 w 3190"/>
                <a:gd name="T9" fmla="*/ 28 h 4307"/>
                <a:gd name="T10" fmla="*/ 3082 w 3190"/>
                <a:gd name="T11" fmla="*/ 51 h 4307"/>
                <a:gd name="T12" fmla="*/ 3113 w 3190"/>
                <a:gd name="T13" fmla="*/ 77 h 4307"/>
                <a:gd name="T14" fmla="*/ 3139 w 3190"/>
                <a:gd name="T15" fmla="*/ 107 h 4307"/>
                <a:gd name="T16" fmla="*/ 3162 w 3190"/>
                <a:gd name="T17" fmla="*/ 142 h 4307"/>
                <a:gd name="T18" fmla="*/ 3177 w 3190"/>
                <a:gd name="T19" fmla="*/ 180 h 4307"/>
                <a:gd name="T20" fmla="*/ 3187 w 3190"/>
                <a:gd name="T21" fmla="*/ 221 h 4307"/>
                <a:gd name="T22" fmla="*/ 3190 w 3190"/>
                <a:gd name="T23" fmla="*/ 263 h 4307"/>
                <a:gd name="T24" fmla="*/ 3190 w 3190"/>
                <a:gd name="T25" fmla="*/ 4042 h 4307"/>
                <a:gd name="T26" fmla="*/ 3187 w 3190"/>
                <a:gd name="T27" fmla="*/ 4085 h 4307"/>
                <a:gd name="T28" fmla="*/ 3177 w 3190"/>
                <a:gd name="T29" fmla="*/ 4126 h 4307"/>
                <a:gd name="T30" fmla="*/ 3162 w 3190"/>
                <a:gd name="T31" fmla="*/ 4164 h 4307"/>
                <a:gd name="T32" fmla="*/ 3139 w 3190"/>
                <a:gd name="T33" fmla="*/ 4198 h 4307"/>
                <a:gd name="T34" fmla="*/ 3113 w 3190"/>
                <a:gd name="T35" fmla="*/ 4229 h 4307"/>
                <a:gd name="T36" fmla="*/ 3082 w 3190"/>
                <a:gd name="T37" fmla="*/ 4255 h 4307"/>
                <a:gd name="T38" fmla="*/ 3048 w 3190"/>
                <a:gd name="T39" fmla="*/ 4276 h 4307"/>
                <a:gd name="T40" fmla="*/ 3010 w 3190"/>
                <a:gd name="T41" fmla="*/ 4292 h 4307"/>
                <a:gd name="T42" fmla="*/ 2970 w 3190"/>
                <a:gd name="T43" fmla="*/ 4303 h 4307"/>
                <a:gd name="T44" fmla="*/ 2926 w 3190"/>
                <a:gd name="T45" fmla="*/ 4307 h 4307"/>
                <a:gd name="T46" fmla="*/ 264 w 3190"/>
                <a:gd name="T47" fmla="*/ 4307 h 4307"/>
                <a:gd name="T48" fmla="*/ 221 w 3190"/>
                <a:gd name="T49" fmla="*/ 4303 h 4307"/>
                <a:gd name="T50" fmla="*/ 180 w 3190"/>
                <a:gd name="T51" fmla="*/ 4292 h 4307"/>
                <a:gd name="T52" fmla="*/ 142 w 3190"/>
                <a:gd name="T53" fmla="*/ 4276 h 4307"/>
                <a:gd name="T54" fmla="*/ 108 w 3190"/>
                <a:gd name="T55" fmla="*/ 4255 h 4307"/>
                <a:gd name="T56" fmla="*/ 77 w 3190"/>
                <a:gd name="T57" fmla="*/ 4229 h 4307"/>
                <a:gd name="T58" fmla="*/ 51 w 3190"/>
                <a:gd name="T59" fmla="*/ 4198 h 4307"/>
                <a:gd name="T60" fmla="*/ 30 w 3190"/>
                <a:gd name="T61" fmla="*/ 4164 h 4307"/>
                <a:gd name="T62" fmla="*/ 13 w 3190"/>
                <a:gd name="T63" fmla="*/ 4126 h 4307"/>
                <a:gd name="T64" fmla="*/ 4 w 3190"/>
                <a:gd name="T65" fmla="*/ 4085 h 4307"/>
                <a:gd name="T66" fmla="*/ 0 w 3190"/>
                <a:gd name="T67" fmla="*/ 4042 h 4307"/>
                <a:gd name="T68" fmla="*/ 0 w 3190"/>
                <a:gd name="T69" fmla="*/ 263 h 4307"/>
                <a:gd name="T70" fmla="*/ 4 w 3190"/>
                <a:gd name="T71" fmla="*/ 221 h 4307"/>
                <a:gd name="T72" fmla="*/ 13 w 3190"/>
                <a:gd name="T73" fmla="*/ 180 h 4307"/>
                <a:gd name="T74" fmla="*/ 30 w 3190"/>
                <a:gd name="T75" fmla="*/ 142 h 4307"/>
                <a:gd name="T76" fmla="*/ 51 w 3190"/>
                <a:gd name="T77" fmla="*/ 107 h 4307"/>
                <a:gd name="T78" fmla="*/ 77 w 3190"/>
                <a:gd name="T79" fmla="*/ 77 h 4307"/>
                <a:gd name="T80" fmla="*/ 108 w 3190"/>
                <a:gd name="T81" fmla="*/ 51 h 4307"/>
                <a:gd name="T82" fmla="*/ 142 w 3190"/>
                <a:gd name="T83" fmla="*/ 28 h 4307"/>
                <a:gd name="T84" fmla="*/ 180 w 3190"/>
                <a:gd name="T85" fmla="*/ 13 h 4307"/>
                <a:gd name="T86" fmla="*/ 221 w 3190"/>
                <a:gd name="T87" fmla="*/ 2 h 4307"/>
                <a:gd name="T88" fmla="*/ 264 w 3190"/>
                <a:gd name="T89" fmla="*/ 0 h 4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90" h="4307">
                  <a:moveTo>
                    <a:pt x="264" y="0"/>
                  </a:moveTo>
                  <a:lnTo>
                    <a:pt x="2926" y="0"/>
                  </a:lnTo>
                  <a:lnTo>
                    <a:pt x="2970" y="2"/>
                  </a:lnTo>
                  <a:lnTo>
                    <a:pt x="3010" y="13"/>
                  </a:lnTo>
                  <a:lnTo>
                    <a:pt x="3048" y="28"/>
                  </a:lnTo>
                  <a:lnTo>
                    <a:pt x="3082" y="51"/>
                  </a:lnTo>
                  <a:lnTo>
                    <a:pt x="3113" y="77"/>
                  </a:lnTo>
                  <a:lnTo>
                    <a:pt x="3139" y="107"/>
                  </a:lnTo>
                  <a:lnTo>
                    <a:pt x="3162" y="142"/>
                  </a:lnTo>
                  <a:lnTo>
                    <a:pt x="3177" y="180"/>
                  </a:lnTo>
                  <a:lnTo>
                    <a:pt x="3187" y="221"/>
                  </a:lnTo>
                  <a:lnTo>
                    <a:pt x="3190" y="263"/>
                  </a:lnTo>
                  <a:lnTo>
                    <a:pt x="3190" y="4042"/>
                  </a:lnTo>
                  <a:lnTo>
                    <a:pt x="3187" y="4085"/>
                  </a:lnTo>
                  <a:lnTo>
                    <a:pt x="3177" y="4126"/>
                  </a:lnTo>
                  <a:lnTo>
                    <a:pt x="3162" y="4164"/>
                  </a:lnTo>
                  <a:lnTo>
                    <a:pt x="3139" y="4198"/>
                  </a:lnTo>
                  <a:lnTo>
                    <a:pt x="3113" y="4229"/>
                  </a:lnTo>
                  <a:lnTo>
                    <a:pt x="3082" y="4255"/>
                  </a:lnTo>
                  <a:lnTo>
                    <a:pt x="3048" y="4276"/>
                  </a:lnTo>
                  <a:lnTo>
                    <a:pt x="3010" y="4292"/>
                  </a:lnTo>
                  <a:lnTo>
                    <a:pt x="2970" y="4303"/>
                  </a:lnTo>
                  <a:lnTo>
                    <a:pt x="2926" y="4307"/>
                  </a:lnTo>
                  <a:lnTo>
                    <a:pt x="264" y="4307"/>
                  </a:lnTo>
                  <a:lnTo>
                    <a:pt x="221" y="4303"/>
                  </a:lnTo>
                  <a:lnTo>
                    <a:pt x="180" y="4292"/>
                  </a:lnTo>
                  <a:lnTo>
                    <a:pt x="142" y="4276"/>
                  </a:lnTo>
                  <a:lnTo>
                    <a:pt x="108" y="4255"/>
                  </a:lnTo>
                  <a:lnTo>
                    <a:pt x="77" y="4229"/>
                  </a:lnTo>
                  <a:lnTo>
                    <a:pt x="51" y="4198"/>
                  </a:lnTo>
                  <a:lnTo>
                    <a:pt x="30" y="4164"/>
                  </a:lnTo>
                  <a:lnTo>
                    <a:pt x="13" y="4126"/>
                  </a:lnTo>
                  <a:lnTo>
                    <a:pt x="4" y="4085"/>
                  </a:lnTo>
                  <a:lnTo>
                    <a:pt x="0" y="4042"/>
                  </a:lnTo>
                  <a:lnTo>
                    <a:pt x="0" y="263"/>
                  </a:lnTo>
                  <a:lnTo>
                    <a:pt x="4" y="221"/>
                  </a:lnTo>
                  <a:lnTo>
                    <a:pt x="13" y="180"/>
                  </a:lnTo>
                  <a:lnTo>
                    <a:pt x="30" y="142"/>
                  </a:lnTo>
                  <a:lnTo>
                    <a:pt x="51" y="107"/>
                  </a:lnTo>
                  <a:lnTo>
                    <a:pt x="77" y="77"/>
                  </a:lnTo>
                  <a:lnTo>
                    <a:pt x="108" y="51"/>
                  </a:lnTo>
                  <a:lnTo>
                    <a:pt x="142" y="28"/>
                  </a:lnTo>
                  <a:lnTo>
                    <a:pt x="180" y="13"/>
                  </a:lnTo>
                  <a:lnTo>
                    <a:pt x="221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211">
              <a:extLst>
                <a:ext uri="{FF2B5EF4-FFF2-40B4-BE49-F238E27FC236}">
                  <a16:creationId xmlns:a16="http://schemas.microsoft.com/office/drawing/2014/main" id="{7E4991E9-B955-4661-95D1-9EF25835C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" y="1475"/>
              <a:ext cx="728" cy="1074"/>
            </a:xfrm>
            <a:custGeom>
              <a:avLst/>
              <a:gdLst>
                <a:gd name="T0" fmla="*/ 0 w 2913"/>
                <a:gd name="T1" fmla="*/ 0 h 4299"/>
                <a:gd name="T2" fmla="*/ 2649 w 2913"/>
                <a:gd name="T3" fmla="*/ 0 h 4299"/>
                <a:gd name="T4" fmla="*/ 2693 w 2913"/>
                <a:gd name="T5" fmla="*/ 2 h 4299"/>
                <a:gd name="T6" fmla="*/ 2733 w 2913"/>
                <a:gd name="T7" fmla="*/ 13 h 4299"/>
                <a:gd name="T8" fmla="*/ 2771 w 2913"/>
                <a:gd name="T9" fmla="*/ 28 h 4299"/>
                <a:gd name="T10" fmla="*/ 2805 w 2913"/>
                <a:gd name="T11" fmla="*/ 51 h 4299"/>
                <a:gd name="T12" fmla="*/ 2836 w 2913"/>
                <a:gd name="T13" fmla="*/ 77 h 4299"/>
                <a:gd name="T14" fmla="*/ 2862 w 2913"/>
                <a:gd name="T15" fmla="*/ 107 h 4299"/>
                <a:gd name="T16" fmla="*/ 2885 w 2913"/>
                <a:gd name="T17" fmla="*/ 142 h 4299"/>
                <a:gd name="T18" fmla="*/ 2900 w 2913"/>
                <a:gd name="T19" fmla="*/ 180 h 4299"/>
                <a:gd name="T20" fmla="*/ 2910 w 2913"/>
                <a:gd name="T21" fmla="*/ 221 h 4299"/>
                <a:gd name="T22" fmla="*/ 2913 w 2913"/>
                <a:gd name="T23" fmla="*/ 263 h 4299"/>
                <a:gd name="T24" fmla="*/ 2913 w 2913"/>
                <a:gd name="T25" fmla="*/ 4036 h 4299"/>
                <a:gd name="T26" fmla="*/ 2910 w 2913"/>
                <a:gd name="T27" fmla="*/ 4077 h 4299"/>
                <a:gd name="T28" fmla="*/ 2900 w 2913"/>
                <a:gd name="T29" fmla="*/ 4119 h 4299"/>
                <a:gd name="T30" fmla="*/ 2885 w 2913"/>
                <a:gd name="T31" fmla="*/ 4156 h 4299"/>
                <a:gd name="T32" fmla="*/ 2862 w 2913"/>
                <a:gd name="T33" fmla="*/ 4191 h 4299"/>
                <a:gd name="T34" fmla="*/ 2836 w 2913"/>
                <a:gd name="T35" fmla="*/ 4221 h 4299"/>
                <a:gd name="T36" fmla="*/ 2805 w 2913"/>
                <a:gd name="T37" fmla="*/ 4249 h 4299"/>
                <a:gd name="T38" fmla="*/ 2771 w 2913"/>
                <a:gd name="T39" fmla="*/ 4270 h 4299"/>
                <a:gd name="T40" fmla="*/ 2733 w 2913"/>
                <a:gd name="T41" fmla="*/ 4286 h 4299"/>
                <a:gd name="T42" fmla="*/ 2693 w 2913"/>
                <a:gd name="T43" fmla="*/ 4296 h 4299"/>
                <a:gd name="T44" fmla="*/ 2649 w 2913"/>
                <a:gd name="T45" fmla="*/ 4299 h 4299"/>
                <a:gd name="T46" fmla="*/ 0 w 2913"/>
                <a:gd name="T47" fmla="*/ 4299 h 4299"/>
                <a:gd name="T48" fmla="*/ 0 w 2913"/>
                <a:gd name="T49" fmla="*/ 0 h 4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13" h="4299">
                  <a:moveTo>
                    <a:pt x="0" y="0"/>
                  </a:moveTo>
                  <a:lnTo>
                    <a:pt x="2649" y="0"/>
                  </a:lnTo>
                  <a:lnTo>
                    <a:pt x="2693" y="2"/>
                  </a:lnTo>
                  <a:lnTo>
                    <a:pt x="2733" y="13"/>
                  </a:lnTo>
                  <a:lnTo>
                    <a:pt x="2771" y="28"/>
                  </a:lnTo>
                  <a:lnTo>
                    <a:pt x="2805" y="51"/>
                  </a:lnTo>
                  <a:lnTo>
                    <a:pt x="2836" y="77"/>
                  </a:lnTo>
                  <a:lnTo>
                    <a:pt x="2862" y="107"/>
                  </a:lnTo>
                  <a:lnTo>
                    <a:pt x="2885" y="142"/>
                  </a:lnTo>
                  <a:lnTo>
                    <a:pt x="2900" y="180"/>
                  </a:lnTo>
                  <a:lnTo>
                    <a:pt x="2910" y="221"/>
                  </a:lnTo>
                  <a:lnTo>
                    <a:pt x="2913" y="263"/>
                  </a:lnTo>
                  <a:lnTo>
                    <a:pt x="2913" y="4036"/>
                  </a:lnTo>
                  <a:lnTo>
                    <a:pt x="2910" y="4077"/>
                  </a:lnTo>
                  <a:lnTo>
                    <a:pt x="2900" y="4119"/>
                  </a:lnTo>
                  <a:lnTo>
                    <a:pt x="2885" y="4156"/>
                  </a:lnTo>
                  <a:lnTo>
                    <a:pt x="2862" y="4191"/>
                  </a:lnTo>
                  <a:lnTo>
                    <a:pt x="2836" y="4221"/>
                  </a:lnTo>
                  <a:lnTo>
                    <a:pt x="2805" y="4249"/>
                  </a:lnTo>
                  <a:lnTo>
                    <a:pt x="2771" y="4270"/>
                  </a:lnTo>
                  <a:lnTo>
                    <a:pt x="2733" y="4286"/>
                  </a:lnTo>
                  <a:lnTo>
                    <a:pt x="2693" y="4296"/>
                  </a:lnTo>
                  <a:lnTo>
                    <a:pt x="2649" y="4299"/>
                  </a:lnTo>
                  <a:lnTo>
                    <a:pt x="0" y="4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212">
              <a:extLst>
                <a:ext uri="{FF2B5EF4-FFF2-40B4-BE49-F238E27FC236}">
                  <a16:creationId xmlns:a16="http://schemas.microsoft.com/office/drawing/2014/main" id="{94FCD087-85B4-4D85-A59F-29A2314F4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" y="1527"/>
              <a:ext cx="659" cy="903"/>
            </a:xfrm>
            <a:custGeom>
              <a:avLst/>
              <a:gdLst>
                <a:gd name="T0" fmla="*/ 208 w 2636"/>
                <a:gd name="T1" fmla="*/ 0 h 3612"/>
                <a:gd name="T2" fmla="*/ 2429 w 2636"/>
                <a:gd name="T3" fmla="*/ 0 h 3612"/>
                <a:gd name="T4" fmla="*/ 2462 w 2636"/>
                <a:gd name="T5" fmla="*/ 4 h 3612"/>
                <a:gd name="T6" fmla="*/ 2495 w 2636"/>
                <a:gd name="T7" fmla="*/ 14 h 3612"/>
                <a:gd name="T8" fmla="*/ 2525 w 2636"/>
                <a:gd name="T9" fmla="*/ 30 h 3612"/>
                <a:gd name="T10" fmla="*/ 2553 w 2636"/>
                <a:gd name="T11" fmla="*/ 51 h 3612"/>
                <a:gd name="T12" fmla="*/ 2576 w 2636"/>
                <a:gd name="T13" fmla="*/ 77 h 3612"/>
                <a:gd name="T14" fmla="*/ 2597 w 2636"/>
                <a:gd name="T15" fmla="*/ 106 h 3612"/>
                <a:gd name="T16" fmla="*/ 2613 w 2636"/>
                <a:gd name="T17" fmla="*/ 139 h 3612"/>
                <a:gd name="T18" fmla="*/ 2626 w 2636"/>
                <a:gd name="T19" fmla="*/ 173 h 3612"/>
                <a:gd name="T20" fmla="*/ 2634 w 2636"/>
                <a:gd name="T21" fmla="*/ 207 h 3612"/>
                <a:gd name="T22" fmla="*/ 2636 w 2636"/>
                <a:gd name="T23" fmla="*/ 243 h 3612"/>
                <a:gd name="T24" fmla="*/ 2636 w 2636"/>
                <a:gd name="T25" fmla="*/ 3397 h 3612"/>
                <a:gd name="T26" fmla="*/ 2632 w 2636"/>
                <a:gd name="T27" fmla="*/ 3435 h 3612"/>
                <a:gd name="T28" fmla="*/ 2625 w 2636"/>
                <a:gd name="T29" fmla="*/ 3471 h 3612"/>
                <a:gd name="T30" fmla="*/ 2610 w 2636"/>
                <a:gd name="T31" fmla="*/ 3504 h 3612"/>
                <a:gd name="T32" fmla="*/ 2591 w 2636"/>
                <a:gd name="T33" fmla="*/ 3534 h 3612"/>
                <a:gd name="T34" fmla="*/ 2566 w 2636"/>
                <a:gd name="T35" fmla="*/ 3560 h 3612"/>
                <a:gd name="T36" fmla="*/ 2537 w 2636"/>
                <a:gd name="T37" fmla="*/ 3583 h 3612"/>
                <a:gd name="T38" fmla="*/ 2504 w 2636"/>
                <a:gd name="T39" fmla="*/ 3598 h 3612"/>
                <a:gd name="T40" fmla="*/ 2468 w 2636"/>
                <a:gd name="T41" fmla="*/ 3609 h 3612"/>
                <a:gd name="T42" fmla="*/ 2429 w 2636"/>
                <a:gd name="T43" fmla="*/ 3612 h 3612"/>
                <a:gd name="T44" fmla="*/ 208 w 2636"/>
                <a:gd name="T45" fmla="*/ 3612 h 3612"/>
                <a:gd name="T46" fmla="*/ 170 w 2636"/>
                <a:gd name="T47" fmla="*/ 3609 h 3612"/>
                <a:gd name="T48" fmla="*/ 134 w 2636"/>
                <a:gd name="T49" fmla="*/ 3598 h 3612"/>
                <a:gd name="T50" fmla="*/ 102 w 2636"/>
                <a:gd name="T51" fmla="*/ 3583 h 3612"/>
                <a:gd name="T52" fmla="*/ 73 w 2636"/>
                <a:gd name="T53" fmla="*/ 3560 h 3612"/>
                <a:gd name="T54" fmla="*/ 48 w 2636"/>
                <a:gd name="T55" fmla="*/ 3534 h 3612"/>
                <a:gd name="T56" fmla="*/ 29 w 2636"/>
                <a:gd name="T57" fmla="*/ 3504 h 3612"/>
                <a:gd name="T58" fmla="*/ 13 w 2636"/>
                <a:gd name="T59" fmla="*/ 3471 h 3612"/>
                <a:gd name="T60" fmla="*/ 4 w 2636"/>
                <a:gd name="T61" fmla="*/ 3435 h 3612"/>
                <a:gd name="T62" fmla="*/ 0 w 2636"/>
                <a:gd name="T63" fmla="*/ 3397 h 3612"/>
                <a:gd name="T64" fmla="*/ 0 w 2636"/>
                <a:gd name="T65" fmla="*/ 243 h 3612"/>
                <a:gd name="T66" fmla="*/ 2 w 2636"/>
                <a:gd name="T67" fmla="*/ 207 h 3612"/>
                <a:gd name="T68" fmla="*/ 10 w 2636"/>
                <a:gd name="T69" fmla="*/ 173 h 3612"/>
                <a:gd name="T70" fmla="*/ 22 w 2636"/>
                <a:gd name="T71" fmla="*/ 139 h 3612"/>
                <a:gd name="T72" fmla="*/ 38 w 2636"/>
                <a:gd name="T73" fmla="*/ 106 h 3612"/>
                <a:gd name="T74" fmla="*/ 57 w 2636"/>
                <a:gd name="T75" fmla="*/ 77 h 3612"/>
                <a:gd name="T76" fmla="*/ 81 w 2636"/>
                <a:gd name="T77" fmla="*/ 51 h 3612"/>
                <a:gd name="T78" fmla="*/ 108 w 2636"/>
                <a:gd name="T79" fmla="*/ 30 h 3612"/>
                <a:gd name="T80" fmla="*/ 138 w 2636"/>
                <a:gd name="T81" fmla="*/ 14 h 3612"/>
                <a:gd name="T82" fmla="*/ 172 w 2636"/>
                <a:gd name="T83" fmla="*/ 4 h 3612"/>
                <a:gd name="T84" fmla="*/ 208 w 2636"/>
                <a:gd name="T85" fmla="*/ 0 h 3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36" h="3612">
                  <a:moveTo>
                    <a:pt x="208" y="0"/>
                  </a:moveTo>
                  <a:lnTo>
                    <a:pt x="2429" y="0"/>
                  </a:lnTo>
                  <a:lnTo>
                    <a:pt x="2462" y="4"/>
                  </a:lnTo>
                  <a:lnTo>
                    <a:pt x="2495" y="14"/>
                  </a:lnTo>
                  <a:lnTo>
                    <a:pt x="2525" y="30"/>
                  </a:lnTo>
                  <a:lnTo>
                    <a:pt x="2553" y="51"/>
                  </a:lnTo>
                  <a:lnTo>
                    <a:pt x="2576" y="77"/>
                  </a:lnTo>
                  <a:lnTo>
                    <a:pt x="2597" y="106"/>
                  </a:lnTo>
                  <a:lnTo>
                    <a:pt x="2613" y="139"/>
                  </a:lnTo>
                  <a:lnTo>
                    <a:pt x="2626" y="173"/>
                  </a:lnTo>
                  <a:lnTo>
                    <a:pt x="2634" y="207"/>
                  </a:lnTo>
                  <a:lnTo>
                    <a:pt x="2636" y="243"/>
                  </a:lnTo>
                  <a:lnTo>
                    <a:pt x="2636" y="3397"/>
                  </a:lnTo>
                  <a:lnTo>
                    <a:pt x="2632" y="3435"/>
                  </a:lnTo>
                  <a:lnTo>
                    <a:pt x="2625" y="3471"/>
                  </a:lnTo>
                  <a:lnTo>
                    <a:pt x="2610" y="3504"/>
                  </a:lnTo>
                  <a:lnTo>
                    <a:pt x="2591" y="3534"/>
                  </a:lnTo>
                  <a:lnTo>
                    <a:pt x="2566" y="3560"/>
                  </a:lnTo>
                  <a:lnTo>
                    <a:pt x="2537" y="3583"/>
                  </a:lnTo>
                  <a:lnTo>
                    <a:pt x="2504" y="3598"/>
                  </a:lnTo>
                  <a:lnTo>
                    <a:pt x="2468" y="3609"/>
                  </a:lnTo>
                  <a:lnTo>
                    <a:pt x="2429" y="3612"/>
                  </a:lnTo>
                  <a:lnTo>
                    <a:pt x="208" y="3612"/>
                  </a:lnTo>
                  <a:lnTo>
                    <a:pt x="170" y="3609"/>
                  </a:lnTo>
                  <a:lnTo>
                    <a:pt x="134" y="3598"/>
                  </a:lnTo>
                  <a:lnTo>
                    <a:pt x="102" y="3583"/>
                  </a:lnTo>
                  <a:lnTo>
                    <a:pt x="73" y="3560"/>
                  </a:lnTo>
                  <a:lnTo>
                    <a:pt x="48" y="3534"/>
                  </a:lnTo>
                  <a:lnTo>
                    <a:pt x="29" y="3504"/>
                  </a:lnTo>
                  <a:lnTo>
                    <a:pt x="13" y="3471"/>
                  </a:lnTo>
                  <a:lnTo>
                    <a:pt x="4" y="3435"/>
                  </a:lnTo>
                  <a:lnTo>
                    <a:pt x="0" y="3397"/>
                  </a:lnTo>
                  <a:lnTo>
                    <a:pt x="0" y="243"/>
                  </a:lnTo>
                  <a:lnTo>
                    <a:pt x="2" y="207"/>
                  </a:lnTo>
                  <a:lnTo>
                    <a:pt x="10" y="173"/>
                  </a:lnTo>
                  <a:lnTo>
                    <a:pt x="22" y="139"/>
                  </a:lnTo>
                  <a:lnTo>
                    <a:pt x="38" y="106"/>
                  </a:lnTo>
                  <a:lnTo>
                    <a:pt x="57" y="77"/>
                  </a:lnTo>
                  <a:lnTo>
                    <a:pt x="81" y="51"/>
                  </a:lnTo>
                  <a:lnTo>
                    <a:pt x="108" y="30"/>
                  </a:lnTo>
                  <a:lnTo>
                    <a:pt x="138" y="14"/>
                  </a:lnTo>
                  <a:lnTo>
                    <a:pt x="172" y="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DEEEF9"/>
            </a:solidFill>
            <a:ln w="0">
              <a:solidFill>
                <a:srgbClr val="DEEEF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213">
              <a:extLst>
                <a:ext uri="{FF2B5EF4-FFF2-40B4-BE49-F238E27FC236}">
                  <a16:creationId xmlns:a16="http://schemas.microsoft.com/office/drawing/2014/main" id="{99D50DC6-7A37-4C6D-81DB-812B691AB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" y="1527"/>
              <a:ext cx="607" cy="901"/>
            </a:xfrm>
            <a:custGeom>
              <a:avLst/>
              <a:gdLst>
                <a:gd name="T0" fmla="*/ 0 w 2428"/>
                <a:gd name="T1" fmla="*/ 0 h 3605"/>
                <a:gd name="T2" fmla="*/ 2221 w 2428"/>
                <a:gd name="T3" fmla="*/ 0 h 3605"/>
                <a:gd name="T4" fmla="*/ 2254 w 2428"/>
                <a:gd name="T5" fmla="*/ 4 h 3605"/>
                <a:gd name="T6" fmla="*/ 2287 w 2428"/>
                <a:gd name="T7" fmla="*/ 14 h 3605"/>
                <a:gd name="T8" fmla="*/ 2317 w 2428"/>
                <a:gd name="T9" fmla="*/ 30 h 3605"/>
                <a:gd name="T10" fmla="*/ 2345 w 2428"/>
                <a:gd name="T11" fmla="*/ 51 h 3605"/>
                <a:gd name="T12" fmla="*/ 2368 w 2428"/>
                <a:gd name="T13" fmla="*/ 77 h 3605"/>
                <a:gd name="T14" fmla="*/ 2389 w 2428"/>
                <a:gd name="T15" fmla="*/ 106 h 3605"/>
                <a:gd name="T16" fmla="*/ 2405 w 2428"/>
                <a:gd name="T17" fmla="*/ 139 h 3605"/>
                <a:gd name="T18" fmla="*/ 2418 w 2428"/>
                <a:gd name="T19" fmla="*/ 173 h 3605"/>
                <a:gd name="T20" fmla="*/ 2426 w 2428"/>
                <a:gd name="T21" fmla="*/ 207 h 3605"/>
                <a:gd name="T22" fmla="*/ 2428 w 2428"/>
                <a:gd name="T23" fmla="*/ 243 h 3605"/>
                <a:gd name="T24" fmla="*/ 2428 w 2428"/>
                <a:gd name="T25" fmla="*/ 3389 h 3605"/>
                <a:gd name="T26" fmla="*/ 2424 w 2428"/>
                <a:gd name="T27" fmla="*/ 3428 h 3605"/>
                <a:gd name="T28" fmla="*/ 2417 w 2428"/>
                <a:gd name="T29" fmla="*/ 3465 h 3605"/>
                <a:gd name="T30" fmla="*/ 2402 w 2428"/>
                <a:gd name="T31" fmla="*/ 3498 h 3605"/>
                <a:gd name="T32" fmla="*/ 2383 w 2428"/>
                <a:gd name="T33" fmla="*/ 3528 h 3605"/>
                <a:gd name="T34" fmla="*/ 2358 w 2428"/>
                <a:gd name="T35" fmla="*/ 3554 h 3605"/>
                <a:gd name="T36" fmla="*/ 2329 w 2428"/>
                <a:gd name="T37" fmla="*/ 3575 h 3605"/>
                <a:gd name="T38" fmla="*/ 2296 w 2428"/>
                <a:gd name="T39" fmla="*/ 3592 h 3605"/>
                <a:gd name="T40" fmla="*/ 2260 w 2428"/>
                <a:gd name="T41" fmla="*/ 3601 h 3605"/>
                <a:gd name="T42" fmla="*/ 2221 w 2428"/>
                <a:gd name="T43" fmla="*/ 3605 h 3605"/>
                <a:gd name="T44" fmla="*/ 0 w 2428"/>
                <a:gd name="T45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28" h="3605">
                  <a:moveTo>
                    <a:pt x="0" y="0"/>
                  </a:moveTo>
                  <a:lnTo>
                    <a:pt x="2221" y="0"/>
                  </a:lnTo>
                  <a:lnTo>
                    <a:pt x="2254" y="4"/>
                  </a:lnTo>
                  <a:lnTo>
                    <a:pt x="2287" y="14"/>
                  </a:lnTo>
                  <a:lnTo>
                    <a:pt x="2317" y="30"/>
                  </a:lnTo>
                  <a:lnTo>
                    <a:pt x="2345" y="51"/>
                  </a:lnTo>
                  <a:lnTo>
                    <a:pt x="2368" y="77"/>
                  </a:lnTo>
                  <a:lnTo>
                    <a:pt x="2389" y="106"/>
                  </a:lnTo>
                  <a:lnTo>
                    <a:pt x="2405" y="139"/>
                  </a:lnTo>
                  <a:lnTo>
                    <a:pt x="2418" y="173"/>
                  </a:lnTo>
                  <a:lnTo>
                    <a:pt x="2426" y="207"/>
                  </a:lnTo>
                  <a:lnTo>
                    <a:pt x="2428" y="243"/>
                  </a:lnTo>
                  <a:lnTo>
                    <a:pt x="2428" y="3389"/>
                  </a:lnTo>
                  <a:lnTo>
                    <a:pt x="2424" y="3428"/>
                  </a:lnTo>
                  <a:lnTo>
                    <a:pt x="2417" y="3465"/>
                  </a:lnTo>
                  <a:lnTo>
                    <a:pt x="2402" y="3498"/>
                  </a:lnTo>
                  <a:lnTo>
                    <a:pt x="2383" y="3528"/>
                  </a:lnTo>
                  <a:lnTo>
                    <a:pt x="2358" y="3554"/>
                  </a:lnTo>
                  <a:lnTo>
                    <a:pt x="2329" y="3575"/>
                  </a:lnTo>
                  <a:lnTo>
                    <a:pt x="2296" y="3592"/>
                  </a:lnTo>
                  <a:lnTo>
                    <a:pt x="2260" y="3601"/>
                  </a:lnTo>
                  <a:lnTo>
                    <a:pt x="2221" y="3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DAE5"/>
            </a:solidFill>
            <a:ln w="0">
              <a:solidFill>
                <a:srgbClr val="C6DA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Rectangle 214">
              <a:extLst>
                <a:ext uri="{FF2B5EF4-FFF2-40B4-BE49-F238E27FC236}">
                  <a16:creationId xmlns:a16="http://schemas.microsoft.com/office/drawing/2014/main" id="{23327295-F0C6-42B5-A745-877077522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665"/>
              <a:ext cx="155" cy="209"/>
            </a:xfrm>
            <a:prstGeom prst="rect">
              <a:avLst/>
            </a:pr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Rectangle 215">
              <a:extLst>
                <a:ext uri="{FF2B5EF4-FFF2-40B4-BE49-F238E27FC236}">
                  <a16:creationId xmlns:a16="http://schemas.microsoft.com/office/drawing/2014/main" id="{41C6298E-E7E2-432E-B3F6-B107B42A8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683"/>
              <a:ext cx="329" cy="17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Rectangle 216">
              <a:extLst>
                <a:ext uri="{FF2B5EF4-FFF2-40B4-BE49-F238E27FC236}">
                  <a16:creationId xmlns:a16="http://schemas.microsoft.com/office/drawing/2014/main" id="{217D84F4-DFCC-4675-8D80-52FA042BB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735"/>
              <a:ext cx="329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Rectangle 217">
              <a:extLst>
                <a:ext uri="{FF2B5EF4-FFF2-40B4-BE49-F238E27FC236}">
                  <a16:creationId xmlns:a16="http://schemas.microsoft.com/office/drawing/2014/main" id="{F817BF6A-EF5E-4AAF-8F76-96CE03FE6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787"/>
              <a:ext cx="329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Rectangle 218">
              <a:extLst>
                <a:ext uri="{FF2B5EF4-FFF2-40B4-BE49-F238E27FC236}">
                  <a16:creationId xmlns:a16="http://schemas.microsoft.com/office/drawing/2014/main" id="{AA1A789E-2D6C-4DB9-A048-8B179B14B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839"/>
              <a:ext cx="208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219">
              <a:extLst>
                <a:ext uri="{FF2B5EF4-FFF2-40B4-BE49-F238E27FC236}">
                  <a16:creationId xmlns:a16="http://schemas.microsoft.com/office/drawing/2014/main" id="{DFAC04D2-09EB-44E3-B437-6C2F424CD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" y="1593"/>
              <a:ext cx="24" cy="24"/>
            </a:xfrm>
            <a:custGeom>
              <a:avLst/>
              <a:gdLst>
                <a:gd name="T0" fmla="*/ 50 w 99"/>
                <a:gd name="T1" fmla="*/ 0 h 97"/>
                <a:gd name="T2" fmla="*/ 68 w 99"/>
                <a:gd name="T3" fmla="*/ 3 h 97"/>
                <a:gd name="T4" fmla="*/ 84 w 99"/>
                <a:gd name="T5" fmla="*/ 13 h 97"/>
                <a:gd name="T6" fmla="*/ 95 w 99"/>
                <a:gd name="T7" fmla="*/ 29 h 97"/>
                <a:gd name="T8" fmla="*/ 99 w 99"/>
                <a:gd name="T9" fmla="*/ 49 h 97"/>
                <a:gd name="T10" fmla="*/ 95 w 99"/>
                <a:gd name="T11" fmla="*/ 67 h 97"/>
                <a:gd name="T12" fmla="*/ 84 w 99"/>
                <a:gd name="T13" fmla="*/ 83 h 97"/>
                <a:gd name="T14" fmla="*/ 68 w 99"/>
                <a:gd name="T15" fmla="*/ 93 h 97"/>
                <a:gd name="T16" fmla="*/ 50 w 99"/>
                <a:gd name="T17" fmla="*/ 97 h 97"/>
                <a:gd name="T18" fmla="*/ 31 w 99"/>
                <a:gd name="T19" fmla="*/ 93 h 97"/>
                <a:gd name="T20" fmla="*/ 15 w 99"/>
                <a:gd name="T21" fmla="*/ 83 h 97"/>
                <a:gd name="T22" fmla="*/ 4 w 99"/>
                <a:gd name="T23" fmla="*/ 67 h 97"/>
                <a:gd name="T24" fmla="*/ 0 w 99"/>
                <a:gd name="T25" fmla="*/ 49 h 97"/>
                <a:gd name="T26" fmla="*/ 4 w 99"/>
                <a:gd name="T27" fmla="*/ 29 h 97"/>
                <a:gd name="T28" fmla="*/ 15 w 99"/>
                <a:gd name="T29" fmla="*/ 13 h 97"/>
                <a:gd name="T30" fmla="*/ 31 w 99"/>
                <a:gd name="T31" fmla="*/ 3 h 97"/>
                <a:gd name="T32" fmla="*/ 50 w 99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97">
                  <a:moveTo>
                    <a:pt x="50" y="0"/>
                  </a:moveTo>
                  <a:lnTo>
                    <a:pt x="68" y="3"/>
                  </a:lnTo>
                  <a:lnTo>
                    <a:pt x="84" y="13"/>
                  </a:lnTo>
                  <a:lnTo>
                    <a:pt x="95" y="29"/>
                  </a:lnTo>
                  <a:lnTo>
                    <a:pt x="99" y="49"/>
                  </a:lnTo>
                  <a:lnTo>
                    <a:pt x="95" y="67"/>
                  </a:lnTo>
                  <a:lnTo>
                    <a:pt x="84" y="83"/>
                  </a:lnTo>
                  <a:lnTo>
                    <a:pt x="68" y="93"/>
                  </a:lnTo>
                  <a:lnTo>
                    <a:pt x="50" y="97"/>
                  </a:lnTo>
                  <a:lnTo>
                    <a:pt x="31" y="93"/>
                  </a:lnTo>
                  <a:lnTo>
                    <a:pt x="15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5" y="13"/>
                  </a:lnTo>
                  <a:lnTo>
                    <a:pt x="31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220">
              <a:extLst>
                <a:ext uri="{FF2B5EF4-FFF2-40B4-BE49-F238E27FC236}">
                  <a16:creationId xmlns:a16="http://schemas.microsoft.com/office/drawing/2014/main" id="{5EB9A132-79B9-42E0-B796-79AB74603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" y="1593"/>
              <a:ext cx="25" cy="24"/>
            </a:xfrm>
            <a:custGeom>
              <a:avLst/>
              <a:gdLst>
                <a:gd name="T0" fmla="*/ 50 w 98"/>
                <a:gd name="T1" fmla="*/ 0 h 97"/>
                <a:gd name="T2" fmla="*/ 68 w 98"/>
                <a:gd name="T3" fmla="*/ 3 h 97"/>
                <a:gd name="T4" fmla="*/ 84 w 98"/>
                <a:gd name="T5" fmla="*/ 13 h 97"/>
                <a:gd name="T6" fmla="*/ 94 w 98"/>
                <a:gd name="T7" fmla="*/ 29 h 97"/>
                <a:gd name="T8" fmla="*/ 98 w 98"/>
                <a:gd name="T9" fmla="*/ 49 h 97"/>
                <a:gd name="T10" fmla="*/ 94 w 98"/>
                <a:gd name="T11" fmla="*/ 67 h 97"/>
                <a:gd name="T12" fmla="*/ 84 w 98"/>
                <a:gd name="T13" fmla="*/ 83 h 97"/>
                <a:gd name="T14" fmla="*/ 68 w 98"/>
                <a:gd name="T15" fmla="*/ 93 h 97"/>
                <a:gd name="T16" fmla="*/ 50 w 98"/>
                <a:gd name="T17" fmla="*/ 97 h 97"/>
                <a:gd name="T18" fmla="*/ 30 w 98"/>
                <a:gd name="T19" fmla="*/ 93 h 97"/>
                <a:gd name="T20" fmla="*/ 14 w 98"/>
                <a:gd name="T21" fmla="*/ 83 h 97"/>
                <a:gd name="T22" fmla="*/ 4 w 98"/>
                <a:gd name="T23" fmla="*/ 67 h 97"/>
                <a:gd name="T24" fmla="*/ 0 w 98"/>
                <a:gd name="T25" fmla="*/ 49 h 97"/>
                <a:gd name="T26" fmla="*/ 4 w 98"/>
                <a:gd name="T27" fmla="*/ 29 h 97"/>
                <a:gd name="T28" fmla="*/ 14 w 98"/>
                <a:gd name="T29" fmla="*/ 13 h 97"/>
                <a:gd name="T30" fmla="*/ 30 w 98"/>
                <a:gd name="T31" fmla="*/ 3 h 97"/>
                <a:gd name="T32" fmla="*/ 50 w 98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97">
                  <a:moveTo>
                    <a:pt x="50" y="0"/>
                  </a:moveTo>
                  <a:lnTo>
                    <a:pt x="68" y="3"/>
                  </a:lnTo>
                  <a:lnTo>
                    <a:pt x="84" y="13"/>
                  </a:lnTo>
                  <a:lnTo>
                    <a:pt x="94" y="29"/>
                  </a:lnTo>
                  <a:lnTo>
                    <a:pt x="98" y="49"/>
                  </a:lnTo>
                  <a:lnTo>
                    <a:pt x="94" y="67"/>
                  </a:lnTo>
                  <a:lnTo>
                    <a:pt x="84" y="83"/>
                  </a:lnTo>
                  <a:lnTo>
                    <a:pt x="68" y="93"/>
                  </a:lnTo>
                  <a:lnTo>
                    <a:pt x="50" y="97"/>
                  </a:lnTo>
                  <a:lnTo>
                    <a:pt x="30" y="93"/>
                  </a:lnTo>
                  <a:lnTo>
                    <a:pt x="14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4" y="13"/>
                  </a:lnTo>
                  <a:lnTo>
                    <a:pt x="30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221">
              <a:extLst>
                <a:ext uri="{FF2B5EF4-FFF2-40B4-BE49-F238E27FC236}">
                  <a16:creationId xmlns:a16="http://schemas.microsoft.com/office/drawing/2014/main" id="{72D4D6FD-4432-4A74-8FF2-0CB03F1FC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593"/>
              <a:ext cx="24" cy="24"/>
            </a:xfrm>
            <a:custGeom>
              <a:avLst/>
              <a:gdLst>
                <a:gd name="T0" fmla="*/ 48 w 98"/>
                <a:gd name="T1" fmla="*/ 0 h 97"/>
                <a:gd name="T2" fmla="*/ 68 w 98"/>
                <a:gd name="T3" fmla="*/ 3 h 97"/>
                <a:gd name="T4" fmla="*/ 83 w 98"/>
                <a:gd name="T5" fmla="*/ 13 h 97"/>
                <a:gd name="T6" fmla="*/ 94 w 98"/>
                <a:gd name="T7" fmla="*/ 29 h 97"/>
                <a:gd name="T8" fmla="*/ 98 w 98"/>
                <a:gd name="T9" fmla="*/ 49 h 97"/>
                <a:gd name="T10" fmla="*/ 94 w 98"/>
                <a:gd name="T11" fmla="*/ 67 h 97"/>
                <a:gd name="T12" fmla="*/ 83 w 98"/>
                <a:gd name="T13" fmla="*/ 83 h 97"/>
                <a:gd name="T14" fmla="*/ 68 w 98"/>
                <a:gd name="T15" fmla="*/ 93 h 97"/>
                <a:gd name="T16" fmla="*/ 48 w 98"/>
                <a:gd name="T17" fmla="*/ 97 h 97"/>
                <a:gd name="T18" fmla="*/ 30 w 98"/>
                <a:gd name="T19" fmla="*/ 93 h 97"/>
                <a:gd name="T20" fmla="*/ 14 w 98"/>
                <a:gd name="T21" fmla="*/ 83 h 97"/>
                <a:gd name="T22" fmla="*/ 4 w 98"/>
                <a:gd name="T23" fmla="*/ 67 h 97"/>
                <a:gd name="T24" fmla="*/ 0 w 98"/>
                <a:gd name="T25" fmla="*/ 49 h 97"/>
                <a:gd name="T26" fmla="*/ 4 w 98"/>
                <a:gd name="T27" fmla="*/ 29 h 97"/>
                <a:gd name="T28" fmla="*/ 14 w 98"/>
                <a:gd name="T29" fmla="*/ 13 h 97"/>
                <a:gd name="T30" fmla="*/ 30 w 98"/>
                <a:gd name="T31" fmla="*/ 3 h 97"/>
                <a:gd name="T32" fmla="*/ 48 w 98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97">
                  <a:moveTo>
                    <a:pt x="48" y="0"/>
                  </a:moveTo>
                  <a:lnTo>
                    <a:pt x="68" y="3"/>
                  </a:lnTo>
                  <a:lnTo>
                    <a:pt x="83" y="13"/>
                  </a:lnTo>
                  <a:lnTo>
                    <a:pt x="94" y="29"/>
                  </a:lnTo>
                  <a:lnTo>
                    <a:pt x="98" y="49"/>
                  </a:lnTo>
                  <a:lnTo>
                    <a:pt x="94" y="67"/>
                  </a:lnTo>
                  <a:lnTo>
                    <a:pt x="83" y="83"/>
                  </a:lnTo>
                  <a:lnTo>
                    <a:pt x="68" y="93"/>
                  </a:lnTo>
                  <a:lnTo>
                    <a:pt x="48" y="97"/>
                  </a:lnTo>
                  <a:lnTo>
                    <a:pt x="30" y="93"/>
                  </a:lnTo>
                  <a:lnTo>
                    <a:pt x="14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4" y="13"/>
                  </a:lnTo>
                  <a:lnTo>
                    <a:pt x="30" y="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Rectangle 222">
              <a:extLst>
                <a:ext uri="{FF2B5EF4-FFF2-40B4-BE49-F238E27FC236}">
                  <a16:creationId xmlns:a16="http://schemas.microsoft.com/office/drawing/2014/main" id="{6379378F-884D-43F2-8622-7563E0D4D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943"/>
              <a:ext cx="519" cy="105"/>
            </a:xfrm>
            <a:prstGeom prst="rect">
              <a:avLst/>
            </a:prstGeom>
            <a:solidFill>
              <a:srgbClr val="23C181"/>
            </a:solidFill>
            <a:ln w="0">
              <a:solidFill>
                <a:srgbClr val="23C1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Rectangle 223">
              <a:extLst>
                <a:ext uri="{FF2B5EF4-FFF2-40B4-BE49-F238E27FC236}">
                  <a16:creationId xmlns:a16="http://schemas.microsoft.com/office/drawing/2014/main" id="{A08A2FB3-977C-45C6-9440-9AD1943B4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2100"/>
              <a:ext cx="69" cy="260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Rectangle 224">
              <a:extLst>
                <a:ext uri="{FF2B5EF4-FFF2-40B4-BE49-F238E27FC236}">
                  <a16:creationId xmlns:a16="http://schemas.microsoft.com/office/drawing/2014/main" id="{F8215BA4-984B-4ADC-BC16-A5E16E019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2152"/>
              <a:ext cx="52" cy="208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Rectangle 225">
              <a:extLst>
                <a:ext uri="{FF2B5EF4-FFF2-40B4-BE49-F238E27FC236}">
                  <a16:creationId xmlns:a16="http://schemas.microsoft.com/office/drawing/2014/main" id="{E3105A23-3148-4746-AC84-01F485DBA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2221"/>
              <a:ext cx="69" cy="139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Rectangle 226">
              <a:extLst>
                <a:ext uri="{FF2B5EF4-FFF2-40B4-BE49-F238E27FC236}">
                  <a16:creationId xmlns:a16="http://schemas.microsoft.com/office/drawing/2014/main" id="{96359ECC-F95A-4B19-8708-15FFE4AA0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" y="2186"/>
              <a:ext cx="52" cy="174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Rectangle 227">
              <a:extLst>
                <a:ext uri="{FF2B5EF4-FFF2-40B4-BE49-F238E27FC236}">
                  <a16:creationId xmlns:a16="http://schemas.microsoft.com/office/drawing/2014/main" id="{D5A27BF9-6D45-4369-9420-9EA05C4F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" y="2256"/>
              <a:ext cx="69" cy="104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228">
              <a:extLst>
                <a:ext uri="{FF2B5EF4-FFF2-40B4-BE49-F238E27FC236}">
                  <a16:creationId xmlns:a16="http://schemas.microsoft.com/office/drawing/2014/main" id="{864077E7-0C65-4A53-8D2A-8436E44E0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2461"/>
              <a:ext cx="55" cy="56"/>
            </a:xfrm>
            <a:custGeom>
              <a:avLst/>
              <a:gdLst>
                <a:gd name="T0" fmla="*/ 111 w 221"/>
                <a:gd name="T1" fmla="*/ 0 h 223"/>
                <a:gd name="T2" fmla="*/ 139 w 221"/>
                <a:gd name="T3" fmla="*/ 4 h 223"/>
                <a:gd name="T4" fmla="*/ 166 w 221"/>
                <a:gd name="T5" fmla="*/ 15 h 223"/>
                <a:gd name="T6" fmla="*/ 189 w 221"/>
                <a:gd name="T7" fmla="*/ 33 h 223"/>
                <a:gd name="T8" fmla="*/ 206 w 221"/>
                <a:gd name="T9" fmla="*/ 55 h 223"/>
                <a:gd name="T10" fmla="*/ 217 w 221"/>
                <a:gd name="T11" fmla="*/ 81 h 223"/>
                <a:gd name="T12" fmla="*/ 221 w 221"/>
                <a:gd name="T13" fmla="*/ 111 h 223"/>
                <a:gd name="T14" fmla="*/ 217 w 221"/>
                <a:gd name="T15" fmla="*/ 140 h 223"/>
                <a:gd name="T16" fmla="*/ 206 w 221"/>
                <a:gd name="T17" fmla="*/ 168 h 223"/>
                <a:gd name="T18" fmla="*/ 189 w 221"/>
                <a:gd name="T19" fmla="*/ 190 h 223"/>
                <a:gd name="T20" fmla="*/ 166 w 221"/>
                <a:gd name="T21" fmla="*/ 207 h 223"/>
                <a:gd name="T22" fmla="*/ 139 w 221"/>
                <a:gd name="T23" fmla="*/ 219 h 223"/>
                <a:gd name="T24" fmla="*/ 111 w 221"/>
                <a:gd name="T25" fmla="*/ 223 h 223"/>
                <a:gd name="T26" fmla="*/ 81 w 221"/>
                <a:gd name="T27" fmla="*/ 219 h 223"/>
                <a:gd name="T28" fmla="*/ 55 w 221"/>
                <a:gd name="T29" fmla="*/ 207 h 223"/>
                <a:gd name="T30" fmla="*/ 31 w 221"/>
                <a:gd name="T31" fmla="*/ 190 h 223"/>
                <a:gd name="T32" fmla="*/ 14 w 221"/>
                <a:gd name="T33" fmla="*/ 168 h 223"/>
                <a:gd name="T34" fmla="*/ 4 w 221"/>
                <a:gd name="T35" fmla="*/ 140 h 223"/>
                <a:gd name="T36" fmla="*/ 0 w 221"/>
                <a:gd name="T37" fmla="*/ 111 h 223"/>
                <a:gd name="T38" fmla="*/ 4 w 221"/>
                <a:gd name="T39" fmla="*/ 81 h 223"/>
                <a:gd name="T40" fmla="*/ 14 w 221"/>
                <a:gd name="T41" fmla="*/ 55 h 223"/>
                <a:gd name="T42" fmla="*/ 31 w 221"/>
                <a:gd name="T43" fmla="*/ 33 h 223"/>
                <a:gd name="T44" fmla="*/ 55 w 221"/>
                <a:gd name="T45" fmla="*/ 15 h 223"/>
                <a:gd name="T46" fmla="*/ 81 w 221"/>
                <a:gd name="T47" fmla="*/ 4 h 223"/>
                <a:gd name="T48" fmla="*/ 111 w 221"/>
                <a:gd name="T4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1" h="223">
                  <a:moveTo>
                    <a:pt x="111" y="0"/>
                  </a:moveTo>
                  <a:lnTo>
                    <a:pt x="139" y="4"/>
                  </a:lnTo>
                  <a:lnTo>
                    <a:pt x="166" y="15"/>
                  </a:lnTo>
                  <a:lnTo>
                    <a:pt x="189" y="33"/>
                  </a:lnTo>
                  <a:lnTo>
                    <a:pt x="206" y="55"/>
                  </a:lnTo>
                  <a:lnTo>
                    <a:pt x="217" y="81"/>
                  </a:lnTo>
                  <a:lnTo>
                    <a:pt x="221" y="111"/>
                  </a:lnTo>
                  <a:lnTo>
                    <a:pt x="217" y="140"/>
                  </a:lnTo>
                  <a:lnTo>
                    <a:pt x="206" y="168"/>
                  </a:lnTo>
                  <a:lnTo>
                    <a:pt x="189" y="190"/>
                  </a:lnTo>
                  <a:lnTo>
                    <a:pt x="166" y="207"/>
                  </a:lnTo>
                  <a:lnTo>
                    <a:pt x="139" y="219"/>
                  </a:lnTo>
                  <a:lnTo>
                    <a:pt x="111" y="223"/>
                  </a:lnTo>
                  <a:lnTo>
                    <a:pt x="81" y="219"/>
                  </a:lnTo>
                  <a:lnTo>
                    <a:pt x="55" y="207"/>
                  </a:lnTo>
                  <a:lnTo>
                    <a:pt x="31" y="190"/>
                  </a:lnTo>
                  <a:lnTo>
                    <a:pt x="14" y="168"/>
                  </a:lnTo>
                  <a:lnTo>
                    <a:pt x="4" y="140"/>
                  </a:lnTo>
                  <a:lnTo>
                    <a:pt x="0" y="111"/>
                  </a:lnTo>
                  <a:lnTo>
                    <a:pt x="4" y="81"/>
                  </a:lnTo>
                  <a:lnTo>
                    <a:pt x="14" y="55"/>
                  </a:lnTo>
                  <a:lnTo>
                    <a:pt x="31" y="33"/>
                  </a:lnTo>
                  <a:lnTo>
                    <a:pt x="55" y="15"/>
                  </a:lnTo>
                  <a:lnTo>
                    <a:pt x="81" y="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8" name="Group 39">
            <a:extLst>
              <a:ext uri="{FF2B5EF4-FFF2-40B4-BE49-F238E27FC236}">
                <a16:creationId xmlns:a16="http://schemas.microsoft.com/office/drawing/2014/main" id="{2CE354AD-CD69-45D3-B67D-3776F8EA40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0195" y="4513986"/>
            <a:ext cx="363457" cy="630468"/>
            <a:chOff x="1761" y="136"/>
            <a:chExt cx="594" cy="1041"/>
          </a:xfrm>
        </p:grpSpPr>
        <p:sp>
          <p:nvSpPr>
            <p:cNvPr id="99" name="AutoShape 38">
              <a:extLst>
                <a:ext uri="{FF2B5EF4-FFF2-40B4-BE49-F238E27FC236}">
                  <a16:creationId xmlns:a16="http://schemas.microsoft.com/office/drawing/2014/main" id="{40F3A466-1F7B-4322-98BF-C8C1C86758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63" y="136"/>
              <a:ext cx="592" cy="1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41">
              <a:extLst>
                <a:ext uri="{FF2B5EF4-FFF2-40B4-BE49-F238E27FC236}">
                  <a16:creationId xmlns:a16="http://schemas.microsoft.com/office/drawing/2014/main" id="{CFE23A0B-C56A-4706-9377-6782C2594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" y="136"/>
              <a:ext cx="593" cy="1041"/>
            </a:xfrm>
            <a:custGeom>
              <a:avLst/>
              <a:gdLst>
                <a:gd name="T0" fmla="*/ 202 w 2364"/>
                <a:gd name="T1" fmla="*/ 0 h 4164"/>
                <a:gd name="T2" fmla="*/ 2163 w 2364"/>
                <a:gd name="T3" fmla="*/ 0 h 4164"/>
                <a:gd name="T4" fmla="*/ 2197 w 2364"/>
                <a:gd name="T5" fmla="*/ 1 h 4164"/>
                <a:gd name="T6" fmla="*/ 2229 w 2364"/>
                <a:gd name="T7" fmla="*/ 8 h 4164"/>
                <a:gd name="T8" fmla="*/ 2258 w 2364"/>
                <a:gd name="T9" fmla="*/ 16 h 4164"/>
                <a:gd name="T10" fmla="*/ 2284 w 2364"/>
                <a:gd name="T11" fmla="*/ 29 h 4164"/>
                <a:gd name="T12" fmla="*/ 2308 w 2364"/>
                <a:gd name="T13" fmla="*/ 45 h 4164"/>
                <a:gd name="T14" fmla="*/ 2327 w 2364"/>
                <a:gd name="T15" fmla="*/ 66 h 4164"/>
                <a:gd name="T16" fmla="*/ 2344 w 2364"/>
                <a:gd name="T17" fmla="*/ 90 h 4164"/>
                <a:gd name="T18" fmla="*/ 2355 w 2364"/>
                <a:gd name="T19" fmla="*/ 116 h 4164"/>
                <a:gd name="T20" fmla="*/ 2361 w 2364"/>
                <a:gd name="T21" fmla="*/ 146 h 4164"/>
                <a:gd name="T22" fmla="*/ 2364 w 2364"/>
                <a:gd name="T23" fmla="*/ 180 h 4164"/>
                <a:gd name="T24" fmla="*/ 2364 w 2364"/>
                <a:gd name="T25" fmla="*/ 3984 h 4164"/>
                <a:gd name="T26" fmla="*/ 2361 w 2364"/>
                <a:gd name="T27" fmla="*/ 4018 h 4164"/>
                <a:gd name="T28" fmla="*/ 2355 w 2364"/>
                <a:gd name="T29" fmla="*/ 4048 h 4164"/>
                <a:gd name="T30" fmla="*/ 2344 w 2364"/>
                <a:gd name="T31" fmla="*/ 4074 h 4164"/>
                <a:gd name="T32" fmla="*/ 2327 w 2364"/>
                <a:gd name="T33" fmla="*/ 4098 h 4164"/>
                <a:gd name="T34" fmla="*/ 2308 w 2364"/>
                <a:gd name="T35" fmla="*/ 4119 h 4164"/>
                <a:gd name="T36" fmla="*/ 2284 w 2364"/>
                <a:gd name="T37" fmla="*/ 4135 h 4164"/>
                <a:gd name="T38" fmla="*/ 2258 w 2364"/>
                <a:gd name="T39" fmla="*/ 4148 h 4164"/>
                <a:gd name="T40" fmla="*/ 2229 w 2364"/>
                <a:gd name="T41" fmla="*/ 4156 h 4164"/>
                <a:gd name="T42" fmla="*/ 2197 w 2364"/>
                <a:gd name="T43" fmla="*/ 4163 h 4164"/>
                <a:gd name="T44" fmla="*/ 2163 w 2364"/>
                <a:gd name="T45" fmla="*/ 4164 h 4164"/>
                <a:gd name="T46" fmla="*/ 202 w 2364"/>
                <a:gd name="T47" fmla="*/ 4164 h 4164"/>
                <a:gd name="T48" fmla="*/ 168 w 2364"/>
                <a:gd name="T49" fmla="*/ 4163 h 4164"/>
                <a:gd name="T50" fmla="*/ 135 w 2364"/>
                <a:gd name="T51" fmla="*/ 4156 h 4164"/>
                <a:gd name="T52" fmla="*/ 106 w 2364"/>
                <a:gd name="T53" fmla="*/ 4148 h 4164"/>
                <a:gd name="T54" fmla="*/ 79 w 2364"/>
                <a:gd name="T55" fmla="*/ 4135 h 4164"/>
                <a:gd name="T56" fmla="*/ 57 w 2364"/>
                <a:gd name="T57" fmla="*/ 4119 h 4164"/>
                <a:gd name="T58" fmla="*/ 36 w 2364"/>
                <a:gd name="T59" fmla="*/ 4098 h 4164"/>
                <a:gd name="T60" fmla="*/ 21 w 2364"/>
                <a:gd name="T61" fmla="*/ 4074 h 4164"/>
                <a:gd name="T62" fmla="*/ 10 w 2364"/>
                <a:gd name="T63" fmla="*/ 4048 h 4164"/>
                <a:gd name="T64" fmla="*/ 2 w 2364"/>
                <a:gd name="T65" fmla="*/ 4018 h 4164"/>
                <a:gd name="T66" fmla="*/ 0 w 2364"/>
                <a:gd name="T67" fmla="*/ 3984 h 4164"/>
                <a:gd name="T68" fmla="*/ 0 w 2364"/>
                <a:gd name="T69" fmla="*/ 180 h 4164"/>
                <a:gd name="T70" fmla="*/ 2 w 2364"/>
                <a:gd name="T71" fmla="*/ 146 h 4164"/>
                <a:gd name="T72" fmla="*/ 10 w 2364"/>
                <a:gd name="T73" fmla="*/ 116 h 4164"/>
                <a:gd name="T74" fmla="*/ 21 w 2364"/>
                <a:gd name="T75" fmla="*/ 90 h 4164"/>
                <a:gd name="T76" fmla="*/ 36 w 2364"/>
                <a:gd name="T77" fmla="*/ 66 h 4164"/>
                <a:gd name="T78" fmla="*/ 57 w 2364"/>
                <a:gd name="T79" fmla="*/ 45 h 4164"/>
                <a:gd name="T80" fmla="*/ 79 w 2364"/>
                <a:gd name="T81" fmla="*/ 29 h 4164"/>
                <a:gd name="T82" fmla="*/ 106 w 2364"/>
                <a:gd name="T83" fmla="*/ 16 h 4164"/>
                <a:gd name="T84" fmla="*/ 135 w 2364"/>
                <a:gd name="T85" fmla="*/ 8 h 4164"/>
                <a:gd name="T86" fmla="*/ 168 w 2364"/>
                <a:gd name="T87" fmla="*/ 1 h 4164"/>
                <a:gd name="T88" fmla="*/ 202 w 2364"/>
                <a:gd name="T89" fmla="*/ 0 h 4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64" h="4164">
                  <a:moveTo>
                    <a:pt x="202" y="0"/>
                  </a:moveTo>
                  <a:lnTo>
                    <a:pt x="2163" y="0"/>
                  </a:lnTo>
                  <a:lnTo>
                    <a:pt x="2197" y="1"/>
                  </a:lnTo>
                  <a:lnTo>
                    <a:pt x="2229" y="8"/>
                  </a:lnTo>
                  <a:lnTo>
                    <a:pt x="2258" y="16"/>
                  </a:lnTo>
                  <a:lnTo>
                    <a:pt x="2284" y="29"/>
                  </a:lnTo>
                  <a:lnTo>
                    <a:pt x="2308" y="45"/>
                  </a:lnTo>
                  <a:lnTo>
                    <a:pt x="2327" y="66"/>
                  </a:lnTo>
                  <a:lnTo>
                    <a:pt x="2344" y="90"/>
                  </a:lnTo>
                  <a:lnTo>
                    <a:pt x="2355" y="116"/>
                  </a:lnTo>
                  <a:lnTo>
                    <a:pt x="2361" y="146"/>
                  </a:lnTo>
                  <a:lnTo>
                    <a:pt x="2364" y="180"/>
                  </a:lnTo>
                  <a:lnTo>
                    <a:pt x="2364" y="3984"/>
                  </a:lnTo>
                  <a:lnTo>
                    <a:pt x="2361" y="4018"/>
                  </a:lnTo>
                  <a:lnTo>
                    <a:pt x="2355" y="4048"/>
                  </a:lnTo>
                  <a:lnTo>
                    <a:pt x="2344" y="4074"/>
                  </a:lnTo>
                  <a:lnTo>
                    <a:pt x="2327" y="4098"/>
                  </a:lnTo>
                  <a:lnTo>
                    <a:pt x="2308" y="4119"/>
                  </a:lnTo>
                  <a:lnTo>
                    <a:pt x="2284" y="4135"/>
                  </a:lnTo>
                  <a:lnTo>
                    <a:pt x="2258" y="4148"/>
                  </a:lnTo>
                  <a:lnTo>
                    <a:pt x="2229" y="4156"/>
                  </a:lnTo>
                  <a:lnTo>
                    <a:pt x="2197" y="4163"/>
                  </a:lnTo>
                  <a:lnTo>
                    <a:pt x="2163" y="4164"/>
                  </a:lnTo>
                  <a:lnTo>
                    <a:pt x="202" y="4164"/>
                  </a:lnTo>
                  <a:lnTo>
                    <a:pt x="168" y="4163"/>
                  </a:lnTo>
                  <a:lnTo>
                    <a:pt x="135" y="4156"/>
                  </a:lnTo>
                  <a:lnTo>
                    <a:pt x="106" y="4148"/>
                  </a:lnTo>
                  <a:lnTo>
                    <a:pt x="79" y="4135"/>
                  </a:lnTo>
                  <a:lnTo>
                    <a:pt x="57" y="4119"/>
                  </a:lnTo>
                  <a:lnTo>
                    <a:pt x="36" y="4098"/>
                  </a:lnTo>
                  <a:lnTo>
                    <a:pt x="21" y="4074"/>
                  </a:lnTo>
                  <a:lnTo>
                    <a:pt x="10" y="4048"/>
                  </a:lnTo>
                  <a:lnTo>
                    <a:pt x="2" y="4018"/>
                  </a:lnTo>
                  <a:lnTo>
                    <a:pt x="0" y="3984"/>
                  </a:lnTo>
                  <a:lnTo>
                    <a:pt x="0" y="180"/>
                  </a:lnTo>
                  <a:lnTo>
                    <a:pt x="2" y="146"/>
                  </a:lnTo>
                  <a:lnTo>
                    <a:pt x="10" y="116"/>
                  </a:lnTo>
                  <a:lnTo>
                    <a:pt x="21" y="90"/>
                  </a:lnTo>
                  <a:lnTo>
                    <a:pt x="36" y="66"/>
                  </a:lnTo>
                  <a:lnTo>
                    <a:pt x="57" y="45"/>
                  </a:lnTo>
                  <a:lnTo>
                    <a:pt x="79" y="29"/>
                  </a:lnTo>
                  <a:lnTo>
                    <a:pt x="106" y="16"/>
                  </a:lnTo>
                  <a:lnTo>
                    <a:pt x="135" y="8"/>
                  </a:lnTo>
                  <a:lnTo>
                    <a:pt x="168" y="1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E6F0F4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42">
              <a:extLst>
                <a:ext uri="{FF2B5EF4-FFF2-40B4-BE49-F238E27FC236}">
                  <a16:creationId xmlns:a16="http://schemas.microsoft.com/office/drawing/2014/main" id="{A51AF6EB-9BBD-44FF-82C7-19BE2D752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" y="136"/>
              <a:ext cx="539" cy="1039"/>
            </a:xfrm>
            <a:custGeom>
              <a:avLst/>
              <a:gdLst>
                <a:gd name="T0" fmla="*/ 0 w 2156"/>
                <a:gd name="T1" fmla="*/ 0 h 4156"/>
                <a:gd name="T2" fmla="*/ 1955 w 2156"/>
                <a:gd name="T3" fmla="*/ 0 h 4156"/>
                <a:gd name="T4" fmla="*/ 1989 w 2156"/>
                <a:gd name="T5" fmla="*/ 1 h 4156"/>
                <a:gd name="T6" fmla="*/ 2021 w 2156"/>
                <a:gd name="T7" fmla="*/ 8 h 4156"/>
                <a:gd name="T8" fmla="*/ 2050 w 2156"/>
                <a:gd name="T9" fmla="*/ 16 h 4156"/>
                <a:gd name="T10" fmla="*/ 2076 w 2156"/>
                <a:gd name="T11" fmla="*/ 29 h 4156"/>
                <a:gd name="T12" fmla="*/ 2100 w 2156"/>
                <a:gd name="T13" fmla="*/ 45 h 4156"/>
                <a:gd name="T14" fmla="*/ 2119 w 2156"/>
                <a:gd name="T15" fmla="*/ 66 h 4156"/>
                <a:gd name="T16" fmla="*/ 2136 w 2156"/>
                <a:gd name="T17" fmla="*/ 90 h 4156"/>
                <a:gd name="T18" fmla="*/ 2147 w 2156"/>
                <a:gd name="T19" fmla="*/ 116 h 4156"/>
                <a:gd name="T20" fmla="*/ 2153 w 2156"/>
                <a:gd name="T21" fmla="*/ 146 h 4156"/>
                <a:gd name="T22" fmla="*/ 2156 w 2156"/>
                <a:gd name="T23" fmla="*/ 180 h 4156"/>
                <a:gd name="T24" fmla="*/ 2156 w 2156"/>
                <a:gd name="T25" fmla="*/ 3976 h 4156"/>
                <a:gd name="T26" fmla="*/ 2153 w 2156"/>
                <a:gd name="T27" fmla="*/ 4010 h 4156"/>
                <a:gd name="T28" fmla="*/ 2147 w 2156"/>
                <a:gd name="T29" fmla="*/ 4040 h 4156"/>
                <a:gd name="T30" fmla="*/ 2136 w 2156"/>
                <a:gd name="T31" fmla="*/ 4068 h 4156"/>
                <a:gd name="T32" fmla="*/ 2119 w 2156"/>
                <a:gd name="T33" fmla="*/ 4091 h 4156"/>
                <a:gd name="T34" fmla="*/ 2100 w 2156"/>
                <a:gd name="T35" fmla="*/ 4111 h 4156"/>
                <a:gd name="T36" fmla="*/ 2076 w 2156"/>
                <a:gd name="T37" fmla="*/ 4127 h 4156"/>
                <a:gd name="T38" fmla="*/ 2050 w 2156"/>
                <a:gd name="T39" fmla="*/ 4140 h 4156"/>
                <a:gd name="T40" fmla="*/ 2021 w 2156"/>
                <a:gd name="T41" fmla="*/ 4150 h 4156"/>
                <a:gd name="T42" fmla="*/ 1989 w 2156"/>
                <a:gd name="T43" fmla="*/ 4155 h 4156"/>
                <a:gd name="T44" fmla="*/ 1955 w 2156"/>
                <a:gd name="T45" fmla="*/ 4156 h 4156"/>
                <a:gd name="T46" fmla="*/ 0 w 2156"/>
                <a:gd name="T47" fmla="*/ 4156 h 4156"/>
                <a:gd name="T48" fmla="*/ 0 w 2156"/>
                <a:gd name="T49" fmla="*/ 0 h 4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6" h="4156">
                  <a:moveTo>
                    <a:pt x="0" y="0"/>
                  </a:moveTo>
                  <a:lnTo>
                    <a:pt x="1955" y="0"/>
                  </a:lnTo>
                  <a:lnTo>
                    <a:pt x="1989" y="1"/>
                  </a:lnTo>
                  <a:lnTo>
                    <a:pt x="2021" y="8"/>
                  </a:lnTo>
                  <a:lnTo>
                    <a:pt x="2050" y="16"/>
                  </a:lnTo>
                  <a:lnTo>
                    <a:pt x="2076" y="29"/>
                  </a:lnTo>
                  <a:lnTo>
                    <a:pt x="2100" y="45"/>
                  </a:lnTo>
                  <a:lnTo>
                    <a:pt x="2119" y="66"/>
                  </a:lnTo>
                  <a:lnTo>
                    <a:pt x="2136" y="90"/>
                  </a:lnTo>
                  <a:lnTo>
                    <a:pt x="2147" y="116"/>
                  </a:lnTo>
                  <a:lnTo>
                    <a:pt x="2153" y="146"/>
                  </a:lnTo>
                  <a:lnTo>
                    <a:pt x="2156" y="180"/>
                  </a:lnTo>
                  <a:lnTo>
                    <a:pt x="2156" y="3976"/>
                  </a:lnTo>
                  <a:lnTo>
                    <a:pt x="2153" y="4010"/>
                  </a:lnTo>
                  <a:lnTo>
                    <a:pt x="2147" y="4040"/>
                  </a:lnTo>
                  <a:lnTo>
                    <a:pt x="2136" y="4068"/>
                  </a:lnTo>
                  <a:lnTo>
                    <a:pt x="2119" y="4091"/>
                  </a:lnTo>
                  <a:lnTo>
                    <a:pt x="2100" y="4111"/>
                  </a:lnTo>
                  <a:lnTo>
                    <a:pt x="2076" y="4127"/>
                  </a:lnTo>
                  <a:lnTo>
                    <a:pt x="2050" y="4140"/>
                  </a:lnTo>
                  <a:lnTo>
                    <a:pt x="2021" y="4150"/>
                  </a:lnTo>
                  <a:lnTo>
                    <a:pt x="1989" y="4155"/>
                  </a:lnTo>
                  <a:lnTo>
                    <a:pt x="1955" y="4156"/>
                  </a:lnTo>
                  <a:lnTo>
                    <a:pt x="0" y="4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F0F4"/>
            </a:solidFill>
            <a:ln w="0">
              <a:solidFill>
                <a:srgbClr val="E6F0F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Rectangle 43">
              <a:extLst>
                <a:ext uri="{FF2B5EF4-FFF2-40B4-BE49-F238E27FC236}">
                  <a16:creationId xmlns:a16="http://schemas.microsoft.com/office/drawing/2014/main" id="{20237A10-43F1-4640-A6F3-805B5F8A8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" y="223"/>
              <a:ext cx="591" cy="815"/>
            </a:xfrm>
            <a:prstGeom prst="rect">
              <a:avLst/>
            </a:pr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Freeform 44">
              <a:extLst>
                <a:ext uri="{FF2B5EF4-FFF2-40B4-BE49-F238E27FC236}">
                  <a16:creationId xmlns:a16="http://schemas.microsoft.com/office/drawing/2014/main" id="{97E11500-9618-43B7-B1DD-10E83BA63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" y="223"/>
              <a:ext cx="591" cy="815"/>
            </a:xfrm>
            <a:custGeom>
              <a:avLst/>
              <a:gdLst>
                <a:gd name="T0" fmla="*/ 0 w 2364"/>
                <a:gd name="T1" fmla="*/ 0 h 3262"/>
                <a:gd name="T2" fmla="*/ 2364 w 2364"/>
                <a:gd name="T3" fmla="*/ 0 h 3262"/>
                <a:gd name="T4" fmla="*/ 2364 w 2364"/>
                <a:gd name="T5" fmla="*/ 3262 h 3262"/>
                <a:gd name="T6" fmla="*/ 0 w 2364"/>
                <a:gd name="T7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4" h="3262">
                  <a:moveTo>
                    <a:pt x="0" y="0"/>
                  </a:moveTo>
                  <a:lnTo>
                    <a:pt x="2364" y="0"/>
                  </a:lnTo>
                  <a:lnTo>
                    <a:pt x="2364" y="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BCC4"/>
            </a:solidFill>
            <a:ln w="0">
              <a:solidFill>
                <a:srgbClr val="95BCC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Rectangle 45">
              <a:extLst>
                <a:ext uri="{FF2B5EF4-FFF2-40B4-BE49-F238E27FC236}">
                  <a16:creationId xmlns:a16="http://schemas.microsoft.com/office/drawing/2014/main" id="{D3824044-CAB2-4C85-9632-54A9F708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223"/>
              <a:ext cx="522" cy="815"/>
            </a:xfrm>
            <a:prstGeom prst="rect">
              <a:avLst/>
            </a:prstGeom>
            <a:solidFill>
              <a:srgbClr val="114A70"/>
            </a:solidFill>
            <a:ln w="0">
              <a:solidFill>
                <a:srgbClr val="114A7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C697744C-4BC4-4C33-9432-41DE4CC61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" y="223"/>
              <a:ext cx="522" cy="815"/>
            </a:xfrm>
            <a:custGeom>
              <a:avLst/>
              <a:gdLst>
                <a:gd name="T0" fmla="*/ 0 w 2086"/>
                <a:gd name="T1" fmla="*/ 0 h 3262"/>
                <a:gd name="T2" fmla="*/ 2086 w 2086"/>
                <a:gd name="T3" fmla="*/ 0 h 3262"/>
                <a:gd name="T4" fmla="*/ 2086 w 2086"/>
                <a:gd name="T5" fmla="*/ 3262 h 3262"/>
                <a:gd name="T6" fmla="*/ 0 w 2086"/>
                <a:gd name="T7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6" h="3262">
                  <a:moveTo>
                    <a:pt x="0" y="0"/>
                  </a:moveTo>
                  <a:lnTo>
                    <a:pt x="2086" y="0"/>
                  </a:lnTo>
                  <a:lnTo>
                    <a:pt x="2086" y="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47">
              <a:extLst>
                <a:ext uri="{FF2B5EF4-FFF2-40B4-BE49-F238E27FC236}">
                  <a16:creationId xmlns:a16="http://schemas.microsoft.com/office/drawing/2014/main" id="{6945F64B-5D02-49D9-99CB-38D75A1B8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375"/>
              <a:ext cx="290" cy="403"/>
            </a:xfrm>
            <a:custGeom>
              <a:avLst/>
              <a:gdLst>
                <a:gd name="T0" fmla="*/ 258 w 1162"/>
                <a:gd name="T1" fmla="*/ 0 h 1609"/>
                <a:gd name="T2" fmla="*/ 453 w 1162"/>
                <a:gd name="T3" fmla="*/ 333 h 1609"/>
                <a:gd name="T4" fmla="*/ 423 w 1162"/>
                <a:gd name="T5" fmla="*/ 388 h 1609"/>
                <a:gd name="T6" fmla="*/ 398 w 1162"/>
                <a:gd name="T7" fmla="*/ 446 h 1609"/>
                <a:gd name="T8" fmla="*/ 380 w 1162"/>
                <a:gd name="T9" fmla="*/ 507 h 1609"/>
                <a:gd name="T10" fmla="*/ 368 w 1162"/>
                <a:gd name="T11" fmla="*/ 570 h 1609"/>
                <a:gd name="T12" fmla="*/ 363 w 1162"/>
                <a:gd name="T13" fmla="*/ 633 h 1609"/>
                <a:gd name="T14" fmla="*/ 364 w 1162"/>
                <a:gd name="T15" fmla="*/ 696 h 1609"/>
                <a:gd name="T16" fmla="*/ 372 w 1162"/>
                <a:gd name="T17" fmla="*/ 761 h 1609"/>
                <a:gd name="T18" fmla="*/ 387 w 1162"/>
                <a:gd name="T19" fmla="*/ 822 h 1609"/>
                <a:gd name="T20" fmla="*/ 410 w 1162"/>
                <a:gd name="T21" fmla="*/ 884 h 1609"/>
                <a:gd name="T22" fmla="*/ 439 w 1162"/>
                <a:gd name="T23" fmla="*/ 944 h 1609"/>
                <a:gd name="T24" fmla="*/ 472 w 1162"/>
                <a:gd name="T25" fmla="*/ 997 h 1609"/>
                <a:gd name="T26" fmla="*/ 508 w 1162"/>
                <a:gd name="T27" fmla="*/ 1043 h 1609"/>
                <a:gd name="T28" fmla="*/ 550 w 1162"/>
                <a:gd name="T29" fmla="*/ 1086 h 1609"/>
                <a:gd name="T30" fmla="*/ 594 w 1162"/>
                <a:gd name="T31" fmla="*/ 1124 h 1609"/>
                <a:gd name="T32" fmla="*/ 643 w 1162"/>
                <a:gd name="T33" fmla="*/ 1157 h 1609"/>
                <a:gd name="T34" fmla="*/ 693 w 1162"/>
                <a:gd name="T35" fmla="*/ 1185 h 1609"/>
                <a:gd name="T36" fmla="*/ 745 w 1162"/>
                <a:gd name="T37" fmla="*/ 1209 h 1609"/>
                <a:gd name="T38" fmla="*/ 799 w 1162"/>
                <a:gd name="T39" fmla="*/ 1226 h 1609"/>
                <a:gd name="T40" fmla="*/ 855 w 1162"/>
                <a:gd name="T41" fmla="*/ 1239 h 1609"/>
                <a:gd name="T42" fmla="*/ 911 w 1162"/>
                <a:gd name="T43" fmla="*/ 1246 h 1609"/>
                <a:gd name="T44" fmla="*/ 967 w 1162"/>
                <a:gd name="T45" fmla="*/ 1249 h 1609"/>
                <a:gd name="T46" fmla="*/ 1162 w 1162"/>
                <a:gd name="T47" fmla="*/ 1588 h 1609"/>
                <a:gd name="T48" fmla="*/ 1088 w 1162"/>
                <a:gd name="T49" fmla="*/ 1601 h 1609"/>
                <a:gd name="T50" fmla="*/ 1013 w 1162"/>
                <a:gd name="T51" fmla="*/ 1609 h 1609"/>
                <a:gd name="T52" fmla="*/ 938 w 1162"/>
                <a:gd name="T53" fmla="*/ 1609 h 1609"/>
                <a:gd name="T54" fmla="*/ 864 w 1162"/>
                <a:gd name="T55" fmla="*/ 1605 h 1609"/>
                <a:gd name="T56" fmla="*/ 790 w 1162"/>
                <a:gd name="T57" fmla="*/ 1593 h 1609"/>
                <a:gd name="T58" fmla="*/ 717 w 1162"/>
                <a:gd name="T59" fmla="*/ 1577 h 1609"/>
                <a:gd name="T60" fmla="*/ 646 w 1162"/>
                <a:gd name="T61" fmla="*/ 1556 h 1609"/>
                <a:gd name="T62" fmla="*/ 577 w 1162"/>
                <a:gd name="T63" fmla="*/ 1528 h 1609"/>
                <a:gd name="T64" fmla="*/ 510 w 1162"/>
                <a:gd name="T65" fmla="*/ 1496 h 1609"/>
                <a:gd name="T66" fmla="*/ 444 w 1162"/>
                <a:gd name="T67" fmla="*/ 1458 h 1609"/>
                <a:gd name="T68" fmla="*/ 382 w 1162"/>
                <a:gd name="T69" fmla="*/ 1414 h 1609"/>
                <a:gd name="T70" fmla="*/ 324 w 1162"/>
                <a:gd name="T71" fmla="*/ 1366 h 1609"/>
                <a:gd name="T72" fmla="*/ 268 w 1162"/>
                <a:gd name="T73" fmla="*/ 1313 h 1609"/>
                <a:gd name="T74" fmla="*/ 216 w 1162"/>
                <a:gd name="T75" fmla="*/ 1255 h 1609"/>
                <a:gd name="T76" fmla="*/ 170 w 1162"/>
                <a:gd name="T77" fmla="*/ 1192 h 1609"/>
                <a:gd name="T78" fmla="*/ 127 w 1162"/>
                <a:gd name="T79" fmla="*/ 1124 h 1609"/>
                <a:gd name="T80" fmla="*/ 87 w 1162"/>
                <a:gd name="T81" fmla="*/ 1050 h 1609"/>
                <a:gd name="T82" fmla="*/ 55 w 1162"/>
                <a:gd name="T83" fmla="*/ 973 h 1609"/>
                <a:gd name="T84" fmla="*/ 31 w 1162"/>
                <a:gd name="T85" fmla="*/ 894 h 1609"/>
                <a:gd name="T86" fmla="*/ 13 w 1162"/>
                <a:gd name="T87" fmla="*/ 815 h 1609"/>
                <a:gd name="T88" fmla="*/ 3 w 1162"/>
                <a:gd name="T89" fmla="*/ 735 h 1609"/>
                <a:gd name="T90" fmla="*/ 0 w 1162"/>
                <a:gd name="T91" fmla="*/ 656 h 1609"/>
                <a:gd name="T92" fmla="*/ 3 w 1162"/>
                <a:gd name="T93" fmla="*/ 575 h 1609"/>
                <a:gd name="T94" fmla="*/ 13 w 1162"/>
                <a:gd name="T95" fmla="*/ 497 h 1609"/>
                <a:gd name="T96" fmla="*/ 29 w 1162"/>
                <a:gd name="T97" fmla="*/ 419 h 1609"/>
                <a:gd name="T98" fmla="*/ 53 w 1162"/>
                <a:gd name="T99" fmla="*/ 342 h 1609"/>
                <a:gd name="T100" fmla="*/ 82 w 1162"/>
                <a:gd name="T101" fmla="*/ 267 h 1609"/>
                <a:gd name="T102" fmla="*/ 118 w 1162"/>
                <a:gd name="T103" fmla="*/ 195 h 1609"/>
                <a:gd name="T104" fmla="*/ 158 w 1162"/>
                <a:gd name="T105" fmla="*/ 127 h 1609"/>
                <a:gd name="T106" fmla="*/ 206 w 1162"/>
                <a:gd name="T107" fmla="*/ 62 h 1609"/>
                <a:gd name="T108" fmla="*/ 258 w 1162"/>
                <a:gd name="T109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62" h="1609">
                  <a:moveTo>
                    <a:pt x="258" y="0"/>
                  </a:moveTo>
                  <a:lnTo>
                    <a:pt x="453" y="333"/>
                  </a:lnTo>
                  <a:lnTo>
                    <a:pt x="423" y="388"/>
                  </a:lnTo>
                  <a:lnTo>
                    <a:pt x="398" y="446"/>
                  </a:lnTo>
                  <a:lnTo>
                    <a:pt x="380" y="507"/>
                  </a:lnTo>
                  <a:lnTo>
                    <a:pt x="368" y="570"/>
                  </a:lnTo>
                  <a:lnTo>
                    <a:pt x="363" y="633"/>
                  </a:lnTo>
                  <a:lnTo>
                    <a:pt x="364" y="696"/>
                  </a:lnTo>
                  <a:lnTo>
                    <a:pt x="372" y="761"/>
                  </a:lnTo>
                  <a:lnTo>
                    <a:pt x="387" y="822"/>
                  </a:lnTo>
                  <a:lnTo>
                    <a:pt x="410" y="884"/>
                  </a:lnTo>
                  <a:lnTo>
                    <a:pt x="439" y="944"/>
                  </a:lnTo>
                  <a:lnTo>
                    <a:pt x="472" y="997"/>
                  </a:lnTo>
                  <a:lnTo>
                    <a:pt x="508" y="1043"/>
                  </a:lnTo>
                  <a:lnTo>
                    <a:pt x="550" y="1086"/>
                  </a:lnTo>
                  <a:lnTo>
                    <a:pt x="594" y="1124"/>
                  </a:lnTo>
                  <a:lnTo>
                    <a:pt x="643" y="1157"/>
                  </a:lnTo>
                  <a:lnTo>
                    <a:pt x="693" y="1185"/>
                  </a:lnTo>
                  <a:lnTo>
                    <a:pt x="745" y="1209"/>
                  </a:lnTo>
                  <a:lnTo>
                    <a:pt x="799" y="1226"/>
                  </a:lnTo>
                  <a:lnTo>
                    <a:pt x="855" y="1239"/>
                  </a:lnTo>
                  <a:lnTo>
                    <a:pt x="911" y="1246"/>
                  </a:lnTo>
                  <a:lnTo>
                    <a:pt x="967" y="1249"/>
                  </a:lnTo>
                  <a:lnTo>
                    <a:pt x="1162" y="1588"/>
                  </a:lnTo>
                  <a:lnTo>
                    <a:pt x="1088" y="1601"/>
                  </a:lnTo>
                  <a:lnTo>
                    <a:pt x="1013" y="1609"/>
                  </a:lnTo>
                  <a:lnTo>
                    <a:pt x="938" y="1609"/>
                  </a:lnTo>
                  <a:lnTo>
                    <a:pt x="864" y="1605"/>
                  </a:lnTo>
                  <a:lnTo>
                    <a:pt x="790" y="1593"/>
                  </a:lnTo>
                  <a:lnTo>
                    <a:pt x="717" y="1577"/>
                  </a:lnTo>
                  <a:lnTo>
                    <a:pt x="646" y="1556"/>
                  </a:lnTo>
                  <a:lnTo>
                    <a:pt x="577" y="1528"/>
                  </a:lnTo>
                  <a:lnTo>
                    <a:pt x="510" y="1496"/>
                  </a:lnTo>
                  <a:lnTo>
                    <a:pt x="444" y="1458"/>
                  </a:lnTo>
                  <a:lnTo>
                    <a:pt x="382" y="1414"/>
                  </a:lnTo>
                  <a:lnTo>
                    <a:pt x="324" y="1366"/>
                  </a:lnTo>
                  <a:lnTo>
                    <a:pt x="268" y="1313"/>
                  </a:lnTo>
                  <a:lnTo>
                    <a:pt x="216" y="1255"/>
                  </a:lnTo>
                  <a:lnTo>
                    <a:pt x="170" y="1192"/>
                  </a:lnTo>
                  <a:lnTo>
                    <a:pt x="127" y="1124"/>
                  </a:lnTo>
                  <a:lnTo>
                    <a:pt x="87" y="1050"/>
                  </a:lnTo>
                  <a:lnTo>
                    <a:pt x="55" y="973"/>
                  </a:lnTo>
                  <a:lnTo>
                    <a:pt x="31" y="894"/>
                  </a:lnTo>
                  <a:lnTo>
                    <a:pt x="13" y="815"/>
                  </a:lnTo>
                  <a:lnTo>
                    <a:pt x="3" y="735"/>
                  </a:lnTo>
                  <a:lnTo>
                    <a:pt x="0" y="656"/>
                  </a:lnTo>
                  <a:lnTo>
                    <a:pt x="3" y="575"/>
                  </a:lnTo>
                  <a:lnTo>
                    <a:pt x="13" y="497"/>
                  </a:lnTo>
                  <a:lnTo>
                    <a:pt x="29" y="419"/>
                  </a:lnTo>
                  <a:lnTo>
                    <a:pt x="53" y="342"/>
                  </a:lnTo>
                  <a:lnTo>
                    <a:pt x="82" y="267"/>
                  </a:lnTo>
                  <a:lnTo>
                    <a:pt x="118" y="195"/>
                  </a:lnTo>
                  <a:lnTo>
                    <a:pt x="158" y="127"/>
                  </a:lnTo>
                  <a:lnTo>
                    <a:pt x="206" y="6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42B78A"/>
            </a:solidFill>
            <a:ln w="0">
              <a:solidFill>
                <a:srgbClr val="42B78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Freeform 48">
              <a:extLst>
                <a:ext uri="{FF2B5EF4-FFF2-40B4-BE49-F238E27FC236}">
                  <a16:creationId xmlns:a16="http://schemas.microsoft.com/office/drawing/2014/main" id="{2C7D2605-9311-4772-9D60-470F80190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427"/>
              <a:ext cx="228" cy="353"/>
            </a:xfrm>
            <a:custGeom>
              <a:avLst/>
              <a:gdLst>
                <a:gd name="T0" fmla="*/ 111 w 910"/>
                <a:gd name="T1" fmla="*/ 0 h 1409"/>
                <a:gd name="T2" fmla="*/ 361 w 910"/>
                <a:gd name="T3" fmla="*/ 438 h 1409"/>
                <a:gd name="T4" fmla="*/ 364 w 910"/>
                <a:gd name="T5" fmla="*/ 500 h 1409"/>
                <a:gd name="T6" fmla="*/ 371 w 910"/>
                <a:gd name="T7" fmla="*/ 561 h 1409"/>
                <a:gd name="T8" fmla="*/ 386 w 910"/>
                <a:gd name="T9" fmla="*/ 623 h 1409"/>
                <a:gd name="T10" fmla="*/ 408 w 910"/>
                <a:gd name="T11" fmla="*/ 684 h 1409"/>
                <a:gd name="T12" fmla="*/ 437 w 910"/>
                <a:gd name="T13" fmla="*/ 743 h 1409"/>
                <a:gd name="T14" fmla="*/ 474 w 910"/>
                <a:gd name="T15" fmla="*/ 799 h 1409"/>
                <a:gd name="T16" fmla="*/ 514 w 910"/>
                <a:gd name="T17" fmla="*/ 849 h 1409"/>
                <a:gd name="T18" fmla="*/ 558 w 910"/>
                <a:gd name="T19" fmla="*/ 893 h 1409"/>
                <a:gd name="T20" fmla="*/ 608 w 910"/>
                <a:gd name="T21" fmla="*/ 932 h 1409"/>
                <a:gd name="T22" fmla="*/ 659 w 910"/>
                <a:gd name="T23" fmla="*/ 965 h 1409"/>
                <a:gd name="T24" fmla="*/ 910 w 910"/>
                <a:gd name="T25" fmla="*/ 1409 h 1409"/>
                <a:gd name="T26" fmla="*/ 836 w 910"/>
                <a:gd name="T27" fmla="*/ 1402 h 1409"/>
                <a:gd name="T28" fmla="*/ 764 w 910"/>
                <a:gd name="T29" fmla="*/ 1388 h 1409"/>
                <a:gd name="T30" fmla="*/ 694 w 910"/>
                <a:gd name="T31" fmla="*/ 1370 h 1409"/>
                <a:gd name="T32" fmla="*/ 624 w 910"/>
                <a:gd name="T33" fmla="*/ 1348 h 1409"/>
                <a:gd name="T34" fmla="*/ 557 w 910"/>
                <a:gd name="T35" fmla="*/ 1319 h 1409"/>
                <a:gd name="T36" fmla="*/ 491 w 910"/>
                <a:gd name="T37" fmla="*/ 1286 h 1409"/>
                <a:gd name="T38" fmla="*/ 429 w 910"/>
                <a:gd name="T39" fmla="*/ 1248 h 1409"/>
                <a:gd name="T40" fmla="*/ 369 w 910"/>
                <a:gd name="T41" fmla="*/ 1205 h 1409"/>
                <a:gd name="T42" fmla="*/ 313 w 910"/>
                <a:gd name="T43" fmla="*/ 1157 h 1409"/>
                <a:gd name="T44" fmla="*/ 260 w 910"/>
                <a:gd name="T45" fmla="*/ 1105 h 1409"/>
                <a:gd name="T46" fmla="*/ 211 w 910"/>
                <a:gd name="T47" fmla="*/ 1048 h 1409"/>
                <a:gd name="T48" fmla="*/ 165 w 910"/>
                <a:gd name="T49" fmla="*/ 988 h 1409"/>
                <a:gd name="T50" fmla="*/ 125 w 910"/>
                <a:gd name="T51" fmla="*/ 924 h 1409"/>
                <a:gd name="T52" fmla="*/ 87 w 910"/>
                <a:gd name="T53" fmla="*/ 848 h 1409"/>
                <a:gd name="T54" fmla="*/ 55 w 910"/>
                <a:gd name="T55" fmla="*/ 770 h 1409"/>
                <a:gd name="T56" fmla="*/ 31 w 910"/>
                <a:gd name="T57" fmla="*/ 691 h 1409"/>
                <a:gd name="T58" fmla="*/ 15 w 910"/>
                <a:gd name="T59" fmla="*/ 613 h 1409"/>
                <a:gd name="T60" fmla="*/ 3 w 910"/>
                <a:gd name="T61" fmla="*/ 534 h 1409"/>
                <a:gd name="T62" fmla="*/ 0 w 910"/>
                <a:gd name="T63" fmla="*/ 454 h 1409"/>
                <a:gd name="T64" fmla="*/ 3 w 910"/>
                <a:gd name="T65" fmla="*/ 375 h 1409"/>
                <a:gd name="T66" fmla="*/ 12 w 910"/>
                <a:gd name="T67" fmla="*/ 296 h 1409"/>
                <a:gd name="T68" fmla="*/ 27 w 910"/>
                <a:gd name="T69" fmla="*/ 219 h 1409"/>
                <a:gd name="T70" fmla="*/ 49 w 910"/>
                <a:gd name="T71" fmla="*/ 144 h 1409"/>
                <a:gd name="T72" fmla="*/ 77 w 910"/>
                <a:gd name="T73" fmla="*/ 71 h 1409"/>
                <a:gd name="T74" fmla="*/ 111 w 910"/>
                <a:gd name="T75" fmla="*/ 0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409">
                  <a:moveTo>
                    <a:pt x="111" y="0"/>
                  </a:moveTo>
                  <a:lnTo>
                    <a:pt x="361" y="438"/>
                  </a:lnTo>
                  <a:lnTo>
                    <a:pt x="364" y="500"/>
                  </a:lnTo>
                  <a:lnTo>
                    <a:pt x="371" y="561"/>
                  </a:lnTo>
                  <a:lnTo>
                    <a:pt x="386" y="623"/>
                  </a:lnTo>
                  <a:lnTo>
                    <a:pt x="408" y="684"/>
                  </a:lnTo>
                  <a:lnTo>
                    <a:pt x="437" y="743"/>
                  </a:lnTo>
                  <a:lnTo>
                    <a:pt x="474" y="799"/>
                  </a:lnTo>
                  <a:lnTo>
                    <a:pt x="514" y="849"/>
                  </a:lnTo>
                  <a:lnTo>
                    <a:pt x="558" y="893"/>
                  </a:lnTo>
                  <a:lnTo>
                    <a:pt x="608" y="932"/>
                  </a:lnTo>
                  <a:lnTo>
                    <a:pt x="659" y="965"/>
                  </a:lnTo>
                  <a:lnTo>
                    <a:pt x="910" y="1409"/>
                  </a:lnTo>
                  <a:lnTo>
                    <a:pt x="836" y="1402"/>
                  </a:lnTo>
                  <a:lnTo>
                    <a:pt x="764" y="1388"/>
                  </a:lnTo>
                  <a:lnTo>
                    <a:pt x="694" y="1370"/>
                  </a:lnTo>
                  <a:lnTo>
                    <a:pt x="624" y="1348"/>
                  </a:lnTo>
                  <a:lnTo>
                    <a:pt x="557" y="1319"/>
                  </a:lnTo>
                  <a:lnTo>
                    <a:pt x="491" y="1286"/>
                  </a:lnTo>
                  <a:lnTo>
                    <a:pt x="429" y="1248"/>
                  </a:lnTo>
                  <a:lnTo>
                    <a:pt x="369" y="1205"/>
                  </a:lnTo>
                  <a:lnTo>
                    <a:pt x="313" y="1157"/>
                  </a:lnTo>
                  <a:lnTo>
                    <a:pt x="260" y="1105"/>
                  </a:lnTo>
                  <a:lnTo>
                    <a:pt x="211" y="1048"/>
                  </a:lnTo>
                  <a:lnTo>
                    <a:pt x="165" y="988"/>
                  </a:lnTo>
                  <a:lnTo>
                    <a:pt x="125" y="924"/>
                  </a:lnTo>
                  <a:lnTo>
                    <a:pt x="87" y="848"/>
                  </a:lnTo>
                  <a:lnTo>
                    <a:pt x="55" y="770"/>
                  </a:lnTo>
                  <a:lnTo>
                    <a:pt x="31" y="691"/>
                  </a:lnTo>
                  <a:lnTo>
                    <a:pt x="15" y="613"/>
                  </a:lnTo>
                  <a:lnTo>
                    <a:pt x="3" y="534"/>
                  </a:lnTo>
                  <a:lnTo>
                    <a:pt x="0" y="454"/>
                  </a:lnTo>
                  <a:lnTo>
                    <a:pt x="3" y="375"/>
                  </a:lnTo>
                  <a:lnTo>
                    <a:pt x="12" y="296"/>
                  </a:lnTo>
                  <a:lnTo>
                    <a:pt x="27" y="219"/>
                  </a:lnTo>
                  <a:lnTo>
                    <a:pt x="49" y="144"/>
                  </a:lnTo>
                  <a:lnTo>
                    <a:pt x="77" y="7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DD396"/>
            </a:solidFill>
            <a:ln w="0">
              <a:solidFill>
                <a:srgbClr val="0DD3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49">
              <a:extLst>
                <a:ext uri="{FF2B5EF4-FFF2-40B4-BE49-F238E27FC236}">
                  <a16:creationId xmlns:a16="http://schemas.microsoft.com/office/drawing/2014/main" id="{428F5E57-6200-4037-BCE1-6E38EBEA8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" y="165"/>
              <a:ext cx="18" cy="18"/>
            </a:xfrm>
            <a:custGeom>
              <a:avLst/>
              <a:gdLst>
                <a:gd name="T0" fmla="*/ 34 w 69"/>
                <a:gd name="T1" fmla="*/ 0 h 71"/>
                <a:gd name="T2" fmla="*/ 48 w 69"/>
                <a:gd name="T3" fmla="*/ 4 h 71"/>
                <a:gd name="T4" fmla="*/ 59 w 69"/>
                <a:gd name="T5" fmla="*/ 12 h 71"/>
                <a:gd name="T6" fmla="*/ 67 w 69"/>
                <a:gd name="T7" fmla="*/ 22 h 71"/>
                <a:gd name="T8" fmla="*/ 69 w 69"/>
                <a:gd name="T9" fmla="*/ 36 h 71"/>
                <a:gd name="T10" fmla="*/ 67 w 69"/>
                <a:gd name="T11" fmla="*/ 50 h 71"/>
                <a:gd name="T12" fmla="*/ 59 w 69"/>
                <a:gd name="T13" fmla="*/ 60 h 71"/>
                <a:gd name="T14" fmla="*/ 48 w 69"/>
                <a:gd name="T15" fmla="*/ 67 h 71"/>
                <a:gd name="T16" fmla="*/ 34 w 69"/>
                <a:gd name="T17" fmla="*/ 71 h 71"/>
                <a:gd name="T18" fmla="*/ 21 w 69"/>
                <a:gd name="T19" fmla="*/ 67 h 71"/>
                <a:gd name="T20" fmla="*/ 10 w 69"/>
                <a:gd name="T21" fmla="*/ 60 h 71"/>
                <a:gd name="T22" fmla="*/ 2 w 69"/>
                <a:gd name="T23" fmla="*/ 50 h 71"/>
                <a:gd name="T24" fmla="*/ 0 w 69"/>
                <a:gd name="T25" fmla="*/ 36 h 71"/>
                <a:gd name="T26" fmla="*/ 2 w 69"/>
                <a:gd name="T27" fmla="*/ 22 h 71"/>
                <a:gd name="T28" fmla="*/ 10 w 69"/>
                <a:gd name="T29" fmla="*/ 12 h 71"/>
                <a:gd name="T30" fmla="*/ 21 w 69"/>
                <a:gd name="T31" fmla="*/ 4 h 71"/>
                <a:gd name="T32" fmla="*/ 34 w 69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1">
                  <a:moveTo>
                    <a:pt x="34" y="0"/>
                  </a:moveTo>
                  <a:lnTo>
                    <a:pt x="48" y="4"/>
                  </a:lnTo>
                  <a:lnTo>
                    <a:pt x="59" y="12"/>
                  </a:lnTo>
                  <a:lnTo>
                    <a:pt x="67" y="22"/>
                  </a:lnTo>
                  <a:lnTo>
                    <a:pt x="69" y="36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48" y="67"/>
                  </a:lnTo>
                  <a:lnTo>
                    <a:pt x="34" y="71"/>
                  </a:lnTo>
                  <a:lnTo>
                    <a:pt x="21" y="67"/>
                  </a:lnTo>
                  <a:lnTo>
                    <a:pt x="10" y="60"/>
                  </a:lnTo>
                  <a:lnTo>
                    <a:pt x="2" y="50"/>
                  </a:lnTo>
                  <a:lnTo>
                    <a:pt x="0" y="36"/>
                  </a:lnTo>
                  <a:lnTo>
                    <a:pt x="2" y="22"/>
                  </a:lnTo>
                  <a:lnTo>
                    <a:pt x="10" y="12"/>
                  </a:lnTo>
                  <a:lnTo>
                    <a:pt x="21" y="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50">
              <a:extLst>
                <a:ext uri="{FF2B5EF4-FFF2-40B4-BE49-F238E27FC236}">
                  <a16:creationId xmlns:a16="http://schemas.microsoft.com/office/drawing/2014/main" id="{124D206C-6C78-4065-BAA9-263000DE0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71"/>
              <a:ext cx="341" cy="17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2 h 69"/>
                <a:gd name="T8" fmla="*/ 1361 w 1363"/>
                <a:gd name="T9" fmla="*/ 24 h 69"/>
                <a:gd name="T10" fmla="*/ 1363 w 1363"/>
                <a:gd name="T11" fmla="*/ 35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5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5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5 h 69"/>
                <a:gd name="T30" fmla="*/ 3 w 1363"/>
                <a:gd name="T31" fmla="*/ 24 h 69"/>
                <a:gd name="T32" fmla="*/ 9 w 1363"/>
                <a:gd name="T33" fmla="*/ 12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2"/>
                  </a:lnTo>
                  <a:lnTo>
                    <a:pt x="1361" y="24"/>
                  </a:lnTo>
                  <a:lnTo>
                    <a:pt x="1363" y="35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5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5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5"/>
                  </a:lnTo>
                  <a:lnTo>
                    <a:pt x="3" y="24"/>
                  </a:lnTo>
                  <a:lnTo>
                    <a:pt x="9" y="12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51">
              <a:extLst>
                <a:ext uri="{FF2B5EF4-FFF2-40B4-BE49-F238E27FC236}">
                  <a16:creationId xmlns:a16="http://schemas.microsoft.com/office/drawing/2014/main" id="{2BBEDBFC-D568-4C25-9F33-3C760407F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125"/>
              <a:ext cx="341" cy="17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2 h 69"/>
                <a:gd name="T8" fmla="*/ 1361 w 1363"/>
                <a:gd name="T9" fmla="*/ 24 h 69"/>
                <a:gd name="T10" fmla="*/ 1363 w 1363"/>
                <a:gd name="T11" fmla="*/ 35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5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5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5 h 69"/>
                <a:gd name="T30" fmla="*/ 3 w 1363"/>
                <a:gd name="T31" fmla="*/ 24 h 69"/>
                <a:gd name="T32" fmla="*/ 9 w 1363"/>
                <a:gd name="T33" fmla="*/ 12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2"/>
                  </a:lnTo>
                  <a:lnTo>
                    <a:pt x="1361" y="24"/>
                  </a:lnTo>
                  <a:lnTo>
                    <a:pt x="1363" y="35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5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5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5"/>
                  </a:lnTo>
                  <a:lnTo>
                    <a:pt x="3" y="24"/>
                  </a:lnTo>
                  <a:lnTo>
                    <a:pt x="9" y="12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1" name="Freeform 52">
              <a:extLst>
                <a:ext uri="{FF2B5EF4-FFF2-40B4-BE49-F238E27FC236}">
                  <a16:creationId xmlns:a16="http://schemas.microsoft.com/office/drawing/2014/main" id="{857236FD-62FB-403D-A146-934882406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090"/>
              <a:ext cx="341" cy="18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3 h 69"/>
                <a:gd name="T8" fmla="*/ 1361 w 1363"/>
                <a:gd name="T9" fmla="*/ 24 h 69"/>
                <a:gd name="T10" fmla="*/ 1363 w 1363"/>
                <a:gd name="T11" fmla="*/ 34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6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6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4 h 69"/>
                <a:gd name="T30" fmla="*/ 3 w 1363"/>
                <a:gd name="T31" fmla="*/ 24 h 69"/>
                <a:gd name="T32" fmla="*/ 9 w 1363"/>
                <a:gd name="T33" fmla="*/ 13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3"/>
                  </a:lnTo>
                  <a:lnTo>
                    <a:pt x="1361" y="24"/>
                  </a:lnTo>
                  <a:lnTo>
                    <a:pt x="1363" y="34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6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6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3" y="24"/>
                  </a:lnTo>
                  <a:lnTo>
                    <a:pt x="9" y="13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Freeform 53">
              <a:extLst>
                <a:ext uri="{FF2B5EF4-FFF2-40B4-BE49-F238E27FC236}">
                  <a16:creationId xmlns:a16="http://schemas.microsoft.com/office/drawing/2014/main" id="{D32EFE31-BC56-4F42-B416-C7ADDCB5E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933"/>
              <a:ext cx="45" cy="44"/>
            </a:xfrm>
            <a:custGeom>
              <a:avLst/>
              <a:gdLst>
                <a:gd name="T0" fmla="*/ 90 w 181"/>
                <a:gd name="T1" fmla="*/ 0 h 179"/>
                <a:gd name="T2" fmla="*/ 114 w 181"/>
                <a:gd name="T3" fmla="*/ 3 h 179"/>
                <a:gd name="T4" fmla="*/ 135 w 181"/>
                <a:gd name="T5" fmla="*/ 11 h 179"/>
                <a:gd name="T6" fmla="*/ 154 w 181"/>
                <a:gd name="T7" fmla="*/ 25 h 179"/>
                <a:gd name="T8" fmla="*/ 168 w 181"/>
                <a:gd name="T9" fmla="*/ 44 h 179"/>
                <a:gd name="T10" fmla="*/ 177 w 181"/>
                <a:gd name="T11" fmla="*/ 66 h 179"/>
                <a:gd name="T12" fmla="*/ 181 w 181"/>
                <a:gd name="T13" fmla="*/ 90 h 179"/>
                <a:gd name="T14" fmla="*/ 177 w 181"/>
                <a:gd name="T15" fmla="*/ 114 h 179"/>
                <a:gd name="T16" fmla="*/ 168 w 181"/>
                <a:gd name="T17" fmla="*/ 135 h 179"/>
                <a:gd name="T18" fmla="*/ 154 w 181"/>
                <a:gd name="T19" fmla="*/ 154 h 179"/>
                <a:gd name="T20" fmla="*/ 135 w 181"/>
                <a:gd name="T21" fmla="*/ 168 h 179"/>
                <a:gd name="T22" fmla="*/ 114 w 181"/>
                <a:gd name="T23" fmla="*/ 177 h 179"/>
                <a:gd name="T24" fmla="*/ 90 w 181"/>
                <a:gd name="T25" fmla="*/ 179 h 179"/>
                <a:gd name="T26" fmla="*/ 66 w 181"/>
                <a:gd name="T27" fmla="*/ 177 h 179"/>
                <a:gd name="T28" fmla="*/ 44 w 181"/>
                <a:gd name="T29" fmla="*/ 168 h 179"/>
                <a:gd name="T30" fmla="*/ 26 w 181"/>
                <a:gd name="T31" fmla="*/ 154 h 179"/>
                <a:gd name="T32" fmla="*/ 13 w 181"/>
                <a:gd name="T33" fmla="*/ 135 h 179"/>
                <a:gd name="T34" fmla="*/ 2 w 181"/>
                <a:gd name="T35" fmla="*/ 114 h 179"/>
                <a:gd name="T36" fmla="*/ 0 w 181"/>
                <a:gd name="T37" fmla="*/ 90 h 179"/>
                <a:gd name="T38" fmla="*/ 2 w 181"/>
                <a:gd name="T39" fmla="*/ 66 h 179"/>
                <a:gd name="T40" fmla="*/ 13 w 181"/>
                <a:gd name="T41" fmla="*/ 44 h 179"/>
                <a:gd name="T42" fmla="*/ 26 w 181"/>
                <a:gd name="T43" fmla="*/ 25 h 179"/>
                <a:gd name="T44" fmla="*/ 44 w 181"/>
                <a:gd name="T45" fmla="*/ 11 h 179"/>
                <a:gd name="T46" fmla="*/ 66 w 181"/>
                <a:gd name="T47" fmla="*/ 3 h 179"/>
                <a:gd name="T48" fmla="*/ 90 w 18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179">
                  <a:moveTo>
                    <a:pt x="90" y="0"/>
                  </a:moveTo>
                  <a:lnTo>
                    <a:pt x="114" y="3"/>
                  </a:lnTo>
                  <a:lnTo>
                    <a:pt x="135" y="11"/>
                  </a:lnTo>
                  <a:lnTo>
                    <a:pt x="154" y="25"/>
                  </a:lnTo>
                  <a:lnTo>
                    <a:pt x="168" y="44"/>
                  </a:lnTo>
                  <a:lnTo>
                    <a:pt x="177" y="66"/>
                  </a:lnTo>
                  <a:lnTo>
                    <a:pt x="181" y="90"/>
                  </a:lnTo>
                  <a:lnTo>
                    <a:pt x="177" y="114"/>
                  </a:lnTo>
                  <a:lnTo>
                    <a:pt x="168" y="135"/>
                  </a:lnTo>
                  <a:lnTo>
                    <a:pt x="154" y="154"/>
                  </a:lnTo>
                  <a:lnTo>
                    <a:pt x="135" y="168"/>
                  </a:lnTo>
                  <a:lnTo>
                    <a:pt x="114" y="177"/>
                  </a:lnTo>
                  <a:lnTo>
                    <a:pt x="90" y="179"/>
                  </a:lnTo>
                  <a:lnTo>
                    <a:pt x="66" y="177"/>
                  </a:lnTo>
                  <a:lnTo>
                    <a:pt x="44" y="168"/>
                  </a:lnTo>
                  <a:lnTo>
                    <a:pt x="26" y="154"/>
                  </a:lnTo>
                  <a:lnTo>
                    <a:pt x="13" y="135"/>
                  </a:lnTo>
                  <a:lnTo>
                    <a:pt x="2" y="114"/>
                  </a:lnTo>
                  <a:lnTo>
                    <a:pt x="0" y="90"/>
                  </a:lnTo>
                  <a:lnTo>
                    <a:pt x="2" y="66"/>
                  </a:lnTo>
                  <a:lnTo>
                    <a:pt x="13" y="44"/>
                  </a:lnTo>
                  <a:lnTo>
                    <a:pt x="26" y="25"/>
                  </a:lnTo>
                  <a:lnTo>
                    <a:pt x="44" y="11"/>
                  </a:lnTo>
                  <a:lnTo>
                    <a:pt x="66" y="3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Rectangle 54">
              <a:extLst>
                <a:ext uri="{FF2B5EF4-FFF2-40B4-BE49-F238E27FC236}">
                  <a16:creationId xmlns:a16="http://schemas.microsoft.com/office/drawing/2014/main" id="{D0377BA1-8400-45C8-8A38-C6901CDE1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" y="938"/>
              <a:ext cx="33" cy="3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Freeform 55">
              <a:extLst>
                <a:ext uri="{FF2B5EF4-FFF2-40B4-BE49-F238E27FC236}">
                  <a16:creationId xmlns:a16="http://schemas.microsoft.com/office/drawing/2014/main" id="{AEF395B6-243A-4994-B820-C7255C3FB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927"/>
              <a:ext cx="49" cy="42"/>
            </a:xfrm>
            <a:custGeom>
              <a:avLst/>
              <a:gdLst>
                <a:gd name="T0" fmla="*/ 98 w 195"/>
                <a:gd name="T1" fmla="*/ 0 h 166"/>
                <a:gd name="T2" fmla="*/ 195 w 195"/>
                <a:gd name="T3" fmla="*/ 166 h 166"/>
                <a:gd name="T4" fmla="*/ 0 w 195"/>
                <a:gd name="T5" fmla="*/ 166 h 166"/>
                <a:gd name="T6" fmla="*/ 98 w 195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166">
                  <a:moveTo>
                    <a:pt x="98" y="0"/>
                  </a:moveTo>
                  <a:lnTo>
                    <a:pt x="195" y="166"/>
                  </a:lnTo>
                  <a:lnTo>
                    <a:pt x="0" y="16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15" name="Group 117">
            <a:extLst>
              <a:ext uri="{FF2B5EF4-FFF2-40B4-BE49-F238E27FC236}">
                <a16:creationId xmlns:a16="http://schemas.microsoft.com/office/drawing/2014/main" id="{AB595A50-E86A-4102-AE86-A98EEF1B64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5794" y="5632595"/>
            <a:ext cx="521538" cy="379615"/>
            <a:chOff x="1418" y="1375"/>
            <a:chExt cx="1009" cy="742"/>
          </a:xfrm>
        </p:grpSpPr>
        <p:sp>
          <p:nvSpPr>
            <p:cNvPr id="116" name="Rectangle 119">
              <a:extLst>
                <a:ext uri="{FF2B5EF4-FFF2-40B4-BE49-F238E27FC236}">
                  <a16:creationId xmlns:a16="http://schemas.microsoft.com/office/drawing/2014/main" id="{A5D54707-83EF-47D3-BE61-D5063E22D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410"/>
              <a:ext cx="786" cy="532"/>
            </a:xfrm>
            <a:prstGeom prst="rect">
              <a:avLst/>
            </a:prstGeom>
            <a:solidFill>
              <a:srgbClr val="6FCBFF"/>
            </a:solidFill>
            <a:ln w="0">
              <a:solidFill>
                <a:srgbClr val="6FCB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7" name="Rectangle 120">
              <a:extLst>
                <a:ext uri="{FF2B5EF4-FFF2-40B4-BE49-F238E27FC236}">
                  <a16:creationId xmlns:a16="http://schemas.microsoft.com/office/drawing/2014/main" id="{DA8402A5-653B-40E9-AD4B-1F149F064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511"/>
              <a:ext cx="786" cy="431"/>
            </a:xfrm>
            <a:prstGeom prst="rect">
              <a:avLst/>
            </a:prstGeom>
            <a:solidFill>
              <a:srgbClr val="92E6FF"/>
            </a:solidFill>
            <a:ln w="0">
              <a:solidFill>
                <a:srgbClr val="92E6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Rectangle 121">
              <a:extLst>
                <a:ext uri="{FF2B5EF4-FFF2-40B4-BE49-F238E27FC236}">
                  <a16:creationId xmlns:a16="http://schemas.microsoft.com/office/drawing/2014/main" id="{945310C2-CD08-4F4D-A052-20141FD53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" y="1410"/>
              <a:ext cx="396" cy="532"/>
            </a:xfrm>
            <a:prstGeom prst="rect">
              <a:avLst/>
            </a:prstGeom>
            <a:solidFill>
              <a:srgbClr val="6FCBFF"/>
            </a:solidFill>
            <a:ln w="0">
              <a:solidFill>
                <a:srgbClr val="6FCB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9" name="Freeform 122">
              <a:extLst>
                <a:ext uri="{FF2B5EF4-FFF2-40B4-BE49-F238E27FC236}">
                  <a16:creationId xmlns:a16="http://schemas.microsoft.com/office/drawing/2014/main" id="{6D1B33D4-EA1A-46C1-A56B-ED62210C72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7" y="1375"/>
              <a:ext cx="851" cy="603"/>
            </a:xfrm>
            <a:custGeom>
              <a:avLst/>
              <a:gdLst>
                <a:gd name="T0" fmla="*/ 262 w 3404"/>
                <a:gd name="T1" fmla="*/ 264 h 2415"/>
                <a:gd name="T2" fmla="*/ 262 w 3404"/>
                <a:gd name="T3" fmla="*/ 2152 h 2415"/>
                <a:gd name="T4" fmla="*/ 3142 w 3404"/>
                <a:gd name="T5" fmla="*/ 2152 h 2415"/>
                <a:gd name="T6" fmla="*/ 3142 w 3404"/>
                <a:gd name="T7" fmla="*/ 264 h 2415"/>
                <a:gd name="T8" fmla="*/ 262 w 3404"/>
                <a:gd name="T9" fmla="*/ 264 h 2415"/>
                <a:gd name="T10" fmla="*/ 130 w 3404"/>
                <a:gd name="T11" fmla="*/ 0 h 2415"/>
                <a:gd name="T12" fmla="*/ 3274 w 3404"/>
                <a:gd name="T13" fmla="*/ 0 h 2415"/>
                <a:gd name="T14" fmla="*/ 3303 w 3404"/>
                <a:gd name="T15" fmla="*/ 4 h 2415"/>
                <a:gd name="T16" fmla="*/ 3331 w 3404"/>
                <a:gd name="T17" fmla="*/ 14 h 2415"/>
                <a:gd name="T18" fmla="*/ 3356 w 3404"/>
                <a:gd name="T19" fmla="*/ 30 h 2415"/>
                <a:gd name="T20" fmla="*/ 3376 w 3404"/>
                <a:gd name="T21" fmla="*/ 49 h 2415"/>
                <a:gd name="T22" fmla="*/ 3391 w 3404"/>
                <a:gd name="T23" fmla="*/ 74 h 2415"/>
                <a:gd name="T24" fmla="*/ 3401 w 3404"/>
                <a:gd name="T25" fmla="*/ 102 h 2415"/>
                <a:gd name="T26" fmla="*/ 3404 w 3404"/>
                <a:gd name="T27" fmla="*/ 132 h 2415"/>
                <a:gd name="T28" fmla="*/ 3404 w 3404"/>
                <a:gd name="T29" fmla="*/ 2283 h 2415"/>
                <a:gd name="T30" fmla="*/ 3401 w 3404"/>
                <a:gd name="T31" fmla="*/ 2313 h 2415"/>
                <a:gd name="T32" fmla="*/ 3391 w 3404"/>
                <a:gd name="T33" fmla="*/ 2341 h 2415"/>
                <a:gd name="T34" fmla="*/ 3376 w 3404"/>
                <a:gd name="T35" fmla="*/ 2366 h 2415"/>
                <a:gd name="T36" fmla="*/ 3356 w 3404"/>
                <a:gd name="T37" fmla="*/ 2386 h 2415"/>
                <a:gd name="T38" fmla="*/ 3331 w 3404"/>
                <a:gd name="T39" fmla="*/ 2402 h 2415"/>
                <a:gd name="T40" fmla="*/ 3303 w 3404"/>
                <a:gd name="T41" fmla="*/ 2411 h 2415"/>
                <a:gd name="T42" fmla="*/ 3274 w 3404"/>
                <a:gd name="T43" fmla="*/ 2415 h 2415"/>
                <a:gd name="T44" fmla="*/ 130 w 3404"/>
                <a:gd name="T45" fmla="*/ 2415 h 2415"/>
                <a:gd name="T46" fmla="*/ 101 w 3404"/>
                <a:gd name="T47" fmla="*/ 2411 h 2415"/>
                <a:gd name="T48" fmla="*/ 73 w 3404"/>
                <a:gd name="T49" fmla="*/ 2402 h 2415"/>
                <a:gd name="T50" fmla="*/ 48 w 3404"/>
                <a:gd name="T51" fmla="*/ 2386 h 2415"/>
                <a:gd name="T52" fmla="*/ 28 w 3404"/>
                <a:gd name="T53" fmla="*/ 2366 h 2415"/>
                <a:gd name="T54" fmla="*/ 13 w 3404"/>
                <a:gd name="T55" fmla="*/ 2341 h 2415"/>
                <a:gd name="T56" fmla="*/ 3 w 3404"/>
                <a:gd name="T57" fmla="*/ 2313 h 2415"/>
                <a:gd name="T58" fmla="*/ 0 w 3404"/>
                <a:gd name="T59" fmla="*/ 2283 h 2415"/>
                <a:gd name="T60" fmla="*/ 0 w 3404"/>
                <a:gd name="T61" fmla="*/ 132 h 2415"/>
                <a:gd name="T62" fmla="*/ 3 w 3404"/>
                <a:gd name="T63" fmla="*/ 102 h 2415"/>
                <a:gd name="T64" fmla="*/ 13 w 3404"/>
                <a:gd name="T65" fmla="*/ 74 h 2415"/>
                <a:gd name="T66" fmla="*/ 28 w 3404"/>
                <a:gd name="T67" fmla="*/ 49 h 2415"/>
                <a:gd name="T68" fmla="*/ 48 w 3404"/>
                <a:gd name="T69" fmla="*/ 30 h 2415"/>
                <a:gd name="T70" fmla="*/ 73 w 3404"/>
                <a:gd name="T71" fmla="*/ 14 h 2415"/>
                <a:gd name="T72" fmla="*/ 101 w 3404"/>
                <a:gd name="T73" fmla="*/ 4 h 2415"/>
                <a:gd name="T74" fmla="*/ 130 w 3404"/>
                <a:gd name="T75" fmla="*/ 0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04" h="2415">
                  <a:moveTo>
                    <a:pt x="262" y="264"/>
                  </a:moveTo>
                  <a:lnTo>
                    <a:pt x="262" y="2152"/>
                  </a:lnTo>
                  <a:lnTo>
                    <a:pt x="3142" y="2152"/>
                  </a:lnTo>
                  <a:lnTo>
                    <a:pt x="3142" y="264"/>
                  </a:lnTo>
                  <a:lnTo>
                    <a:pt x="262" y="264"/>
                  </a:lnTo>
                  <a:close/>
                  <a:moveTo>
                    <a:pt x="130" y="0"/>
                  </a:moveTo>
                  <a:lnTo>
                    <a:pt x="3274" y="0"/>
                  </a:lnTo>
                  <a:lnTo>
                    <a:pt x="3303" y="4"/>
                  </a:lnTo>
                  <a:lnTo>
                    <a:pt x="3331" y="14"/>
                  </a:lnTo>
                  <a:lnTo>
                    <a:pt x="3356" y="30"/>
                  </a:lnTo>
                  <a:lnTo>
                    <a:pt x="3376" y="49"/>
                  </a:lnTo>
                  <a:lnTo>
                    <a:pt x="3391" y="74"/>
                  </a:lnTo>
                  <a:lnTo>
                    <a:pt x="3401" y="102"/>
                  </a:lnTo>
                  <a:lnTo>
                    <a:pt x="3404" y="132"/>
                  </a:lnTo>
                  <a:lnTo>
                    <a:pt x="3404" y="2283"/>
                  </a:lnTo>
                  <a:lnTo>
                    <a:pt x="3401" y="2313"/>
                  </a:lnTo>
                  <a:lnTo>
                    <a:pt x="3391" y="2341"/>
                  </a:lnTo>
                  <a:lnTo>
                    <a:pt x="3376" y="2366"/>
                  </a:lnTo>
                  <a:lnTo>
                    <a:pt x="3356" y="2386"/>
                  </a:lnTo>
                  <a:lnTo>
                    <a:pt x="3331" y="2402"/>
                  </a:lnTo>
                  <a:lnTo>
                    <a:pt x="3303" y="2411"/>
                  </a:lnTo>
                  <a:lnTo>
                    <a:pt x="3274" y="2415"/>
                  </a:lnTo>
                  <a:lnTo>
                    <a:pt x="130" y="2415"/>
                  </a:lnTo>
                  <a:lnTo>
                    <a:pt x="101" y="2411"/>
                  </a:lnTo>
                  <a:lnTo>
                    <a:pt x="73" y="2402"/>
                  </a:lnTo>
                  <a:lnTo>
                    <a:pt x="48" y="2386"/>
                  </a:lnTo>
                  <a:lnTo>
                    <a:pt x="28" y="2366"/>
                  </a:lnTo>
                  <a:lnTo>
                    <a:pt x="13" y="2341"/>
                  </a:lnTo>
                  <a:lnTo>
                    <a:pt x="3" y="2313"/>
                  </a:lnTo>
                  <a:lnTo>
                    <a:pt x="0" y="2283"/>
                  </a:lnTo>
                  <a:lnTo>
                    <a:pt x="0" y="132"/>
                  </a:lnTo>
                  <a:lnTo>
                    <a:pt x="3" y="102"/>
                  </a:lnTo>
                  <a:lnTo>
                    <a:pt x="13" y="74"/>
                  </a:lnTo>
                  <a:lnTo>
                    <a:pt x="28" y="49"/>
                  </a:lnTo>
                  <a:lnTo>
                    <a:pt x="48" y="30"/>
                  </a:lnTo>
                  <a:lnTo>
                    <a:pt x="73" y="14"/>
                  </a:lnTo>
                  <a:lnTo>
                    <a:pt x="101" y="4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0" name="Freeform 123">
              <a:extLst>
                <a:ext uri="{FF2B5EF4-FFF2-40B4-BE49-F238E27FC236}">
                  <a16:creationId xmlns:a16="http://schemas.microsoft.com/office/drawing/2014/main" id="{AF960070-BA8F-43D1-B236-5D76F6EA5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375"/>
              <a:ext cx="427" cy="603"/>
            </a:xfrm>
            <a:custGeom>
              <a:avLst/>
              <a:gdLst>
                <a:gd name="T0" fmla="*/ 0 w 1709"/>
                <a:gd name="T1" fmla="*/ 0 h 2415"/>
                <a:gd name="T2" fmla="*/ 1579 w 1709"/>
                <a:gd name="T3" fmla="*/ 0 h 2415"/>
                <a:gd name="T4" fmla="*/ 1608 w 1709"/>
                <a:gd name="T5" fmla="*/ 4 h 2415"/>
                <a:gd name="T6" fmla="*/ 1636 w 1709"/>
                <a:gd name="T7" fmla="*/ 14 h 2415"/>
                <a:gd name="T8" fmla="*/ 1661 w 1709"/>
                <a:gd name="T9" fmla="*/ 30 h 2415"/>
                <a:gd name="T10" fmla="*/ 1681 w 1709"/>
                <a:gd name="T11" fmla="*/ 49 h 2415"/>
                <a:gd name="T12" fmla="*/ 1696 w 1709"/>
                <a:gd name="T13" fmla="*/ 74 h 2415"/>
                <a:gd name="T14" fmla="*/ 1706 w 1709"/>
                <a:gd name="T15" fmla="*/ 102 h 2415"/>
                <a:gd name="T16" fmla="*/ 1709 w 1709"/>
                <a:gd name="T17" fmla="*/ 132 h 2415"/>
                <a:gd name="T18" fmla="*/ 1709 w 1709"/>
                <a:gd name="T19" fmla="*/ 2283 h 2415"/>
                <a:gd name="T20" fmla="*/ 1706 w 1709"/>
                <a:gd name="T21" fmla="*/ 2313 h 2415"/>
                <a:gd name="T22" fmla="*/ 1696 w 1709"/>
                <a:gd name="T23" fmla="*/ 2341 h 2415"/>
                <a:gd name="T24" fmla="*/ 1681 w 1709"/>
                <a:gd name="T25" fmla="*/ 2366 h 2415"/>
                <a:gd name="T26" fmla="*/ 1661 w 1709"/>
                <a:gd name="T27" fmla="*/ 2386 h 2415"/>
                <a:gd name="T28" fmla="*/ 1636 w 1709"/>
                <a:gd name="T29" fmla="*/ 2402 h 2415"/>
                <a:gd name="T30" fmla="*/ 1608 w 1709"/>
                <a:gd name="T31" fmla="*/ 2411 h 2415"/>
                <a:gd name="T32" fmla="*/ 1579 w 1709"/>
                <a:gd name="T33" fmla="*/ 2415 h 2415"/>
                <a:gd name="T34" fmla="*/ 0 w 1709"/>
                <a:gd name="T35" fmla="*/ 2415 h 2415"/>
                <a:gd name="T36" fmla="*/ 0 w 1709"/>
                <a:gd name="T37" fmla="*/ 2152 h 2415"/>
                <a:gd name="T38" fmla="*/ 1447 w 1709"/>
                <a:gd name="T39" fmla="*/ 2152 h 2415"/>
                <a:gd name="T40" fmla="*/ 1447 w 1709"/>
                <a:gd name="T41" fmla="*/ 264 h 2415"/>
                <a:gd name="T42" fmla="*/ 0 w 1709"/>
                <a:gd name="T43" fmla="*/ 264 h 2415"/>
                <a:gd name="T44" fmla="*/ 0 w 1709"/>
                <a:gd name="T45" fmla="*/ 0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9" h="2415">
                  <a:moveTo>
                    <a:pt x="0" y="0"/>
                  </a:moveTo>
                  <a:lnTo>
                    <a:pt x="1579" y="0"/>
                  </a:lnTo>
                  <a:lnTo>
                    <a:pt x="1608" y="4"/>
                  </a:lnTo>
                  <a:lnTo>
                    <a:pt x="1636" y="14"/>
                  </a:lnTo>
                  <a:lnTo>
                    <a:pt x="1661" y="30"/>
                  </a:lnTo>
                  <a:lnTo>
                    <a:pt x="1681" y="49"/>
                  </a:lnTo>
                  <a:lnTo>
                    <a:pt x="1696" y="74"/>
                  </a:lnTo>
                  <a:lnTo>
                    <a:pt x="1706" y="102"/>
                  </a:lnTo>
                  <a:lnTo>
                    <a:pt x="1709" y="132"/>
                  </a:lnTo>
                  <a:lnTo>
                    <a:pt x="1709" y="2283"/>
                  </a:lnTo>
                  <a:lnTo>
                    <a:pt x="1706" y="2313"/>
                  </a:lnTo>
                  <a:lnTo>
                    <a:pt x="1696" y="2341"/>
                  </a:lnTo>
                  <a:lnTo>
                    <a:pt x="1681" y="2366"/>
                  </a:lnTo>
                  <a:lnTo>
                    <a:pt x="1661" y="2386"/>
                  </a:lnTo>
                  <a:lnTo>
                    <a:pt x="1636" y="2402"/>
                  </a:lnTo>
                  <a:lnTo>
                    <a:pt x="1608" y="2411"/>
                  </a:lnTo>
                  <a:lnTo>
                    <a:pt x="1579" y="2415"/>
                  </a:lnTo>
                  <a:lnTo>
                    <a:pt x="0" y="2415"/>
                  </a:lnTo>
                  <a:lnTo>
                    <a:pt x="0" y="2152"/>
                  </a:lnTo>
                  <a:lnTo>
                    <a:pt x="1447" y="2152"/>
                  </a:lnTo>
                  <a:lnTo>
                    <a:pt x="1447" y="264"/>
                  </a:lnTo>
                  <a:lnTo>
                    <a:pt x="0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5"/>
            </a:solidFill>
            <a:ln w="0">
              <a:solidFill>
                <a:srgbClr val="0000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1" name="Freeform 124">
              <a:extLst>
                <a:ext uri="{FF2B5EF4-FFF2-40B4-BE49-F238E27FC236}">
                  <a16:creationId xmlns:a16="http://schemas.microsoft.com/office/drawing/2014/main" id="{3565E91F-908F-4450-8285-C3E13A6A3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1972"/>
              <a:ext cx="1009" cy="145"/>
            </a:xfrm>
            <a:custGeom>
              <a:avLst/>
              <a:gdLst>
                <a:gd name="T0" fmla="*/ 0 w 4036"/>
                <a:gd name="T1" fmla="*/ 0 h 580"/>
                <a:gd name="T2" fmla="*/ 4036 w 4036"/>
                <a:gd name="T3" fmla="*/ 0 h 580"/>
                <a:gd name="T4" fmla="*/ 4032 w 4036"/>
                <a:gd name="T5" fmla="*/ 68 h 580"/>
                <a:gd name="T6" fmla="*/ 4021 w 4036"/>
                <a:gd name="T7" fmla="*/ 133 h 580"/>
                <a:gd name="T8" fmla="*/ 4002 w 4036"/>
                <a:gd name="T9" fmla="*/ 197 h 580"/>
                <a:gd name="T10" fmla="*/ 3977 w 4036"/>
                <a:gd name="T11" fmla="*/ 255 h 580"/>
                <a:gd name="T12" fmla="*/ 3945 w 4036"/>
                <a:gd name="T13" fmla="*/ 312 h 580"/>
                <a:gd name="T14" fmla="*/ 3909 w 4036"/>
                <a:gd name="T15" fmla="*/ 363 h 580"/>
                <a:gd name="T16" fmla="*/ 3866 w 4036"/>
                <a:gd name="T17" fmla="*/ 410 h 580"/>
                <a:gd name="T18" fmla="*/ 3820 w 4036"/>
                <a:gd name="T19" fmla="*/ 453 h 580"/>
                <a:gd name="T20" fmla="*/ 3768 w 4036"/>
                <a:gd name="T21" fmla="*/ 489 h 580"/>
                <a:gd name="T22" fmla="*/ 3712 w 4036"/>
                <a:gd name="T23" fmla="*/ 521 h 580"/>
                <a:gd name="T24" fmla="*/ 3653 w 4036"/>
                <a:gd name="T25" fmla="*/ 546 h 580"/>
                <a:gd name="T26" fmla="*/ 3591 w 4036"/>
                <a:gd name="T27" fmla="*/ 564 h 580"/>
                <a:gd name="T28" fmla="*/ 3525 w 4036"/>
                <a:gd name="T29" fmla="*/ 576 h 580"/>
                <a:gd name="T30" fmla="*/ 3458 w 4036"/>
                <a:gd name="T31" fmla="*/ 580 h 580"/>
                <a:gd name="T32" fmla="*/ 578 w 4036"/>
                <a:gd name="T33" fmla="*/ 580 h 580"/>
                <a:gd name="T34" fmla="*/ 511 w 4036"/>
                <a:gd name="T35" fmla="*/ 576 h 580"/>
                <a:gd name="T36" fmla="*/ 445 w 4036"/>
                <a:gd name="T37" fmla="*/ 564 h 580"/>
                <a:gd name="T38" fmla="*/ 383 w 4036"/>
                <a:gd name="T39" fmla="*/ 546 h 580"/>
                <a:gd name="T40" fmla="*/ 324 w 4036"/>
                <a:gd name="T41" fmla="*/ 521 h 580"/>
                <a:gd name="T42" fmla="*/ 268 w 4036"/>
                <a:gd name="T43" fmla="*/ 489 h 580"/>
                <a:gd name="T44" fmla="*/ 216 w 4036"/>
                <a:gd name="T45" fmla="*/ 453 h 580"/>
                <a:gd name="T46" fmla="*/ 170 w 4036"/>
                <a:gd name="T47" fmla="*/ 410 h 580"/>
                <a:gd name="T48" fmla="*/ 127 w 4036"/>
                <a:gd name="T49" fmla="*/ 363 h 580"/>
                <a:gd name="T50" fmla="*/ 91 w 4036"/>
                <a:gd name="T51" fmla="*/ 312 h 580"/>
                <a:gd name="T52" fmla="*/ 59 w 4036"/>
                <a:gd name="T53" fmla="*/ 255 h 580"/>
                <a:gd name="T54" fmla="*/ 34 w 4036"/>
                <a:gd name="T55" fmla="*/ 197 h 580"/>
                <a:gd name="T56" fmla="*/ 15 w 4036"/>
                <a:gd name="T57" fmla="*/ 133 h 580"/>
                <a:gd name="T58" fmla="*/ 4 w 4036"/>
                <a:gd name="T59" fmla="*/ 68 h 580"/>
                <a:gd name="T60" fmla="*/ 0 w 4036"/>
                <a:gd name="T61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36" h="580">
                  <a:moveTo>
                    <a:pt x="0" y="0"/>
                  </a:moveTo>
                  <a:lnTo>
                    <a:pt x="4036" y="0"/>
                  </a:lnTo>
                  <a:lnTo>
                    <a:pt x="4032" y="68"/>
                  </a:lnTo>
                  <a:lnTo>
                    <a:pt x="4021" y="133"/>
                  </a:lnTo>
                  <a:lnTo>
                    <a:pt x="4002" y="197"/>
                  </a:lnTo>
                  <a:lnTo>
                    <a:pt x="3977" y="255"/>
                  </a:lnTo>
                  <a:lnTo>
                    <a:pt x="3945" y="312"/>
                  </a:lnTo>
                  <a:lnTo>
                    <a:pt x="3909" y="363"/>
                  </a:lnTo>
                  <a:lnTo>
                    <a:pt x="3866" y="410"/>
                  </a:lnTo>
                  <a:lnTo>
                    <a:pt x="3820" y="453"/>
                  </a:lnTo>
                  <a:lnTo>
                    <a:pt x="3768" y="489"/>
                  </a:lnTo>
                  <a:lnTo>
                    <a:pt x="3712" y="521"/>
                  </a:lnTo>
                  <a:lnTo>
                    <a:pt x="3653" y="546"/>
                  </a:lnTo>
                  <a:lnTo>
                    <a:pt x="3591" y="564"/>
                  </a:lnTo>
                  <a:lnTo>
                    <a:pt x="3525" y="576"/>
                  </a:lnTo>
                  <a:lnTo>
                    <a:pt x="3458" y="580"/>
                  </a:lnTo>
                  <a:lnTo>
                    <a:pt x="578" y="580"/>
                  </a:lnTo>
                  <a:lnTo>
                    <a:pt x="511" y="576"/>
                  </a:lnTo>
                  <a:lnTo>
                    <a:pt x="445" y="564"/>
                  </a:lnTo>
                  <a:lnTo>
                    <a:pt x="383" y="546"/>
                  </a:lnTo>
                  <a:lnTo>
                    <a:pt x="324" y="521"/>
                  </a:lnTo>
                  <a:lnTo>
                    <a:pt x="268" y="489"/>
                  </a:lnTo>
                  <a:lnTo>
                    <a:pt x="216" y="453"/>
                  </a:lnTo>
                  <a:lnTo>
                    <a:pt x="170" y="410"/>
                  </a:lnTo>
                  <a:lnTo>
                    <a:pt x="127" y="363"/>
                  </a:lnTo>
                  <a:lnTo>
                    <a:pt x="91" y="312"/>
                  </a:lnTo>
                  <a:lnTo>
                    <a:pt x="59" y="255"/>
                  </a:lnTo>
                  <a:lnTo>
                    <a:pt x="34" y="197"/>
                  </a:lnTo>
                  <a:lnTo>
                    <a:pt x="15" y="133"/>
                  </a:lnTo>
                  <a:lnTo>
                    <a:pt x="4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5"/>
            </a:solidFill>
            <a:ln w="0">
              <a:solidFill>
                <a:srgbClr val="0000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2" name="Freeform 125">
              <a:extLst>
                <a:ext uri="{FF2B5EF4-FFF2-40B4-BE49-F238E27FC236}">
                  <a16:creationId xmlns:a16="http://schemas.microsoft.com/office/drawing/2014/main" id="{C8B21259-721E-43F0-B555-6E0F9E30C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972"/>
              <a:ext cx="506" cy="145"/>
            </a:xfrm>
            <a:custGeom>
              <a:avLst/>
              <a:gdLst>
                <a:gd name="T0" fmla="*/ 0 w 2025"/>
                <a:gd name="T1" fmla="*/ 0 h 580"/>
                <a:gd name="T2" fmla="*/ 2025 w 2025"/>
                <a:gd name="T3" fmla="*/ 0 h 580"/>
                <a:gd name="T4" fmla="*/ 2021 w 2025"/>
                <a:gd name="T5" fmla="*/ 68 h 580"/>
                <a:gd name="T6" fmla="*/ 2010 w 2025"/>
                <a:gd name="T7" fmla="*/ 133 h 580"/>
                <a:gd name="T8" fmla="*/ 1991 w 2025"/>
                <a:gd name="T9" fmla="*/ 197 h 580"/>
                <a:gd name="T10" fmla="*/ 1966 w 2025"/>
                <a:gd name="T11" fmla="*/ 255 h 580"/>
                <a:gd name="T12" fmla="*/ 1934 w 2025"/>
                <a:gd name="T13" fmla="*/ 312 h 580"/>
                <a:gd name="T14" fmla="*/ 1898 w 2025"/>
                <a:gd name="T15" fmla="*/ 363 h 580"/>
                <a:gd name="T16" fmla="*/ 1855 w 2025"/>
                <a:gd name="T17" fmla="*/ 410 h 580"/>
                <a:gd name="T18" fmla="*/ 1809 w 2025"/>
                <a:gd name="T19" fmla="*/ 453 h 580"/>
                <a:gd name="T20" fmla="*/ 1757 w 2025"/>
                <a:gd name="T21" fmla="*/ 489 h 580"/>
                <a:gd name="T22" fmla="*/ 1701 w 2025"/>
                <a:gd name="T23" fmla="*/ 521 h 580"/>
                <a:gd name="T24" fmla="*/ 1642 w 2025"/>
                <a:gd name="T25" fmla="*/ 546 h 580"/>
                <a:gd name="T26" fmla="*/ 1580 w 2025"/>
                <a:gd name="T27" fmla="*/ 564 h 580"/>
                <a:gd name="T28" fmla="*/ 1514 w 2025"/>
                <a:gd name="T29" fmla="*/ 576 h 580"/>
                <a:gd name="T30" fmla="*/ 1447 w 2025"/>
                <a:gd name="T31" fmla="*/ 580 h 580"/>
                <a:gd name="T32" fmla="*/ 0 w 2025"/>
                <a:gd name="T33" fmla="*/ 580 h 580"/>
                <a:gd name="T34" fmla="*/ 0 w 2025"/>
                <a:gd name="T3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5" h="580">
                  <a:moveTo>
                    <a:pt x="0" y="0"/>
                  </a:moveTo>
                  <a:lnTo>
                    <a:pt x="2025" y="0"/>
                  </a:lnTo>
                  <a:lnTo>
                    <a:pt x="2021" y="68"/>
                  </a:lnTo>
                  <a:lnTo>
                    <a:pt x="2010" y="133"/>
                  </a:lnTo>
                  <a:lnTo>
                    <a:pt x="1991" y="197"/>
                  </a:lnTo>
                  <a:lnTo>
                    <a:pt x="1966" y="255"/>
                  </a:lnTo>
                  <a:lnTo>
                    <a:pt x="1934" y="312"/>
                  </a:lnTo>
                  <a:lnTo>
                    <a:pt x="1898" y="363"/>
                  </a:lnTo>
                  <a:lnTo>
                    <a:pt x="1855" y="410"/>
                  </a:lnTo>
                  <a:lnTo>
                    <a:pt x="1809" y="453"/>
                  </a:lnTo>
                  <a:lnTo>
                    <a:pt x="1757" y="489"/>
                  </a:lnTo>
                  <a:lnTo>
                    <a:pt x="1701" y="521"/>
                  </a:lnTo>
                  <a:lnTo>
                    <a:pt x="1642" y="546"/>
                  </a:lnTo>
                  <a:lnTo>
                    <a:pt x="1580" y="564"/>
                  </a:lnTo>
                  <a:lnTo>
                    <a:pt x="1514" y="576"/>
                  </a:lnTo>
                  <a:lnTo>
                    <a:pt x="1447" y="580"/>
                  </a:lnTo>
                  <a:lnTo>
                    <a:pt x="0" y="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3" name="Freeform 126">
              <a:extLst>
                <a:ext uri="{FF2B5EF4-FFF2-40B4-BE49-F238E27FC236}">
                  <a16:creationId xmlns:a16="http://schemas.microsoft.com/office/drawing/2014/main" id="{4B0AE0E2-A55C-4A1C-B301-0F9B2544D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972"/>
              <a:ext cx="339" cy="66"/>
            </a:xfrm>
            <a:custGeom>
              <a:avLst/>
              <a:gdLst>
                <a:gd name="T0" fmla="*/ 0 w 1352"/>
                <a:gd name="T1" fmla="*/ 0 h 264"/>
                <a:gd name="T2" fmla="*/ 1352 w 1352"/>
                <a:gd name="T3" fmla="*/ 0 h 264"/>
                <a:gd name="T4" fmla="*/ 1349 w 1352"/>
                <a:gd name="T5" fmla="*/ 43 h 264"/>
                <a:gd name="T6" fmla="*/ 1339 w 1352"/>
                <a:gd name="T7" fmla="*/ 84 h 264"/>
                <a:gd name="T8" fmla="*/ 1323 w 1352"/>
                <a:gd name="T9" fmla="*/ 122 h 264"/>
                <a:gd name="T10" fmla="*/ 1301 w 1352"/>
                <a:gd name="T11" fmla="*/ 156 h 264"/>
                <a:gd name="T12" fmla="*/ 1275 w 1352"/>
                <a:gd name="T13" fmla="*/ 187 h 264"/>
                <a:gd name="T14" fmla="*/ 1245 w 1352"/>
                <a:gd name="T15" fmla="*/ 214 h 264"/>
                <a:gd name="T16" fmla="*/ 1209 w 1352"/>
                <a:gd name="T17" fmla="*/ 234 h 264"/>
                <a:gd name="T18" fmla="*/ 1173 w 1352"/>
                <a:gd name="T19" fmla="*/ 250 h 264"/>
                <a:gd name="T20" fmla="*/ 1131 w 1352"/>
                <a:gd name="T21" fmla="*/ 260 h 264"/>
                <a:gd name="T22" fmla="*/ 1088 w 1352"/>
                <a:gd name="T23" fmla="*/ 264 h 264"/>
                <a:gd name="T24" fmla="*/ 263 w 1352"/>
                <a:gd name="T25" fmla="*/ 264 h 264"/>
                <a:gd name="T26" fmla="*/ 221 w 1352"/>
                <a:gd name="T27" fmla="*/ 260 h 264"/>
                <a:gd name="T28" fmla="*/ 179 w 1352"/>
                <a:gd name="T29" fmla="*/ 250 h 264"/>
                <a:gd name="T30" fmla="*/ 143 w 1352"/>
                <a:gd name="T31" fmla="*/ 234 h 264"/>
                <a:gd name="T32" fmla="*/ 107 w 1352"/>
                <a:gd name="T33" fmla="*/ 214 h 264"/>
                <a:gd name="T34" fmla="*/ 77 w 1352"/>
                <a:gd name="T35" fmla="*/ 187 h 264"/>
                <a:gd name="T36" fmla="*/ 51 w 1352"/>
                <a:gd name="T37" fmla="*/ 156 h 264"/>
                <a:gd name="T38" fmla="*/ 29 w 1352"/>
                <a:gd name="T39" fmla="*/ 122 h 264"/>
                <a:gd name="T40" fmla="*/ 13 w 1352"/>
                <a:gd name="T41" fmla="*/ 84 h 264"/>
                <a:gd name="T42" fmla="*/ 3 w 1352"/>
                <a:gd name="T43" fmla="*/ 43 h 264"/>
                <a:gd name="T44" fmla="*/ 0 w 1352"/>
                <a:gd name="T4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52" h="264">
                  <a:moveTo>
                    <a:pt x="0" y="0"/>
                  </a:moveTo>
                  <a:lnTo>
                    <a:pt x="1352" y="0"/>
                  </a:lnTo>
                  <a:lnTo>
                    <a:pt x="1349" y="43"/>
                  </a:lnTo>
                  <a:lnTo>
                    <a:pt x="1339" y="84"/>
                  </a:lnTo>
                  <a:lnTo>
                    <a:pt x="1323" y="122"/>
                  </a:lnTo>
                  <a:lnTo>
                    <a:pt x="1301" y="156"/>
                  </a:lnTo>
                  <a:lnTo>
                    <a:pt x="1275" y="187"/>
                  </a:lnTo>
                  <a:lnTo>
                    <a:pt x="1245" y="214"/>
                  </a:lnTo>
                  <a:lnTo>
                    <a:pt x="1209" y="234"/>
                  </a:lnTo>
                  <a:lnTo>
                    <a:pt x="1173" y="250"/>
                  </a:lnTo>
                  <a:lnTo>
                    <a:pt x="1131" y="260"/>
                  </a:lnTo>
                  <a:lnTo>
                    <a:pt x="1088" y="264"/>
                  </a:lnTo>
                  <a:lnTo>
                    <a:pt x="263" y="264"/>
                  </a:lnTo>
                  <a:lnTo>
                    <a:pt x="221" y="260"/>
                  </a:lnTo>
                  <a:lnTo>
                    <a:pt x="179" y="250"/>
                  </a:lnTo>
                  <a:lnTo>
                    <a:pt x="143" y="234"/>
                  </a:lnTo>
                  <a:lnTo>
                    <a:pt x="107" y="214"/>
                  </a:lnTo>
                  <a:lnTo>
                    <a:pt x="77" y="187"/>
                  </a:lnTo>
                  <a:lnTo>
                    <a:pt x="51" y="156"/>
                  </a:lnTo>
                  <a:lnTo>
                    <a:pt x="29" y="122"/>
                  </a:lnTo>
                  <a:lnTo>
                    <a:pt x="13" y="84"/>
                  </a:lnTo>
                  <a:lnTo>
                    <a:pt x="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24" name="Action Button: Blank 123">
            <a:hlinkClick r:id="rId3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BD65F2D9-D73F-4089-BEF9-342F6F442462}"/>
              </a:ext>
            </a:extLst>
          </p:cNvPr>
          <p:cNvSpPr/>
          <p:nvPr/>
        </p:nvSpPr>
        <p:spPr>
          <a:xfrm>
            <a:off x="473200" y="1773156"/>
            <a:ext cx="837212" cy="68232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Action Button: Blank 124">
            <a:hlinkClick r:id="rId6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3324D7D9-BF63-4F4A-B7C8-0DDF24FCE9F6}"/>
              </a:ext>
            </a:extLst>
          </p:cNvPr>
          <p:cNvSpPr/>
          <p:nvPr/>
        </p:nvSpPr>
        <p:spPr>
          <a:xfrm>
            <a:off x="547634" y="955169"/>
            <a:ext cx="782517" cy="601659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Action Button: Blank 125">
            <a:hlinkClick r:id="rId7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793D1783-023D-44F1-8884-B983B4F21221}"/>
              </a:ext>
            </a:extLst>
          </p:cNvPr>
          <p:cNvSpPr/>
          <p:nvPr/>
        </p:nvSpPr>
        <p:spPr>
          <a:xfrm>
            <a:off x="562112" y="2629107"/>
            <a:ext cx="581805" cy="675674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Action Button: Blank 126">
            <a:hlinkClick r:id="rId8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7348D343-6B80-40DC-A720-1A745894BF5C}"/>
              </a:ext>
            </a:extLst>
          </p:cNvPr>
          <p:cNvSpPr/>
          <p:nvPr/>
        </p:nvSpPr>
        <p:spPr>
          <a:xfrm>
            <a:off x="540617" y="3523323"/>
            <a:ext cx="535074" cy="619708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Action Button: Blank 127">
            <a:hlinkClick r:id="rId9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BF823572-E222-456D-8365-856D6ADEB4C7}"/>
              </a:ext>
            </a:extLst>
          </p:cNvPr>
          <p:cNvSpPr/>
          <p:nvPr/>
        </p:nvSpPr>
        <p:spPr>
          <a:xfrm>
            <a:off x="547634" y="4388879"/>
            <a:ext cx="720510" cy="821999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Action Button: Blank 128">
            <a:hlinkClick r:id="rId10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2C0E4B3A-CD44-4430-83CC-E7D78B868E4C}"/>
              </a:ext>
            </a:extLst>
          </p:cNvPr>
          <p:cNvSpPr/>
          <p:nvPr/>
        </p:nvSpPr>
        <p:spPr>
          <a:xfrm>
            <a:off x="644881" y="5486639"/>
            <a:ext cx="603985" cy="694244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575D52-226B-4037-B450-F84F8A8C4810}"/>
              </a:ext>
            </a:extLst>
          </p:cNvPr>
          <p:cNvSpPr txBox="1"/>
          <p:nvPr/>
        </p:nvSpPr>
        <p:spPr>
          <a:xfrm>
            <a:off x="0" y="0"/>
            <a:ext cx="1871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E-Portfolio Navigation Buttons</a:t>
            </a:r>
          </a:p>
        </p:txBody>
      </p:sp>
    </p:spTree>
    <p:extLst>
      <p:ext uri="{BB962C8B-B14F-4D97-AF65-F5344CB8AC3E}">
        <p14:creationId xmlns:p14="http://schemas.microsoft.com/office/powerpoint/2010/main" val="215000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04E63F-E6C4-4FF1-83A1-BF23D88B2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6" y="771154"/>
            <a:ext cx="8440328" cy="5315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9ABBB9-3660-4484-BFC4-FF9762094F0D}"/>
              </a:ext>
            </a:extLst>
          </p:cNvPr>
          <p:cNvSpPr txBox="1"/>
          <p:nvPr/>
        </p:nvSpPr>
        <p:spPr>
          <a:xfrm>
            <a:off x="2709333" y="124178"/>
            <a:ext cx="645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FF0000"/>
                </a:solidFill>
              </a:rPr>
              <a:t>Resume and/or Curriculum Vitae</a:t>
            </a:r>
          </a:p>
        </p:txBody>
      </p:sp>
      <p:grpSp>
        <p:nvGrpSpPr>
          <p:cNvPr id="5" name="Group 208">
            <a:extLst>
              <a:ext uri="{FF2B5EF4-FFF2-40B4-BE49-F238E27FC236}">
                <a16:creationId xmlns:a16="http://schemas.microsoft.com/office/drawing/2014/main" id="{EB174595-A33B-4A98-9A4B-7C8E7FEF94D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29499" y="3581960"/>
            <a:ext cx="379834" cy="507566"/>
            <a:chOff x="170" y="1475"/>
            <a:chExt cx="797" cy="1076"/>
          </a:xfrm>
        </p:grpSpPr>
        <p:sp>
          <p:nvSpPr>
            <p:cNvPr id="6" name="Freeform 210">
              <a:extLst>
                <a:ext uri="{FF2B5EF4-FFF2-40B4-BE49-F238E27FC236}">
                  <a16:creationId xmlns:a16="http://schemas.microsoft.com/office/drawing/2014/main" id="{5B793549-E031-437A-9240-212F47CE6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" y="1475"/>
              <a:ext cx="797" cy="1076"/>
            </a:xfrm>
            <a:custGeom>
              <a:avLst/>
              <a:gdLst>
                <a:gd name="T0" fmla="*/ 264 w 3190"/>
                <a:gd name="T1" fmla="*/ 0 h 4307"/>
                <a:gd name="T2" fmla="*/ 2926 w 3190"/>
                <a:gd name="T3" fmla="*/ 0 h 4307"/>
                <a:gd name="T4" fmla="*/ 2970 w 3190"/>
                <a:gd name="T5" fmla="*/ 2 h 4307"/>
                <a:gd name="T6" fmla="*/ 3010 w 3190"/>
                <a:gd name="T7" fmla="*/ 13 h 4307"/>
                <a:gd name="T8" fmla="*/ 3048 w 3190"/>
                <a:gd name="T9" fmla="*/ 28 h 4307"/>
                <a:gd name="T10" fmla="*/ 3082 w 3190"/>
                <a:gd name="T11" fmla="*/ 51 h 4307"/>
                <a:gd name="T12" fmla="*/ 3113 w 3190"/>
                <a:gd name="T13" fmla="*/ 77 h 4307"/>
                <a:gd name="T14" fmla="*/ 3139 w 3190"/>
                <a:gd name="T15" fmla="*/ 107 h 4307"/>
                <a:gd name="T16" fmla="*/ 3162 w 3190"/>
                <a:gd name="T17" fmla="*/ 142 h 4307"/>
                <a:gd name="T18" fmla="*/ 3177 w 3190"/>
                <a:gd name="T19" fmla="*/ 180 h 4307"/>
                <a:gd name="T20" fmla="*/ 3187 w 3190"/>
                <a:gd name="T21" fmla="*/ 221 h 4307"/>
                <a:gd name="T22" fmla="*/ 3190 w 3190"/>
                <a:gd name="T23" fmla="*/ 263 h 4307"/>
                <a:gd name="T24" fmla="*/ 3190 w 3190"/>
                <a:gd name="T25" fmla="*/ 4042 h 4307"/>
                <a:gd name="T26" fmla="*/ 3187 w 3190"/>
                <a:gd name="T27" fmla="*/ 4085 h 4307"/>
                <a:gd name="T28" fmla="*/ 3177 w 3190"/>
                <a:gd name="T29" fmla="*/ 4126 h 4307"/>
                <a:gd name="T30" fmla="*/ 3162 w 3190"/>
                <a:gd name="T31" fmla="*/ 4164 h 4307"/>
                <a:gd name="T32" fmla="*/ 3139 w 3190"/>
                <a:gd name="T33" fmla="*/ 4198 h 4307"/>
                <a:gd name="T34" fmla="*/ 3113 w 3190"/>
                <a:gd name="T35" fmla="*/ 4229 h 4307"/>
                <a:gd name="T36" fmla="*/ 3082 w 3190"/>
                <a:gd name="T37" fmla="*/ 4255 h 4307"/>
                <a:gd name="T38" fmla="*/ 3048 w 3190"/>
                <a:gd name="T39" fmla="*/ 4276 h 4307"/>
                <a:gd name="T40" fmla="*/ 3010 w 3190"/>
                <a:gd name="T41" fmla="*/ 4292 h 4307"/>
                <a:gd name="T42" fmla="*/ 2970 w 3190"/>
                <a:gd name="T43" fmla="*/ 4303 h 4307"/>
                <a:gd name="T44" fmla="*/ 2926 w 3190"/>
                <a:gd name="T45" fmla="*/ 4307 h 4307"/>
                <a:gd name="T46" fmla="*/ 264 w 3190"/>
                <a:gd name="T47" fmla="*/ 4307 h 4307"/>
                <a:gd name="T48" fmla="*/ 221 w 3190"/>
                <a:gd name="T49" fmla="*/ 4303 h 4307"/>
                <a:gd name="T50" fmla="*/ 180 w 3190"/>
                <a:gd name="T51" fmla="*/ 4292 h 4307"/>
                <a:gd name="T52" fmla="*/ 142 w 3190"/>
                <a:gd name="T53" fmla="*/ 4276 h 4307"/>
                <a:gd name="T54" fmla="*/ 108 w 3190"/>
                <a:gd name="T55" fmla="*/ 4255 h 4307"/>
                <a:gd name="T56" fmla="*/ 77 w 3190"/>
                <a:gd name="T57" fmla="*/ 4229 h 4307"/>
                <a:gd name="T58" fmla="*/ 51 w 3190"/>
                <a:gd name="T59" fmla="*/ 4198 h 4307"/>
                <a:gd name="T60" fmla="*/ 30 w 3190"/>
                <a:gd name="T61" fmla="*/ 4164 h 4307"/>
                <a:gd name="T62" fmla="*/ 13 w 3190"/>
                <a:gd name="T63" fmla="*/ 4126 h 4307"/>
                <a:gd name="T64" fmla="*/ 4 w 3190"/>
                <a:gd name="T65" fmla="*/ 4085 h 4307"/>
                <a:gd name="T66" fmla="*/ 0 w 3190"/>
                <a:gd name="T67" fmla="*/ 4042 h 4307"/>
                <a:gd name="T68" fmla="*/ 0 w 3190"/>
                <a:gd name="T69" fmla="*/ 263 h 4307"/>
                <a:gd name="T70" fmla="*/ 4 w 3190"/>
                <a:gd name="T71" fmla="*/ 221 h 4307"/>
                <a:gd name="T72" fmla="*/ 13 w 3190"/>
                <a:gd name="T73" fmla="*/ 180 h 4307"/>
                <a:gd name="T74" fmla="*/ 30 w 3190"/>
                <a:gd name="T75" fmla="*/ 142 h 4307"/>
                <a:gd name="T76" fmla="*/ 51 w 3190"/>
                <a:gd name="T77" fmla="*/ 107 h 4307"/>
                <a:gd name="T78" fmla="*/ 77 w 3190"/>
                <a:gd name="T79" fmla="*/ 77 h 4307"/>
                <a:gd name="T80" fmla="*/ 108 w 3190"/>
                <a:gd name="T81" fmla="*/ 51 h 4307"/>
                <a:gd name="T82" fmla="*/ 142 w 3190"/>
                <a:gd name="T83" fmla="*/ 28 h 4307"/>
                <a:gd name="T84" fmla="*/ 180 w 3190"/>
                <a:gd name="T85" fmla="*/ 13 h 4307"/>
                <a:gd name="T86" fmla="*/ 221 w 3190"/>
                <a:gd name="T87" fmla="*/ 2 h 4307"/>
                <a:gd name="T88" fmla="*/ 264 w 3190"/>
                <a:gd name="T89" fmla="*/ 0 h 4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90" h="4307">
                  <a:moveTo>
                    <a:pt x="264" y="0"/>
                  </a:moveTo>
                  <a:lnTo>
                    <a:pt x="2926" y="0"/>
                  </a:lnTo>
                  <a:lnTo>
                    <a:pt x="2970" y="2"/>
                  </a:lnTo>
                  <a:lnTo>
                    <a:pt x="3010" y="13"/>
                  </a:lnTo>
                  <a:lnTo>
                    <a:pt x="3048" y="28"/>
                  </a:lnTo>
                  <a:lnTo>
                    <a:pt x="3082" y="51"/>
                  </a:lnTo>
                  <a:lnTo>
                    <a:pt x="3113" y="77"/>
                  </a:lnTo>
                  <a:lnTo>
                    <a:pt x="3139" y="107"/>
                  </a:lnTo>
                  <a:lnTo>
                    <a:pt x="3162" y="142"/>
                  </a:lnTo>
                  <a:lnTo>
                    <a:pt x="3177" y="180"/>
                  </a:lnTo>
                  <a:lnTo>
                    <a:pt x="3187" y="221"/>
                  </a:lnTo>
                  <a:lnTo>
                    <a:pt x="3190" y="263"/>
                  </a:lnTo>
                  <a:lnTo>
                    <a:pt x="3190" y="4042"/>
                  </a:lnTo>
                  <a:lnTo>
                    <a:pt x="3187" y="4085"/>
                  </a:lnTo>
                  <a:lnTo>
                    <a:pt x="3177" y="4126"/>
                  </a:lnTo>
                  <a:lnTo>
                    <a:pt x="3162" y="4164"/>
                  </a:lnTo>
                  <a:lnTo>
                    <a:pt x="3139" y="4198"/>
                  </a:lnTo>
                  <a:lnTo>
                    <a:pt x="3113" y="4229"/>
                  </a:lnTo>
                  <a:lnTo>
                    <a:pt x="3082" y="4255"/>
                  </a:lnTo>
                  <a:lnTo>
                    <a:pt x="3048" y="4276"/>
                  </a:lnTo>
                  <a:lnTo>
                    <a:pt x="3010" y="4292"/>
                  </a:lnTo>
                  <a:lnTo>
                    <a:pt x="2970" y="4303"/>
                  </a:lnTo>
                  <a:lnTo>
                    <a:pt x="2926" y="4307"/>
                  </a:lnTo>
                  <a:lnTo>
                    <a:pt x="264" y="4307"/>
                  </a:lnTo>
                  <a:lnTo>
                    <a:pt x="221" y="4303"/>
                  </a:lnTo>
                  <a:lnTo>
                    <a:pt x="180" y="4292"/>
                  </a:lnTo>
                  <a:lnTo>
                    <a:pt x="142" y="4276"/>
                  </a:lnTo>
                  <a:lnTo>
                    <a:pt x="108" y="4255"/>
                  </a:lnTo>
                  <a:lnTo>
                    <a:pt x="77" y="4229"/>
                  </a:lnTo>
                  <a:lnTo>
                    <a:pt x="51" y="4198"/>
                  </a:lnTo>
                  <a:lnTo>
                    <a:pt x="30" y="4164"/>
                  </a:lnTo>
                  <a:lnTo>
                    <a:pt x="13" y="4126"/>
                  </a:lnTo>
                  <a:lnTo>
                    <a:pt x="4" y="4085"/>
                  </a:lnTo>
                  <a:lnTo>
                    <a:pt x="0" y="4042"/>
                  </a:lnTo>
                  <a:lnTo>
                    <a:pt x="0" y="263"/>
                  </a:lnTo>
                  <a:lnTo>
                    <a:pt x="4" y="221"/>
                  </a:lnTo>
                  <a:lnTo>
                    <a:pt x="13" y="180"/>
                  </a:lnTo>
                  <a:lnTo>
                    <a:pt x="30" y="142"/>
                  </a:lnTo>
                  <a:lnTo>
                    <a:pt x="51" y="107"/>
                  </a:lnTo>
                  <a:lnTo>
                    <a:pt x="77" y="77"/>
                  </a:lnTo>
                  <a:lnTo>
                    <a:pt x="108" y="51"/>
                  </a:lnTo>
                  <a:lnTo>
                    <a:pt x="142" y="28"/>
                  </a:lnTo>
                  <a:lnTo>
                    <a:pt x="180" y="13"/>
                  </a:lnTo>
                  <a:lnTo>
                    <a:pt x="221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211">
              <a:extLst>
                <a:ext uri="{FF2B5EF4-FFF2-40B4-BE49-F238E27FC236}">
                  <a16:creationId xmlns:a16="http://schemas.microsoft.com/office/drawing/2014/main" id="{8F10978F-F717-4CEC-B402-F6DADA99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" y="1475"/>
              <a:ext cx="728" cy="1074"/>
            </a:xfrm>
            <a:custGeom>
              <a:avLst/>
              <a:gdLst>
                <a:gd name="T0" fmla="*/ 0 w 2913"/>
                <a:gd name="T1" fmla="*/ 0 h 4299"/>
                <a:gd name="T2" fmla="*/ 2649 w 2913"/>
                <a:gd name="T3" fmla="*/ 0 h 4299"/>
                <a:gd name="T4" fmla="*/ 2693 w 2913"/>
                <a:gd name="T5" fmla="*/ 2 h 4299"/>
                <a:gd name="T6" fmla="*/ 2733 w 2913"/>
                <a:gd name="T7" fmla="*/ 13 h 4299"/>
                <a:gd name="T8" fmla="*/ 2771 w 2913"/>
                <a:gd name="T9" fmla="*/ 28 h 4299"/>
                <a:gd name="T10" fmla="*/ 2805 w 2913"/>
                <a:gd name="T11" fmla="*/ 51 h 4299"/>
                <a:gd name="T12" fmla="*/ 2836 w 2913"/>
                <a:gd name="T13" fmla="*/ 77 h 4299"/>
                <a:gd name="T14" fmla="*/ 2862 w 2913"/>
                <a:gd name="T15" fmla="*/ 107 h 4299"/>
                <a:gd name="T16" fmla="*/ 2885 w 2913"/>
                <a:gd name="T17" fmla="*/ 142 h 4299"/>
                <a:gd name="T18" fmla="*/ 2900 w 2913"/>
                <a:gd name="T19" fmla="*/ 180 h 4299"/>
                <a:gd name="T20" fmla="*/ 2910 w 2913"/>
                <a:gd name="T21" fmla="*/ 221 h 4299"/>
                <a:gd name="T22" fmla="*/ 2913 w 2913"/>
                <a:gd name="T23" fmla="*/ 263 h 4299"/>
                <a:gd name="T24" fmla="*/ 2913 w 2913"/>
                <a:gd name="T25" fmla="*/ 4036 h 4299"/>
                <a:gd name="T26" fmla="*/ 2910 w 2913"/>
                <a:gd name="T27" fmla="*/ 4077 h 4299"/>
                <a:gd name="T28" fmla="*/ 2900 w 2913"/>
                <a:gd name="T29" fmla="*/ 4119 h 4299"/>
                <a:gd name="T30" fmla="*/ 2885 w 2913"/>
                <a:gd name="T31" fmla="*/ 4156 h 4299"/>
                <a:gd name="T32" fmla="*/ 2862 w 2913"/>
                <a:gd name="T33" fmla="*/ 4191 h 4299"/>
                <a:gd name="T34" fmla="*/ 2836 w 2913"/>
                <a:gd name="T35" fmla="*/ 4221 h 4299"/>
                <a:gd name="T36" fmla="*/ 2805 w 2913"/>
                <a:gd name="T37" fmla="*/ 4249 h 4299"/>
                <a:gd name="T38" fmla="*/ 2771 w 2913"/>
                <a:gd name="T39" fmla="*/ 4270 h 4299"/>
                <a:gd name="T40" fmla="*/ 2733 w 2913"/>
                <a:gd name="T41" fmla="*/ 4286 h 4299"/>
                <a:gd name="T42" fmla="*/ 2693 w 2913"/>
                <a:gd name="T43" fmla="*/ 4296 h 4299"/>
                <a:gd name="T44" fmla="*/ 2649 w 2913"/>
                <a:gd name="T45" fmla="*/ 4299 h 4299"/>
                <a:gd name="T46" fmla="*/ 0 w 2913"/>
                <a:gd name="T47" fmla="*/ 4299 h 4299"/>
                <a:gd name="T48" fmla="*/ 0 w 2913"/>
                <a:gd name="T49" fmla="*/ 0 h 4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13" h="4299">
                  <a:moveTo>
                    <a:pt x="0" y="0"/>
                  </a:moveTo>
                  <a:lnTo>
                    <a:pt x="2649" y="0"/>
                  </a:lnTo>
                  <a:lnTo>
                    <a:pt x="2693" y="2"/>
                  </a:lnTo>
                  <a:lnTo>
                    <a:pt x="2733" y="13"/>
                  </a:lnTo>
                  <a:lnTo>
                    <a:pt x="2771" y="28"/>
                  </a:lnTo>
                  <a:lnTo>
                    <a:pt x="2805" y="51"/>
                  </a:lnTo>
                  <a:lnTo>
                    <a:pt x="2836" y="77"/>
                  </a:lnTo>
                  <a:lnTo>
                    <a:pt x="2862" y="107"/>
                  </a:lnTo>
                  <a:lnTo>
                    <a:pt x="2885" y="142"/>
                  </a:lnTo>
                  <a:lnTo>
                    <a:pt x="2900" y="180"/>
                  </a:lnTo>
                  <a:lnTo>
                    <a:pt x="2910" y="221"/>
                  </a:lnTo>
                  <a:lnTo>
                    <a:pt x="2913" y="263"/>
                  </a:lnTo>
                  <a:lnTo>
                    <a:pt x="2913" y="4036"/>
                  </a:lnTo>
                  <a:lnTo>
                    <a:pt x="2910" y="4077"/>
                  </a:lnTo>
                  <a:lnTo>
                    <a:pt x="2900" y="4119"/>
                  </a:lnTo>
                  <a:lnTo>
                    <a:pt x="2885" y="4156"/>
                  </a:lnTo>
                  <a:lnTo>
                    <a:pt x="2862" y="4191"/>
                  </a:lnTo>
                  <a:lnTo>
                    <a:pt x="2836" y="4221"/>
                  </a:lnTo>
                  <a:lnTo>
                    <a:pt x="2805" y="4249"/>
                  </a:lnTo>
                  <a:lnTo>
                    <a:pt x="2771" y="4270"/>
                  </a:lnTo>
                  <a:lnTo>
                    <a:pt x="2733" y="4286"/>
                  </a:lnTo>
                  <a:lnTo>
                    <a:pt x="2693" y="4296"/>
                  </a:lnTo>
                  <a:lnTo>
                    <a:pt x="2649" y="4299"/>
                  </a:lnTo>
                  <a:lnTo>
                    <a:pt x="0" y="4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212">
              <a:extLst>
                <a:ext uri="{FF2B5EF4-FFF2-40B4-BE49-F238E27FC236}">
                  <a16:creationId xmlns:a16="http://schemas.microsoft.com/office/drawing/2014/main" id="{88F2E568-6311-4B37-997F-3981C0264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" y="1527"/>
              <a:ext cx="659" cy="903"/>
            </a:xfrm>
            <a:custGeom>
              <a:avLst/>
              <a:gdLst>
                <a:gd name="T0" fmla="*/ 208 w 2636"/>
                <a:gd name="T1" fmla="*/ 0 h 3612"/>
                <a:gd name="T2" fmla="*/ 2429 w 2636"/>
                <a:gd name="T3" fmla="*/ 0 h 3612"/>
                <a:gd name="T4" fmla="*/ 2462 w 2636"/>
                <a:gd name="T5" fmla="*/ 4 h 3612"/>
                <a:gd name="T6" fmla="*/ 2495 w 2636"/>
                <a:gd name="T7" fmla="*/ 14 h 3612"/>
                <a:gd name="T8" fmla="*/ 2525 w 2636"/>
                <a:gd name="T9" fmla="*/ 30 h 3612"/>
                <a:gd name="T10" fmla="*/ 2553 w 2636"/>
                <a:gd name="T11" fmla="*/ 51 h 3612"/>
                <a:gd name="T12" fmla="*/ 2576 w 2636"/>
                <a:gd name="T13" fmla="*/ 77 h 3612"/>
                <a:gd name="T14" fmla="*/ 2597 w 2636"/>
                <a:gd name="T15" fmla="*/ 106 h 3612"/>
                <a:gd name="T16" fmla="*/ 2613 w 2636"/>
                <a:gd name="T17" fmla="*/ 139 h 3612"/>
                <a:gd name="T18" fmla="*/ 2626 w 2636"/>
                <a:gd name="T19" fmla="*/ 173 h 3612"/>
                <a:gd name="T20" fmla="*/ 2634 w 2636"/>
                <a:gd name="T21" fmla="*/ 207 h 3612"/>
                <a:gd name="T22" fmla="*/ 2636 w 2636"/>
                <a:gd name="T23" fmla="*/ 243 h 3612"/>
                <a:gd name="T24" fmla="*/ 2636 w 2636"/>
                <a:gd name="T25" fmla="*/ 3397 h 3612"/>
                <a:gd name="T26" fmla="*/ 2632 w 2636"/>
                <a:gd name="T27" fmla="*/ 3435 h 3612"/>
                <a:gd name="T28" fmla="*/ 2625 w 2636"/>
                <a:gd name="T29" fmla="*/ 3471 h 3612"/>
                <a:gd name="T30" fmla="*/ 2610 w 2636"/>
                <a:gd name="T31" fmla="*/ 3504 h 3612"/>
                <a:gd name="T32" fmla="*/ 2591 w 2636"/>
                <a:gd name="T33" fmla="*/ 3534 h 3612"/>
                <a:gd name="T34" fmla="*/ 2566 w 2636"/>
                <a:gd name="T35" fmla="*/ 3560 h 3612"/>
                <a:gd name="T36" fmla="*/ 2537 w 2636"/>
                <a:gd name="T37" fmla="*/ 3583 h 3612"/>
                <a:gd name="T38" fmla="*/ 2504 w 2636"/>
                <a:gd name="T39" fmla="*/ 3598 h 3612"/>
                <a:gd name="T40" fmla="*/ 2468 w 2636"/>
                <a:gd name="T41" fmla="*/ 3609 h 3612"/>
                <a:gd name="T42" fmla="*/ 2429 w 2636"/>
                <a:gd name="T43" fmla="*/ 3612 h 3612"/>
                <a:gd name="T44" fmla="*/ 208 w 2636"/>
                <a:gd name="T45" fmla="*/ 3612 h 3612"/>
                <a:gd name="T46" fmla="*/ 170 w 2636"/>
                <a:gd name="T47" fmla="*/ 3609 h 3612"/>
                <a:gd name="T48" fmla="*/ 134 w 2636"/>
                <a:gd name="T49" fmla="*/ 3598 h 3612"/>
                <a:gd name="T50" fmla="*/ 102 w 2636"/>
                <a:gd name="T51" fmla="*/ 3583 h 3612"/>
                <a:gd name="T52" fmla="*/ 73 w 2636"/>
                <a:gd name="T53" fmla="*/ 3560 h 3612"/>
                <a:gd name="T54" fmla="*/ 48 w 2636"/>
                <a:gd name="T55" fmla="*/ 3534 h 3612"/>
                <a:gd name="T56" fmla="*/ 29 w 2636"/>
                <a:gd name="T57" fmla="*/ 3504 h 3612"/>
                <a:gd name="T58" fmla="*/ 13 w 2636"/>
                <a:gd name="T59" fmla="*/ 3471 h 3612"/>
                <a:gd name="T60" fmla="*/ 4 w 2636"/>
                <a:gd name="T61" fmla="*/ 3435 h 3612"/>
                <a:gd name="T62" fmla="*/ 0 w 2636"/>
                <a:gd name="T63" fmla="*/ 3397 h 3612"/>
                <a:gd name="T64" fmla="*/ 0 w 2636"/>
                <a:gd name="T65" fmla="*/ 243 h 3612"/>
                <a:gd name="T66" fmla="*/ 2 w 2636"/>
                <a:gd name="T67" fmla="*/ 207 h 3612"/>
                <a:gd name="T68" fmla="*/ 10 w 2636"/>
                <a:gd name="T69" fmla="*/ 173 h 3612"/>
                <a:gd name="T70" fmla="*/ 22 w 2636"/>
                <a:gd name="T71" fmla="*/ 139 h 3612"/>
                <a:gd name="T72" fmla="*/ 38 w 2636"/>
                <a:gd name="T73" fmla="*/ 106 h 3612"/>
                <a:gd name="T74" fmla="*/ 57 w 2636"/>
                <a:gd name="T75" fmla="*/ 77 h 3612"/>
                <a:gd name="T76" fmla="*/ 81 w 2636"/>
                <a:gd name="T77" fmla="*/ 51 h 3612"/>
                <a:gd name="T78" fmla="*/ 108 w 2636"/>
                <a:gd name="T79" fmla="*/ 30 h 3612"/>
                <a:gd name="T80" fmla="*/ 138 w 2636"/>
                <a:gd name="T81" fmla="*/ 14 h 3612"/>
                <a:gd name="T82" fmla="*/ 172 w 2636"/>
                <a:gd name="T83" fmla="*/ 4 h 3612"/>
                <a:gd name="T84" fmla="*/ 208 w 2636"/>
                <a:gd name="T85" fmla="*/ 0 h 3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36" h="3612">
                  <a:moveTo>
                    <a:pt x="208" y="0"/>
                  </a:moveTo>
                  <a:lnTo>
                    <a:pt x="2429" y="0"/>
                  </a:lnTo>
                  <a:lnTo>
                    <a:pt x="2462" y="4"/>
                  </a:lnTo>
                  <a:lnTo>
                    <a:pt x="2495" y="14"/>
                  </a:lnTo>
                  <a:lnTo>
                    <a:pt x="2525" y="30"/>
                  </a:lnTo>
                  <a:lnTo>
                    <a:pt x="2553" y="51"/>
                  </a:lnTo>
                  <a:lnTo>
                    <a:pt x="2576" y="77"/>
                  </a:lnTo>
                  <a:lnTo>
                    <a:pt x="2597" y="106"/>
                  </a:lnTo>
                  <a:lnTo>
                    <a:pt x="2613" y="139"/>
                  </a:lnTo>
                  <a:lnTo>
                    <a:pt x="2626" y="173"/>
                  </a:lnTo>
                  <a:lnTo>
                    <a:pt x="2634" y="207"/>
                  </a:lnTo>
                  <a:lnTo>
                    <a:pt x="2636" y="243"/>
                  </a:lnTo>
                  <a:lnTo>
                    <a:pt x="2636" y="3397"/>
                  </a:lnTo>
                  <a:lnTo>
                    <a:pt x="2632" y="3435"/>
                  </a:lnTo>
                  <a:lnTo>
                    <a:pt x="2625" y="3471"/>
                  </a:lnTo>
                  <a:lnTo>
                    <a:pt x="2610" y="3504"/>
                  </a:lnTo>
                  <a:lnTo>
                    <a:pt x="2591" y="3534"/>
                  </a:lnTo>
                  <a:lnTo>
                    <a:pt x="2566" y="3560"/>
                  </a:lnTo>
                  <a:lnTo>
                    <a:pt x="2537" y="3583"/>
                  </a:lnTo>
                  <a:lnTo>
                    <a:pt x="2504" y="3598"/>
                  </a:lnTo>
                  <a:lnTo>
                    <a:pt x="2468" y="3609"/>
                  </a:lnTo>
                  <a:lnTo>
                    <a:pt x="2429" y="3612"/>
                  </a:lnTo>
                  <a:lnTo>
                    <a:pt x="208" y="3612"/>
                  </a:lnTo>
                  <a:lnTo>
                    <a:pt x="170" y="3609"/>
                  </a:lnTo>
                  <a:lnTo>
                    <a:pt x="134" y="3598"/>
                  </a:lnTo>
                  <a:lnTo>
                    <a:pt x="102" y="3583"/>
                  </a:lnTo>
                  <a:lnTo>
                    <a:pt x="73" y="3560"/>
                  </a:lnTo>
                  <a:lnTo>
                    <a:pt x="48" y="3534"/>
                  </a:lnTo>
                  <a:lnTo>
                    <a:pt x="29" y="3504"/>
                  </a:lnTo>
                  <a:lnTo>
                    <a:pt x="13" y="3471"/>
                  </a:lnTo>
                  <a:lnTo>
                    <a:pt x="4" y="3435"/>
                  </a:lnTo>
                  <a:lnTo>
                    <a:pt x="0" y="3397"/>
                  </a:lnTo>
                  <a:lnTo>
                    <a:pt x="0" y="243"/>
                  </a:lnTo>
                  <a:lnTo>
                    <a:pt x="2" y="207"/>
                  </a:lnTo>
                  <a:lnTo>
                    <a:pt x="10" y="173"/>
                  </a:lnTo>
                  <a:lnTo>
                    <a:pt x="22" y="139"/>
                  </a:lnTo>
                  <a:lnTo>
                    <a:pt x="38" y="106"/>
                  </a:lnTo>
                  <a:lnTo>
                    <a:pt x="57" y="77"/>
                  </a:lnTo>
                  <a:lnTo>
                    <a:pt x="81" y="51"/>
                  </a:lnTo>
                  <a:lnTo>
                    <a:pt x="108" y="30"/>
                  </a:lnTo>
                  <a:lnTo>
                    <a:pt x="138" y="14"/>
                  </a:lnTo>
                  <a:lnTo>
                    <a:pt x="172" y="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DEEEF9"/>
            </a:solidFill>
            <a:ln w="0">
              <a:solidFill>
                <a:srgbClr val="DEEEF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213">
              <a:extLst>
                <a:ext uri="{FF2B5EF4-FFF2-40B4-BE49-F238E27FC236}">
                  <a16:creationId xmlns:a16="http://schemas.microsoft.com/office/drawing/2014/main" id="{E7164C7D-E07F-4F46-9D74-3F9D8C64B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" y="1527"/>
              <a:ext cx="607" cy="901"/>
            </a:xfrm>
            <a:custGeom>
              <a:avLst/>
              <a:gdLst>
                <a:gd name="T0" fmla="*/ 0 w 2428"/>
                <a:gd name="T1" fmla="*/ 0 h 3605"/>
                <a:gd name="T2" fmla="*/ 2221 w 2428"/>
                <a:gd name="T3" fmla="*/ 0 h 3605"/>
                <a:gd name="T4" fmla="*/ 2254 w 2428"/>
                <a:gd name="T5" fmla="*/ 4 h 3605"/>
                <a:gd name="T6" fmla="*/ 2287 w 2428"/>
                <a:gd name="T7" fmla="*/ 14 h 3605"/>
                <a:gd name="T8" fmla="*/ 2317 w 2428"/>
                <a:gd name="T9" fmla="*/ 30 h 3605"/>
                <a:gd name="T10" fmla="*/ 2345 w 2428"/>
                <a:gd name="T11" fmla="*/ 51 h 3605"/>
                <a:gd name="T12" fmla="*/ 2368 w 2428"/>
                <a:gd name="T13" fmla="*/ 77 h 3605"/>
                <a:gd name="T14" fmla="*/ 2389 w 2428"/>
                <a:gd name="T15" fmla="*/ 106 h 3605"/>
                <a:gd name="T16" fmla="*/ 2405 w 2428"/>
                <a:gd name="T17" fmla="*/ 139 h 3605"/>
                <a:gd name="T18" fmla="*/ 2418 w 2428"/>
                <a:gd name="T19" fmla="*/ 173 h 3605"/>
                <a:gd name="T20" fmla="*/ 2426 w 2428"/>
                <a:gd name="T21" fmla="*/ 207 h 3605"/>
                <a:gd name="T22" fmla="*/ 2428 w 2428"/>
                <a:gd name="T23" fmla="*/ 243 h 3605"/>
                <a:gd name="T24" fmla="*/ 2428 w 2428"/>
                <a:gd name="T25" fmla="*/ 3389 h 3605"/>
                <a:gd name="T26" fmla="*/ 2424 w 2428"/>
                <a:gd name="T27" fmla="*/ 3428 h 3605"/>
                <a:gd name="T28" fmla="*/ 2417 w 2428"/>
                <a:gd name="T29" fmla="*/ 3465 h 3605"/>
                <a:gd name="T30" fmla="*/ 2402 w 2428"/>
                <a:gd name="T31" fmla="*/ 3498 h 3605"/>
                <a:gd name="T32" fmla="*/ 2383 w 2428"/>
                <a:gd name="T33" fmla="*/ 3528 h 3605"/>
                <a:gd name="T34" fmla="*/ 2358 w 2428"/>
                <a:gd name="T35" fmla="*/ 3554 h 3605"/>
                <a:gd name="T36" fmla="*/ 2329 w 2428"/>
                <a:gd name="T37" fmla="*/ 3575 h 3605"/>
                <a:gd name="T38" fmla="*/ 2296 w 2428"/>
                <a:gd name="T39" fmla="*/ 3592 h 3605"/>
                <a:gd name="T40" fmla="*/ 2260 w 2428"/>
                <a:gd name="T41" fmla="*/ 3601 h 3605"/>
                <a:gd name="T42" fmla="*/ 2221 w 2428"/>
                <a:gd name="T43" fmla="*/ 3605 h 3605"/>
                <a:gd name="T44" fmla="*/ 0 w 2428"/>
                <a:gd name="T45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28" h="3605">
                  <a:moveTo>
                    <a:pt x="0" y="0"/>
                  </a:moveTo>
                  <a:lnTo>
                    <a:pt x="2221" y="0"/>
                  </a:lnTo>
                  <a:lnTo>
                    <a:pt x="2254" y="4"/>
                  </a:lnTo>
                  <a:lnTo>
                    <a:pt x="2287" y="14"/>
                  </a:lnTo>
                  <a:lnTo>
                    <a:pt x="2317" y="30"/>
                  </a:lnTo>
                  <a:lnTo>
                    <a:pt x="2345" y="51"/>
                  </a:lnTo>
                  <a:lnTo>
                    <a:pt x="2368" y="77"/>
                  </a:lnTo>
                  <a:lnTo>
                    <a:pt x="2389" y="106"/>
                  </a:lnTo>
                  <a:lnTo>
                    <a:pt x="2405" y="139"/>
                  </a:lnTo>
                  <a:lnTo>
                    <a:pt x="2418" y="173"/>
                  </a:lnTo>
                  <a:lnTo>
                    <a:pt x="2426" y="207"/>
                  </a:lnTo>
                  <a:lnTo>
                    <a:pt x="2428" y="243"/>
                  </a:lnTo>
                  <a:lnTo>
                    <a:pt x="2428" y="3389"/>
                  </a:lnTo>
                  <a:lnTo>
                    <a:pt x="2424" y="3428"/>
                  </a:lnTo>
                  <a:lnTo>
                    <a:pt x="2417" y="3465"/>
                  </a:lnTo>
                  <a:lnTo>
                    <a:pt x="2402" y="3498"/>
                  </a:lnTo>
                  <a:lnTo>
                    <a:pt x="2383" y="3528"/>
                  </a:lnTo>
                  <a:lnTo>
                    <a:pt x="2358" y="3554"/>
                  </a:lnTo>
                  <a:lnTo>
                    <a:pt x="2329" y="3575"/>
                  </a:lnTo>
                  <a:lnTo>
                    <a:pt x="2296" y="3592"/>
                  </a:lnTo>
                  <a:lnTo>
                    <a:pt x="2260" y="3601"/>
                  </a:lnTo>
                  <a:lnTo>
                    <a:pt x="2221" y="3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DAE5"/>
            </a:solidFill>
            <a:ln w="0">
              <a:solidFill>
                <a:srgbClr val="C6DA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214">
              <a:extLst>
                <a:ext uri="{FF2B5EF4-FFF2-40B4-BE49-F238E27FC236}">
                  <a16:creationId xmlns:a16="http://schemas.microsoft.com/office/drawing/2014/main" id="{595BBB60-80D0-4DA7-BE8C-EA17AF409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665"/>
              <a:ext cx="155" cy="209"/>
            </a:xfrm>
            <a:prstGeom prst="rect">
              <a:avLst/>
            </a:pr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Rectangle 215">
              <a:extLst>
                <a:ext uri="{FF2B5EF4-FFF2-40B4-BE49-F238E27FC236}">
                  <a16:creationId xmlns:a16="http://schemas.microsoft.com/office/drawing/2014/main" id="{DB19425E-DD4E-4135-A305-B9CF0E417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683"/>
              <a:ext cx="329" cy="17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Rectangle 216">
              <a:extLst>
                <a:ext uri="{FF2B5EF4-FFF2-40B4-BE49-F238E27FC236}">
                  <a16:creationId xmlns:a16="http://schemas.microsoft.com/office/drawing/2014/main" id="{BBCB084F-29F4-44E9-9AB4-11961C7B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735"/>
              <a:ext cx="329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Rectangle 217">
              <a:extLst>
                <a:ext uri="{FF2B5EF4-FFF2-40B4-BE49-F238E27FC236}">
                  <a16:creationId xmlns:a16="http://schemas.microsoft.com/office/drawing/2014/main" id="{97FD797B-7F9E-4FF1-8FE0-87A1E9383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787"/>
              <a:ext cx="329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Rectangle 218">
              <a:extLst>
                <a:ext uri="{FF2B5EF4-FFF2-40B4-BE49-F238E27FC236}">
                  <a16:creationId xmlns:a16="http://schemas.microsoft.com/office/drawing/2014/main" id="{860A2DA4-A3F7-4043-93FD-4CFD3EAAE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839"/>
              <a:ext cx="208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219">
              <a:extLst>
                <a:ext uri="{FF2B5EF4-FFF2-40B4-BE49-F238E27FC236}">
                  <a16:creationId xmlns:a16="http://schemas.microsoft.com/office/drawing/2014/main" id="{3DC08769-E85B-4A5A-8D01-989E099AD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" y="1593"/>
              <a:ext cx="24" cy="24"/>
            </a:xfrm>
            <a:custGeom>
              <a:avLst/>
              <a:gdLst>
                <a:gd name="T0" fmla="*/ 50 w 99"/>
                <a:gd name="T1" fmla="*/ 0 h 97"/>
                <a:gd name="T2" fmla="*/ 68 w 99"/>
                <a:gd name="T3" fmla="*/ 3 h 97"/>
                <a:gd name="T4" fmla="*/ 84 w 99"/>
                <a:gd name="T5" fmla="*/ 13 h 97"/>
                <a:gd name="T6" fmla="*/ 95 w 99"/>
                <a:gd name="T7" fmla="*/ 29 h 97"/>
                <a:gd name="T8" fmla="*/ 99 w 99"/>
                <a:gd name="T9" fmla="*/ 49 h 97"/>
                <a:gd name="T10" fmla="*/ 95 w 99"/>
                <a:gd name="T11" fmla="*/ 67 h 97"/>
                <a:gd name="T12" fmla="*/ 84 w 99"/>
                <a:gd name="T13" fmla="*/ 83 h 97"/>
                <a:gd name="T14" fmla="*/ 68 w 99"/>
                <a:gd name="T15" fmla="*/ 93 h 97"/>
                <a:gd name="T16" fmla="*/ 50 w 99"/>
                <a:gd name="T17" fmla="*/ 97 h 97"/>
                <a:gd name="T18" fmla="*/ 31 w 99"/>
                <a:gd name="T19" fmla="*/ 93 h 97"/>
                <a:gd name="T20" fmla="*/ 15 w 99"/>
                <a:gd name="T21" fmla="*/ 83 h 97"/>
                <a:gd name="T22" fmla="*/ 4 w 99"/>
                <a:gd name="T23" fmla="*/ 67 h 97"/>
                <a:gd name="T24" fmla="*/ 0 w 99"/>
                <a:gd name="T25" fmla="*/ 49 h 97"/>
                <a:gd name="T26" fmla="*/ 4 w 99"/>
                <a:gd name="T27" fmla="*/ 29 h 97"/>
                <a:gd name="T28" fmla="*/ 15 w 99"/>
                <a:gd name="T29" fmla="*/ 13 h 97"/>
                <a:gd name="T30" fmla="*/ 31 w 99"/>
                <a:gd name="T31" fmla="*/ 3 h 97"/>
                <a:gd name="T32" fmla="*/ 50 w 99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97">
                  <a:moveTo>
                    <a:pt x="50" y="0"/>
                  </a:moveTo>
                  <a:lnTo>
                    <a:pt x="68" y="3"/>
                  </a:lnTo>
                  <a:lnTo>
                    <a:pt x="84" y="13"/>
                  </a:lnTo>
                  <a:lnTo>
                    <a:pt x="95" y="29"/>
                  </a:lnTo>
                  <a:lnTo>
                    <a:pt x="99" y="49"/>
                  </a:lnTo>
                  <a:lnTo>
                    <a:pt x="95" y="67"/>
                  </a:lnTo>
                  <a:lnTo>
                    <a:pt x="84" y="83"/>
                  </a:lnTo>
                  <a:lnTo>
                    <a:pt x="68" y="93"/>
                  </a:lnTo>
                  <a:lnTo>
                    <a:pt x="50" y="97"/>
                  </a:lnTo>
                  <a:lnTo>
                    <a:pt x="31" y="93"/>
                  </a:lnTo>
                  <a:lnTo>
                    <a:pt x="15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5" y="13"/>
                  </a:lnTo>
                  <a:lnTo>
                    <a:pt x="31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220">
              <a:extLst>
                <a:ext uri="{FF2B5EF4-FFF2-40B4-BE49-F238E27FC236}">
                  <a16:creationId xmlns:a16="http://schemas.microsoft.com/office/drawing/2014/main" id="{3D04A302-6B74-4404-9B8A-9DCC11FF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" y="1593"/>
              <a:ext cx="25" cy="24"/>
            </a:xfrm>
            <a:custGeom>
              <a:avLst/>
              <a:gdLst>
                <a:gd name="T0" fmla="*/ 50 w 98"/>
                <a:gd name="T1" fmla="*/ 0 h 97"/>
                <a:gd name="T2" fmla="*/ 68 w 98"/>
                <a:gd name="T3" fmla="*/ 3 h 97"/>
                <a:gd name="T4" fmla="*/ 84 w 98"/>
                <a:gd name="T5" fmla="*/ 13 h 97"/>
                <a:gd name="T6" fmla="*/ 94 w 98"/>
                <a:gd name="T7" fmla="*/ 29 h 97"/>
                <a:gd name="T8" fmla="*/ 98 w 98"/>
                <a:gd name="T9" fmla="*/ 49 h 97"/>
                <a:gd name="T10" fmla="*/ 94 w 98"/>
                <a:gd name="T11" fmla="*/ 67 h 97"/>
                <a:gd name="T12" fmla="*/ 84 w 98"/>
                <a:gd name="T13" fmla="*/ 83 h 97"/>
                <a:gd name="T14" fmla="*/ 68 w 98"/>
                <a:gd name="T15" fmla="*/ 93 h 97"/>
                <a:gd name="T16" fmla="*/ 50 w 98"/>
                <a:gd name="T17" fmla="*/ 97 h 97"/>
                <a:gd name="T18" fmla="*/ 30 w 98"/>
                <a:gd name="T19" fmla="*/ 93 h 97"/>
                <a:gd name="T20" fmla="*/ 14 w 98"/>
                <a:gd name="T21" fmla="*/ 83 h 97"/>
                <a:gd name="T22" fmla="*/ 4 w 98"/>
                <a:gd name="T23" fmla="*/ 67 h 97"/>
                <a:gd name="T24" fmla="*/ 0 w 98"/>
                <a:gd name="T25" fmla="*/ 49 h 97"/>
                <a:gd name="T26" fmla="*/ 4 w 98"/>
                <a:gd name="T27" fmla="*/ 29 h 97"/>
                <a:gd name="T28" fmla="*/ 14 w 98"/>
                <a:gd name="T29" fmla="*/ 13 h 97"/>
                <a:gd name="T30" fmla="*/ 30 w 98"/>
                <a:gd name="T31" fmla="*/ 3 h 97"/>
                <a:gd name="T32" fmla="*/ 50 w 98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97">
                  <a:moveTo>
                    <a:pt x="50" y="0"/>
                  </a:moveTo>
                  <a:lnTo>
                    <a:pt x="68" y="3"/>
                  </a:lnTo>
                  <a:lnTo>
                    <a:pt x="84" y="13"/>
                  </a:lnTo>
                  <a:lnTo>
                    <a:pt x="94" y="29"/>
                  </a:lnTo>
                  <a:lnTo>
                    <a:pt x="98" y="49"/>
                  </a:lnTo>
                  <a:lnTo>
                    <a:pt x="94" y="67"/>
                  </a:lnTo>
                  <a:lnTo>
                    <a:pt x="84" y="83"/>
                  </a:lnTo>
                  <a:lnTo>
                    <a:pt x="68" y="93"/>
                  </a:lnTo>
                  <a:lnTo>
                    <a:pt x="50" y="97"/>
                  </a:lnTo>
                  <a:lnTo>
                    <a:pt x="30" y="93"/>
                  </a:lnTo>
                  <a:lnTo>
                    <a:pt x="14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4" y="13"/>
                  </a:lnTo>
                  <a:lnTo>
                    <a:pt x="30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221">
              <a:extLst>
                <a:ext uri="{FF2B5EF4-FFF2-40B4-BE49-F238E27FC236}">
                  <a16:creationId xmlns:a16="http://schemas.microsoft.com/office/drawing/2014/main" id="{4BB09A09-9424-4F7E-8729-8CFC147A3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593"/>
              <a:ext cx="24" cy="24"/>
            </a:xfrm>
            <a:custGeom>
              <a:avLst/>
              <a:gdLst>
                <a:gd name="T0" fmla="*/ 48 w 98"/>
                <a:gd name="T1" fmla="*/ 0 h 97"/>
                <a:gd name="T2" fmla="*/ 68 w 98"/>
                <a:gd name="T3" fmla="*/ 3 h 97"/>
                <a:gd name="T4" fmla="*/ 83 w 98"/>
                <a:gd name="T5" fmla="*/ 13 h 97"/>
                <a:gd name="T6" fmla="*/ 94 w 98"/>
                <a:gd name="T7" fmla="*/ 29 h 97"/>
                <a:gd name="T8" fmla="*/ 98 w 98"/>
                <a:gd name="T9" fmla="*/ 49 h 97"/>
                <a:gd name="T10" fmla="*/ 94 w 98"/>
                <a:gd name="T11" fmla="*/ 67 h 97"/>
                <a:gd name="T12" fmla="*/ 83 w 98"/>
                <a:gd name="T13" fmla="*/ 83 h 97"/>
                <a:gd name="T14" fmla="*/ 68 w 98"/>
                <a:gd name="T15" fmla="*/ 93 h 97"/>
                <a:gd name="T16" fmla="*/ 48 w 98"/>
                <a:gd name="T17" fmla="*/ 97 h 97"/>
                <a:gd name="T18" fmla="*/ 30 w 98"/>
                <a:gd name="T19" fmla="*/ 93 h 97"/>
                <a:gd name="T20" fmla="*/ 14 w 98"/>
                <a:gd name="T21" fmla="*/ 83 h 97"/>
                <a:gd name="T22" fmla="*/ 4 w 98"/>
                <a:gd name="T23" fmla="*/ 67 h 97"/>
                <a:gd name="T24" fmla="*/ 0 w 98"/>
                <a:gd name="T25" fmla="*/ 49 h 97"/>
                <a:gd name="T26" fmla="*/ 4 w 98"/>
                <a:gd name="T27" fmla="*/ 29 h 97"/>
                <a:gd name="T28" fmla="*/ 14 w 98"/>
                <a:gd name="T29" fmla="*/ 13 h 97"/>
                <a:gd name="T30" fmla="*/ 30 w 98"/>
                <a:gd name="T31" fmla="*/ 3 h 97"/>
                <a:gd name="T32" fmla="*/ 48 w 98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97">
                  <a:moveTo>
                    <a:pt x="48" y="0"/>
                  </a:moveTo>
                  <a:lnTo>
                    <a:pt x="68" y="3"/>
                  </a:lnTo>
                  <a:lnTo>
                    <a:pt x="83" y="13"/>
                  </a:lnTo>
                  <a:lnTo>
                    <a:pt x="94" y="29"/>
                  </a:lnTo>
                  <a:lnTo>
                    <a:pt x="98" y="49"/>
                  </a:lnTo>
                  <a:lnTo>
                    <a:pt x="94" y="67"/>
                  </a:lnTo>
                  <a:lnTo>
                    <a:pt x="83" y="83"/>
                  </a:lnTo>
                  <a:lnTo>
                    <a:pt x="68" y="93"/>
                  </a:lnTo>
                  <a:lnTo>
                    <a:pt x="48" y="97"/>
                  </a:lnTo>
                  <a:lnTo>
                    <a:pt x="30" y="93"/>
                  </a:lnTo>
                  <a:lnTo>
                    <a:pt x="14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4" y="13"/>
                  </a:lnTo>
                  <a:lnTo>
                    <a:pt x="30" y="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222">
              <a:extLst>
                <a:ext uri="{FF2B5EF4-FFF2-40B4-BE49-F238E27FC236}">
                  <a16:creationId xmlns:a16="http://schemas.microsoft.com/office/drawing/2014/main" id="{27CE1EFB-D7D0-4333-9816-548FEC7F8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943"/>
              <a:ext cx="519" cy="105"/>
            </a:xfrm>
            <a:prstGeom prst="rect">
              <a:avLst/>
            </a:prstGeom>
            <a:solidFill>
              <a:srgbClr val="23C181"/>
            </a:solidFill>
            <a:ln w="0">
              <a:solidFill>
                <a:srgbClr val="23C1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Rectangle 223">
              <a:extLst>
                <a:ext uri="{FF2B5EF4-FFF2-40B4-BE49-F238E27FC236}">
                  <a16:creationId xmlns:a16="http://schemas.microsoft.com/office/drawing/2014/main" id="{5904AE15-FE71-46B7-93AB-424CA817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2100"/>
              <a:ext cx="69" cy="260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Rectangle 224">
              <a:extLst>
                <a:ext uri="{FF2B5EF4-FFF2-40B4-BE49-F238E27FC236}">
                  <a16:creationId xmlns:a16="http://schemas.microsoft.com/office/drawing/2014/main" id="{8646C6BB-EF2E-482A-8049-F6567DCFB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2152"/>
              <a:ext cx="52" cy="208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Rectangle 225">
              <a:extLst>
                <a:ext uri="{FF2B5EF4-FFF2-40B4-BE49-F238E27FC236}">
                  <a16:creationId xmlns:a16="http://schemas.microsoft.com/office/drawing/2014/main" id="{A1E62DAD-ADA9-445F-827F-62447B92D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2221"/>
              <a:ext cx="69" cy="139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Rectangle 226">
              <a:extLst>
                <a:ext uri="{FF2B5EF4-FFF2-40B4-BE49-F238E27FC236}">
                  <a16:creationId xmlns:a16="http://schemas.microsoft.com/office/drawing/2014/main" id="{0B84C656-ADD4-43C2-89F8-27C6C380D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" y="2186"/>
              <a:ext cx="52" cy="174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Rectangle 227">
              <a:extLst>
                <a:ext uri="{FF2B5EF4-FFF2-40B4-BE49-F238E27FC236}">
                  <a16:creationId xmlns:a16="http://schemas.microsoft.com/office/drawing/2014/main" id="{1C526AAD-C64C-4584-BC05-11B637B4C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" y="2256"/>
              <a:ext cx="69" cy="104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228">
              <a:extLst>
                <a:ext uri="{FF2B5EF4-FFF2-40B4-BE49-F238E27FC236}">
                  <a16:creationId xmlns:a16="http://schemas.microsoft.com/office/drawing/2014/main" id="{B38593D4-3E83-4065-9142-5B1679AD9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2461"/>
              <a:ext cx="55" cy="56"/>
            </a:xfrm>
            <a:custGeom>
              <a:avLst/>
              <a:gdLst>
                <a:gd name="T0" fmla="*/ 111 w 221"/>
                <a:gd name="T1" fmla="*/ 0 h 223"/>
                <a:gd name="T2" fmla="*/ 139 w 221"/>
                <a:gd name="T3" fmla="*/ 4 h 223"/>
                <a:gd name="T4" fmla="*/ 166 w 221"/>
                <a:gd name="T5" fmla="*/ 15 h 223"/>
                <a:gd name="T6" fmla="*/ 189 w 221"/>
                <a:gd name="T7" fmla="*/ 33 h 223"/>
                <a:gd name="T8" fmla="*/ 206 w 221"/>
                <a:gd name="T9" fmla="*/ 55 h 223"/>
                <a:gd name="T10" fmla="*/ 217 w 221"/>
                <a:gd name="T11" fmla="*/ 81 h 223"/>
                <a:gd name="T12" fmla="*/ 221 w 221"/>
                <a:gd name="T13" fmla="*/ 111 h 223"/>
                <a:gd name="T14" fmla="*/ 217 w 221"/>
                <a:gd name="T15" fmla="*/ 140 h 223"/>
                <a:gd name="T16" fmla="*/ 206 w 221"/>
                <a:gd name="T17" fmla="*/ 168 h 223"/>
                <a:gd name="T18" fmla="*/ 189 w 221"/>
                <a:gd name="T19" fmla="*/ 190 h 223"/>
                <a:gd name="T20" fmla="*/ 166 w 221"/>
                <a:gd name="T21" fmla="*/ 207 h 223"/>
                <a:gd name="T22" fmla="*/ 139 w 221"/>
                <a:gd name="T23" fmla="*/ 219 h 223"/>
                <a:gd name="T24" fmla="*/ 111 w 221"/>
                <a:gd name="T25" fmla="*/ 223 h 223"/>
                <a:gd name="T26" fmla="*/ 81 w 221"/>
                <a:gd name="T27" fmla="*/ 219 h 223"/>
                <a:gd name="T28" fmla="*/ 55 w 221"/>
                <a:gd name="T29" fmla="*/ 207 h 223"/>
                <a:gd name="T30" fmla="*/ 31 w 221"/>
                <a:gd name="T31" fmla="*/ 190 h 223"/>
                <a:gd name="T32" fmla="*/ 14 w 221"/>
                <a:gd name="T33" fmla="*/ 168 h 223"/>
                <a:gd name="T34" fmla="*/ 4 w 221"/>
                <a:gd name="T35" fmla="*/ 140 h 223"/>
                <a:gd name="T36" fmla="*/ 0 w 221"/>
                <a:gd name="T37" fmla="*/ 111 h 223"/>
                <a:gd name="T38" fmla="*/ 4 w 221"/>
                <a:gd name="T39" fmla="*/ 81 h 223"/>
                <a:gd name="T40" fmla="*/ 14 w 221"/>
                <a:gd name="T41" fmla="*/ 55 h 223"/>
                <a:gd name="T42" fmla="*/ 31 w 221"/>
                <a:gd name="T43" fmla="*/ 33 h 223"/>
                <a:gd name="T44" fmla="*/ 55 w 221"/>
                <a:gd name="T45" fmla="*/ 15 h 223"/>
                <a:gd name="T46" fmla="*/ 81 w 221"/>
                <a:gd name="T47" fmla="*/ 4 h 223"/>
                <a:gd name="T48" fmla="*/ 111 w 221"/>
                <a:gd name="T4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1" h="223">
                  <a:moveTo>
                    <a:pt x="111" y="0"/>
                  </a:moveTo>
                  <a:lnTo>
                    <a:pt x="139" y="4"/>
                  </a:lnTo>
                  <a:lnTo>
                    <a:pt x="166" y="15"/>
                  </a:lnTo>
                  <a:lnTo>
                    <a:pt x="189" y="33"/>
                  </a:lnTo>
                  <a:lnTo>
                    <a:pt x="206" y="55"/>
                  </a:lnTo>
                  <a:lnTo>
                    <a:pt x="217" y="81"/>
                  </a:lnTo>
                  <a:lnTo>
                    <a:pt x="221" y="111"/>
                  </a:lnTo>
                  <a:lnTo>
                    <a:pt x="217" y="140"/>
                  </a:lnTo>
                  <a:lnTo>
                    <a:pt x="206" y="168"/>
                  </a:lnTo>
                  <a:lnTo>
                    <a:pt x="189" y="190"/>
                  </a:lnTo>
                  <a:lnTo>
                    <a:pt x="166" y="207"/>
                  </a:lnTo>
                  <a:lnTo>
                    <a:pt x="139" y="219"/>
                  </a:lnTo>
                  <a:lnTo>
                    <a:pt x="111" y="223"/>
                  </a:lnTo>
                  <a:lnTo>
                    <a:pt x="81" y="219"/>
                  </a:lnTo>
                  <a:lnTo>
                    <a:pt x="55" y="207"/>
                  </a:lnTo>
                  <a:lnTo>
                    <a:pt x="31" y="190"/>
                  </a:lnTo>
                  <a:lnTo>
                    <a:pt x="14" y="168"/>
                  </a:lnTo>
                  <a:lnTo>
                    <a:pt x="4" y="140"/>
                  </a:lnTo>
                  <a:lnTo>
                    <a:pt x="0" y="111"/>
                  </a:lnTo>
                  <a:lnTo>
                    <a:pt x="4" y="81"/>
                  </a:lnTo>
                  <a:lnTo>
                    <a:pt x="14" y="55"/>
                  </a:lnTo>
                  <a:lnTo>
                    <a:pt x="31" y="33"/>
                  </a:lnTo>
                  <a:lnTo>
                    <a:pt x="55" y="15"/>
                  </a:lnTo>
                  <a:lnTo>
                    <a:pt x="81" y="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92E07E6-2C06-43F9-99EA-704639A17DBB}"/>
              </a:ext>
            </a:extLst>
          </p:cNvPr>
          <p:cNvSpPr/>
          <p:nvPr/>
        </p:nvSpPr>
        <p:spPr>
          <a:xfrm>
            <a:off x="0" y="-2411"/>
            <a:ext cx="186693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56">
            <a:extLst>
              <a:ext uri="{FF2B5EF4-FFF2-40B4-BE49-F238E27FC236}">
                <a16:creationId xmlns:a16="http://schemas.microsoft.com/office/drawing/2014/main" id="{9DBBFD25-0D8A-4857-9330-2DF83CF916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6619" y="1041002"/>
            <a:ext cx="494483" cy="495064"/>
            <a:chOff x="4275" y="109"/>
            <a:chExt cx="851" cy="852"/>
          </a:xfrm>
        </p:grpSpPr>
        <p:sp>
          <p:nvSpPr>
            <p:cNvPr id="27" name="AutoShape 55">
              <a:extLst>
                <a:ext uri="{FF2B5EF4-FFF2-40B4-BE49-F238E27FC236}">
                  <a16:creationId xmlns:a16="http://schemas.microsoft.com/office/drawing/2014/main" id="{4F6B33D6-DE95-4856-9FF8-A5AF77C953B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75" y="109"/>
              <a:ext cx="851" cy="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58">
              <a:extLst>
                <a:ext uri="{FF2B5EF4-FFF2-40B4-BE49-F238E27FC236}">
                  <a16:creationId xmlns:a16="http://schemas.microsoft.com/office/drawing/2014/main" id="{9825986A-5A85-4A67-91A6-2CC78E19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211"/>
              <a:ext cx="666" cy="666"/>
            </a:xfrm>
            <a:custGeom>
              <a:avLst/>
              <a:gdLst>
                <a:gd name="T0" fmla="*/ 712 w 2665"/>
                <a:gd name="T1" fmla="*/ 0 h 2662"/>
                <a:gd name="T2" fmla="*/ 2665 w 2665"/>
                <a:gd name="T3" fmla="*/ 1951 h 2662"/>
                <a:gd name="T4" fmla="*/ 1953 w 2665"/>
                <a:gd name="T5" fmla="*/ 2662 h 2662"/>
                <a:gd name="T6" fmla="*/ 0 w 2665"/>
                <a:gd name="T7" fmla="*/ 711 h 2662"/>
                <a:gd name="T8" fmla="*/ 712 w 2665"/>
                <a:gd name="T9" fmla="*/ 0 h 2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5" h="2662">
                  <a:moveTo>
                    <a:pt x="712" y="0"/>
                  </a:moveTo>
                  <a:lnTo>
                    <a:pt x="2665" y="1951"/>
                  </a:lnTo>
                  <a:lnTo>
                    <a:pt x="1953" y="2662"/>
                  </a:lnTo>
                  <a:lnTo>
                    <a:pt x="0" y="711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9A0000"/>
            </a:solidFill>
            <a:ln w="0">
              <a:solidFill>
                <a:srgbClr val="9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A0B876DA-16C5-4176-A1F6-C67FB01AB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00"/>
              <a:ext cx="577" cy="577"/>
            </a:xfrm>
            <a:custGeom>
              <a:avLst/>
              <a:gdLst>
                <a:gd name="T0" fmla="*/ 357 w 2309"/>
                <a:gd name="T1" fmla="*/ 0 h 2307"/>
                <a:gd name="T2" fmla="*/ 2309 w 2309"/>
                <a:gd name="T3" fmla="*/ 1952 h 2307"/>
                <a:gd name="T4" fmla="*/ 1954 w 2309"/>
                <a:gd name="T5" fmla="*/ 2307 h 2307"/>
                <a:gd name="T6" fmla="*/ 0 w 2309"/>
                <a:gd name="T7" fmla="*/ 356 h 2307"/>
                <a:gd name="T8" fmla="*/ 357 w 2309"/>
                <a:gd name="T9" fmla="*/ 0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9" h="2307">
                  <a:moveTo>
                    <a:pt x="357" y="0"/>
                  </a:moveTo>
                  <a:lnTo>
                    <a:pt x="2309" y="1952"/>
                  </a:lnTo>
                  <a:lnTo>
                    <a:pt x="1954" y="2307"/>
                  </a:lnTo>
                  <a:lnTo>
                    <a:pt x="0" y="356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640000"/>
            </a:solidFill>
            <a:ln w="0">
              <a:solidFill>
                <a:srgbClr val="64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90AE9D76-0260-41F2-8D53-EA335103A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697"/>
              <a:ext cx="227" cy="227"/>
            </a:xfrm>
            <a:custGeom>
              <a:avLst/>
              <a:gdLst>
                <a:gd name="T0" fmla="*/ 712 w 905"/>
                <a:gd name="T1" fmla="*/ 0 h 905"/>
                <a:gd name="T2" fmla="*/ 726 w 905"/>
                <a:gd name="T3" fmla="*/ 16 h 905"/>
                <a:gd name="T4" fmla="*/ 738 w 905"/>
                <a:gd name="T5" fmla="*/ 35 h 905"/>
                <a:gd name="T6" fmla="*/ 745 w 905"/>
                <a:gd name="T7" fmla="*/ 54 h 905"/>
                <a:gd name="T8" fmla="*/ 905 w 905"/>
                <a:gd name="T9" fmla="*/ 574 h 905"/>
                <a:gd name="T10" fmla="*/ 574 w 905"/>
                <a:gd name="T11" fmla="*/ 905 h 905"/>
                <a:gd name="T12" fmla="*/ 54 w 905"/>
                <a:gd name="T13" fmla="*/ 744 h 905"/>
                <a:gd name="T14" fmla="*/ 35 w 905"/>
                <a:gd name="T15" fmla="*/ 737 h 905"/>
                <a:gd name="T16" fmla="*/ 16 w 905"/>
                <a:gd name="T17" fmla="*/ 726 h 905"/>
                <a:gd name="T18" fmla="*/ 0 w 905"/>
                <a:gd name="T19" fmla="*/ 711 h 905"/>
                <a:gd name="T20" fmla="*/ 0 w 905"/>
                <a:gd name="T21" fmla="*/ 711 h 905"/>
                <a:gd name="T22" fmla="*/ 712 w 905"/>
                <a:gd name="T23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5" h="905">
                  <a:moveTo>
                    <a:pt x="712" y="0"/>
                  </a:moveTo>
                  <a:lnTo>
                    <a:pt x="726" y="16"/>
                  </a:lnTo>
                  <a:lnTo>
                    <a:pt x="738" y="35"/>
                  </a:lnTo>
                  <a:lnTo>
                    <a:pt x="745" y="54"/>
                  </a:lnTo>
                  <a:lnTo>
                    <a:pt x="905" y="574"/>
                  </a:lnTo>
                  <a:lnTo>
                    <a:pt x="574" y="905"/>
                  </a:lnTo>
                  <a:lnTo>
                    <a:pt x="54" y="744"/>
                  </a:lnTo>
                  <a:lnTo>
                    <a:pt x="35" y="737"/>
                  </a:lnTo>
                  <a:lnTo>
                    <a:pt x="16" y="726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0F5F6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1158EC19-ED18-4BBB-B9E4-42ADB6E2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841"/>
              <a:ext cx="109" cy="109"/>
            </a:xfrm>
            <a:custGeom>
              <a:avLst/>
              <a:gdLst>
                <a:gd name="T0" fmla="*/ 331 w 436"/>
                <a:gd name="T1" fmla="*/ 0 h 435"/>
                <a:gd name="T2" fmla="*/ 430 w 436"/>
                <a:gd name="T3" fmla="*/ 320 h 435"/>
                <a:gd name="T4" fmla="*/ 434 w 436"/>
                <a:gd name="T5" fmla="*/ 342 h 435"/>
                <a:gd name="T6" fmla="*/ 436 w 436"/>
                <a:gd name="T7" fmla="*/ 361 h 435"/>
                <a:gd name="T8" fmla="*/ 431 w 436"/>
                <a:gd name="T9" fmla="*/ 380 h 435"/>
                <a:gd name="T10" fmla="*/ 424 w 436"/>
                <a:gd name="T11" fmla="*/ 397 h 435"/>
                <a:gd name="T12" fmla="*/ 413 w 436"/>
                <a:gd name="T13" fmla="*/ 412 h 435"/>
                <a:gd name="T14" fmla="*/ 398 w 436"/>
                <a:gd name="T15" fmla="*/ 423 h 435"/>
                <a:gd name="T16" fmla="*/ 381 w 436"/>
                <a:gd name="T17" fmla="*/ 430 h 435"/>
                <a:gd name="T18" fmla="*/ 362 w 436"/>
                <a:gd name="T19" fmla="*/ 435 h 435"/>
                <a:gd name="T20" fmla="*/ 341 w 436"/>
                <a:gd name="T21" fmla="*/ 435 h 435"/>
                <a:gd name="T22" fmla="*/ 321 w 436"/>
                <a:gd name="T23" fmla="*/ 429 h 435"/>
                <a:gd name="T24" fmla="*/ 0 w 436"/>
                <a:gd name="T25" fmla="*/ 331 h 435"/>
                <a:gd name="T26" fmla="*/ 331 w 436"/>
                <a:gd name="T27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6" h="435">
                  <a:moveTo>
                    <a:pt x="331" y="0"/>
                  </a:moveTo>
                  <a:lnTo>
                    <a:pt x="430" y="320"/>
                  </a:lnTo>
                  <a:lnTo>
                    <a:pt x="434" y="342"/>
                  </a:lnTo>
                  <a:lnTo>
                    <a:pt x="436" y="361"/>
                  </a:lnTo>
                  <a:lnTo>
                    <a:pt x="431" y="380"/>
                  </a:lnTo>
                  <a:lnTo>
                    <a:pt x="424" y="397"/>
                  </a:lnTo>
                  <a:lnTo>
                    <a:pt x="413" y="412"/>
                  </a:lnTo>
                  <a:lnTo>
                    <a:pt x="398" y="423"/>
                  </a:lnTo>
                  <a:lnTo>
                    <a:pt x="381" y="430"/>
                  </a:lnTo>
                  <a:lnTo>
                    <a:pt x="362" y="435"/>
                  </a:lnTo>
                  <a:lnTo>
                    <a:pt x="341" y="435"/>
                  </a:lnTo>
                  <a:lnTo>
                    <a:pt x="321" y="429"/>
                  </a:lnTo>
                  <a:lnTo>
                    <a:pt x="0" y="33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9A0000"/>
            </a:solidFill>
            <a:ln w="0">
              <a:solidFill>
                <a:srgbClr val="9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C32F0934-2CC8-43CB-A513-BB6B31353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786"/>
              <a:ext cx="185" cy="138"/>
            </a:xfrm>
            <a:custGeom>
              <a:avLst/>
              <a:gdLst>
                <a:gd name="T0" fmla="*/ 355 w 740"/>
                <a:gd name="T1" fmla="*/ 0 h 550"/>
                <a:gd name="T2" fmla="*/ 740 w 740"/>
                <a:gd name="T3" fmla="*/ 384 h 550"/>
                <a:gd name="T4" fmla="*/ 574 w 740"/>
                <a:gd name="T5" fmla="*/ 550 h 550"/>
                <a:gd name="T6" fmla="*/ 54 w 740"/>
                <a:gd name="T7" fmla="*/ 389 h 550"/>
                <a:gd name="T8" fmla="*/ 35 w 740"/>
                <a:gd name="T9" fmla="*/ 382 h 550"/>
                <a:gd name="T10" fmla="*/ 16 w 740"/>
                <a:gd name="T11" fmla="*/ 371 h 550"/>
                <a:gd name="T12" fmla="*/ 0 w 740"/>
                <a:gd name="T13" fmla="*/ 356 h 550"/>
                <a:gd name="T14" fmla="*/ 0 w 740"/>
                <a:gd name="T15" fmla="*/ 356 h 550"/>
                <a:gd name="T16" fmla="*/ 355 w 740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550">
                  <a:moveTo>
                    <a:pt x="355" y="0"/>
                  </a:moveTo>
                  <a:lnTo>
                    <a:pt x="740" y="384"/>
                  </a:lnTo>
                  <a:lnTo>
                    <a:pt x="574" y="550"/>
                  </a:lnTo>
                  <a:lnTo>
                    <a:pt x="54" y="389"/>
                  </a:lnTo>
                  <a:lnTo>
                    <a:pt x="35" y="382"/>
                  </a:lnTo>
                  <a:lnTo>
                    <a:pt x="16" y="371"/>
                  </a:lnTo>
                  <a:lnTo>
                    <a:pt x="0" y="356"/>
                  </a:lnTo>
                  <a:lnTo>
                    <a:pt x="0" y="356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2673C766-B0F7-4BF4-917C-9500999C3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882"/>
              <a:ext cx="103" cy="68"/>
            </a:xfrm>
            <a:custGeom>
              <a:avLst/>
              <a:gdLst>
                <a:gd name="T0" fmla="*/ 166 w 413"/>
                <a:gd name="T1" fmla="*/ 0 h 270"/>
                <a:gd name="T2" fmla="*/ 413 w 413"/>
                <a:gd name="T3" fmla="*/ 247 h 270"/>
                <a:gd name="T4" fmla="*/ 398 w 413"/>
                <a:gd name="T5" fmla="*/ 258 h 270"/>
                <a:gd name="T6" fmla="*/ 381 w 413"/>
                <a:gd name="T7" fmla="*/ 265 h 270"/>
                <a:gd name="T8" fmla="*/ 362 w 413"/>
                <a:gd name="T9" fmla="*/ 270 h 270"/>
                <a:gd name="T10" fmla="*/ 341 w 413"/>
                <a:gd name="T11" fmla="*/ 270 h 270"/>
                <a:gd name="T12" fmla="*/ 321 w 413"/>
                <a:gd name="T13" fmla="*/ 264 h 270"/>
                <a:gd name="T14" fmla="*/ 0 w 413"/>
                <a:gd name="T15" fmla="*/ 166 h 270"/>
                <a:gd name="T16" fmla="*/ 166 w 413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" h="270">
                  <a:moveTo>
                    <a:pt x="166" y="0"/>
                  </a:moveTo>
                  <a:lnTo>
                    <a:pt x="413" y="247"/>
                  </a:lnTo>
                  <a:lnTo>
                    <a:pt x="398" y="258"/>
                  </a:lnTo>
                  <a:lnTo>
                    <a:pt x="381" y="265"/>
                  </a:lnTo>
                  <a:lnTo>
                    <a:pt x="362" y="270"/>
                  </a:lnTo>
                  <a:lnTo>
                    <a:pt x="341" y="270"/>
                  </a:lnTo>
                  <a:lnTo>
                    <a:pt x="321" y="264"/>
                  </a:lnTo>
                  <a:lnTo>
                    <a:pt x="0" y="16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0000"/>
            </a:solidFill>
            <a:ln w="0">
              <a:solidFill>
                <a:srgbClr val="64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64">
              <a:extLst>
                <a:ext uri="{FF2B5EF4-FFF2-40B4-BE49-F238E27FC236}">
                  <a16:creationId xmlns:a16="http://schemas.microsoft.com/office/drawing/2014/main" id="{617B930A-2EA9-4505-B4B3-C361D9F25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173"/>
              <a:ext cx="216" cy="216"/>
            </a:xfrm>
            <a:custGeom>
              <a:avLst/>
              <a:gdLst>
                <a:gd name="T0" fmla="*/ 712 w 866"/>
                <a:gd name="T1" fmla="*/ 0 h 865"/>
                <a:gd name="T2" fmla="*/ 866 w 866"/>
                <a:gd name="T3" fmla="*/ 154 h 865"/>
                <a:gd name="T4" fmla="*/ 153 w 866"/>
                <a:gd name="T5" fmla="*/ 865 h 865"/>
                <a:gd name="T6" fmla="*/ 0 w 866"/>
                <a:gd name="T7" fmla="*/ 712 h 865"/>
                <a:gd name="T8" fmla="*/ 712 w 866"/>
                <a:gd name="T9" fmla="*/ 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865">
                  <a:moveTo>
                    <a:pt x="712" y="0"/>
                  </a:moveTo>
                  <a:lnTo>
                    <a:pt x="866" y="154"/>
                  </a:lnTo>
                  <a:lnTo>
                    <a:pt x="153" y="865"/>
                  </a:lnTo>
                  <a:lnTo>
                    <a:pt x="0" y="712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E3E9EC"/>
            </a:solidFill>
            <a:ln w="0">
              <a:solidFill>
                <a:srgbClr val="E3E9E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65">
              <a:extLst>
                <a:ext uri="{FF2B5EF4-FFF2-40B4-BE49-F238E27FC236}">
                  <a16:creationId xmlns:a16="http://schemas.microsoft.com/office/drawing/2014/main" id="{5734F996-2980-4B5F-A616-DDD327C0F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261"/>
              <a:ext cx="127" cy="128"/>
            </a:xfrm>
            <a:custGeom>
              <a:avLst/>
              <a:gdLst>
                <a:gd name="T0" fmla="*/ 357 w 511"/>
                <a:gd name="T1" fmla="*/ 0 h 510"/>
                <a:gd name="T2" fmla="*/ 511 w 511"/>
                <a:gd name="T3" fmla="*/ 154 h 510"/>
                <a:gd name="T4" fmla="*/ 154 w 511"/>
                <a:gd name="T5" fmla="*/ 510 h 510"/>
                <a:gd name="T6" fmla="*/ 0 w 511"/>
                <a:gd name="T7" fmla="*/ 357 h 510"/>
                <a:gd name="T8" fmla="*/ 357 w 511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510">
                  <a:moveTo>
                    <a:pt x="357" y="0"/>
                  </a:moveTo>
                  <a:lnTo>
                    <a:pt x="511" y="154"/>
                  </a:lnTo>
                  <a:lnTo>
                    <a:pt x="154" y="510"/>
                  </a:lnTo>
                  <a:lnTo>
                    <a:pt x="0" y="357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2AE404E9-D575-48D4-8391-553755F97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22"/>
              <a:ext cx="229" cy="228"/>
            </a:xfrm>
            <a:custGeom>
              <a:avLst/>
              <a:gdLst>
                <a:gd name="T0" fmla="*/ 504 w 915"/>
                <a:gd name="T1" fmla="*/ 0 h 914"/>
                <a:gd name="T2" fmla="*/ 552 w 915"/>
                <a:gd name="T3" fmla="*/ 2 h 914"/>
                <a:gd name="T4" fmla="*/ 600 w 915"/>
                <a:gd name="T5" fmla="*/ 9 h 914"/>
                <a:gd name="T6" fmla="*/ 648 w 915"/>
                <a:gd name="T7" fmla="*/ 20 h 914"/>
                <a:gd name="T8" fmla="*/ 694 w 915"/>
                <a:gd name="T9" fmla="*/ 37 h 914"/>
                <a:gd name="T10" fmla="*/ 739 w 915"/>
                <a:gd name="T11" fmla="*/ 57 h 914"/>
                <a:gd name="T12" fmla="*/ 781 w 915"/>
                <a:gd name="T13" fmla="*/ 82 h 914"/>
                <a:gd name="T14" fmla="*/ 822 w 915"/>
                <a:gd name="T15" fmla="*/ 112 h 914"/>
                <a:gd name="T16" fmla="*/ 860 w 915"/>
                <a:gd name="T17" fmla="*/ 147 h 914"/>
                <a:gd name="T18" fmla="*/ 915 w 915"/>
                <a:gd name="T19" fmla="*/ 202 h 914"/>
                <a:gd name="T20" fmla="*/ 203 w 915"/>
                <a:gd name="T21" fmla="*/ 914 h 914"/>
                <a:gd name="T22" fmla="*/ 148 w 915"/>
                <a:gd name="T23" fmla="*/ 859 h 914"/>
                <a:gd name="T24" fmla="*/ 113 w 915"/>
                <a:gd name="T25" fmla="*/ 821 h 914"/>
                <a:gd name="T26" fmla="*/ 83 w 915"/>
                <a:gd name="T27" fmla="*/ 780 h 914"/>
                <a:gd name="T28" fmla="*/ 58 w 915"/>
                <a:gd name="T29" fmla="*/ 737 h 914"/>
                <a:gd name="T30" fmla="*/ 38 w 915"/>
                <a:gd name="T31" fmla="*/ 693 h 914"/>
                <a:gd name="T32" fmla="*/ 21 w 915"/>
                <a:gd name="T33" fmla="*/ 646 h 914"/>
                <a:gd name="T34" fmla="*/ 10 w 915"/>
                <a:gd name="T35" fmla="*/ 599 h 914"/>
                <a:gd name="T36" fmla="*/ 3 w 915"/>
                <a:gd name="T37" fmla="*/ 551 h 914"/>
                <a:gd name="T38" fmla="*/ 0 w 915"/>
                <a:gd name="T39" fmla="*/ 503 h 914"/>
                <a:gd name="T40" fmla="*/ 3 w 915"/>
                <a:gd name="T41" fmla="*/ 455 h 914"/>
                <a:gd name="T42" fmla="*/ 10 w 915"/>
                <a:gd name="T43" fmla="*/ 407 h 914"/>
                <a:gd name="T44" fmla="*/ 21 w 915"/>
                <a:gd name="T45" fmla="*/ 360 h 914"/>
                <a:gd name="T46" fmla="*/ 38 w 915"/>
                <a:gd name="T47" fmla="*/ 314 h 914"/>
                <a:gd name="T48" fmla="*/ 58 w 915"/>
                <a:gd name="T49" fmla="*/ 269 h 914"/>
                <a:gd name="T50" fmla="*/ 83 w 915"/>
                <a:gd name="T51" fmla="*/ 226 h 914"/>
                <a:gd name="T52" fmla="*/ 113 w 915"/>
                <a:gd name="T53" fmla="*/ 186 h 914"/>
                <a:gd name="T54" fmla="*/ 148 w 915"/>
                <a:gd name="T55" fmla="*/ 147 h 914"/>
                <a:gd name="T56" fmla="*/ 187 w 915"/>
                <a:gd name="T57" fmla="*/ 112 h 914"/>
                <a:gd name="T58" fmla="*/ 227 w 915"/>
                <a:gd name="T59" fmla="*/ 82 h 914"/>
                <a:gd name="T60" fmla="*/ 270 w 915"/>
                <a:gd name="T61" fmla="*/ 57 h 914"/>
                <a:gd name="T62" fmla="*/ 315 w 915"/>
                <a:gd name="T63" fmla="*/ 37 h 914"/>
                <a:gd name="T64" fmla="*/ 360 w 915"/>
                <a:gd name="T65" fmla="*/ 20 h 914"/>
                <a:gd name="T66" fmla="*/ 408 w 915"/>
                <a:gd name="T67" fmla="*/ 9 h 914"/>
                <a:gd name="T68" fmla="*/ 455 w 915"/>
                <a:gd name="T69" fmla="*/ 2 h 914"/>
                <a:gd name="T70" fmla="*/ 504 w 915"/>
                <a:gd name="T71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5" h="914">
                  <a:moveTo>
                    <a:pt x="504" y="0"/>
                  </a:moveTo>
                  <a:lnTo>
                    <a:pt x="552" y="2"/>
                  </a:lnTo>
                  <a:lnTo>
                    <a:pt x="600" y="9"/>
                  </a:lnTo>
                  <a:lnTo>
                    <a:pt x="648" y="20"/>
                  </a:lnTo>
                  <a:lnTo>
                    <a:pt x="694" y="37"/>
                  </a:lnTo>
                  <a:lnTo>
                    <a:pt x="739" y="57"/>
                  </a:lnTo>
                  <a:lnTo>
                    <a:pt x="781" y="82"/>
                  </a:lnTo>
                  <a:lnTo>
                    <a:pt x="822" y="112"/>
                  </a:lnTo>
                  <a:lnTo>
                    <a:pt x="860" y="147"/>
                  </a:lnTo>
                  <a:lnTo>
                    <a:pt x="915" y="202"/>
                  </a:lnTo>
                  <a:lnTo>
                    <a:pt x="203" y="914"/>
                  </a:lnTo>
                  <a:lnTo>
                    <a:pt x="148" y="859"/>
                  </a:lnTo>
                  <a:lnTo>
                    <a:pt x="113" y="821"/>
                  </a:lnTo>
                  <a:lnTo>
                    <a:pt x="83" y="780"/>
                  </a:lnTo>
                  <a:lnTo>
                    <a:pt x="58" y="737"/>
                  </a:lnTo>
                  <a:lnTo>
                    <a:pt x="38" y="693"/>
                  </a:lnTo>
                  <a:lnTo>
                    <a:pt x="21" y="646"/>
                  </a:lnTo>
                  <a:lnTo>
                    <a:pt x="10" y="599"/>
                  </a:lnTo>
                  <a:lnTo>
                    <a:pt x="3" y="551"/>
                  </a:lnTo>
                  <a:lnTo>
                    <a:pt x="0" y="503"/>
                  </a:lnTo>
                  <a:lnTo>
                    <a:pt x="3" y="455"/>
                  </a:lnTo>
                  <a:lnTo>
                    <a:pt x="10" y="407"/>
                  </a:lnTo>
                  <a:lnTo>
                    <a:pt x="21" y="360"/>
                  </a:lnTo>
                  <a:lnTo>
                    <a:pt x="38" y="314"/>
                  </a:lnTo>
                  <a:lnTo>
                    <a:pt x="58" y="269"/>
                  </a:lnTo>
                  <a:lnTo>
                    <a:pt x="83" y="226"/>
                  </a:lnTo>
                  <a:lnTo>
                    <a:pt x="113" y="186"/>
                  </a:lnTo>
                  <a:lnTo>
                    <a:pt x="148" y="147"/>
                  </a:lnTo>
                  <a:lnTo>
                    <a:pt x="187" y="112"/>
                  </a:lnTo>
                  <a:lnTo>
                    <a:pt x="227" y="82"/>
                  </a:lnTo>
                  <a:lnTo>
                    <a:pt x="270" y="57"/>
                  </a:lnTo>
                  <a:lnTo>
                    <a:pt x="315" y="37"/>
                  </a:lnTo>
                  <a:lnTo>
                    <a:pt x="360" y="20"/>
                  </a:lnTo>
                  <a:lnTo>
                    <a:pt x="408" y="9"/>
                  </a:lnTo>
                  <a:lnTo>
                    <a:pt x="455" y="2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F8401"/>
            </a:solidFill>
            <a:ln w="0">
              <a:solidFill>
                <a:srgbClr val="FF84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67">
              <a:extLst>
                <a:ext uri="{FF2B5EF4-FFF2-40B4-BE49-F238E27FC236}">
                  <a16:creationId xmlns:a16="http://schemas.microsoft.com/office/drawing/2014/main" id="{91FAC3C2-3A1F-40DA-ADB4-23BFB964E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59"/>
              <a:ext cx="140" cy="191"/>
            </a:xfrm>
            <a:custGeom>
              <a:avLst/>
              <a:gdLst>
                <a:gd name="T0" fmla="*/ 148 w 559"/>
                <a:gd name="T1" fmla="*/ 0 h 767"/>
                <a:gd name="T2" fmla="*/ 559 w 559"/>
                <a:gd name="T3" fmla="*/ 410 h 767"/>
                <a:gd name="T4" fmla="*/ 203 w 559"/>
                <a:gd name="T5" fmla="*/ 767 h 767"/>
                <a:gd name="T6" fmla="*/ 148 w 559"/>
                <a:gd name="T7" fmla="*/ 712 h 767"/>
                <a:gd name="T8" fmla="*/ 113 w 559"/>
                <a:gd name="T9" fmla="*/ 674 h 767"/>
                <a:gd name="T10" fmla="*/ 83 w 559"/>
                <a:gd name="T11" fmla="*/ 633 h 767"/>
                <a:gd name="T12" fmla="*/ 58 w 559"/>
                <a:gd name="T13" fmla="*/ 590 h 767"/>
                <a:gd name="T14" fmla="*/ 38 w 559"/>
                <a:gd name="T15" fmla="*/ 546 h 767"/>
                <a:gd name="T16" fmla="*/ 21 w 559"/>
                <a:gd name="T17" fmla="*/ 499 h 767"/>
                <a:gd name="T18" fmla="*/ 10 w 559"/>
                <a:gd name="T19" fmla="*/ 452 h 767"/>
                <a:gd name="T20" fmla="*/ 3 w 559"/>
                <a:gd name="T21" fmla="*/ 404 h 767"/>
                <a:gd name="T22" fmla="*/ 0 w 559"/>
                <a:gd name="T23" fmla="*/ 356 h 767"/>
                <a:gd name="T24" fmla="*/ 3 w 559"/>
                <a:gd name="T25" fmla="*/ 308 h 767"/>
                <a:gd name="T26" fmla="*/ 10 w 559"/>
                <a:gd name="T27" fmla="*/ 260 h 767"/>
                <a:gd name="T28" fmla="*/ 21 w 559"/>
                <a:gd name="T29" fmla="*/ 213 h 767"/>
                <a:gd name="T30" fmla="*/ 38 w 559"/>
                <a:gd name="T31" fmla="*/ 167 h 767"/>
                <a:gd name="T32" fmla="*/ 58 w 559"/>
                <a:gd name="T33" fmla="*/ 122 h 767"/>
                <a:gd name="T34" fmla="*/ 83 w 559"/>
                <a:gd name="T35" fmla="*/ 79 h 767"/>
                <a:gd name="T36" fmla="*/ 113 w 559"/>
                <a:gd name="T37" fmla="*/ 39 h 767"/>
                <a:gd name="T38" fmla="*/ 148 w 559"/>
                <a:gd name="T39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9" h="767">
                  <a:moveTo>
                    <a:pt x="148" y="0"/>
                  </a:moveTo>
                  <a:lnTo>
                    <a:pt x="559" y="410"/>
                  </a:lnTo>
                  <a:lnTo>
                    <a:pt x="203" y="767"/>
                  </a:lnTo>
                  <a:lnTo>
                    <a:pt x="148" y="712"/>
                  </a:lnTo>
                  <a:lnTo>
                    <a:pt x="113" y="674"/>
                  </a:lnTo>
                  <a:lnTo>
                    <a:pt x="83" y="633"/>
                  </a:lnTo>
                  <a:lnTo>
                    <a:pt x="58" y="590"/>
                  </a:lnTo>
                  <a:lnTo>
                    <a:pt x="38" y="546"/>
                  </a:lnTo>
                  <a:lnTo>
                    <a:pt x="21" y="499"/>
                  </a:lnTo>
                  <a:lnTo>
                    <a:pt x="10" y="452"/>
                  </a:lnTo>
                  <a:lnTo>
                    <a:pt x="3" y="404"/>
                  </a:lnTo>
                  <a:lnTo>
                    <a:pt x="0" y="356"/>
                  </a:lnTo>
                  <a:lnTo>
                    <a:pt x="3" y="308"/>
                  </a:lnTo>
                  <a:lnTo>
                    <a:pt x="10" y="260"/>
                  </a:lnTo>
                  <a:lnTo>
                    <a:pt x="21" y="213"/>
                  </a:lnTo>
                  <a:lnTo>
                    <a:pt x="38" y="167"/>
                  </a:lnTo>
                  <a:lnTo>
                    <a:pt x="58" y="122"/>
                  </a:lnTo>
                  <a:lnTo>
                    <a:pt x="83" y="79"/>
                  </a:lnTo>
                  <a:lnTo>
                    <a:pt x="113" y="3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CB5800"/>
            </a:solidFill>
            <a:ln w="0">
              <a:solidFill>
                <a:srgbClr val="CB58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68">
              <a:extLst>
                <a:ext uri="{FF2B5EF4-FFF2-40B4-BE49-F238E27FC236}">
                  <a16:creationId xmlns:a16="http://schemas.microsoft.com/office/drawing/2014/main" id="{8533A858-92D9-47CB-ADB1-567704A0B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4" y="111"/>
              <a:ext cx="172" cy="171"/>
            </a:xfrm>
            <a:custGeom>
              <a:avLst/>
              <a:gdLst>
                <a:gd name="T0" fmla="*/ 409 w 686"/>
                <a:gd name="T1" fmla="*/ 0 h 686"/>
                <a:gd name="T2" fmla="*/ 427 w 686"/>
                <a:gd name="T3" fmla="*/ 4 h 686"/>
                <a:gd name="T4" fmla="*/ 442 w 686"/>
                <a:gd name="T5" fmla="*/ 12 h 686"/>
                <a:gd name="T6" fmla="*/ 456 w 686"/>
                <a:gd name="T7" fmla="*/ 23 h 686"/>
                <a:gd name="T8" fmla="*/ 663 w 686"/>
                <a:gd name="T9" fmla="*/ 229 h 686"/>
                <a:gd name="T10" fmla="*/ 675 w 686"/>
                <a:gd name="T11" fmla="*/ 244 h 686"/>
                <a:gd name="T12" fmla="*/ 683 w 686"/>
                <a:gd name="T13" fmla="*/ 259 h 686"/>
                <a:gd name="T14" fmla="*/ 686 w 686"/>
                <a:gd name="T15" fmla="*/ 277 h 686"/>
                <a:gd name="T16" fmla="*/ 686 w 686"/>
                <a:gd name="T17" fmla="*/ 295 h 686"/>
                <a:gd name="T18" fmla="*/ 683 w 686"/>
                <a:gd name="T19" fmla="*/ 311 h 686"/>
                <a:gd name="T20" fmla="*/ 675 w 686"/>
                <a:gd name="T21" fmla="*/ 328 h 686"/>
                <a:gd name="T22" fmla="*/ 663 w 686"/>
                <a:gd name="T23" fmla="*/ 342 h 686"/>
                <a:gd name="T24" fmla="*/ 319 w 686"/>
                <a:gd name="T25" fmla="*/ 686 h 686"/>
                <a:gd name="T26" fmla="*/ 0 w 686"/>
                <a:gd name="T27" fmla="*/ 367 h 686"/>
                <a:gd name="T28" fmla="*/ 344 w 686"/>
                <a:gd name="T29" fmla="*/ 23 h 686"/>
                <a:gd name="T30" fmla="*/ 358 w 686"/>
                <a:gd name="T31" fmla="*/ 12 h 686"/>
                <a:gd name="T32" fmla="*/ 375 w 686"/>
                <a:gd name="T33" fmla="*/ 4 h 686"/>
                <a:gd name="T34" fmla="*/ 391 w 686"/>
                <a:gd name="T35" fmla="*/ 0 h 686"/>
                <a:gd name="T36" fmla="*/ 409 w 686"/>
                <a:gd name="T3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6" h="686">
                  <a:moveTo>
                    <a:pt x="409" y="0"/>
                  </a:moveTo>
                  <a:lnTo>
                    <a:pt x="427" y="4"/>
                  </a:lnTo>
                  <a:lnTo>
                    <a:pt x="442" y="12"/>
                  </a:lnTo>
                  <a:lnTo>
                    <a:pt x="456" y="23"/>
                  </a:lnTo>
                  <a:lnTo>
                    <a:pt x="663" y="229"/>
                  </a:lnTo>
                  <a:lnTo>
                    <a:pt x="675" y="244"/>
                  </a:lnTo>
                  <a:lnTo>
                    <a:pt x="683" y="259"/>
                  </a:lnTo>
                  <a:lnTo>
                    <a:pt x="686" y="277"/>
                  </a:lnTo>
                  <a:lnTo>
                    <a:pt x="686" y="295"/>
                  </a:lnTo>
                  <a:lnTo>
                    <a:pt x="683" y="311"/>
                  </a:lnTo>
                  <a:lnTo>
                    <a:pt x="675" y="328"/>
                  </a:lnTo>
                  <a:lnTo>
                    <a:pt x="663" y="342"/>
                  </a:lnTo>
                  <a:lnTo>
                    <a:pt x="319" y="686"/>
                  </a:lnTo>
                  <a:lnTo>
                    <a:pt x="0" y="367"/>
                  </a:lnTo>
                  <a:lnTo>
                    <a:pt x="344" y="23"/>
                  </a:lnTo>
                  <a:lnTo>
                    <a:pt x="358" y="12"/>
                  </a:lnTo>
                  <a:lnTo>
                    <a:pt x="375" y="4"/>
                  </a:lnTo>
                  <a:lnTo>
                    <a:pt x="391" y="0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8188C9D2-004B-408C-899D-A0E3B998A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142"/>
              <a:ext cx="132" cy="140"/>
            </a:xfrm>
            <a:custGeom>
              <a:avLst/>
              <a:gdLst>
                <a:gd name="T0" fmla="*/ 401 w 527"/>
                <a:gd name="T1" fmla="*/ 0 h 560"/>
                <a:gd name="T2" fmla="*/ 504 w 527"/>
                <a:gd name="T3" fmla="*/ 103 h 560"/>
                <a:gd name="T4" fmla="*/ 516 w 527"/>
                <a:gd name="T5" fmla="*/ 118 h 560"/>
                <a:gd name="T6" fmla="*/ 524 w 527"/>
                <a:gd name="T7" fmla="*/ 133 h 560"/>
                <a:gd name="T8" fmla="*/ 527 w 527"/>
                <a:gd name="T9" fmla="*/ 151 h 560"/>
                <a:gd name="T10" fmla="*/ 527 w 527"/>
                <a:gd name="T11" fmla="*/ 169 h 560"/>
                <a:gd name="T12" fmla="*/ 524 w 527"/>
                <a:gd name="T13" fmla="*/ 185 h 560"/>
                <a:gd name="T14" fmla="*/ 516 w 527"/>
                <a:gd name="T15" fmla="*/ 202 h 560"/>
                <a:gd name="T16" fmla="*/ 504 w 527"/>
                <a:gd name="T17" fmla="*/ 216 h 560"/>
                <a:gd name="T18" fmla="*/ 160 w 527"/>
                <a:gd name="T19" fmla="*/ 560 h 560"/>
                <a:gd name="T20" fmla="*/ 0 w 527"/>
                <a:gd name="T21" fmla="*/ 401 h 560"/>
                <a:gd name="T22" fmla="*/ 401 w 527"/>
                <a:gd name="T23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7" h="560">
                  <a:moveTo>
                    <a:pt x="401" y="0"/>
                  </a:moveTo>
                  <a:lnTo>
                    <a:pt x="504" y="103"/>
                  </a:lnTo>
                  <a:lnTo>
                    <a:pt x="516" y="118"/>
                  </a:lnTo>
                  <a:lnTo>
                    <a:pt x="524" y="133"/>
                  </a:lnTo>
                  <a:lnTo>
                    <a:pt x="527" y="151"/>
                  </a:lnTo>
                  <a:lnTo>
                    <a:pt x="527" y="169"/>
                  </a:lnTo>
                  <a:lnTo>
                    <a:pt x="524" y="185"/>
                  </a:lnTo>
                  <a:lnTo>
                    <a:pt x="516" y="202"/>
                  </a:lnTo>
                  <a:lnTo>
                    <a:pt x="504" y="216"/>
                  </a:lnTo>
                  <a:lnTo>
                    <a:pt x="160" y="560"/>
                  </a:lnTo>
                  <a:lnTo>
                    <a:pt x="0" y="40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70">
              <a:extLst>
                <a:ext uri="{FF2B5EF4-FFF2-40B4-BE49-F238E27FC236}">
                  <a16:creationId xmlns:a16="http://schemas.microsoft.com/office/drawing/2014/main" id="{BD730B67-E103-4263-877E-E3080DED7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146"/>
              <a:ext cx="816" cy="815"/>
            </a:xfrm>
            <a:custGeom>
              <a:avLst/>
              <a:gdLst>
                <a:gd name="T0" fmla="*/ 2520 w 3263"/>
                <a:gd name="T1" fmla="*/ 0 h 3259"/>
                <a:gd name="T2" fmla="*/ 2542 w 3263"/>
                <a:gd name="T3" fmla="*/ 2 h 3259"/>
                <a:gd name="T4" fmla="*/ 2563 w 3263"/>
                <a:gd name="T5" fmla="*/ 8 h 3259"/>
                <a:gd name="T6" fmla="*/ 2583 w 3263"/>
                <a:gd name="T7" fmla="*/ 18 h 3259"/>
                <a:gd name="T8" fmla="*/ 2601 w 3263"/>
                <a:gd name="T9" fmla="*/ 33 h 3259"/>
                <a:gd name="T10" fmla="*/ 3229 w 3263"/>
                <a:gd name="T11" fmla="*/ 661 h 3259"/>
                <a:gd name="T12" fmla="*/ 3244 w 3263"/>
                <a:gd name="T13" fmla="*/ 679 h 3259"/>
                <a:gd name="T14" fmla="*/ 3254 w 3263"/>
                <a:gd name="T15" fmla="*/ 699 h 3259"/>
                <a:gd name="T16" fmla="*/ 3261 w 3263"/>
                <a:gd name="T17" fmla="*/ 720 h 3259"/>
                <a:gd name="T18" fmla="*/ 3263 w 3263"/>
                <a:gd name="T19" fmla="*/ 742 h 3259"/>
                <a:gd name="T20" fmla="*/ 3261 w 3263"/>
                <a:gd name="T21" fmla="*/ 764 h 3259"/>
                <a:gd name="T22" fmla="*/ 3254 w 3263"/>
                <a:gd name="T23" fmla="*/ 785 h 3259"/>
                <a:gd name="T24" fmla="*/ 3244 w 3263"/>
                <a:gd name="T25" fmla="*/ 805 h 3259"/>
                <a:gd name="T26" fmla="*/ 3229 w 3263"/>
                <a:gd name="T27" fmla="*/ 823 h 3259"/>
                <a:gd name="T28" fmla="*/ 1138 w 3263"/>
                <a:gd name="T29" fmla="*/ 2912 h 3259"/>
                <a:gd name="T30" fmla="*/ 1125 w 3263"/>
                <a:gd name="T31" fmla="*/ 2923 h 3259"/>
                <a:gd name="T32" fmla="*/ 1109 w 3263"/>
                <a:gd name="T33" fmla="*/ 2933 h 3259"/>
                <a:gd name="T34" fmla="*/ 1093 w 3263"/>
                <a:gd name="T35" fmla="*/ 2940 h 3259"/>
                <a:gd name="T36" fmla="*/ 151 w 3263"/>
                <a:gd name="T37" fmla="*/ 3253 h 3259"/>
                <a:gd name="T38" fmla="*/ 130 w 3263"/>
                <a:gd name="T39" fmla="*/ 3258 h 3259"/>
                <a:gd name="T40" fmla="*/ 110 w 3263"/>
                <a:gd name="T41" fmla="*/ 3259 h 3259"/>
                <a:gd name="T42" fmla="*/ 89 w 3263"/>
                <a:gd name="T43" fmla="*/ 3256 h 3259"/>
                <a:gd name="T44" fmla="*/ 68 w 3263"/>
                <a:gd name="T45" fmla="*/ 3250 h 3259"/>
                <a:gd name="T46" fmla="*/ 51 w 3263"/>
                <a:gd name="T47" fmla="*/ 3239 h 3259"/>
                <a:gd name="T48" fmla="*/ 34 w 3263"/>
                <a:gd name="T49" fmla="*/ 3225 h 3259"/>
                <a:gd name="T50" fmla="*/ 20 w 3263"/>
                <a:gd name="T51" fmla="*/ 3209 h 3259"/>
                <a:gd name="T52" fmla="*/ 10 w 3263"/>
                <a:gd name="T53" fmla="*/ 3191 h 3259"/>
                <a:gd name="T54" fmla="*/ 3 w 3263"/>
                <a:gd name="T55" fmla="*/ 3171 h 3259"/>
                <a:gd name="T56" fmla="*/ 0 w 3263"/>
                <a:gd name="T57" fmla="*/ 3151 h 3259"/>
                <a:gd name="T58" fmla="*/ 1 w 3263"/>
                <a:gd name="T59" fmla="*/ 3129 h 3259"/>
                <a:gd name="T60" fmla="*/ 6 w 3263"/>
                <a:gd name="T61" fmla="*/ 3108 h 3259"/>
                <a:gd name="T62" fmla="*/ 319 w 3263"/>
                <a:gd name="T63" fmla="*/ 2167 h 3259"/>
                <a:gd name="T64" fmla="*/ 327 w 3263"/>
                <a:gd name="T65" fmla="*/ 2151 h 3259"/>
                <a:gd name="T66" fmla="*/ 336 w 3263"/>
                <a:gd name="T67" fmla="*/ 2135 h 3259"/>
                <a:gd name="T68" fmla="*/ 347 w 3263"/>
                <a:gd name="T69" fmla="*/ 2122 h 3259"/>
                <a:gd name="T70" fmla="*/ 2438 w 3263"/>
                <a:gd name="T71" fmla="*/ 33 h 3259"/>
                <a:gd name="T72" fmla="*/ 2457 w 3263"/>
                <a:gd name="T73" fmla="*/ 18 h 3259"/>
                <a:gd name="T74" fmla="*/ 2477 w 3263"/>
                <a:gd name="T75" fmla="*/ 8 h 3259"/>
                <a:gd name="T76" fmla="*/ 2497 w 3263"/>
                <a:gd name="T77" fmla="*/ 2 h 3259"/>
                <a:gd name="T78" fmla="*/ 2520 w 3263"/>
                <a:gd name="T79" fmla="*/ 0 h 3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63" h="3259">
                  <a:moveTo>
                    <a:pt x="2520" y="0"/>
                  </a:moveTo>
                  <a:lnTo>
                    <a:pt x="2542" y="2"/>
                  </a:lnTo>
                  <a:lnTo>
                    <a:pt x="2563" y="8"/>
                  </a:lnTo>
                  <a:lnTo>
                    <a:pt x="2583" y="18"/>
                  </a:lnTo>
                  <a:lnTo>
                    <a:pt x="2601" y="33"/>
                  </a:lnTo>
                  <a:lnTo>
                    <a:pt x="3229" y="661"/>
                  </a:lnTo>
                  <a:lnTo>
                    <a:pt x="3244" y="679"/>
                  </a:lnTo>
                  <a:lnTo>
                    <a:pt x="3254" y="699"/>
                  </a:lnTo>
                  <a:lnTo>
                    <a:pt x="3261" y="720"/>
                  </a:lnTo>
                  <a:lnTo>
                    <a:pt x="3263" y="742"/>
                  </a:lnTo>
                  <a:lnTo>
                    <a:pt x="3261" y="764"/>
                  </a:lnTo>
                  <a:lnTo>
                    <a:pt x="3254" y="785"/>
                  </a:lnTo>
                  <a:lnTo>
                    <a:pt x="3244" y="805"/>
                  </a:lnTo>
                  <a:lnTo>
                    <a:pt x="3229" y="823"/>
                  </a:lnTo>
                  <a:lnTo>
                    <a:pt x="1138" y="2912"/>
                  </a:lnTo>
                  <a:lnTo>
                    <a:pt x="1125" y="2923"/>
                  </a:lnTo>
                  <a:lnTo>
                    <a:pt x="1109" y="2933"/>
                  </a:lnTo>
                  <a:lnTo>
                    <a:pt x="1093" y="2940"/>
                  </a:lnTo>
                  <a:lnTo>
                    <a:pt x="151" y="3253"/>
                  </a:lnTo>
                  <a:lnTo>
                    <a:pt x="130" y="3258"/>
                  </a:lnTo>
                  <a:lnTo>
                    <a:pt x="110" y="3259"/>
                  </a:lnTo>
                  <a:lnTo>
                    <a:pt x="89" y="3256"/>
                  </a:lnTo>
                  <a:lnTo>
                    <a:pt x="68" y="3250"/>
                  </a:lnTo>
                  <a:lnTo>
                    <a:pt x="51" y="3239"/>
                  </a:lnTo>
                  <a:lnTo>
                    <a:pt x="34" y="3225"/>
                  </a:lnTo>
                  <a:lnTo>
                    <a:pt x="20" y="3209"/>
                  </a:lnTo>
                  <a:lnTo>
                    <a:pt x="10" y="3191"/>
                  </a:lnTo>
                  <a:lnTo>
                    <a:pt x="3" y="3171"/>
                  </a:lnTo>
                  <a:lnTo>
                    <a:pt x="0" y="3151"/>
                  </a:lnTo>
                  <a:lnTo>
                    <a:pt x="1" y="3129"/>
                  </a:lnTo>
                  <a:lnTo>
                    <a:pt x="6" y="3108"/>
                  </a:lnTo>
                  <a:lnTo>
                    <a:pt x="319" y="2167"/>
                  </a:lnTo>
                  <a:lnTo>
                    <a:pt x="327" y="2151"/>
                  </a:lnTo>
                  <a:lnTo>
                    <a:pt x="336" y="2135"/>
                  </a:lnTo>
                  <a:lnTo>
                    <a:pt x="347" y="2122"/>
                  </a:lnTo>
                  <a:lnTo>
                    <a:pt x="2438" y="33"/>
                  </a:lnTo>
                  <a:lnTo>
                    <a:pt x="2457" y="18"/>
                  </a:lnTo>
                  <a:lnTo>
                    <a:pt x="2477" y="8"/>
                  </a:lnTo>
                  <a:lnTo>
                    <a:pt x="2497" y="2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002697"/>
            </a:solidFill>
            <a:ln w="0">
              <a:solidFill>
                <a:srgbClr val="002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71">
              <a:extLst>
                <a:ext uri="{FF2B5EF4-FFF2-40B4-BE49-F238E27FC236}">
                  <a16:creationId xmlns:a16="http://schemas.microsoft.com/office/drawing/2014/main" id="{B1E445F2-D282-419C-B882-58861895C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233"/>
              <a:ext cx="808" cy="728"/>
            </a:xfrm>
            <a:custGeom>
              <a:avLst/>
              <a:gdLst>
                <a:gd name="T0" fmla="*/ 2881 w 3229"/>
                <a:gd name="T1" fmla="*/ 0 h 2912"/>
                <a:gd name="T2" fmla="*/ 3195 w 3229"/>
                <a:gd name="T3" fmla="*/ 314 h 2912"/>
                <a:gd name="T4" fmla="*/ 3210 w 3229"/>
                <a:gd name="T5" fmla="*/ 332 h 2912"/>
                <a:gd name="T6" fmla="*/ 3220 w 3229"/>
                <a:gd name="T7" fmla="*/ 352 h 2912"/>
                <a:gd name="T8" fmla="*/ 3227 w 3229"/>
                <a:gd name="T9" fmla="*/ 373 h 2912"/>
                <a:gd name="T10" fmla="*/ 3229 w 3229"/>
                <a:gd name="T11" fmla="*/ 395 h 2912"/>
                <a:gd name="T12" fmla="*/ 3227 w 3229"/>
                <a:gd name="T13" fmla="*/ 417 h 2912"/>
                <a:gd name="T14" fmla="*/ 3220 w 3229"/>
                <a:gd name="T15" fmla="*/ 438 h 2912"/>
                <a:gd name="T16" fmla="*/ 3210 w 3229"/>
                <a:gd name="T17" fmla="*/ 458 h 2912"/>
                <a:gd name="T18" fmla="*/ 3195 w 3229"/>
                <a:gd name="T19" fmla="*/ 476 h 2912"/>
                <a:gd name="T20" fmla="*/ 1104 w 3229"/>
                <a:gd name="T21" fmla="*/ 2565 h 2912"/>
                <a:gd name="T22" fmla="*/ 1091 w 3229"/>
                <a:gd name="T23" fmla="*/ 2576 h 2912"/>
                <a:gd name="T24" fmla="*/ 1075 w 3229"/>
                <a:gd name="T25" fmla="*/ 2586 h 2912"/>
                <a:gd name="T26" fmla="*/ 1059 w 3229"/>
                <a:gd name="T27" fmla="*/ 2593 h 2912"/>
                <a:gd name="T28" fmla="*/ 117 w 3229"/>
                <a:gd name="T29" fmla="*/ 2906 h 2912"/>
                <a:gd name="T30" fmla="*/ 96 w 3229"/>
                <a:gd name="T31" fmla="*/ 2911 h 2912"/>
                <a:gd name="T32" fmla="*/ 76 w 3229"/>
                <a:gd name="T33" fmla="*/ 2912 h 2912"/>
                <a:gd name="T34" fmla="*/ 55 w 3229"/>
                <a:gd name="T35" fmla="*/ 2909 h 2912"/>
                <a:gd name="T36" fmla="*/ 34 w 3229"/>
                <a:gd name="T37" fmla="*/ 2903 h 2912"/>
                <a:gd name="T38" fmla="*/ 17 w 3229"/>
                <a:gd name="T39" fmla="*/ 2892 h 2912"/>
                <a:gd name="T40" fmla="*/ 0 w 3229"/>
                <a:gd name="T41" fmla="*/ 2879 h 2912"/>
                <a:gd name="T42" fmla="*/ 2881 w 3229"/>
                <a:gd name="T43" fmla="*/ 0 h 2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29" h="2912">
                  <a:moveTo>
                    <a:pt x="2881" y="0"/>
                  </a:moveTo>
                  <a:lnTo>
                    <a:pt x="3195" y="314"/>
                  </a:lnTo>
                  <a:lnTo>
                    <a:pt x="3210" y="332"/>
                  </a:lnTo>
                  <a:lnTo>
                    <a:pt x="3220" y="352"/>
                  </a:lnTo>
                  <a:lnTo>
                    <a:pt x="3227" y="373"/>
                  </a:lnTo>
                  <a:lnTo>
                    <a:pt x="3229" y="395"/>
                  </a:lnTo>
                  <a:lnTo>
                    <a:pt x="3227" y="417"/>
                  </a:lnTo>
                  <a:lnTo>
                    <a:pt x="3220" y="438"/>
                  </a:lnTo>
                  <a:lnTo>
                    <a:pt x="3210" y="458"/>
                  </a:lnTo>
                  <a:lnTo>
                    <a:pt x="3195" y="476"/>
                  </a:lnTo>
                  <a:lnTo>
                    <a:pt x="1104" y="2565"/>
                  </a:lnTo>
                  <a:lnTo>
                    <a:pt x="1091" y="2576"/>
                  </a:lnTo>
                  <a:lnTo>
                    <a:pt x="1075" y="2586"/>
                  </a:lnTo>
                  <a:lnTo>
                    <a:pt x="1059" y="2593"/>
                  </a:lnTo>
                  <a:lnTo>
                    <a:pt x="117" y="2906"/>
                  </a:lnTo>
                  <a:lnTo>
                    <a:pt x="96" y="2911"/>
                  </a:lnTo>
                  <a:lnTo>
                    <a:pt x="76" y="2912"/>
                  </a:lnTo>
                  <a:lnTo>
                    <a:pt x="55" y="2909"/>
                  </a:lnTo>
                  <a:lnTo>
                    <a:pt x="34" y="2903"/>
                  </a:lnTo>
                  <a:lnTo>
                    <a:pt x="17" y="2892"/>
                  </a:lnTo>
                  <a:lnTo>
                    <a:pt x="0" y="2879"/>
                  </a:lnTo>
                  <a:lnTo>
                    <a:pt x="2881" y="0"/>
                  </a:lnTo>
                  <a:close/>
                </a:path>
              </a:pathLst>
            </a:custGeom>
            <a:solidFill>
              <a:srgbClr val="000477"/>
            </a:solidFill>
            <a:ln w="0">
              <a:solidFill>
                <a:srgbClr val="00047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B744B07F-7A26-4F26-B109-9E0481EAB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" y="181"/>
              <a:ext cx="303" cy="537"/>
            </a:xfrm>
            <a:custGeom>
              <a:avLst/>
              <a:gdLst>
                <a:gd name="T0" fmla="*/ 157 w 1211"/>
                <a:gd name="T1" fmla="*/ 0 h 2148"/>
                <a:gd name="T2" fmla="*/ 178 w 1211"/>
                <a:gd name="T3" fmla="*/ 2 h 2148"/>
                <a:gd name="T4" fmla="*/ 200 w 1211"/>
                <a:gd name="T5" fmla="*/ 8 h 2148"/>
                <a:gd name="T6" fmla="*/ 220 w 1211"/>
                <a:gd name="T7" fmla="*/ 19 h 2148"/>
                <a:gd name="T8" fmla="*/ 237 w 1211"/>
                <a:gd name="T9" fmla="*/ 33 h 2148"/>
                <a:gd name="T10" fmla="*/ 1178 w 1211"/>
                <a:gd name="T11" fmla="*/ 973 h 2148"/>
                <a:gd name="T12" fmla="*/ 1192 w 1211"/>
                <a:gd name="T13" fmla="*/ 991 h 2148"/>
                <a:gd name="T14" fmla="*/ 1203 w 1211"/>
                <a:gd name="T15" fmla="*/ 1010 h 2148"/>
                <a:gd name="T16" fmla="*/ 1209 w 1211"/>
                <a:gd name="T17" fmla="*/ 1032 h 2148"/>
                <a:gd name="T18" fmla="*/ 1211 w 1211"/>
                <a:gd name="T19" fmla="*/ 1054 h 2148"/>
                <a:gd name="T20" fmla="*/ 1209 w 1211"/>
                <a:gd name="T21" fmla="*/ 1075 h 2148"/>
                <a:gd name="T22" fmla="*/ 1203 w 1211"/>
                <a:gd name="T23" fmla="*/ 1097 h 2148"/>
                <a:gd name="T24" fmla="*/ 1192 w 1211"/>
                <a:gd name="T25" fmla="*/ 1117 h 2148"/>
                <a:gd name="T26" fmla="*/ 1178 w 1211"/>
                <a:gd name="T27" fmla="*/ 1134 h 2148"/>
                <a:gd name="T28" fmla="*/ 197 w 1211"/>
                <a:gd name="T29" fmla="*/ 2114 h 2148"/>
                <a:gd name="T30" fmla="*/ 178 w 1211"/>
                <a:gd name="T31" fmla="*/ 2130 h 2148"/>
                <a:gd name="T32" fmla="*/ 159 w 1211"/>
                <a:gd name="T33" fmla="*/ 2140 h 2148"/>
                <a:gd name="T34" fmla="*/ 137 w 1211"/>
                <a:gd name="T35" fmla="*/ 2146 h 2148"/>
                <a:gd name="T36" fmla="*/ 115 w 1211"/>
                <a:gd name="T37" fmla="*/ 2148 h 2148"/>
                <a:gd name="T38" fmla="*/ 94 w 1211"/>
                <a:gd name="T39" fmla="*/ 2146 h 2148"/>
                <a:gd name="T40" fmla="*/ 72 w 1211"/>
                <a:gd name="T41" fmla="*/ 2140 h 2148"/>
                <a:gd name="T42" fmla="*/ 52 w 1211"/>
                <a:gd name="T43" fmla="*/ 2130 h 2148"/>
                <a:gd name="T44" fmla="*/ 35 w 1211"/>
                <a:gd name="T45" fmla="*/ 2114 h 2148"/>
                <a:gd name="T46" fmla="*/ 20 w 1211"/>
                <a:gd name="T47" fmla="*/ 2097 h 2148"/>
                <a:gd name="T48" fmla="*/ 9 w 1211"/>
                <a:gd name="T49" fmla="*/ 2077 h 2148"/>
                <a:gd name="T50" fmla="*/ 3 w 1211"/>
                <a:gd name="T51" fmla="*/ 2055 h 2148"/>
                <a:gd name="T52" fmla="*/ 0 w 1211"/>
                <a:gd name="T53" fmla="*/ 2034 h 2148"/>
                <a:gd name="T54" fmla="*/ 3 w 1211"/>
                <a:gd name="T55" fmla="*/ 2012 h 2148"/>
                <a:gd name="T56" fmla="*/ 9 w 1211"/>
                <a:gd name="T57" fmla="*/ 1990 h 2148"/>
                <a:gd name="T58" fmla="*/ 20 w 1211"/>
                <a:gd name="T59" fmla="*/ 1971 h 2148"/>
                <a:gd name="T60" fmla="*/ 35 w 1211"/>
                <a:gd name="T61" fmla="*/ 1952 h 2148"/>
                <a:gd name="T62" fmla="*/ 934 w 1211"/>
                <a:gd name="T63" fmla="*/ 1054 h 2148"/>
                <a:gd name="T64" fmla="*/ 75 w 1211"/>
                <a:gd name="T65" fmla="*/ 195 h 2148"/>
                <a:gd name="T66" fmla="*/ 60 w 1211"/>
                <a:gd name="T67" fmla="*/ 178 h 2148"/>
                <a:gd name="T68" fmla="*/ 50 w 1211"/>
                <a:gd name="T69" fmla="*/ 158 h 2148"/>
                <a:gd name="T70" fmla="*/ 44 w 1211"/>
                <a:gd name="T71" fmla="*/ 136 h 2148"/>
                <a:gd name="T72" fmla="*/ 42 w 1211"/>
                <a:gd name="T73" fmla="*/ 115 h 2148"/>
                <a:gd name="T74" fmla="*/ 44 w 1211"/>
                <a:gd name="T75" fmla="*/ 93 h 2148"/>
                <a:gd name="T76" fmla="*/ 50 w 1211"/>
                <a:gd name="T77" fmla="*/ 71 h 2148"/>
                <a:gd name="T78" fmla="*/ 60 w 1211"/>
                <a:gd name="T79" fmla="*/ 52 h 2148"/>
                <a:gd name="T80" fmla="*/ 75 w 1211"/>
                <a:gd name="T81" fmla="*/ 33 h 2148"/>
                <a:gd name="T82" fmla="*/ 94 w 1211"/>
                <a:gd name="T83" fmla="*/ 19 h 2148"/>
                <a:gd name="T84" fmla="*/ 113 w 1211"/>
                <a:gd name="T85" fmla="*/ 8 h 2148"/>
                <a:gd name="T86" fmla="*/ 135 w 1211"/>
                <a:gd name="T87" fmla="*/ 2 h 2148"/>
                <a:gd name="T88" fmla="*/ 157 w 1211"/>
                <a:gd name="T89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1" h="2148">
                  <a:moveTo>
                    <a:pt x="157" y="0"/>
                  </a:moveTo>
                  <a:lnTo>
                    <a:pt x="178" y="2"/>
                  </a:lnTo>
                  <a:lnTo>
                    <a:pt x="200" y="8"/>
                  </a:lnTo>
                  <a:lnTo>
                    <a:pt x="220" y="19"/>
                  </a:lnTo>
                  <a:lnTo>
                    <a:pt x="237" y="33"/>
                  </a:lnTo>
                  <a:lnTo>
                    <a:pt x="1178" y="973"/>
                  </a:lnTo>
                  <a:lnTo>
                    <a:pt x="1192" y="991"/>
                  </a:lnTo>
                  <a:lnTo>
                    <a:pt x="1203" y="1010"/>
                  </a:lnTo>
                  <a:lnTo>
                    <a:pt x="1209" y="1032"/>
                  </a:lnTo>
                  <a:lnTo>
                    <a:pt x="1211" y="1054"/>
                  </a:lnTo>
                  <a:lnTo>
                    <a:pt x="1209" y="1075"/>
                  </a:lnTo>
                  <a:lnTo>
                    <a:pt x="1203" y="1097"/>
                  </a:lnTo>
                  <a:lnTo>
                    <a:pt x="1192" y="1117"/>
                  </a:lnTo>
                  <a:lnTo>
                    <a:pt x="1178" y="1134"/>
                  </a:lnTo>
                  <a:lnTo>
                    <a:pt x="197" y="2114"/>
                  </a:lnTo>
                  <a:lnTo>
                    <a:pt x="178" y="2130"/>
                  </a:lnTo>
                  <a:lnTo>
                    <a:pt x="159" y="2140"/>
                  </a:lnTo>
                  <a:lnTo>
                    <a:pt x="137" y="2146"/>
                  </a:lnTo>
                  <a:lnTo>
                    <a:pt x="115" y="2148"/>
                  </a:lnTo>
                  <a:lnTo>
                    <a:pt x="94" y="2146"/>
                  </a:lnTo>
                  <a:lnTo>
                    <a:pt x="72" y="2140"/>
                  </a:lnTo>
                  <a:lnTo>
                    <a:pt x="52" y="2130"/>
                  </a:lnTo>
                  <a:lnTo>
                    <a:pt x="35" y="2114"/>
                  </a:lnTo>
                  <a:lnTo>
                    <a:pt x="20" y="2097"/>
                  </a:lnTo>
                  <a:lnTo>
                    <a:pt x="9" y="2077"/>
                  </a:lnTo>
                  <a:lnTo>
                    <a:pt x="3" y="2055"/>
                  </a:lnTo>
                  <a:lnTo>
                    <a:pt x="0" y="2034"/>
                  </a:lnTo>
                  <a:lnTo>
                    <a:pt x="3" y="2012"/>
                  </a:lnTo>
                  <a:lnTo>
                    <a:pt x="9" y="1990"/>
                  </a:lnTo>
                  <a:lnTo>
                    <a:pt x="20" y="1971"/>
                  </a:lnTo>
                  <a:lnTo>
                    <a:pt x="35" y="1952"/>
                  </a:lnTo>
                  <a:lnTo>
                    <a:pt x="934" y="1054"/>
                  </a:lnTo>
                  <a:lnTo>
                    <a:pt x="75" y="195"/>
                  </a:lnTo>
                  <a:lnTo>
                    <a:pt x="60" y="178"/>
                  </a:lnTo>
                  <a:lnTo>
                    <a:pt x="50" y="158"/>
                  </a:lnTo>
                  <a:lnTo>
                    <a:pt x="44" y="136"/>
                  </a:lnTo>
                  <a:lnTo>
                    <a:pt x="42" y="115"/>
                  </a:lnTo>
                  <a:lnTo>
                    <a:pt x="44" y="93"/>
                  </a:lnTo>
                  <a:lnTo>
                    <a:pt x="50" y="71"/>
                  </a:lnTo>
                  <a:lnTo>
                    <a:pt x="60" y="52"/>
                  </a:lnTo>
                  <a:lnTo>
                    <a:pt x="75" y="33"/>
                  </a:lnTo>
                  <a:lnTo>
                    <a:pt x="94" y="19"/>
                  </a:lnTo>
                  <a:lnTo>
                    <a:pt x="113" y="8"/>
                  </a:lnTo>
                  <a:lnTo>
                    <a:pt x="135" y="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3C6871E2-AC35-4A64-AFAB-1BB7B41C6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676"/>
              <a:ext cx="285" cy="285"/>
            </a:xfrm>
            <a:custGeom>
              <a:avLst/>
              <a:gdLst>
                <a:gd name="T0" fmla="*/ 352 w 1142"/>
                <a:gd name="T1" fmla="*/ 0 h 1141"/>
                <a:gd name="T2" fmla="*/ 1142 w 1142"/>
                <a:gd name="T3" fmla="*/ 790 h 1141"/>
                <a:gd name="T4" fmla="*/ 1138 w 1142"/>
                <a:gd name="T5" fmla="*/ 794 h 1141"/>
                <a:gd name="T6" fmla="*/ 1125 w 1142"/>
                <a:gd name="T7" fmla="*/ 805 h 1141"/>
                <a:gd name="T8" fmla="*/ 1109 w 1142"/>
                <a:gd name="T9" fmla="*/ 815 h 1141"/>
                <a:gd name="T10" fmla="*/ 1093 w 1142"/>
                <a:gd name="T11" fmla="*/ 822 h 1141"/>
                <a:gd name="T12" fmla="*/ 151 w 1142"/>
                <a:gd name="T13" fmla="*/ 1135 h 1141"/>
                <a:gd name="T14" fmla="*/ 130 w 1142"/>
                <a:gd name="T15" fmla="*/ 1140 h 1141"/>
                <a:gd name="T16" fmla="*/ 110 w 1142"/>
                <a:gd name="T17" fmla="*/ 1141 h 1141"/>
                <a:gd name="T18" fmla="*/ 89 w 1142"/>
                <a:gd name="T19" fmla="*/ 1138 h 1141"/>
                <a:gd name="T20" fmla="*/ 68 w 1142"/>
                <a:gd name="T21" fmla="*/ 1132 h 1141"/>
                <a:gd name="T22" fmla="*/ 51 w 1142"/>
                <a:gd name="T23" fmla="*/ 1121 h 1141"/>
                <a:gd name="T24" fmla="*/ 34 w 1142"/>
                <a:gd name="T25" fmla="*/ 1107 h 1141"/>
                <a:gd name="T26" fmla="*/ 20 w 1142"/>
                <a:gd name="T27" fmla="*/ 1091 h 1141"/>
                <a:gd name="T28" fmla="*/ 10 w 1142"/>
                <a:gd name="T29" fmla="*/ 1073 h 1141"/>
                <a:gd name="T30" fmla="*/ 3 w 1142"/>
                <a:gd name="T31" fmla="*/ 1053 h 1141"/>
                <a:gd name="T32" fmla="*/ 0 w 1142"/>
                <a:gd name="T33" fmla="*/ 1033 h 1141"/>
                <a:gd name="T34" fmla="*/ 1 w 1142"/>
                <a:gd name="T35" fmla="*/ 1011 h 1141"/>
                <a:gd name="T36" fmla="*/ 6 w 1142"/>
                <a:gd name="T37" fmla="*/ 990 h 1141"/>
                <a:gd name="T38" fmla="*/ 319 w 1142"/>
                <a:gd name="T39" fmla="*/ 49 h 1141"/>
                <a:gd name="T40" fmla="*/ 327 w 1142"/>
                <a:gd name="T41" fmla="*/ 33 h 1141"/>
                <a:gd name="T42" fmla="*/ 336 w 1142"/>
                <a:gd name="T43" fmla="*/ 17 h 1141"/>
                <a:gd name="T44" fmla="*/ 347 w 1142"/>
                <a:gd name="T45" fmla="*/ 4 h 1141"/>
                <a:gd name="T46" fmla="*/ 352 w 1142"/>
                <a:gd name="T47" fmla="*/ 0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42" h="1141">
                  <a:moveTo>
                    <a:pt x="352" y="0"/>
                  </a:moveTo>
                  <a:lnTo>
                    <a:pt x="1142" y="790"/>
                  </a:lnTo>
                  <a:lnTo>
                    <a:pt x="1138" y="794"/>
                  </a:lnTo>
                  <a:lnTo>
                    <a:pt x="1125" y="805"/>
                  </a:lnTo>
                  <a:lnTo>
                    <a:pt x="1109" y="815"/>
                  </a:lnTo>
                  <a:lnTo>
                    <a:pt x="1093" y="822"/>
                  </a:lnTo>
                  <a:lnTo>
                    <a:pt x="151" y="1135"/>
                  </a:lnTo>
                  <a:lnTo>
                    <a:pt x="130" y="1140"/>
                  </a:lnTo>
                  <a:lnTo>
                    <a:pt x="110" y="1141"/>
                  </a:lnTo>
                  <a:lnTo>
                    <a:pt x="89" y="1138"/>
                  </a:lnTo>
                  <a:lnTo>
                    <a:pt x="68" y="1132"/>
                  </a:lnTo>
                  <a:lnTo>
                    <a:pt x="51" y="1121"/>
                  </a:lnTo>
                  <a:lnTo>
                    <a:pt x="34" y="1107"/>
                  </a:lnTo>
                  <a:lnTo>
                    <a:pt x="20" y="1091"/>
                  </a:lnTo>
                  <a:lnTo>
                    <a:pt x="10" y="1073"/>
                  </a:lnTo>
                  <a:lnTo>
                    <a:pt x="3" y="1053"/>
                  </a:lnTo>
                  <a:lnTo>
                    <a:pt x="0" y="1033"/>
                  </a:lnTo>
                  <a:lnTo>
                    <a:pt x="1" y="1011"/>
                  </a:lnTo>
                  <a:lnTo>
                    <a:pt x="6" y="990"/>
                  </a:lnTo>
                  <a:lnTo>
                    <a:pt x="319" y="49"/>
                  </a:lnTo>
                  <a:lnTo>
                    <a:pt x="327" y="33"/>
                  </a:lnTo>
                  <a:lnTo>
                    <a:pt x="336" y="17"/>
                  </a:lnTo>
                  <a:lnTo>
                    <a:pt x="347" y="4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0F5F6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74">
              <a:extLst>
                <a:ext uri="{FF2B5EF4-FFF2-40B4-BE49-F238E27FC236}">
                  <a16:creationId xmlns:a16="http://schemas.microsoft.com/office/drawing/2014/main" id="{5A5171D3-6BBA-4FC8-8AF4-989D80278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774"/>
              <a:ext cx="277" cy="187"/>
            </a:xfrm>
            <a:custGeom>
              <a:avLst/>
              <a:gdLst>
                <a:gd name="T0" fmla="*/ 713 w 1108"/>
                <a:gd name="T1" fmla="*/ 0 h 747"/>
                <a:gd name="T2" fmla="*/ 1108 w 1108"/>
                <a:gd name="T3" fmla="*/ 396 h 747"/>
                <a:gd name="T4" fmla="*/ 1104 w 1108"/>
                <a:gd name="T5" fmla="*/ 400 h 747"/>
                <a:gd name="T6" fmla="*/ 1091 w 1108"/>
                <a:gd name="T7" fmla="*/ 411 h 747"/>
                <a:gd name="T8" fmla="*/ 1075 w 1108"/>
                <a:gd name="T9" fmla="*/ 421 h 747"/>
                <a:gd name="T10" fmla="*/ 1059 w 1108"/>
                <a:gd name="T11" fmla="*/ 428 h 747"/>
                <a:gd name="T12" fmla="*/ 117 w 1108"/>
                <a:gd name="T13" fmla="*/ 741 h 747"/>
                <a:gd name="T14" fmla="*/ 96 w 1108"/>
                <a:gd name="T15" fmla="*/ 746 h 747"/>
                <a:gd name="T16" fmla="*/ 76 w 1108"/>
                <a:gd name="T17" fmla="*/ 747 h 747"/>
                <a:gd name="T18" fmla="*/ 55 w 1108"/>
                <a:gd name="T19" fmla="*/ 744 h 747"/>
                <a:gd name="T20" fmla="*/ 34 w 1108"/>
                <a:gd name="T21" fmla="*/ 738 h 747"/>
                <a:gd name="T22" fmla="*/ 17 w 1108"/>
                <a:gd name="T23" fmla="*/ 727 h 747"/>
                <a:gd name="T24" fmla="*/ 0 w 1108"/>
                <a:gd name="T25" fmla="*/ 714 h 747"/>
                <a:gd name="T26" fmla="*/ 713 w 1108"/>
                <a:gd name="T27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8" h="747">
                  <a:moveTo>
                    <a:pt x="713" y="0"/>
                  </a:moveTo>
                  <a:lnTo>
                    <a:pt x="1108" y="396"/>
                  </a:lnTo>
                  <a:lnTo>
                    <a:pt x="1104" y="400"/>
                  </a:lnTo>
                  <a:lnTo>
                    <a:pt x="1091" y="411"/>
                  </a:lnTo>
                  <a:lnTo>
                    <a:pt x="1075" y="421"/>
                  </a:lnTo>
                  <a:lnTo>
                    <a:pt x="1059" y="428"/>
                  </a:lnTo>
                  <a:lnTo>
                    <a:pt x="117" y="741"/>
                  </a:lnTo>
                  <a:lnTo>
                    <a:pt x="96" y="746"/>
                  </a:lnTo>
                  <a:lnTo>
                    <a:pt x="76" y="747"/>
                  </a:lnTo>
                  <a:lnTo>
                    <a:pt x="55" y="744"/>
                  </a:lnTo>
                  <a:lnTo>
                    <a:pt x="34" y="738"/>
                  </a:lnTo>
                  <a:lnTo>
                    <a:pt x="17" y="727"/>
                  </a:lnTo>
                  <a:lnTo>
                    <a:pt x="0" y="714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75">
              <a:extLst>
                <a:ext uri="{FF2B5EF4-FFF2-40B4-BE49-F238E27FC236}">
                  <a16:creationId xmlns:a16="http://schemas.microsoft.com/office/drawing/2014/main" id="{8B758C16-ADA6-498D-9D7E-46D726BF5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" y="229"/>
              <a:ext cx="230" cy="229"/>
            </a:xfrm>
            <a:custGeom>
              <a:avLst/>
              <a:gdLst>
                <a:gd name="T0" fmla="*/ 126 w 918"/>
                <a:gd name="T1" fmla="*/ 0 h 916"/>
                <a:gd name="T2" fmla="*/ 918 w 918"/>
                <a:gd name="T3" fmla="*/ 790 h 916"/>
                <a:gd name="T4" fmla="*/ 791 w 918"/>
                <a:gd name="T5" fmla="*/ 916 h 916"/>
                <a:gd name="T6" fmla="*/ 0 w 918"/>
                <a:gd name="T7" fmla="*/ 126 h 916"/>
                <a:gd name="T8" fmla="*/ 126 w 918"/>
                <a:gd name="T9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8" h="916">
                  <a:moveTo>
                    <a:pt x="126" y="0"/>
                  </a:moveTo>
                  <a:lnTo>
                    <a:pt x="918" y="790"/>
                  </a:lnTo>
                  <a:lnTo>
                    <a:pt x="791" y="916"/>
                  </a:lnTo>
                  <a:lnTo>
                    <a:pt x="0" y="12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5F"/>
            </a:solidFill>
            <a:ln w="0">
              <a:solidFill>
                <a:srgbClr val="0000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6" name="Group 200">
            <a:extLst>
              <a:ext uri="{FF2B5EF4-FFF2-40B4-BE49-F238E27FC236}">
                <a16:creationId xmlns:a16="http://schemas.microsoft.com/office/drawing/2014/main" id="{4B4B3692-1172-406F-BE25-409049F432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180" y="1847596"/>
            <a:ext cx="566087" cy="495063"/>
            <a:chOff x="5065" y="1694"/>
            <a:chExt cx="1076" cy="941"/>
          </a:xfrm>
        </p:grpSpPr>
        <p:sp>
          <p:nvSpPr>
            <p:cNvPr id="47" name="AutoShape 199">
              <a:extLst>
                <a:ext uri="{FF2B5EF4-FFF2-40B4-BE49-F238E27FC236}">
                  <a16:creationId xmlns:a16="http://schemas.microsoft.com/office/drawing/2014/main" id="{5F34E55B-099A-49B6-B344-B116346F591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065" y="1694"/>
              <a:ext cx="1076" cy="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202">
              <a:extLst>
                <a:ext uri="{FF2B5EF4-FFF2-40B4-BE49-F238E27FC236}">
                  <a16:creationId xmlns:a16="http://schemas.microsoft.com/office/drawing/2014/main" id="{AB680D85-991B-46C9-9983-598A1AE4D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1695"/>
              <a:ext cx="1075" cy="729"/>
            </a:xfrm>
            <a:custGeom>
              <a:avLst/>
              <a:gdLst>
                <a:gd name="T0" fmla="*/ 0 w 4301"/>
                <a:gd name="T1" fmla="*/ 0 h 2916"/>
                <a:gd name="T2" fmla="*/ 1609 w 4301"/>
                <a:gd name="T3" fmla="*/ 0 h 2916"/>
                <a:gd name="T4" fmla="*/ 1749 w 4301"/>
                <a:gd name="T5" fmla="*/ 347 h 2916"/>
                <a:gd name="T6" fmla="*/ 4301 w 4301"/>
                <a:gd name="T7" fmla="*/ 347 h 2916"/>
                <a:gd name="T8" fmla="*/ 4301 w 4301"/>
                <a:gd name="T9" fmla="*/ 2916 h 2916"/>
                <a:gd name="T10" fmla="*/ 0 w 4301"/>
                <a:gd name="T11" fmla="*/ 2916 h 2916"/>
                <a:gd name="T12" fmla="*/ 0 w 4301"/>
                <a:gd name="T13" fmla="*/ 0 h 2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1" h="2916">
                  <a:moveTo>
                    <a:pt x="0" y="0"/>
                  </a:moveTo>
                  <a:lnTo>
                    <a:pt x="1609" y="0"/>
                  </a:lnTo>
                  <a:lnTo>
                    <a:pt x="1749" y="347"/>
                  </a:lnTo>
                  <a:lnTo>
                    <a:pt x="4301" y="347"/>
                  </a:lnTo>
                  <a:lnTo>
                    <a:pt x="4301" y="2916"/>
                  </a:lnTo>
                  <a:lnTo>
                    <a:pt x="0" y="2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5404"/>
            </a:solidFill>
            <a:ln w="0">
              <a:solidFill>
                <a:srgbClr val="A554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203">
              <a:extLst>
                <a:ext uri="{FF2B5EF4-FFF2-40B4-BE49-F238E27FC236}">
                  <a16:creationId xmlns:a16="http://schemas.microsoft.com/office/drawing/2014/main" id="{55A9EC4D-13F7-4BDB-93E1-DB23FE09A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1695"/>
              <a:ext cx="1075" cy="729"/>
            </a:xfrm>
            <a:custGeom>
              <a:avLst/>
              <a:gdLst>
                <a:gd name="T0" fmla="*/ 0 w 4301"/>
                <a:gd name="T1" fmla="*/ 0 h 2916"/>
                <a:gd name="T2" fmla="*/ 1609 w 4301"/>
                <a:gd name="T3" fmla="*/ 0 h 2916"/>
                <a:gd name="T4" fmla="*/ 1749 w 4301"/>
                <a:gd name="T5" fmla="*/ 347 h 2916"/>
                <a:gd name="T6" fmla="*/ 4301 w 4301"/>
                <a:gd name="T7" fmla="*/ 347 h 2916"/>
                <a:gd name="T8" fmla="*/ 4301 w 4301"/>
                <a:gd name="T9" fmla="*/ 2916 h 2916"/>
                <a:gd name="T10" fmla="*/ 0 w 4301"/>
                <a:gd name="T11" fmla="*/ 347 h 2916"/>
                <a:gd name="T12" fmla="*/ 0 w 4301"/>
                <a:gd name="T13" fmla="*/ 0 h 2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1" h="2916">
                  <a:moveTo>
                    <a:pt x="0" y="0"/>
                  </a:moveTo>
                  <a:lnTo>
                    <a:pt x="1609" y="0"/>
                  </a:lnTo>
                  <a:lnTo>
                    <a:pt x="1749" y="347"/>
                  </a:lnTo>
                  <a:lnTo>
                    <a:pt x="4301" y="347"/>
                  </a:lnTo>
                  <a:lnTo>
                    <a:pt x="4301" y="2916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4002"/>
            </a:solidFill>
            <a:ln w="0">
              <a:solidFill>
                <a:srgbClr val="8440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204">
              <a:extLst>
                <a:ext uri="{FF2B5EF4-FFF2-40B4-BE49-F238E27FC236}">
                  <a16:creationId xmlns:a16="http://schemas.microsoft.com/office/drawing/2014/main" id="{F44AF9F6-A368-4464-8F6D-76140A7AA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4" y="1851"/>
              <a:ext cx="937" cy="6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205">
              <a:extLst>
                <a:ext uri="{FF2B5EF4-FFF2-40B4-BE49-F238E27FC236}">
                  <a16:creationId xmlns:a16="http://schemas.microsoft.com/office/drawing/2014/main" id="{3361ABC9-5EDA-4EF4-B141-E1CFB19D1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1851"/>
              <a:ext cx="937" cy="625"/>
            </a:xfrm>
            <a:custGeom>
              <a:avLst/>
              <a:gdLst>
                <a:gd name="T0" fmla="*/ 0 w 3747"/>
                <a:gd name="T1" fmla="*/ 0 h 2499"/>
                <a:gd name="T2" fmla="*/ 3747 w 3747"/>
                <a:gd name="T3" fmla="*/ 0 h 2499"/>
                <a:gd name="T4" fmla="*/ 3747 w 3747"/>
                <a:gd name="T5" fmla="*/ 2499 h 2499"/>
                <a:gd name="T6" fmla="*/ 0 w 3747"/>
                <a:gd name="T7" fmla="*/ 0 h 2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7" h="2499">
                  <a:moveTo>
                    <a:pt x="0" y="0"/>
                  </a:moveTo>
                  <a:lnTo>
                    <a:pt x="3747" y="0"/>
                  </a:lnTo>
                  <a:lnTo>
                    <a:pt x="3747" y="2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6EA"/>
            </a:solidFill>
            <a:ln w="0">
              <a:solidFill>
                <a:srgbClr val="DAE6E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Rectangle 206">
              <a:extLst>
                <a:ext uri="{FF2B5EF4-FFF2-40B4-BE49-F238E27FC236}">
                  <a16:creationId xmlns:a16="http://schemas.microsoft.com/office/drawing/2014/main" id="{1B17ED2D-AE43-4886-8180-029B3E584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2008"/>
              <a:ext cx="1075" cy="624"/>
            </a:xfrm>
            <a:prstGeom prst="rect">
              <a:avLst/>
            </a:prstGeom>
            <a:solidFill>
              <a:srgbClr val="F98D2B"/>
            </a:solidFill>
            <a:ln w="0">
              <a:solidFill>
                <a:srgbClr val="F98D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207">
              <a:extLst>
                <a:ext uri="{FF2B5EF4-FFF2-40B4-BE49-F238E27FC236}">
                  <a16:creationId xmlns:a16="http://schemas.microsoft.com/office/drawing/2014/main" id="{E152E175-6850-4BE0-828C-8AADA8FF9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2008"/>
              <a:ext cx="1075" cy="624"/>
            </a:xfrm>
            <a:custGeom>
              <a:avLst/>
              <a:gdLst>
                <a:gd name="T0" fmla="*/ 0 w 4301"/>
                <a:gd name="T1" fmla="*/ 0 h 2500"/>
                <a:gd name="T2" fmla="*/ 4301 w 4301"/>
                <a:gd name="T3" fmla="*/ 0 h 2500"/>
                <a:gd name="T4" fmla="*/ 4301 w 4301"/>
                <a:gd name="T5" fmla="*/ 2500 h 2500"/>
                <a:gd name="T6" fmla="*/ 0 w 4301"/>
                <a:gd name="T7" fmla="*/ 0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01" h="2500">
                  <a:moveTo>
                    <a:pt x="0" y="0"/>
                  </a:moveTo>
                  <a:lnTo>
                    <a:pt x="4301" y="0"/>
                  </a:lnTo>
                  <a:lnTo>
                    <a:pt x="4301" y="2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821A"/>
            </a:solidFill>
            <a:ln w="0">
              <a:solidFill>
                <a:srgbClr val="E282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208">
              <a:extLst>
                <a:ext uri="{FF2B5EF4-FFF2-40B4-BE49-F238E27FC236}">
                  <a16:creationId xmlns:a16="http://schemas.microsoft.com/office/drawing/2014/main" id="{8FD6F7FC-288D-44C6-AE54-35D2A283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5" y="2273"/>
              <a:ext cx="239" cy="240"/>
            </a:xfrm>
            <a:custGeom>
              <a:avLst/>
              <a:gdLst>
                <a:gd name="T0" fmla="*/ 479 w 957"/>
                <a:gd name="T1" fmla="*/ 0 h 958"/>
                <a:gd name="T2" fmla="*/ 539 w 957"/>
                <a:gd name="T3" fmla="*/ 4 h 958"/>
                <a:gd name="T4" fmla="*/ 597 w 957"/>
                <a:gd name="T5" fmla="*/ 14 h 958"/>
                <a:gd name="T6" fmla="*/ 652 w 957"/>
                <a:gd name="T7" fmla="*/ 31 h 958"/>
                <a:gd name="T8" fmla="*/ 704 w 957"/>
                <a:gd name="T9" fmla="*/ 56 h 958"/>
                <a:gd name="T10" fmla="*/ 752 w 957"/>
                <a:gd name="T11" fmla="*/ 84 h 958"/>
                <a:gd name="T12" fmla="*/ 797 w 957"/>
                <a:gd name="T13" fmla="*/ 120 h 958"/>
                <a:gd name="T14" fmla="*/ 837 w 957"/>
                <a:gd name="T15" fmla="*/ 160 h 958"/>
                <a:gd name="T16" fmla="*/ 871 w 957"/>
                <a:gd name="T17" fmla="*/ 205 h 958"/>
                <a:gd name="T18" fmla="*/ 901 w 957"/>
                <a:gd name="T19" fmla="*/ 253 h 958"/>
                <a:gd name="T20" fmla="*/ 926 w 957"/>
                <a:gd name="T21" fmla="*/ 305 h 958"/>
                <a:gd name="T22" fmla="*/ 943 w 957"/>
                <a:gd name="T23" fmla="*/ 360 h 958"/>
                <a:gd name="T24" fmla="*/ 953 w 957"/>
                <a:gd name="T25" fmla="*/ 419 h 958"/>
                <a:gd name="T26" fmla="*/ 957 w 957"/>
                <a:gd name="T27" fmla="*/ 479 h 958"/>
                <a:gd name="T28" fmla="*/ 953 w 957"/>
                <a:gd name="T29" fmla="*/ 539 h 958"/>
                <a:gd name="T30" fmla="*/ 943 w 957"/>
                <a:gd name="T31" fmla="*/ 596 h 958"/>
                <a:gd name="T32" fmla="*/ 926 w 957"/>
                <a:gd name="T33" fmla="*/ 651 h 958"/>
                <a:gd name="T34" fmla="*/ 901 w 957"/>
                <a:gd name="T35" fmla="*/ 703 h 958"/>
                <a:gd name="T36" fmla="*/ 871 w 957"/>
                <a:gd name="T37" fmla="*/ 751 h 958"/>
                <a:gd name="T38" fmla="*/ 837 w 957"/>
                <a:gd name="T39" fmla="*/ 797 h 958"/>
                <a:gd name="T40" fmla="*/ 797 w 957"/>
                <a:gd name="T41" fmla="*/ 836 h 958"/>
                <a:gd name="T42" fmla="*/ 752 w 957"/>
                <a:gd name="T43" fmla="*/ 871 h 958"/>
                <a:gd name="T44" fmla="*/ 704 w 957"/>
                <a:gd name="T45" fmla="*/ 901 h 958"/>
                <a:gd name="T46" fmla="*/ 652 w 957"/>
                <a:gd name="T47" fmla="*/ 925 h 958"/>
                <a:gd name="T48" fmla="*/ 597 w 957"/>
                <a:gd name="T49" fmla="*/ 943 h 958"/>
                <a:gd name="T50" fmla="*/ 539 w 957"/>
                <a:gd name="T51" fmla="*/ 954 h 958"/>
                <a:gd name="T52" fmla="*/ 479 w 957"/>
                <a:gd name="T53" fmla="*/ 958 h 958"/>
                <a:gd name="T54" fmla="*/ 419 w 957"/>
                <a:gd name="T55" fmla="*/ 954 h 958"/>
                <a:gd name="T56" fmla="*/ 361 w 957"/>
                <a:gd name="T57" fmla="*/ 943 h 958"/>
                <a:gd name="T58" fmla="*/ 306 w 957"/>
                <a:gd name="T59" fmla="*/ 925 h 958"/>
                <a:gd name="T60" fmla="*/ 254 w 957"/>
                <a:gd name="T61" fmla="*/ 901 h 958"/>
                <a:gd name="T62" fmla="*/ 205 w 957"/>
                <a:gd name="T63" fmla="*/ 871 h 958"/>
                <a:gd name="T64" fmla="*/ 160 w 957"/>
                <a:gd name="T65" fmla="*/ 836 h 958"/>
                <a:gd name="T66" fmla="*/ 121 w 957"/>
                <a:gd name="T67" fmla="*/ 797 h 958"/>
                <a:gd name="T68" fmla="*/ 86 w 957"/>
                <a:gd name="T69" fmla="*/ 751 h 958"/>
                <a:gd name="T70" fmla="*/ 56 w 957"/>
                <a:gd name="T71" fmla="*/ 703 h 958"/>
                <a:gd name="T72" fmla="*/ 32 w 957"/>
                <a:gd name="T73" fmla="*/ 651 h 958"/>
                <a:gd name="T74" fmla="*/ 14 w 957"/>
                <a:gd name="T75" fmla="*/ 596 h 958"/>
                <a:gd name="T76" fmla="*/ 4 w 957"/>
                <a:gd name="T77" fmla="*/ 539 h 958"/>
                <a:gd name="T78" fmla="*/ 0 w 957"/>
                <a:gd name="T79" fmla="*/ 479 h 958"/>
                <a:gd name="T80" fmla="*/ 4 w 957"/>
                <a:gd name="T81" fmla="*/ 419 h 958"/>
                <a:gd name="T82" fmla="*/ 14 w 957"/>
                <a:gd name="T83" fmla="*/ 360 h 958"/>
                <a:gd name="T84" fmla="*/ 32 w 957"/>
                <a:gd name="T85" fmla="*/ 305 h 958"/>
                <a:gd name="T86" fmla="*/ 56 w 957"/>
                <a:gd name="T87" fmla="*/ 253 h 958"/>
                <a:gd name="T88" fmla="*/ 86 w 957"/>
                <a:gd name="T89" fmla="*/ 205 h 958"/>
                <a:gd name="T90" fmla="*/ 121 w 957"/>
                <a:gd name="T91" fmla="*/ 160 h 958"/>
                <a:gd name="T92" fmla="*/ 160 w 957"/>
                <a:gd name="T93" fmla="*/ 120 h 958"/>
                <a:gd name="T94" fmla="*/ 205 w 957"/>
                <a:gd name="T95" fmla="*/ 84 h 958"/>
                <a:gd name="T96" fmla="*/ 254 w 957"/>
                <a:gd name="T97" fmla="*/ 56 h 958"/>
                <a:gd name="T98" fmla="*/ 306 w 957"/>
                <a:gd name="T99" fmla="*/ 31 h 958"/>
                <a:gd name="T100" fmla="*/ 361 w 957"/>
                <a:gd name="T101" fmla="*/ 14 h 958"/>
                <a:gd name="T102" fmla="*/ 419 w 957"/>
                <a:gd name="T103" fmla="*/ 4 h 958"/>
                <a:gd name="T104" fmla="*/ 479 w 957"/>
                <a:gd name="T105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7" h="958">
                  <a:moveTo>
                    <a:pt x="479" y="0"/>
                  </a:moveTo>
                  <a:lnTo>
                    <a:pt x="539" y="4"/>
                  </a:lnTo>
                  <a:lnTo>
                    <a:pt x="597" y="14"/>
                  </a:lnTo>
                  <a:lnTo>
                    <a:pt x="652" y="31"/>
                  </a:lnTo>
                  <a:lnTo>
                    <a:pt x="704" y="56"/>
                  </a:lnTo>
                  <a:lnTo>
                    <a:pt x="752" y="84"/>
                  </a:lnTo>
                  <a:lnTo>
                    <a:pt x="797" y="120"/>
                  </a:lnTo>
                  <a:lnTo>
                    <a:pt x="837" y="160"/>
                  </a:lnTo>
                  <a:lnTo>
                    <a:pt x="871" y="205"/>
                  </a:lnTo>
                  <a:lnTo>
                    <a:pt x="901" y="253"/>
                  </a:lnTo>
                  <a:lnTo>
                    <a:pt x="926" y="305"/>
                  </a:lnTo>
                  <a:lnTo>
                    <a:pt x="943" y="360"/>
                  </a:lnTo>
                  <a:lnTo>
                    <a:pt x="953" y="419"/>
                  </a:lnTo>
                  <a:lnTo>
                    <a:pt x="957" y="479"/>
                  </a:lnTo>
                  <a:lnTo>
                    <a:pt x="953" y="539"/>
                  </a:lnTo>
                  <a:lnTo>
                    <a:pt x="943" y="596"/>
                  </a:lnTo>
                  <a:lnTo>
                    <a:pt x="926" y="651"/>
                  </a:lnTo>
                  <a:lnTo>
                    <a:pt x="901" y="703"/>
                  </a:lnTo>
                  <a:lnTo>
                    <a:pt x="871" y="751"/>
                  </a:lnTo>
                  <a:lnTo>
                    <a:pt x="837" y="797"/>
                  </a:lnTo>
                  <a:lnTo>
                    <a:pt x="797" y="836"/>
                  </a:lnTo>
                  <a:lnTo>
                    <a:pt x="752" y="871"/>
                  </a:lnTo>
                  <a:lnTo>
                    <a:pt x="704" y="901"/>
                  </a:lnTo>
                  <a:lnTo>
                    <a:pt x="652" y="925"/>
                  </a:lnTo>
                  <a:lnTo>
                    <a:pt x="597" y="943"/>
                  </a:lnTo>
                  <a:lnTo>
                    <a:pt x="539" y="954"/>
                  </a:lnTo>
                  <a:lnTo>
                    <a:pt x="479" y="958"/>
                  </a:lnTo>
                  <a:lnTo>
                    <a:pt x="419" y="954"/>
                  </a:lnTo>
                  <a:lnTo>
                    <a:pt x="361" y="943"/>
                  </a:lnTo>
                  <a:lnTo>
                    <a:pt x="306" y="925"/>
                  </a:lnTo>
                  <a:lnTo>
                    <a:pt x="254" y="901"/>
                  </a:lnTo>
                  <a:lnTo>
                    <a:pt x="205" y="871"/>
                  </a:lnTo>
                  <a:lnTo>
                    <a:pt x="160" y="836"/>
                  </a:lnTo>
                  <a:lnTo>
                    <a:pt x="121" y="797"/>
                  </a:lnTo>
                  <a:lnTo>
                    <a:pt x="86" y="751"/>
                  </a:lnTo>
                  <a:lnTo>
                    <a:pt x="56" y="703"/>
                  </a:lnTo>
                  <a:lnTo>
                    <a:pt x="32" y="651"/>
                  </a:lnTo>
                  <a:lnTo>
                    <a:pt x="14" y="596"/>
                  </a:lnTo>
                  <a:lnTo>
                    <a:pt x="4" y="539"/>
                  </a:lnTo>
                  <a:lnTo>
                    <a:pt x="0" y="479"/>
                  </a:lnTo>
                  <a:lnTo>
                    <a:pt x="4" y="419"/>
                  </a:lnTo>
                  <a:lnTo>
                    <a:pt x="14" y="360"/>
                  </a:lnTo>
                  <a:lnTo>
                    <a:pt x="32" y="305"/>
                  </a:lnTo>
                  <a:lnTo>
                    <a:pt x="56" y="253"/>
                  </a:lnTo>
                  <a:lnTo>
                    <a:pt x="86" y="205"/>
                  </a:lnTo>
                  <a:lnTo>
                    <a:pt x="121" y="160"/>
                  </a:lnTo>
                  <a:lnTo>
                    <a:pt x="160" y="120"/>
                  </a:lnTo>
                  <a:lnTo>
                    <a:pt x="205" y="84"/>
                  </a:lnTo>
                  <a:lnTo>
                    <a:pt x="254" y="56"/>
                  </a:lnTo>
                  <a:lnTo>
                    <a:pt x="306" y="31"/>
                  </a:lnTo>
                  <a:lnTo>
                    <a:pt x="361" y="14"/>
                  </a:lnTo>
                  <a:lnTo>
                    <a:pt x="419" y="4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0D6E8C"/>
            </a:solidFill>
            <a:ln w="0">
              <a:solidFill>
                <a:srgbClr val="0D6E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209">
              <a:extLst>
                <a:ext uri="{FF2B5EF4-FFF2-40B4-BE49-F238E27FC236}">
                  <a16:creationId xmlns:a16="http://schemas.microsoft.com/office/drawing/2014/main" id="{8BBF0155-0A5F-4477-8159-2B84CB29C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1" y="2309"/>
              <a:ext cx="204" cy="204"/>
            </a:xfrm>
            <a:custGeom>
              <a:avLst/>
              <a:gdLst>
                <a:gd name="T0" fmla="*/ 673 w 814"/>
                <a:gd name="T1" fmla="*/ 0 h 815"/>
                <a:gd name="T2" fmla="*/ 709 w 814"/>
                <a:gd name="T3" fmla="*/ 42 h 815"/>
                <a:gd name="T4" fmla="*/ 742 w 814"/>
                <a:gd name="T5" fmla="*/ 88 h 815"/>
                <a:gd name="T6" fmla="*/ 767 w 814"/>
                <a:gd name="T7" fmla="*/ 135 h 815"/>
                <a:gd name="T8" fmla="*/ 788 w 814"/>
                <a:gd name="T9" fmla="*/ 183 h 815"/>
                <a:gd name="T10" fmla="*/ 802 w 814"/>
                <a:gd name="T11" fmla="*/ 234 h 815"/>
                <a:gd name="T12" fmla="*/ 810 w 814"/>
                <a:gd name="T13" fmla="*/ 286 h 815"/>
                <a:gd name="T14" fmla="*/ 814 w 814"/>
                <a:gd name="T15" fmla="*/ 337 h 815"/>
                <a:gd name="T16" fmla="*/ 810 w 814"/>
                <a:gd name="T17" fmla="*/ 389 h 815"/>
                <a:gd name="T18" fmla="*/ 802 w 814"/>
                <a:gd name="T19" fmla="*/ 442 h 815"/>
                <a:gd name="T20" fmla="*/ 788 w 814"/>
                <a:gd name="T21" fmla="*/ 491 h 815"/>
                <a:gd name="T22" fmla="*/ 767 w 814"/>
                <a:gd name="T23" fmla="*/ 541 h 815"/>
                <a:gd name="T24" fmla="*/ 742 w 814"/>
                <a:gd name="T25" fmla="*/ 588 h 815"/>
                <a:gd name="T26" fmla="*/ 709 w 814"/>
                <a:gd name="T27" fmla="*/ 632 h 815"/>
                <a:gd name="T28" fmla="*/ 673 w 814"/>
                <a:gd name="T29" fmla="*/ 674 h 815"/>
                <a:gd name="T30" fmla="*/ 631 w 814"/>
                <a:gd name="T31" fmla="*/ 712 h 815"/>
                <a:gd name="T32" fmla="*/ 587 w 814"/>
                <a:gd name="T33" fmla="*/ 743 h 815"/>
                <a:gd name="T34" fmla="*/ 539 w 814"/>
                <a:gd name="T35" fmla="*/ 769 h 815"/>
                <a:gd name="T36" fmla="*/ 490 w 814"/>
                <a:gd name="T37" fmla="*/ 789 h 815"/>
                <a:gd name="T38" fmla="*/ 439 w 814"/>
                <a:gd name="T39" fmla="*/ 803 h 815"/>
                <a:gd name="T40" fmla="*/ 389 w 814"/>
                <a:gd name="T41" fmla="*/ 812 h 815"/>
                <a:gd name="T42" fmla="*/ 336 w 814"/>
                <a:gd name="T43" fmla="*/ 815 h 815"/>
                <a:gd name="T44" fmla="*/ 284 w 814"/>
                <a:gd name="T45" fmla="*/ 812 h 815"/>
                <a:gd name="T46" fmla="*/ 233 w 814"/>
                <a:gd name="T47" fmla="*/ 803 h 815"/>
                <a:gd name="T48" fmla="*/ 183 w 814"/>
                <a:gd name="T49" fmla="*/ 789 h 815"/>
                <a:gd name="T50" fmla="*/ 133 w 814"/>
                <a:gd name="T51" fmla="*/ 769 h 815"/>
                <a:gd name="T52" fmla="*/ 86 w 814"/>
                <a:gd name="T53" fmla="*/ 743 h 815"/>
                <a:gd name="T54" fmla="*/ 42 w 814"/>
                <a:gd name="T55" fmla="*/ 712 h 815"/>
                <a:gd name="T56" fmla="*/ 0 w 814"/>
                <a:gd name="T57" fmla="*/ 674 h 815"/>
                <a:gd name="T58" fmla="*/ 673 w 814"/>
                <a:gd name="T59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4" h="815">
                  <a:moveTo>
                    <a:pt x="673" y="0"/>
                  </a:moveTo>
                  <a:lnTo>
                    <a:pt x="709" y="42"/>
                  </a:lnTo>
                  <a:lnTo>
                    <a:pt x="742" y="88"/>
                  </a:lnTo>
                  <a:lnTo>
                    <a:pt x="767" y="135"/>
                  </a:lnTo>
                  <a:lnTo>
                    <a:pt x="788" y="183"/>
                  </a:lnTo>
                  <a:lnTo>
                    <a:pt x="802" y="234"/>
                  </a:lnTo>
                  <a:lnTo>
                    <a:pt x="810" y="286"/>
                  </a:lnTo>
                  <a:lnTo>
                    <a:pt x="814" y="337"/>
                  </a:lnTo>
                  <a:lnTo>
                    <a:pt x="810" y="389"/>
                  </a:lnTo>
                  <a:lnTo>
                    <a:pt x="802" y="442"/>
                  </a:lnTo>
                  <a:lnTo>
                    <a:pt x="788" y="491"/>
                  </a:lnTo>
                  <a:lnTo>
                    <a:pt x="767" y="541"/>
                  </a:lnTo>
                  <a:lnTo>
                    <a:pt x="742" y="588"/>
                  </a:lnTo>
                  <a:lnTo>
                    <a:pt x="709" y="632"/>
                  </a:lnTo>
                  <a:lnTo>
                    <a:pt x="673" y="674"/>
                  </a:lnTo>
                  <a:lnTo>
                    <a:pt x="631" y="712"/>
                  </a:lnTo>
                  <a:lnTo>
                    <a:pt x="587" y="743"/>
                  </a:lnTo>
                  <a:lnTo>
                    <a:pt x="539" y="769"/>
                  </a:lnTo>
                  <a:lnTo>
                    <a:pt x="490" y="789"/>
                  </a:lnTo>
                  <a:lnTo>
                    <a:pt x="439" y="803"/>
                  </a:lnTo>
                  <a:lnTo>
                    <a:pt x="389" y="812"/>
                  </a:lnTo>
                  <a:lnTo>
                    <a:pt x="336" y="815"/>
                  </a:lnTo>
                  <a:lnTo>
                    <a:pt x="284" y="812"/>
                  </a:lnTo>
                  <a:lnTo>
                    <a:pt x="233" y="803"/>
                  </a:lnTo>
                  <a:lnTo>
                    <a:pt x="183" y="789"/>
                  </a:lnTo>
                  <a:lnTo>
                    <a:pt x="133" y="769"/>
                  </a:lnTo>
                  <a:lnTo>
                    <a:pt x="86" y="743"/>
                  </a:lnTo>
                  <a:lnTo>
                    <a:pt x="42" y="712"/>
                  </a:lnTo>
                  <a:lnTo>
                    <a:pt x="0" y="674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077E9E"/>
            </a:solidFill>
            <a:ln w="0">
              <a:solidFill>
                <a:srgbClr val="077E9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6" name="Group 32">
            <a:extLst>
              <a:ext uri="{FF2B5EF4-FFF2-40B4-BE49-F238E27FC236}">
                <a16:creationId xmlns:a16="http://schemas.microsoft.com/office/drawing/2014/main" id="{0643FF09-C494-42E2-BED8-40D3FFAAE3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180" y="2725835"/>
            <a:ext cx="589721" cy="591110"/>
            <a:chOff x="2906" y="109"/>
            <a:chExt cx="849" cy="851"/>
          </a:xfrm>
        </p:grpSpPr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D58E2DB4-4C39-49FD-90DE-E08D80981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" y="111"/>
              <a:ext cx="572" cy="847"/>
            </a:xfrm>
            <a:custGeom>
              <a:avLst/>
              <a:gdLst>
                <a:gd name="T0" fmla="*/ 111 w 2288"/>
                <a:gd name="T1" fmla="*/ 0 h 3392"/>
                <a:gd name="T2" fmla="*/ 2177 w 2288"/>
                <a:gd name="T3" fmla="*/ 0 h 3392"/>
                <a:gd name="T4" fmla="*/ 2203 w 2288"/>
                <a:gd name="T5" fmla="*/ 3 h 3392"/>
                <a:gd name="T6" fmla="*/ 2225 w 2288"/>
                <a:gd name="T7" fmla="*/ 12 h 3392"/>
                <a:gd name="T8" fmla="*/ 2247 w 2288"/>
                <a:gd name="T9" fmla="*/ 25 h 3392"/>
                <a:gd name="T10" fmla="*/ 2264 w 2288"/>
                <a:gd name="T11" fmla="*/ 41 h 3392"/>
                <a:gd name="T12" fmla="*/ 2277 w 2288"/>
                <a:gd name="T13" fmla="*/ 63 h 3392"/>
                <a:gd name="T14" fmla="*/ 2285 w 2288"/>
                <a:gd name="T15" fmla="*/ 86 h 3392"/>
                <a:gd name="T16" fmla="*/ 2288 w 2288"/>
                <a:gd name="T17" fmla="*/ 112 h 3392"/>
                <a:gd name="T18" fmla="*/ 2288 w 2288"/>
                <a:gd name="T19" fmla="*/ 3280 h 3392"/>
                <a:gd name="T20" fmla="*/ 2285 w 2288"/>
                <a:gd name="T21" fmla="*/ 3306 h 3392"/>
                <a:gd name="T22" fmla="*/ 2277 w 2288"/>
                <a:gd name="T23" fmla="*/ 3329 h 3392"/>
                <a:gd name="T24" fmla="*/ 2264 w 2288"/>
                <a:gd name="T25" fmla="*/ 3351 h 3392"/>
                <a:gd name="T26" fmla="*/ 2247 w 2288"/>
                <a:gd name="T27" fmla="*/ 3367 h 3392"/>
                <a:gd name="T28" fmla="*/ 2225 w 2288"/>
                <a:gd name="T29" fmla="*/ 3380 h 3392"/>
                <a:gd name="T30" fmla="*/ 2203 w 2288"/>
                <a:gd name="T31" fmla="*/ 3389 h 3392"/>
                <a:gd name="T32" fmla="*/ 2177 w 2288"/>
                <a:gd name="T33" fmla="*/ 3392 h 3392"/>
                <a:gd name="T34" fmla="*/ 111 w 2288"/>
                <a:gd name="T35" fmla="*/ 3392 h 3392"/>
                <a:gd name="T36" fmla="*/ 87 w 2288"/>
                <a:gd name="T37" fmla="*/ 3389 h 3392"/>
                <a:gd name="T38" fmla="*/ 63 w 2288"/>
                <a:gd name="T39" fmla="*/ 3380 h 3392"/>
                <a:gd name="T40" fmla="*/ 42 w 2288"/>
                <a:gd name="T41" fmla="*/ 3367 h 3392"/>
                <a:gd name="T42" fmla="*/ 25 w 2288"/>
                <a:gd name="T43" fmla="*/ 3351 h 3392"/>
                <a:gd name="T44" fmla="*/ 11 w 2288"/>
                <a:gd name="T45" fmla="*/ 3329 h 3392"/>
                <a:gd name="T46" fmla="*/ 3 w 2288"/>
                <a:gd name="T47" fmla="*/ 3306 h 3392"/>
                <a:gd name="T48" fmla="*/ 0 w 2288"/>
                <a:gd name="T49" fmla="*/ 3280 h 3392"/>
                <a:gd name="T50" fmla="*/ 0 w 2288"/>
                <a:gd name="T51" fmla="*/ 112 h 3392"/>
                <a:gd name="T52" fmla="*/ 3 w 2288"/>
                <a:gd name="T53" fmla="*/ 86 h 3392"/>
                <a:gd name="T54" fmla="*/ 11 w 2288"/>
                <a:gd name="T55" fmla="*/ 63 h 3392"/>
                <a:gd name="T56" fmla="*/ 25 w 2288"/>
                <a:gd name="T57" fmla="*/ 41 h 3392"/>
                <a:gd name="T58" fmla="*/ 42 w 2288"/>
                <a:gd name="T59" fmla="*/ 25 h 3392"/>
                <a:gd name="T60" fmla="*/ 63 w 2288"/>
                <a:gd name="T61" fmla="*/ 12 h 3392"/>
                <a:gd name="T62" fmla="*/ 87 w 2288"/>
                <a:gd name="T63" fmla="*/ 3 h 3392"/>
                <a:gd name="T64" fmla="*/ 111 w 2288"/>
                <a:gd name="T65" fmla="*/ 0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8" h="3392">
                  <a:moveTo>
                    <a:pt x="111" y="0"/>
                  </a:moveTo>
                  <a:lnTo>
                    <a:pt x="2177" y="0"/>
                  </a:lnTo>
                  <a:lnTo>
                    <a:pt x="2203" y="3"/>
                  </a:lnTo>
                  <a:lnTo>
                    <a:pt x="2225" y="12"/>
                  </a:lnTo>
                  <a:lnTo>
                    <a:pt x="2247" y="25"/>
                  </a:lnTo>
                  <a:lnTo>
                    <a:pt x="2264" y="41"/>
                  </a:lnTo>
                  <a:lnTo>
                    <a:pt x="2277" y="63"/>
                  </a:lnTo>
                  <a:lnTo>
                    <a:pt x="2285" y="86"/>
                  </a:lnTo>
                  <a:lnTo>
                    <a:pt x="2288" y="112"/>
                  </a:lnTo>
                  <a:lnTo>
                    <a:pt x="2288" y="3280"/>
                  </a:lnTo>
                  <a:lnTo>
                    <a:pt x="2285" y="3306"/>
                  </a:lnTo>
                  <a:lnTo>
                    <a:pt x="2277" y="3329"/>
                  </a:lnTo>
                  <a:lnTo>
                    <a:pt x="2264" y="3351"/>
                  </a:lnTo>
                  <a:lnTo>
                    <a:pt x="2247" y="3367"/>
                  </a:lnTo>
                  <a:lnTo>
                    <a:pt x="2225" y="3380"/>
                  </a:lnTo>
                  <a:lnTo>
                    <a:pt x="2203" y="3389"/>
                  </a:lnTo>
                  <a:lnTo>
                    <a:pt x="2177" y="3392"/>
                  </a:lnTo>
                  <a:lnTo>
                    <a:pt x="111" y="3392"/>
                  </a:lnTo>
                  <a:lnTo>
                    <a:pt x="87" y="3389"/>
                  </a:lnTo>
                  <a:lnTo>
                    <a:pt x="63" y="3380"/>
                  </a:lnTo>
                  <a:lnTo>
                    <a:pt x="42" y="3367"/>
                  </a:lnTo>
                  <a:lnTo>
                    <a:pt x="25" y="3351"/>
                  </a:lnTo>
                  <a:lnTo>
                    <a:pt x="11" y="3329"/>
                  </a:lnTo>
                  <a:lnTo>
                    <a:pt x="3" y="3306"/>
                  </a:lnTo>
                  <a:lnTo>
                    <a:pt x="0" y="3280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1" y="63"/>
                  </a:lnTo>
                  <a:lnTo>
                    <a:pt x="25" y="41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DCE3E7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06D41ECF-BE63-4CDC-BD20-A07FDA8BF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" y="111"/>
              <a:ext cx="284" cy="847"/>
            </a:xfrm>
            <a:custGeom>
              <a:avLst/>
              <a:gdLst>
                <a:gd name="T0" fmla="*/ 0 w 1136"/>
                <a:gd name="T1" fmla="*/ 0 h 3392"/>
                <a:gd name="T2" fmla="*/ 1025 w 1136"/>
                <a:gd name="T3" fmla="*/ 0 h 3392"/>
                <a:gd name="T4" fmla="*/ 1051 w 1136"/>
                <a:gd name="T5" fmla="*/ 3 h 3392"/>
                <a:gd name="T6" fmla="*/ 1073 w 1136"/>
                <a:gd name="T7" fmla="*/ 12 h 3392"/>
                <a:gd name="T8" fmla="*/ 1095 w 1136"/>
                <a:gd name="T9" fmla="*/ 25 h 3392"/>
                <a:gd name="T10" fmla="*/ 1112 w 1136"/>
                <a:gd name="T11" fmla="*/ 41 h 3392"/>
                <a:gd name="T12" fmla="*/ 1125 w 1136"/>
                <a:gd name="T13" fmla="*/ 63 h 3392"/>
                <a:gd name="T14" fmla="*/ 1133 w 1136"/>
                <a:gd name="T15" fmla="*/ 86 h 3392"/>
                <a:gd name="T16" fmla="*/ 1136 w 1136"/>
                <a:gd name="T17" fmla="*/ 112 h 3392"/>
                <a:gd name="T18" fmla="*/ 1136 w 1136"/>
                <a:gd name="T19" fmla="*/ 3280 h 3392"/>
                <a:gd name="T20" fmla="*/ 1133 w 1136"/>
                <a:gd name="T21" fmla="*/ 3306 h 3392"/>
                <a:gd name="T22" fmla="*/ 1125 w 1136"/>
                <a:gd name="T23" fmla="*/ 3329 h 3392"/>
                <a:gd name="T24" fmla="*/ 1112 w 1136"/>
                <a:gd name="T25" fmla="*/ 3351 h 3392"/>
                <a:gd name="T26" fmla="*/ 1095 w 1136"/>
                <a:gd name="T27" fmla="*/ 3367 h 3392"/>
                <a:gd name="T28" fmla="*/ 1073 w 1136"/>
                <a:gd name="T29" fmla="*/ 3380 h 3392"/>
                <a:gd name="T30" fmla="*/ 1051 w 1136"/>
                <a:gd name="T31" fmla="*/ 3389 h 3392"/>
                <a:gd name="T32" fmla="*/ 1025 w 1136"/>
                <a:gd name="T33" fmla="*/ 3392 h 3392"/>
                <a:gd name="T34" fmla="*/ 0 w 1136"/>
                <a:gd name="T35" fmla="*/ 3392 h 3392"/>
                <a:gd name="T36" fmla="*/ 0 w 1136"/>
                <a:gd name="T37" fmla="*/ 0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6" h="3392">
                  <a:moveTo>
                    <a:pt x="0" y="0"/>
                  </a:moveTo>
                  <a:lnTo>
                    <a:pt x="1025" y="0"/>
                  </a:lnTo>
                  <a:lnTo>
                    <a:pt x="1051" y="3"/>
                  </a:lnTo>
                  <a:lnTo>
                    <a:pt x="1073" y="12"/>
                  </a:lnTo>
                  <a:lnTo>
                    <a:pt x="1095" y="25"/>
                  </a:lnTo>
                  <a:lnTo>
                    <a:pt x="1112" y="41"/>
                  </a:lnTo>
                  <a:lnTo>
                    <a:pt x="1125" y="63"/>
                  </a:lnTo>
                  <a:lnTo>
                    <a:pt x="1133" y="86"/>
                  </a:lnTo>
                  <a:lnTo>
                    <a:pt x="1136" y="112"/>
                  </a:lnTo>
                  <a:lnTo>
                    <a:pt x="1136" y="3280"/>
                  </a:lnTo>
                  <a:lnTo>
                    <a:pt x="1133" y="3306"/>
                  </a:lnTo>
                  <a:lnTo>
                    <a:pt x="1125" y="3329"/>
                  </a:lnTo>
                  <a:lnTo>
                    <a:pt x="1112" y="3351"/>
                  </a:lnTo>
                  <a:lnTo>
                    <a:pt x="1095" y="3367"/>
                  </a:lnTo>
                  <a:lnTo>
                    <a:pt x="1073" y="3380"/>
                  </a:lnTo>
                  <a:lnTo>
                    <a:pt x="1051" y="3389"/>
                  </a:lnTo>
                  <a:lnTo>
                    <a:pt x="1025" y="3392"/>
                  </a:lnTo>
                  <a:lnTo>
                    <a:pt x="0" y="3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E3E7"/>
            </a:solidFill>
            <a:ln w="0">
              <a:solidFill>
                <a:srgbClr val="DCE3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22C38B96-3635-44D6-B677-D89F79239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" y="215"/>
              <a:ext cx="189" cy="56"/>
            </a:xfrm>
            <a:custGeom>
              <a:avLst/>
              <a:gdLst>
                <a:gd name="T0" fmla="*/ 96 w 756"/>
                <a:gd name="T1" fmla="*/ 0 h 223"/>
                <a:gd name="T2" fmla="*/ 660 w 756"/>
                <a:gd name="T3" fmla="*/ 0 h 223"/>
                <a:gd name="T4" fmla="*/ 682 w 756"/>
                <a:gd name="T5" fmla="*/ 2 h 223"/>
                <a:gd name="T6" fmla="*/ 702 w 756"/>
                <a:gd name="T7" fmla="*/ 11 h 223"/>
                <a:gd name="T8" fmla="*/ 720 w 756"/>
                <a:gd name="T9" fmla="*/ 24 h 223"/>
                <a:gd name="T10" fmla="*/ 734 w 756"/>
                <a:gd name="T11" fmla="*/ 41 h 223"/>
                <a:gd name="T12" fmla="*/ 746 w 756"/>
                <a:gd name="T13" fmla="*/ 62 h 223"/>
                <a:gd name="T14" fmla="*/ 753 w 756"/>
                <a:gd name="T15" fmla="*/ 86 h 223"/>
                <a:gd name="T16" fmla="*/ 756 w 756"/>
                <a:gd name="T17" fmla="*/ 111 h 223"/>
                <a:gd name="T18" fmla="*/ 753 w 756"/>
                <a:gd name="T19" fmla="*/ 137 h 223"/>
                <a:gd name="T20" fmla="*/ 746 w 756"/>
                <a:gd name="T21" fmla="*/ 161 h 223"/>
                <a:gd name="T22" fmla="*/ 734 w 756"/>
                <a:gd name="T23" fmla="*/ 181 h 223"/>
                <a:gd name="T24" fmla="*/ 720 w 756"/>
                <a:gd name="T25" fmla="*/ 199 h 223"/>
                <a:gd name="T26" fmla="*/ 702 w 756"/>
                <a:gd name="T27" fmla="*/ 211 h 223"/>
                <a:gd name="T28" fmla="*/ 682 w 756"/>
                <a:gd name="T29" fmla="*/ 221 h 223"/>
                <a:gd name="T30" fmla="*/ 660 w 756"/>
                <a:gd name="T31" fmla="*/ 223 h 223"/>
                <a:gd name="T32" fmla="*/ 96 w 756"/>
                <a:gd name="T33" fmla="*/ 223 h 223"/>
                <a:gd name="T34" fmla="*/ 74 w 756"/>
                <a:gd name="T35" fmla="*/ 221 h 223"/>
                <a:gd name="T36" fmla="*/ 53 w 756"/>
                <a:gd name="T37" fmla="*/ 211 h 223"/>
                <a:gd name="T38" fmla="*/ 36 w 756"/>
                <a:gd name="T39" fmla="*/ 199 h 223"/>
                <a:gd name="T40" fmla="*/ 21 w 756"/>
                <a:gd name="T41" fmla="*/ 181 h 223"/>
                <a:gd name="T42" fmla="*/ 10 w 756"/>
                <a:gd name="T43" fmla="*/ 161 h 223"/>
                <a:gd name="T44" fmla="*/ 3 w 756"/>
                <a:gd name="T45" fmla="*/ 137 h 223"/>
                <a:gd name="T46" fmla="*/ 0 w 756"/>
                <a:gd name="T47" fmla="*/ 111 h 223"/>
                <a:gd name="T48" fmla="*/ 3 w 756"/>
                <a:gd name="T49" fmla="*/ 86 h 223"/>
                <a:gd name="T50" fmla="*/ 10 w 756"/>
                <a:gd name="T51" fmla="*/ 62 h 223"/>
                <a:gd name="T52" fmla="*/ 21 w 756"/>
                <a:gd name="T53" fmla="*/ 41 h 223"/>
                <a:gd name="T54" fmla="*/ 36 w 756"/>
                <a:gd name="T55" fmla="*/ 24 h 223"/>
                <a:gd name="T56" fmla="*/ 53 w 756"/>
                <a:gd name="T57" fmla="*/ 11 h 223"/>
                <a:gd name="T58" fmla="*/ 74 w 756"/>
                <a:gd name="T59" fmla="*/ 2 h 223"/>
                <a:gd name="T60" fmla="*/ 96 w 756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6" h="223">
                  <a:moveTo>
                    <a:pt x="96" y="0"/>
                  </a:moveTo>
                  <a:lnTo>
                    <a:pt x="660" y="0"/>
                  </a:lnTo>
                  <a:lnTo>
                    <a:pt x="682" y="2"/>
                  </a:lnTo>
                  <a:lnTo>
                    <a:pt x="702" y="11"/>
                  </a:lnTo>
                  <a:lnTo>
                    <a:pt x="720" y="24"/>
                  </a:lnTo>
                  <a:lnTo>
                    <a:pt x="734" y="41"/>
                  </a:lnTo>
                  <a:lnTo>
                    <a:pt x="746" y="62"/>
                  </a:lnTo>
                  <a:lnTo>
                    <a:pt x="753" y="86"/>
                  </a:lnTo>
                  <a:lnTo>
                    <a:pt x="756" y="111"/>
                  </a:lnTo>
                  <a:lnTo>
                    <a:pt x="753" y="137"/>
                  </a:lnTo>
                  <a:lnTo>
                    <a:pt x="746" y="161"/>
                  </a:lnTo>
                  <a:lnTo>
                    <a:pt x="734" y="181"/>
                  </a:lnTo>
                  <a:lnTo>
                    <a:pt x="720" y="199"/>
                  </a:lnTo>
                  <a:lnTo>
                    <a:pt x="702" y="211"/>
                  </a:lnTo>
                  <a:lnTo>
                    <a:pt x="682" y="221"/>
                  </a:lnTo>
                  <a:lnTo>
                    <a:pt x="660" y="223"/>
                  </a:lnTo>
                  <a:lnTo>
                    <a:pt x="96" y="223"/>
                  </a:lnTo>
                  <a:lnTo>
                    <a:pt x="74" y="221"/>
                  </a:lnTo>
                  <a:lnTo>
                    <a:pt x="53" y="211"/>
                  </a:lnTo>
                  <a:lnTo>
                    <a:pt x="36" y="199"/>
                  </a:lnTo>
                  <a:lnTo>
                    <a:pt x="21" y="181"/>
                  </a:lnTo>
                  <a:lnTo>
                    <a:pt x="10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0" y="62"/>
                  </a:lnTo>
                  <a:lnTo>
                    <a:pt x="21" y="41"/>
                  </a:lnTo>
                  <a:lnTo>
                    <a:pt x="36" y="24"/>
                  </a:lnTo>
                  <a:lnTo>
                    <a:pt x="53" y="11"/>
                  </a:lnTo>
                  <a:lnTo>
                    <a:pt x="74" y="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59480B9-80BF-4511-868D-9EB01FDBC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398" cy="56"/>
            </a:xfrm>
            <a:custGeom>
              <a:avLst/>
              <a:gdLst>
                <a:gd name="T0" fmla="*/ 113 w 1594"/>
                <a:gd name="T1" fmla="*/ 0 h 224"/>
                <a:gd name="T2" fmla="*/ 1482 w 1594"/>
                <a:gd name="T3" fmla="*/ 0 h 224"/>
                <a:gd name="T4" fmla="*/ 1508 w 1594"/>
                <a:gd name="T5" fmla="*/ 3 h 224"/>
                <a:gd name="T6" fmla="*/ 1531 w 1594"/>
                <a:gd name="T7" fmla="*/ 12 h 224"/>
                <a:gd name="T8" fmla="*/ 1552 w 1594"/>
                <a:gd name="T9" fmla="*/ 25 h 224"/>
                <a:gd name="T10" fmla="*/ 1569 w 1594"/>
                <a:gd name="T11" fmla="*/ 43 h 224"/>
                <a:gd name="T12" fmla="*/ 1583 w 1594"/>
                <a:gd name="T13" fmla="*/ 63 h 224"/>
                <a:gd name="T14" fmla="*/ 1591 w 1594"/>
                <a:gd name="T15" fmla="*/ 87 h 224"/>
                <a:gd name="T16" fmla="*/ 1594 w 1594"/>
                <a:gd name="T17" fmla="*/ 112 h 224"/>
                <a:gd name="T18" fmla="*/ 1591 w 1594"/>
                <a:gd name="T19" fmla="*/ 137 h 224"/>
                <a:gd name="T20" fmla="*/ 1583 w 1594"/>
                <a:gd name="T21" fmla="*/ 161 h 224"/>
                <a:gd name="T22" fmla="*/ 1569 w 1594"/>
                <a:gd name="T23" fmla="*/ 182 h 224"/>
                <a:gd name="T24" fmla="*/ 1552 w 1594"/>
                <a:gd name="T25" fmla="*/ 199 h 224"/>
                <a:gd name="T26" fmla="*/ 1531 w 1594"/>
                <a:gd name="T27" fmla="*/ 213 h 224"/>
                <a:gd name="T28" fmla="*/ 1508 w 1594"/>
                <a:gd name="T29" fmla="*/ 221 h 224"/>
                <a:gd name="T30" fmla="*/ 1482 w 1594"/>
                <a:gd name="T31" fmla="*/ 224 h 224"/>
                <a:gd name="T32" fmla="*/ 113 w 1594"/>
                <a:gd name="T33" fmla="*/ 224 h 224"/>
                <a:gd name="T34" fmla="*/ 87 w 1594"/>
                <a:gd name="T35" fmla="*/ 221 h 224"/>
                <a:gd name="T36" fmla="*/ 63 w 1594"/>
                <a:gd name="T37" fmla="*/ 213 h 224"/>
                <a:gd name="T38" fmla="*/ 42 w 1594"/>
                <a:gd name="T39" fmla="*/ 199 h 224"/>
                <a:gd name="T40" fmla="*/ 25 w 1594"/>
                <a:gd name="T41" fmla="*/ 182 h 224"/>
                <a:gd name="T42" fmla="*/ 12 w 1594"/>
                <a:gd name="T43" fmla="*/ 161 h 224"/>
                <a:gd name="T44" fmla="*/ 3 w 1594"/>
                <a:gd name="T45" fmla="*/ 137 h 224"/>
                <a:gd name="T46" fmla="*/ 0 w 1594"/>
                <a:gd name="T47" fmla="*/ 112 h 224"/>
                <a:gd name="T48" fmla="*/ 3 w 1594"/>
                <a:gd name="T49" fmla="*/ 87 h 224"/>
                <a:gd name="T50" fmla="*/ 12 w 1594"/>
                <a:gd name="T51" fmla="*/ 63 h 224"/>
                <a:gd name="T52" fmla="*/ 25 w 1594"/>
                <a:gd name="T53" fmla="*/ 43 h 224"/>
                <a:gd name="T54" fmla="*/ 42 w 1594"/>
                <a:gd name="T55" fmla="*/ 25 h 224"/>
                <a:gd name="T56" fmla="*/ 63 w 1594"/>
                <a:gd name="T57" fmla="*/ 12 h 224"/>
                <a:gd name="T58" fmla="*/ 87 w 1594"/>
                <a:gd name="T59" fmla="*/ 3 h 224"/>
                <a:gd name="T60" fmla="*/ 113 w 1594"/>
                <a:gd name="T6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4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5"/>
                  </a:lnTo>
                  <a:lnTo>
                    <a:pt x="1569" y="43"/>
                  </a:lnTo>
                  <a:lnTo>
                    <a:pt x="1583" y="63"/>
                  </a:lnTo>
                  <a:lnTo>
                    <a:pt x="1591" y="87"/>
                  </a:lnTo>
                  <a:lnTo>
                    <a:pt x="1594" y="112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3"/>
                  </a:lnTo>
                  <a:lnTo>
                    <a:pt x="1508" y="221"/>
                  </a:lnTo>
                  <a:lnTo>
                    <a:pt x="1482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6C7DC1F0-495A-408F-9F29-818D25DB6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3 h 223"/>
                <a:gd name="T6" fmla="*/ 1531 w 1594"/>
                <a:gd name="T7" fmla="*/ 12 h 223"/>
                <a:gd name="T8" fmla="*/ 1552 w 1594"/>
                <a:gd name="T9" fmla="*/ 24 h 223"/>
                <a:gd name="T10" fmla="*/ 1569 w 1594"/>
                <a:gd name="T11" fmla="*/ 42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2 h 223"/>
                <a:gd name="T18" fmla="*/ 1591 w 1594"/>
                <a:gd name="T19" fmla="*/ 138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200 h 223"/>
                <a:gd name="T26" fmla="*/ 1531 w 1594"/>
                <a:gd name="T27" fmla="*/ 212 h 223"/>
                <a:gd name="T28" fmla="*/ 1508 w 1594"/>
                <a:gd name="T29" fmla="*/ 221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1 h 223"/>
                <a:gd name="T36" fmla="*/ 63 w 1594"/>
                <a:gd name="T37" fmla="*/ 212 h 223"/>
                <a:gd name="T38" fmla="*/ 42 w 1594"/>
                <a:gd name="T39" fmla="*/ 200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8 h 223"/>
                <a:gd name="T46" fmla="*/ 0 w 1594"/>
                <a:gd name="T47" fmla="*/ 112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2 h 223"/>
                <a:gd name="T54" fmla="*/ 42 w 1594"/>
                <a:gd name="T55" fmla="*/ 24 h 223"/>
                <a:gd name="T56" fmla="*/ 63 w 1594"/>
                <a:gd name="T57" fmla="*/ 12 h 223"/>
                <a:gd name="T58" fmla="*/ 87 w 1594"/>
                <a:gd name="T59" fmla="*/ 3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4"/>
                  </a:lnTo>
                  <a:lnTo>
                    <a:pt x="1569" y="42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2"/>
                  </a:lnTo>
                  <a:lnTo>
                    <a:pt x="1591" y="138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200"/>
                  </a:lnTo>
                  <a:lnTo>
                    <a:pt x="1531" y="212"/>
                  </a:lnTo>
                  <a:lnTo>
                    <a:pt x="1508" y="221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3C4D02DF-2D65-43E5-9BA5-3967A17F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1" y="778"/>
              <a:ext cx="155" cy="156"/>
            </a:xfrm>
            <a:custGeom>
              <a:avLst/>
              <a:gdLst>
                <a:gd name="T0" fmla="*/ 113 w 623"/>
                <a:gd name="T1" fmla="*/ 0 h 622"/>
                <a:gd name="T2" fmla="*/ 511 w 623"/>
                <a:gd name="T3" fmla="*/ 0 h 622"/>
                <a:gd name="T4" fmla="*/ 533 w 623"/>
                <a:gd name="T5" fmla="*/ 2 h 622"/>
                <a:gd name="T6" fmla="*/ 554 w 623"/>
                <a:gd name="T7" fmla="*/ 8 h 622"/>
                <a:gd name="T8" fmla="*/ 573 w 623"/>
                <a:gd name="T9" fmla="*/ 18 h 622"/>
                <a:gd name="T10" fmla="*/ 590 w 623"/>
                <a:gd name="T11" fmla="*/ 32 h 622"/>
                <a:gd name="T12" fmla="*/ 604 w 623"/>
                <a:gd name="T13" fmla="*/ 49 h 622"/>
                <a:gd name="T14" fmla="*/ 614 w 623"/>
                <a:gd name="T15" fmla="*/ 69 h 622"/>
                <a:gd name="T16" fmla="*/ 621 w 623"/>
                <a:gd name="T17" fmla="*/ 90 h 622"/>
                <a:gd name="T18" fmla="*/ 623 w 623"/>
                <a:gd name="T19" fmla="*/ 111 h 622"/>
                <a:gd name="T20" fmla="*/ 621 w 623"/>
                <a:gd name="T21" fmla="*/ 133 h 622"/>
                <a:gd name="T22" fmla="*/ 614 w 623"/>
                <a:gd name="T23" fmla="*/ 154 h 622"/>
                <a:gd name="T24" fmla="*/ 604 w 623"/>
                <a:gd name="T25" fmla="*/ 173 h 622"/>
                <a:gd name="T26" fmla="*/ 590 w 623"/>
                <a:gd name="T27" fmla="*/ 191 h 622"/>
                <a:gd name="T28" fmla="*/ 192 w 623"/>
                <a:gd name="T29" fmla="*/ 590 h 622"/>
                <a:gd name="T30" fmla="*/ 175 w 623"/>
                <a:gd name="T31" fmla="*/ 603 h 622"/>
                <a:gd name="T32" fmla="*/ 155 w 623"/>
                <a:gd name="T33" fmla="*/ 614 h 622"/>
                <a:gd name="T34" fmla="*/ 134 w 623"/>
                <a:gd name="T35" fmla="*/ 620 h 622"/>
                <a:gd name="T36" fmla="*/ 113 w 623"/>
                <a:gd name="T37" fmla="*/ 622 h 622"/>
                <a:gd name="T38" fmla="*/ 91 w 623"/>
                <a:gd name="T39" fmla="*/ 620 h 622"/>
                <a:gd name="T40" fmla="*/ 69 w 623"/>
                <a:gd name="T41" fmla="*/ 614 h 622"/>
                <a:gd name="T42" fmla="*/ 50 w 623"/>
                <a:gd name="T43" fmla="*/ 603 h 622"/>
                <a:gd name="T44" fmla="*/ 33 w 623"/>
                <a:gd name="T45" fmla="*/ 589 h 622"/>
                <a:gd name="T46" fmla="*/ 20 w 623"/>
                <a:gd name="T47" fmla="*/ 572 h 622"/>
                <a:gd name="T48" fmla="*/ 10 w 623"/>
                <a:gd name="T49" fmla="*/ 554 h 622"/>
                <a:gd name="T50" fmla="*/ 4 w 623"/>
                <a:gd name="T51" fmla="*/ 532 h 622"/>
                <a:gd name="T52" fmla="*/ 0 w 623"/>
                <a:gd name="T53" fmla="*/ 510 h 622"/>
                <a:gd name="T54" fmla="*/ 0 w 623"/>
                <a:gd name="T55" fmla="*/ 111 h 622"/>
                <a:gd name="T56" fmla="*/ 4 w 623"/>
                <a:gd name="T57" fmla="*/ 85 h 622"/>
                <a:gd name="T58" fmla="*/ 13 w 623"/>
                <a:gd name="T59" fmla="*/ 62 h 622"/>
                <a:gd name="T60" fmla="*/ 25 w 623"/>
                <a:gd name="T61" fmla="*/ 41 h 622"/>
                <a:gd name="T62" fmla="*/ 43 w 623"/>
                <a:gd name="T63" fmla="*/ 24 h 622"/>
                <a:gd name="T64" fmla="*/ 63 w 623"/>
                <a:gd name="T65" fmla="*/ 11 h 622"/>
                <a:gd name="T66" fmla="*/ 87 w 623"/>
                <a:gd name="T67" fmla="*/ 3 h 622"/>
                <a:gd name="T68" fmla="*/ 113 w 623"/>
                <a:gd name="T69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3" h="622">
                  <a:moveTo>
                    <a:pt x="113" y="0"/>
                  </a:moveTo>
                  <a:lnTo>
                    <a:pt x="511" y="0"/>
                  </a:lnTo>
                  <a:lnTo>
                    <a:pt x="533" y="2"/>
                  </a:lnTo>
                  <a:lnTo>
                    <a:pt x="554" y="8"/>
                  </a:lnTo>
                  <a:lnTo>
                    <a:pt x="573" y="18"/>
                  </a:lnTo>
                  <a:lnTo>
                    <a:pt x="590" y="32"/>
                  </a:lnTo>
                  <a:lnTo>
                    <a:pt x="604" y="49"/>
                  </a:lnTo>
                  <a:lnTo>
                    <a:pt x="614" y="69"/>
                  </a:lnTo>
                  <a:lnTo>
                    <a:pt x="621" y="90"/>
                  </a:lnTo>
                  <a:lnTo>
                    <a:pt x="623" y="111"/>
                  </a:lnTo>
                  <a:lnTo>
                    <a:pt x="621" y="133"/>
                  </a:lnTo>
                  <a:lnTo>
                    <a:pt x="614" y="154"/>
                  </a:lnTo>
                  <a:lnTo>
                    <a:pt x="604" y="173"/>
                  </a:lnTo>
                  <a:lnTo>
                    <a:pt x="590" y="191"/>
                  </a:lnTo>
                  <a:lnTo>
                    <a:pt x="192" y="590"/>
                  </a:lnTo>
                  <a:lnTo>
                    <a:pt x="175" y="603"/>
                  </a:lnTo>
                  <a:lnTo>
                    <a:pt x="155" y="614"/>
                  </a:lnTo>
                  <a:lnTo>
                    <a:pt x="134" y="620"/>
                  </a:lnTo>
                  <a:lnTo>
                    <a:pt x="113" y="622"/>
                  </a:lnTo>
                  <a:lnTo>
                    <a:pt x="91" y="620"/>
                  </a:lnTo>
                  <a:lnTo>
                    <a:pt x="69" y="614"/>
                  </a:lnTo>
                  <a:lnTo>
                    <a:pt x="50" y="603"/>
                  </a:lnTo>
                  <a:lnTo>
                    <a:pt x="33" y="589"/>
                  </a:lnTo>
                  <a:lnTo>
                    <a:pt x="20" y="572"/>
                  </a:lnTo>
                  <a:lnTo>
                    <a:pt x="10" y="554"/>
                  </a:lnTo>
                  <a:lnTo>
                    <a:pt x="4" y="532"/>
                  </a:lnTo>
                  <a:lnTo>
                    <a:pt x="0" y="510"/>
                  </a:lnTo>
                  <a:lnTo>
                    <a:pt x="0" y="111"/>
                  </a:lnTo>
                  <a:lnTo>
                    <a:pt x="4" y="85"/>
                  </a:lnTo>
                  <a:lnTo>
                    <a:pt x="13" y="62"/>
                  </a:lnTo>
                  <a:lnTo>
                    <a:pt x="25" y="41"/>
                  </a:lnTo>
                  <a:lnTo>
                    <a:pt x="43" y="24"/>
                  </a:lnTo>
                  <a:lnTo>
                    <a:pt x="63" y="11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A9B9C3"/>
            </a:solidFill>
            <a:ln w="0">
              <a:solidFill>
                <a:srgbClr val="A9B9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A741BEBD-CB81-47A6-AE7D-3B1CBD0C0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" y="109"/>
              <a:ext cx="66" cy="105"/>
            </a:xfrm>
            <a:custGeom>
              <a:avLst/>
              <a:gdLst>
                <a:gd name="T0" fmla="*/ 64 w 263"/>
                <a:gd name="T1" fmla="*/ 0 h 421"/>
                <a:gd name="T2" fmla="*/ 201 w 263"/>
                <a:gd name="T3" fmla="*/ 0 h 421"/>
                <a:gd name="T4" fmla="*/ 217 w 263"/>
                <a:gd name="T5" fmla="*/ 2 h 421"/>
                <a:gd name="T6" fmla="*/ 233 w 263"/>
                <a:gd name="T7" fmla="*/ 8 h 421"/>
                <a:gd name="T8" fmla="*/ 245 w 263"/>
                <a:gd name="T9" fmla="*/ 19 h 421"/>
                <a:gd name="T10" fmla="*/ 254 w 263"/>
                <a:gd name="T11" fmla="*/ 31 h 421"/>
                <a:gd name="T12" fmla="*/ 261 w 263"/>
                <a:gd name="T13" fmla="*/ 46 h 421"/>
                <a:gd name="T14" fmla="*/ 263 w 263"/>
                <a:gd name="T15" fmla="*/ 63 h 421"/>
                <a:gd name="T16" fmla="*/ 263 w 263"/>
                <a:gd name="T17" fmla="*/ 421 h 421"/>
                <a:gd name="T18" fmla="*/ 0 w 263"/>
                <a:gd name="T19" fmla="*/ 421 h 421"/>
                <a:gd name="T20" fmla="*/ 0 w 263"/>
                <a:gd name="T21" fmla="*/ 63 h 421"/>
                <a:gd name="T22" fmla="*/ 2 w 263"/>
                <a:gd name="T23" fmla="*/ 46 h 421"/>
                <a:gd name="T24" fmla="*/ 9 w 263"/>
                <a:gd name="T25" fmla="*/ 31 h 421"/>
                <a:gd name="T26" fmla="*/ 18 w 263"/>
                <a:gd name="T27" fmla="*/ 19 h 421"/>
                <a:gd name="T28" fmla="*/ 32 w 263"/>
                <a:gd name="T29" fmla="*/ 8 h 421"/>
                <a:gd name="T30" fmla="*/ 46 w 263"/>
                <a:gd name="T31" fmla="*/ 2 h 421"/>
                <a:gd name="T32" fmla="*/ 64 w 263"/>
                <a:gd name="T3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3" h="421">
                  <a:moveTo>
                    <a:pt x="64" y="0"/>
                  </a:moveTo>
                  <a:lnTo>
                    <a:pt x="201" y="0"/>
                  </a:lnTo>
                  <a:lnTo>
                    <a:pt x="217" y="2"/>
                  </a:lnTo>
                  <a:lnTo>
                    <a:pt x="233" y="8"/>
                  </a:lnTo>
                  <a:lnTo>
                    <a:pt x="245" y="19"/>
                  </a:lnTo>
                  <a:lnTo>
                    <a:pt x="254" y="31"/>
                  </a:lnTo>
                  <a:lnTo>
                    <a:pt x="261" y="46"/>
                  </a:lnTo>
                  <a:lnTo>
                    <a:pt x="263" y="63"/>
                  </a:lnTo>
                  <a:lnTo>
                    <a:pt x="263" y="421"/>
                  </a:lnTo>
                  <a:lnTo>
                    <a:pt x="0" y="421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9" y="31"/>
                  </a:lnTo>
                  <a:lnTo>
                    <a:pt x="18" y="19"/>
                  </a:lnTo>
                  <a:lnTo>
                    <a:pt x="32" y="8"/>
                  </a:lnTo>
                  <a:lnTo>
                    <a:pt x="46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41">
              <a:extLst>
                <a:ext uri="{FF2B5EF4-FFF2-40B4-BE49-F238E27FC236}">
                  <a16:creationId xmlns:a16="http://schemas.microsoft.com/office/drawing/2014/main" id="{DB3323FC-F02B-4EC0-90F1-82B0720F5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09"/>
              <a:ext cx="33" cy="105"/>
            </a:xfrm>
            <a:custGeom>
              <a:avLst/>
              <a:gdLst>
                <a:gd name="T0" fmla="*/ 0 w 131"/>
                <a:gd name="T1" fmla="*/ 0 h 421"/>
                <a:gd name="T2" fmla="*/ 69 w 131"/>
                <a:gd name="T3" fmla="*/ 0 h 421"/>
                <a:gd name="T4" fmla="*/ 85 w 131"/>
                <a:gd name="T5" fmla="*/ 2 h 421"/>
                <a:gd name="T6" fmla="*/ 101 w 131"/>
                <a:gd name="T7" fmla="*/ 8 h 421"/>
                <a:gd name="T8" fmla="*/ 113 w 131"/>
                <a:gd name="T9" fmla="*/ 19 h 421"/>
                <a:gd name="T10" fmla="*/ 122 w 131"/>
                <a:gd name="T11" fmla="*/ 31 h 421"/>
                <a:gd name="T12" fmla="*/ 129 w 131"/>
                <a:gd name="T13" fmla="*/ 46 h 421"/>
                <a:gd name="T14" fmla="*/ 131 w 131"/>
                <a:gd name="T15" fmla="*/ 63 h 421"/>
                <a:gd name="T16" fmla="*/ 131 w 131"/>
                <a:gd name="T17" fmla="*/ 421 h 421"/>
                <a:gd name="T18" fmla="*/ 0 w 131"/>
                <a:gd name="T19" fmla="*/ 421 h 421"/>
                <a:gd name="T20" fmla="*/ 0 w 131"/>
                <a:gd name="T21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21">
                  <a:moveTo>
                    <a:pt x="0" y="0"/>
                  </a:moveTo>
                  <a:lnTo>
                    <a:pt x="69" y="0"/>
                  </a:lnTo>
                  <a:lnTo>
                    <a:pt x="85" y="2"/>
                  </a:lnTo>
                  <a:lnTo>
                    <a:pt x="101" y="8"/>
                  </a:lnTo>
                  <a:lnTo>
                    <a:pt x="113" y="19"/>
                  </a:lnTo>
                  <a:lnTo>
                    <a:pt x="122" y="31"/>
                  </a:lnTo>
                  <a:lnTo>
                    <a:pt x="129" y="46"/>
                  </a:lnTo>
                  <a:lnTo>
                    <a:pt x="131" y="63"/>
                  </a:lnTo>
                  <a:lnTo>
                    <a:pt x="131" y="421"/>
                  </a:lnTo>
                  <a:lnTo>
                    <a:pt x="0" y="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42">
              <a:extLst>
                <a:ext uri="{FF2B5EF4-FFF2-40B4-BE49-F238E27FC236}">
                  <a16:creationId xmlns:a16="http://schemas.microsoft.com/office/drawing/2014/main" id="{8BEDAE56-84A9-4AC7-95D0-849CB4EA5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204"/>
              <a:ext cx="163" cy="756"/>
            </a:xfrm>
            <a:custGeom>
              <a:avLst/>
              <a:gdLst>
                <a:gd name="T0" fmla="*/ 63 w 651"/>
                <a:gd name="T1" fmla="*/ 0 h 3022"/>
                <a:gd name="T2" fmla="*/ 588 w 651"/>
                <a:gd name="T3" fmla="*/ 0 h 3022"/>
                <a:gd name="T4" fmla="*/ 605 w 651"/>
                <a:gd name="T5" fmla="*/ 2 h 3022"/>
                <a:gd name="T6" fmla="*/ 620 w 651"/>
                <a:gd name="T7" fmla="*/ 9 h 3022"/>
                <a:gd name="T8" fmla="*/ 633 w 651"/>
                <a:gd name="T9" fmla="*/ 18 h 3022"/>
                <a:gd name="T10" fmla="*/ 643 w 651"/>
                <a:gd name="T11" fmla="*/ 32 h 3022"/>
                <a:gd name="T12" fmla="*/ 649 w 651"/>
                <a:gd name="T13" fmla="*/ 46 h 3022"/>
                <a:gd name="T14" fmla="*/ 651 w 651"/>
                <a:gd name="T15" fmla="*/ 64 h 3022"/>
                <a:gd name="T16" fmla="*/ 651 w 651"/>
                <a:gd name="T17" fmla="*/ 64 h 3022"/>
                <a:gd name="T18" fmla="*/ 651 w 651"/>
                <a:gd name="T19" fmla="*/ 2279 h 3022"/>
                <a:gd name="T20" fmla="*/ 650 w 651"/>
                <a:gd name="T21" fmla="*/ 2299 h 3022"/>
                <a:gd name="T22" fmla="*/ 645 w 651"/>
                <a:gd name="T23" fmla="*/ 2317 h 3022"/>
                <a:gd name="T24" fmla="*/ 383 w 651"/>
                <a:gd name="T25" fmla="*/ 2983 h 3022"/>
                <a:gd name="T26" fmla="*/ 374 w 651"/>
                <a:gd name="T27" fmla="*/ 2998 h 3022"/>
                <a:gd name="T28" fmla="*/ 361 w 651"/>
                <a:gd name="T29" fmla="*/ 3011 h 3022"/>
                <a:gd name="T30" fmla="*/ 344 w 651"/>
                <a:gd name="T31" fmla="*/ 3019 h 3022"/>
                <a:gd name="T32" fmla="*/ 326 w 651"/>
                <a:gd name="T33" fmla="*/ 3022 h 3022"/>
                <a:gd name="T34" fmla="*/ 307 w 651"/>
                <a:gd name="T35" fmla="*/ 3019 h 3022"/>
                <a:gd name="T36" fmla="*/ 291 w 651"/>
                <a:gd name="T37" fmla="*/ 3011 h 3022"/>
                <a:gd name="T38" fmla="*/ 278 w 651"/>
                <a:gd name="T39" fmla="*/ 2998 h 3022"/>
                <a:gd name="T40" fmla="*/ 269 w 651"/>
                <a:gd name="T41" fmla="*/ 2983 h 3022"/>
                <a:gd name="T42" fmla="*/ 7 w 651"/>
                <a:gd name="T43" fmla="*/ 2317 h 3022"/>
                <a:gd name="T44" fmla="*/ 1 w 651"/>
                <a:gd name="T45" fmla="*/ 2299 h 3022"/>
                <a:gd name="T46" fmla="*/ 0 w 651"/>
                <a:gd name="T47" fmla="*/ 2279 h 3022"/>
                <a:gd name="T48" fmla="*/ 0 w 651"/>
                <a:gd name="T49" fmla="*/ 64 h 3022"/>
                <a:gd name="T50" fmla="*/ 2 w 651"/>
                <a:gd name="T51" fmla="*/ 46 h 3022"/>
                <a:gd name="T52" fmla="*/ 8 w 651"/>
                <a:gd name="T53" fmla="*/ 32 h 3022"/>
                <a:gd name="T54" fmla="*/ 19 w 651"/>
                <a:gd name="T55" fmla="*/ 18 h 3022"/>
                <a:gd name="T56" fmla="*/ 31 w 651"/>
                <a:gd name="T57" fmla="*/ 9 h 3022"/>
                <a:gd name="T58" fmla="*/ 46 w 651"/>
                <a:gd name="T59" fmla="*/ 2 h 3022"/>
                <a:gd name="T60" fmla="*/ 63 w 651"/>
                <a:gd name="T61" fmla="*/ 0 h 3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51" h="3022">
                  <a:moveTo>
                    <a:pt x="63" y="0"/>
                  </a:moveTo>
                  <a:lnTo>
                    <a:pt x="588" y="0"/>
                  </a:lnTo>
                  <a:lnTo>
                    <a:pt x="605" y="2"/>
                  </a:lnTo>
                  <a:lnTo>
                    <a:pt x="620" y="9"/>
                  </a:lnTo>
                  <a:lnTo>
                    <a:pt x="633" y="18"/>
                  </a:lnTo>
                  <a:lnTo>
                    <a:pt x="643" y="32"/>
                  </a:lnTo>
                  <a:lnTo>
                    <a:pt x="649" y="46"/>
                  </a:lnTo>
                  <a:lnTo>
                    <a:pt x="651" y="64"/>
                  </a:lnTo>
                  <a:lnTo>
                    <a:pt x="651" y="64"/>
                  </a:lnTo>
                  <a:lnTo>
                    <a:pt x="651" y="2279"/>
                  </a:lnTo>
                  <a:lnTo>
                    <a:pt x="650" y="2299"/>
                  </a:lnTo>
                  <a:lnTo>
                    <a:pt x="645" y="2317"/>
                  </a:lnTo>
                  <a:lnTo>
                    <a:pt x="383" y="2983"/>
                  </a:lnTo>
                  <a:lnTo>
                    <a:pt x="374" y="2998"/>
                  </a:lnTo>
                  <a:lnTo>
                    <a:pt x="361" y="3011"/>
                  </a:lnTo>
                  <a:lnTo>
                    <a:pt x="344" y="3019"/>
                  </a:lnTo>
                  <a:lnTo>
                    <a:pt x="326" y="3022"/>
                  </a:lnTo>
                  <a:lnTo>
                    <a:pt x="307" y="3019"/>
                  </a:lnTo>
                  <a:lnTo>
                    <a:pt x="291" y="3011"/>
                  </a:lnTo>
                  <a:lnTo>
                    <a:pt x="278" y="2998"/>
                  </a:lnTo>
                  <a:lnTo>
                    <a:pt x="269" y="2983"/>
                  </a:lnTo>
                  <a:lnTo>
                    <a:pt x="7" y="2317"/>
                  </a:lnTo>
                  <a:lnTo>
                    <a:pt x="1" y="2299"/>
                  </a:lnTo>
                  <a:lnTo>
                    <a:pt x="0" y="2279"/>
                  </a:lnTo>
                  <a:lnTo>
                    <a:pt x="0" y="64"/>
                  </a:lnTo>
                  <a:lnTo>
                    <a:pt x="2" y="46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1" y="9"/>
                  </a:lnTo>
                  <a:lnTo>
                    <a:pt x="46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2697"/>
            </a:solidFill>
            <a:ln w="0">
              <a:solidFill>
                <a:srgbClr val="002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43">
              <a:extLst>
                <a:ext uri="{FF2B5EF4-FFF2-40B4-BE49-F238E27FC236}">
                  <a16:creationId xmlns:a16="http://schemas.microsoft.com/office/drawing/2014/main" id="{AF9D7F96-D003-4E1A-A776-2808EFDB8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04"/>
              <a:ext cx="82" cy="756"/>
            </a:xfrm>
            <a:custGeom>
              <a:avLst/>
              <a:gdLst>
                <a:gd name="T0" fmla="*/ 0 w 325"/>
                <a:gd name="T1" fmla="*/ 0 h 3023"/>
                <a:gd name="T2" fmla="*/ 325 w 325"/>
                <a:gd name="T3" fmla="*/ 0 h 3023"/>
                <a:gd name="T4" fmla="*/ 325 w 325"/>
                <a:gd name="T5" fmla="*/ 2279 h 3023"/>
                <a:gd name="T6" fmla="*/ 324 w 325"/>
                <a:gd name="T7" fmla="*/ 2299 h 3023"/>
                <a:gd name="T8" fmla="*/ 319 w 325"/>
                <a:gd name="T9" fmla="*/ 2317 h 3023"/>
                <a:gd name="T10" fmla="*/ 56 w 325"/>
                <a:gd name="T11" fmla="*/ 2985 h 3023"/>
                <a:gd name="T12" fmla="*/ 47 w 325"/>
                <a:gd name="T13" fmla="*/ 3000 h 3023"/>
                <a:gd name="T14" fmla="*/ 34 w 325"/>
                <a:gd name="T15" fmla="*/ 3013 h 3023"/>
                <a:gd name="T16" fmla="*/ 18 w 325"/>
                <a:gd name="T17" fmla="*/ 3020 h 3023"/>
                <a:gd name="T18" fmla="*/ 0 w 325"/>
                <a:gd name="T19" fmla="*/ 3023 h 3023"/>
                <a:gd name="T20" fmla="*/ 0 w 325"/>
                <a:gd name="T21" fmla="*/ 0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023">
                  <a:moveTo>
                    <a:pt x="0" y="0"/>
                  </a:moveTo>
                  <a:lnTo>
                    <a:pt x="325" y="0"/>
                  </a:lnTo>
                  <a:lnTo>
                    <a:pt x="325" y="2279"/>
                  </a:lnTo>
                  <a:lnTo>
                    <a:pt x="324" y="2299"/>
                  </a:lnTo>
                  <a:lnTo>
                    <a:pt x="319" y="2317"/>
                  </a:lnTo>
                  <a:lnTo>
                    <a:pt x="56" y="2985"/>
                  </a:lnTo>
                  <a:lnTo>
                    <a:pt x="47" y="3000"/>
                  </a:lnTo>
                  <a:lnTo>
                    <a:pt x="34" y="3013"/>
                  </a:lnTo>
                  <a:lnTo>
                    <a:pt x="18" y="3020"/>
                  </a:lnTo>
                  <a:lnTo>
                    <a:pt x="0" y="3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477"/>
            </a:solidFill>
            <a:ln w="0">
              <a:solidFill>
                <a:srgbClr val="00047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44">
              <a:extLst>
                <a:ext uri="{FF2B5EF4-FFF2-40B4-BE49-F238E27FC236}">
                  <a16:creationId xmlns:a16="http://schemas.microsoft.com/office/drawing/2014/main" id="{78EB3BCA-60F7-4C4A-AEE8-9EC4F420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8" y="261"/>
              <a:ext cx="227" cy="300"/>
            </a:xfrm>
            <a:custGeom>
              <a:avLst/>
              <a:gdLst>
                <a:gd name="T0" fmla="*/ 60 w 909"/>
                <a:gd name="T1" fmla="*/ 0 h 1199"/>
                <a:gd name="T2" fmla="*/ 842 w 909"/>
                <a:gd name="T3" fmla="*/ 0 h 1199"/>
                <a:gd name="T4" fmla="*/ 859 w 909"/>
                <a:gd name="T5" fmla="*/ 2 h 1199"/>
                <a:gd name="T6" fmla="*/ 875 w 909"/>
                <a:gd name="T7" fmla="*/ 9 h 1199"/>
                <a:gd name="T8" fmla="*/ 889 w 909"/>
                <a:gd name="T9" fmla="*/ 19 h 1199"/>
                <a:gd name="T10" fmla="*/ 900 w 909"/>
                <a:gd name="T11" fmla="*/ 33 h 1199"/>
                <a:gd name="T12" fmla="*/ 906 w 909"/>
                <a:gd name="T13" fmla="*/ 49 h 1199"/>
                <a:gd name="T14" fmla="*/ 909 w 909"/>
                <a:gd name="T15" fmla="*/ 67 h 1199"/>
                <a:gd name="T16" fmla="*/ 909 w 909"/>
                <a:gd name="T17" fmla="*/ 1132 h 1199"/>
                <a:gd name="T18" fmla="*/ 906 w 909"/>
                <a:gd name="T19" fmla="*/ 1150 h 1199"/>
                <a:gd name="T20" fmla="*/ 900 w 909"/>
                <a:gd name="T21" fmla="*/ 1166 h 1199"/>
                <a:gd name="T22" fmla="*/ 889 w 909"/>
                <a:gd name="T23" fmla="*/ 1180 h 1199"/>
                <a:gd name="T24" fmla="*/ 875 w 909"/>
                <a:gd name="T25" fmla="*/ 1190 h 1199"/>
                <a:gd name="T26" fmla="*/ 859 w 909"/>
                <a:gd name="T27" fmla="*/ 1196 h 1199"/>
                <a:gd name="T28" fmla="*/ 842 w 909"/>
                <a:gd name="T29" fmla="*/ 1199 h 1199"/>
                <a:gd name="T30" fmla="*/ 823 w 909"/>
                <a:gd name="T31" fmla="*/ 1196 h 1199"/>
                <a:gd name="T32" fmla="*/ 808 w 909"/>
                <a:gd name="T33" fmla="*/ 1190 h 1199"/>
                <a:gd name="T34" fmla="*/ 795 w 909"/>
                <a:gd name="T35" fmla="*/ 1180 h 1199"/>
                <a:gd name="T36" fmla="*/ 784 w 909"/>
                <a:gd name="T37" fmla="*/ 1166 h 1199"/>
                <a:gd name="T38" fmla="*/ 777 w 909"/>
                <a:gd name="T39" fmla="*/ 1150 h 1199"/>
                <a:gd name="T40" fmla="*/ 775 w 909"/>
                <a:gd name="T41" fmla="*/ 1132 h 1199"/>
                <a:gd name="T42" fmla="*/ 775 w 909"/>
                <a:gd name="T43" fmla="*/ 170 h 1199"/>
                <a:gd name="T44" fmla="*/ 60 w 909"/>
                <a:gd name="T45" fmla="*/ 170 h 1199"/>
                <a:gd name="T46" fmla="*/ 41 w 909"/>
                <a:gd name="T47" fmla="*/ 167 h 1199"/>
                <a:gd name="T48" fmla="*/ 25 w 909"/>
                <a:gd name="T49" fmla="*/ 158 h 1199"/>
                <a:gd name="T50" fmla="*/ 12 w 909"/>
                <a:gd name="T51" fmla="*/ 145 h 1199"/>
                <a:gd name="T52" fmla="*/ 3 w 909"/>
                <a:gd name="T53" fmla="*/ 129 h 1199"/>
                <a:gd name="T54" fmla="*/ 0 w 909"/>
                <a:gd name="T55" fmla="*/ 110 h 1199"/>
                <a:gd name="T56" fmla="*/ 0 w 909"/>
                <a:gd name="T57" fmla="*/ 59 h 1199"/>
                <a:gd name="T58" fmla="*/ 3 w 909"/>
                <a:gd name="T59" fmla="*/ 41 h 1199"/>
                <a:gd name="T60" fmla="*/ 12 w 909"/>
                <a:gd name="T61" fmla="*/ 24 h 1199"/>
                <a:gd name="T62" fmla="*/ 25 w 909"/>
                <a:gd name="T63" fmla="*/ 11 h 1199"/>
                <a:gd name="T64" fmla="*/ 41 w 909"/>
                <a:gd name="T65" fmla="*/ 3 h 1199"/>
                <a:gd name="T66" fmla="*/ 60 w 909"/>
                <a:gd name="T67" fmla="*/ 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9" h="1199">
                  <a:moveTo>
                    <a:pt x="60" y="0"/>
                  </a:moveTo>
                  <a:lnTo>
                    <a:pt x="842" y="0"/>
                  </a:lnTo>
                  <a:lnTo>
                    <a:pt x="859" y="2"/>
                  </a:lnTo>
                  <a:lnTo>
                    <a:pt x="875" y="9"/>
                  </a:lnTo>
                  <a:lnTo>
                    <a:pt x="889" y="19"/>
                  </a:lnTo>
                  <a:lnTo>
                    <a:pt x="900" y="33"/>
                  </a:lnTo>
                  <a:lnTo>
                    <a:pt x="906" y="49"/>
                  </a:lnTo>
                  <a:lnTo>
                    <a:pt x="909" y="67"/>
                  </a:lnTo>
                  <a:lnTo>
                    <a:pt x="909" y="1132"/>
                  </a:lnTo>
                  <a:lnTo>
                    <a:pt x="906" y="1150"/>
                  </a:lnTo>
                  <a:lnTo>
                    <a:pt x="900" y="1166"/>
                  </a:lnTo>
                  <a:lnTo>
                    <a:pt x="889" y="1180"/>
                  </a:lnTo>
                  <a:lnTo>
                    <a:pt x="875" y="1190"/>
                  </a:lnTo>
                  <a:lnTo>
                    <a:pt x="859" y="1196"/>
                  </a:lnTo>
                  <a:lnTo>
                    <a:pt x="842" y="1199"/>
                  </a:lnTo>
                  <a:lnTo>
                    <a:pt x="823" y="1196"/>
                  </a:lnTo>
                  <a:lnTo>
                    <a:pt x="808" y="1190"/>
                  </a:lnTo>
                  <a:lnTo>
                    <a:pt x="795" y="1180"/>
                  </a:lnTo>
                  <a:lnTo>
                    <a:pt x="784" y="1166"/>
                  </a:lnTo>
                  <a:lnTo>
                    <a:pt x="777" y="1150"/>
                  </a:lnTo>
                  <a:lnTo>
                    <a:pt x="775" y="1132"/>
                  </a:lnTo>
                  <a:lnTo>
                    <a:pt x="775" y="170"/>
                  </a:lnTo>
                  <a:lnTo>
                    <a:pt x="60" y="170"/>
                  </a:lnTo>
                  <a:lnTo>
                    <a:pt x="41" y="167"/>
                  </a:lnTo>
                  <a:lnTo>
                    <a:pt x="25" y="158"/>
                  </a:lnTo>
                  <a:lnTo>
                    <a:pt x="12" y="145"/>
                  </a:lnTo>
                  <a:lnTo>
                    <a:pt x="3" y="129"/>
                  </a:lnTo>
                  <a:lnTo>
                    <a:pt x="0" y="110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45">
              <a:extLst>
                <a:ext uri="{FF2B5EF4-FFF2-40B4-BE49-F238E27FC236}">
                  <a16:creationId xmlns:a16="http://schemas.microsoft.com/office/drawing/2014/main" id="{CC2A97AE-0FC8-489B-97D3-694E455B0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773"/>
              <a:ext cx="163" cy="187"/>
            </a:xfrm>
            <a:custGeom>
              <a:avLst/>
              <a:gdLst>
                <a:gd name="T0" fmla="*/ 0 w 651"/>
                <a:gd name="T1" fmla="*/ 0 h 748"/>
                <a:gd name="T2" fmla="*/ 651 w 651"/>
                <a:gd name="T3" fmla="*/ 0 h 748"/>
                <a:gd name="T4" fmla="*/ 651 w 651"/>
                <a:gd name="T5" fmla="*/ 5 h 748"/>
                <a:gd name="T6" fmla="*/ 650 w 651"/>
                <a:gd name="T7" fmla="*/ 25 h 748"/>
                <a:gd name="T8" fmla="*/ 645 w 651"/>
                <a:gd name="T9" fmla="*/ 43 h 748"/>
                <a:gd name="T10" fmla="*/ 383 w 651"/>
                <a:gd name="T11" fmla="*/ 709 h 748"/>
                <a:gd name="T12" fmla="*/ 374 w 651"/>
                <a:gd name="T13" fmla="*/ 724 h 748"/>
                <a:gd name="T14" fmla="*/ 361 w 651"/>
                <a:gd name="T15" fmla="*/ 737 h 748"/>
                <a:gd name="T16" fmla="*/ 344 w 651"/>
                <a:gd name="T17" fmla="*/ 745 h 748"/>
                <a:gd name="T18" fmla="*/ 326 w 651"/>
                <a:gd name="T19" fmla="*/ 748 h 748"/>
                <a:gd name="T20" fmla="*/ 307 w 651"/>
                <a:gd name="T21" fmla="*/ 745 h 748"/>
                <a:gd name="T22" fmla="*/ 291 w 651"/>
                <a:gd name="T23" fmla="*/ 737 h 748"/>
                <a:gd name="T24" fmla="*/ 278 w 651"/>
                <a:gd name="T25" fmla="*/ 724 h 748"/>
                <a:gd name="T26" fmla="*/ 268 w 651"/>
                <a:gd name="T27" fmla="*/ 709 h 748"/>
                <a:gd name="T28" fmla="*/ 7 w 651"/>
                <a:gd name="T29" fmla="*/ 43 h 748"/>
                <a:gd name="T30" fmla="*/ 1 w 651"/>
                <a:gd name="T31" fmla="*/ 25 h 748"/>
                <a:gd name="T32" fmla="*/ 0 w 651"/>
                <a:gd name="T33" fmla="*/ 5 h 748"/>
                <a:gd name="T34" fmla="*/ 0 w 651"/>
                <a:gd name="T35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1" h="748">
                  <a:moveTo>
                    <a:pt x="0" y="0"/>
                  </a:moveTo>
                  <a:lnTo>
                    <a:pt x="651" y="0"/>
                  </a:lnTo>
                  <a:lnTo>
                    <a:pt x="651" y="5"/>
                  </a:lnTo>
                  <a:lnTo>
                    <a:pt x="650" y="25"/>
                  </a:lnTo>
                  <a:lnTo>
                    <a:pt x="645" y="43"/>
                  </a:lnTo>
                  <a:lnTo>
                    <a:pt x="383" y="709"/>
                  </a:lnTo>
                  <a:lnTo>
                    <a:pt x="374" y="724"/>
                  </a:lnTo>
                  <a:lnTo>
                    <a:pt x="361" y="737"/>
                  </a:lnTo>
                  <a:lnTo>
                    <a:pt x="344" y="745"/>
                  </a:lnTo>
                  <a:lnTo>
                    <a:pt x="326" y="748"/>
                  </a:lnTo>
                  <a:lnTo>
                    <a:pt x="307" y="745"/>
                  </a:lnTo>
                  <a:lnTo>
                    <a:pt x="291" y="737"/>
                  </a:lnTo>
                  <a:lnTo>
                    <a:pt x="278" y="724"/>
                  </a:lnTo>
                  <a:lnTo>
                    <a:pt x="268" y="709"/>
                  </a:lnTo>
                  <a:lnTo>
                    <a:pt x="7" y="43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46">
              <a:extLst>
                <a:ext uri="{FF2B5EF4-FFF2-40B4-BE49-F238E27FC236}">
                  <a16:creationId xmlns:a16="http://schemas.microsoft.com/office/drawing/2014/main" id="{3DBA33F0-2A25-42F1-BA67-258AF2A48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773"/>
              <a:ext cx="82" cy="187"/>
            </a:xfrm>
            <a:custGeom>
              <a:avLst/>
              <a:gdLst>
                <a:gd name="T0" fmla="*/ 0 w 325"/>
                <a:gd name="T1" fmla="*/ 0 h 749"/>
                <a:gd name="T2" fmla="*/ 325 w 325"/>
                <a:gd name="T3" fmla="*/ 0 h 749"/>
                <a:gd name="T4" fmla="*/ 325 w 325"/>
                <a:gd name="T5" fmla="*/ 5 h 749"/>
                <a:gd name="T6" fmla="*/ 324 w 325"/>
                <a:gd name="T7" fmla="*/ 25 h 749"/>
                <a:gd name="T8" fmla="*/ 319 w 325"/>
                <a:gd name="T9" fmla="*/ 43 h 749"/>
                <a:gd name="T10" fmla="*/ 56 w 325"/>
                <a:gd name="T11" fmla="*/ 711 h 749"/>
                <a:gd name="T12" fmla="*/ 47 w 325"/>
                <a:gd name="T13" fmla="*/ 726 h 749"/>
                <a:gd name="T14" fmla="*/ 34 w 325"/>
                <a:gd name="T15" fmla="*/ 739 h 749"/>
                <a:gd name="T16" fmla="*/ 18 w 325"/>
                <a:gd name="T17" fmla="*/ 746 h 749"/>
                <a:gd name="T18" fmla="*/ 0 w 325"/>
                <a:gd name="T19" fmla="*/ 749 h 749"/>
                <a:gd name="T20" fmla="*/ 0 w 325"/>
                <a:gd name="T21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749">
                  <a:moveTo>
                    <a:pt x="0" y="0"/>
                  </a:moveTo>
                  <a:lnTo>
                    <a:pt x="325" y="0"/>
                  </a:lnTo>
                  <a:lnTo>
                    <a:pt x="325" y="5"/>
                  </a:lnTo>
                  <a:lnTo>
                    <a:pt x="324" y="25"/>
                  </a:lnTo>
                  <a:lnTo>
                    <a:pt x="319" y="43"/>
                  </a:lnTo>
                  <a:lnTo>
                    <a:pt x="56" y="711"/>
                  </a:lnTo>
                  <a:lnTo>
                    <a:pt x="47" y="726"/>
                  </a:lnTo>
                  <a:lnTo>
                    <a:pt x="34" y="739"/>
                  </a:lnTo>
                  <a:lnTo>
                    <a:pt x="18" y="746"/>
                  </a:lnTo>
                  <a:lnTo>
                    <a:pt x="0" y="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2435CF4-D8E0-4497-8F21-354F55A48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304"/>
              <a:ext cx="163" cy="33"/>
            </a:xfrm>
            <a:prstGeom prst="rect">
              <a:avLst/>
            </a:prstGeom>
            <a:solidFill>
              <a:srgbClr val="00005F"/>
            </a:solidFill>
            <a:ln w="0">
              <a:solidFill>
                <a:srgbClr val="00005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48">
              <a:extLst>
                <a:ext uri="{FF2B5EF4-FFF2-40B4-BE49-F238E27FC236}">
                  <a16:creationId xmlns:a16="http://schemas.microsoft.com/office/drawing/2014/main" id="{E8F4E21A-8985-421A-8B57-BCC7F4FE0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3 h 223"/>
                <a:gd name="T6" fmla="*/ 1531 w 1594"/>
                <a:gd name="T7" fmla="*/ 12 h 223"/>
                <a:gd name="T8" fmla="*/ 1552 w 1594"/>
                <a:gd name="T9" fmla="*/ 24 h 223"/>
                <a:gd name="T10" fmla="*/ 1569 w 1594"/>
                <a:gd name="T11" fmla="*/ 42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2 h 223"/>
                <a:gd name="T18" fmla="*/ 1591 w 1594"/>
                <a:gd name="T19" fmla="*/ 138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200 h 223"/>
                <a:gd name="T26" fmla="*/ 1531 w 1594"/>
                <a:gd name="T27" fmla="*/ 212 h 223"/>
                <a:gd name="T28" fmla="*/ 1508 w 1594"/>
                <a:gd name="T29" fmla="*/ 221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1 h 223"/>
                <a:gd name="T36" fmla="*/ 63 w 1594"/>
                <a:gd name="T37" fmla="*/ 212 h 223"/>
                <a:gd name="T38" fmla="*/ 42 w 1594"/>
                <a:gd name="T39" fmla="*/ 200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8 h 223"/>
                <a:gd name="T46" fmla="*/ 0 w 1594"/>
                <a:gd name="T47" fmla="*/ 112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2 h 223"/>
                <a:gd name="T54" fmla="*/ 42 w 1594"/>
                <a:gd name="T55" fmla="*/ 24 h 223"/>
                <a:gd name="T56" fmla="*/ 63 w 1594"/>
                <a:gd name="T57" fmla="*/ 12 h 223"/>
                <a:gd name="T58" fmla="*/ 87 w 1594"/>
                <a:gd name="T59" fmla="*/ 3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4"/>
                  </a:lnTo>
                  <a:lnTo>
                    <a:pt x="1569" y="42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2"/>
                  </a:lnTo>
                  <a:lnTo>
                    <a:pt x="1591" y="138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200"/>
                  </a:lnTo>
                  <a:lnTo>
                    <a:pt x="1531" y="212"/>
                  </a:lnTo>
                  <a:lnTo>
                    <a:pt x="1508" y="221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49">
              <a:extLst>
                <a:ext uri="{FF2B5EF4-FFF2-40B4-BE49-F238E27FC236}">
                  <a16:creationId xmlns:a16="http://schemas.microsoft.com/office/drawing/2014/main" id="{9003F4FE-AAD3-4E81-9D20-1A024F08A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201" cy="56"/>
            </a:xfrm>
            <a:custGeom>
              <a:avLst/>
              <a:gdLst>
                <a:gd name="T0" fmla="*/ 113 w 805"/>
                <a:gd name="T1" fmla="*/ 0 h 223"/>
                <a:gd name="T2" fmla="*/ 805 w 805"/>
                <a:gd name="T3" fmla="*/ 0 h 223"/>
                <a:gd name="T4" fmla="*/ 805 w 805"/>
                <a:gd name="T5" fmla="*/ 223 h 223"/>
                <a:gd name="T6" fmla="*/ 113 w 805"/>
                <a:gd name="T7" fmla="*/ 223 h 223"/>
                <a:gd name="T8" fmla="*/ 87 w 805"/>
                <a:gd name="T9" fmla="*/ 221 h 223"/>
                <a:gd name="T10" fmla="*/ 63 w 805"/>
                <a:gd name="T11" fmla="*/ 212 h 223"/>
                <a:gd name="T12" fmla="*/ 42 w 805"/>
                <a:gd name="T13" fmla="*/ 200 h 223"/>
                <a:gd name="T14" fmla="*/ 25 w 805"/>
                <a:gd name="T15" fmla="*/ 182 h 223"/>
                <a:gd name="T16" fmla="*/ 12 w 805"/>
                <a:gd name="T17" fmla="*/ 161 h 223"/>
                <a:gd name="T18" fmla="*/ 3 w 805"/>
                <a:gd name="T19" fmla="*/ 138 h 223"/>
                <a:gd name="T20" fmla="*/ 0 w 805"/>
                <a:gd name="T21" fmla="*/ 112 h 223"/>
                <a:gd name="T22" fmla="*/ 3 w 805"/>
                <a:gd name="T23" fmla="*/ 86 h 223"/>
                <a:gd name="T24" fmla="*/ 12 w 805"/>
                <a:gd name="T25" fmla="*/ 62 h 223"/>
                <a:gd name="T26" fmla="*/ 25 w 805"/>
                <a:gd name="T27" fmla="*/ 42 h 223"/>
                <a:gd name="T28" fmla="*/ 42 w 805"/>
                <a:gd name="T29" fmla="*/ 24 h 223"/>
                <a:gd name="T30" fmla="*/ 63 w 805"/>
                <a:gd name="T31" fmla="*/ 12 h 223"/>
                <a:gd name="T32" fmla="*/ 87 w 805"/>
                <a:gd name="T33" fmla="*/ 3 h 223"/>
                <a:gd name="T34" fmla="*/ 113 w 805"/>
                <a:gd name="T3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3">
                  <a:moveTo>
                    <a:pt x="113" y="0"/>
                  </a:moveTo>
                  <a:lnTo>
                    <a:pt x="805" y="0"/>
                  </a:lnTo>
                  <a:lnTo>
                    <a:pt x="805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50">
              <a:extLst>
                <a:ext uri="{FF2B5EF4-FFF2-40B4-BE49-F238E27FC236}">
                  <a16:creationId xmlns:a16="http://schemas.microsoft.com/office/drawing/2014/main" id="{78B7C066-48BB-41B7-A08A-D328DFDB1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79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2 h 223"/>
                <a:gd name="T6" fmla="*/ 1531 w 1594"/>
                <a:gd name="T7" fmla="*/ 11 h 223"/>
                <a:gd name="T8" fmla="*/ 1552 w 1594"/>
                <a:gd name="T9" fmla="*/ 24 h 223"/>
                <a:gd name="T10" fmla="*/ 1569 w 1594"/>
                <a:gd name="T11" fmla="*/ 41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1 h 223"/>
                <a:gd name="T18" fmla="*/ 1591 w 1594"/>
                <a:gd name="T19" fmla="*/ 137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199 h 223"/>
                <a:gd name="T26" fmla="*/ 1531 w 1594"/>
                <a:gd name="T27" fmla="*/ 211 h 223"/>
                <a:gd name="T28" fmla="*/ 1508 w 1594"/>
                <a:gd name="T29" fmla="*/ 220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0 h 223"/>
                <a:gd name="T36" fmla="*/ 63 w 1594"/>
                <a:gd name="T37" fmla="*/ 211 h 223"/>
                <a:gd name="T38" fmla="*/ 42 w 1594"/>
                <a:gd name="T39" fmla="*/ 199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7 h 223"/>
                <a:gd name="T46" fmla="*/ 0 w 1594"/>
                <a:gd name="T47" fmla="*/ 111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1 h 223"/>
                <a:gd name="T54" fmla="*/ 42 w 1594"/>
                <a:gd name="T55" fmla="*/ 24 h 223"/>
                <a:gd name="T56" fmla="*/ 63 w 1594"/>
                <a:gd name="T57" fmla="*/ 11 h 223"/>
                <a:gd name="T58" fmla="*/ 87 w 1594"/>
                <a:gd name="T59" fmla="*/ 2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2"/>
                  </a:lnTo>
                  <a:lnTo>
                    <a:pt x="1531" y="11"/>
                  </a:lnTo>
                  <a:lnTo>
                    <a:pt x="1552" y="24"/>
                  </a:lnTo>
                  <a:lnTo>
                    <a:pt x="1569" y="41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1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1"/>
                  </a:lnTo>
                  <a:lnTo>
                    <a:pt x="1508" y="220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0"/>
                  </a:lnTo>
                  <a:lnTo>
                    <a:pt x="63" y="211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1"/>
                  </a:lnTo>
                  <a:lnTo>
                    <a:pt x="42" y="24"/>
                  </a:lnTo>
                  <a:lnTo>
                    <a:pt x="63" y="11"/>
                  </a:lnTo>
                  <a:lnTo>
                    <a:pt x="87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28C27811-CA88-4527-A8B5-2C2ACF1EE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79"/>
              <a:ext cx="201" cy="56"/>
            </a:xfrm>
            <a:custGeom>
              <a:avLst/>
              <a:gdLst>
                <a:gd name="T0" fmla="*/ 113 w 805"/>
                <a:gd name="T1" fmla="*/ 0 h 223"/>
                <a:gd name="T2" fmla="*/ 805 w 805"/>
                <a:gd name="T3" fmla="*/ 0 h 223"/>
                <a:gd name="T4" fmla="*/ 805 w 805"/>
                <a:gd name="T5" fmla="*/ 223 h 223"/>
                <a:gd name="T6" fmla="*/ 113 w 805"/>
                <a:gd name="T7" fmla="*/ 223 h 223"/>
                <a:gd name="T8" fmla="*/ 87 w 805"/>
                <a:gd name="T9" fmla="*/ 220 h 223"/>
                <a:gd name="T10" fmla="*/ 63 w 805"/>
                <a:gd name="T11" fmla="*/ 211 h 223"/>
                <a:gd name="T12" fmla="*/ 42 w 805"/>
                <a:gd name="T13" fmla="*/ 199 h 223"/>
                <a:gd name="T14" fmla="*/ 25 w 805"/>
                <a:gd name="T15" fmla="*/ 182 h 223"/>
                <a:gd name="T16" fmla="*/ 12 w 805"/>
                <a:gd name="T17" fmla="*/ 161 h 223"/>
                <a:gd name="T18" fmla="*/ 3 w 805"/>
                <a:gd name="T19" fmla="*/ 137 h 223"/>
                <a:gd name="T20" fmla="*/ 0 w 805"/>
                <a:gd name="T21" fmla="*/ 111 h 223"/>
                <a:gd name="T22" fmla="*/ 3 w 805"/>
                <a:gd name="T23" fmla="*/ 86 h 223"/>
                <a:gd name="T24" fmla="*/ 12 w 805"/>
                <a:gd name="T25" fmla="*/ 62 h 223"/>
                <a:gd name="T26" fmla="*/ 25 w 805"/>
                <a:gd name="T27" fmla="*/ 41 h 223"/>
                <a:gd name="T28" fmla="*/ 42 w 805"/>
                <a:gd name="T29" fmla="*/ 24 h 223"/>
                <a:gd name="T30" fmla="*/ 63 w 805"/>
                <a:gd name="T31" fmla="*/ 11 h 223"/>
                <a:gd name="T32" fmla="*/ 87 w 805"/>
                <a:gd name="T33" fmla="*/ 2 h 223"/>
                <a:gd name="T34" fmla="*/ 113 w 805"/>
                <a:gd name="T3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3">
                  <a:moveTo>
                    <a:pt x="113" y="0"/>
                  </a:moveTo>
                  <a:lnTo>
                    <a:pt x="805" y="0"/>
                  </a:lnTo>
                  <a:lnTo>
                    <a:pt x="805" y="223"/>
                  </a:lnTo>
                  <a:lnTo>
                    <a:pt x="113" y="223"/>
                  </a:lnTo>
                  <a:lnTo>
                    <a:pt x="87" y="220"/>
                  </a:lnTo>
                  <a:lnTo>
                    <a:pt x="63" y="211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1"/>
                  </a:lnTo>
                  <a:lnTo>
                    <a:pt x="42" y="24"/>
                  </a:lnTo>
                  <a:lnTo>
                    <a:pt x="63" y="11"/>
                  </a:lnTo>
                  <a:lnTo>
                    <a:pt x="87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52">
              <a:extLst>
                <a:ext uri="{FF2B5EF4-FFF2-40B4-BE49-F238E27FC236}">
                  <a16:creationId xmlns:a16="http://schemas.microsoft.com/office/drawing/2014/main" id="{C02189EB-59C9-4E41-A715-F833BBB8D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398" cy="56"/>
            </a:xfrm>
            <a:custGeom>
              <a:avLst/>
              <a:gdLst>
                <a:gd name="T0" fmla="*/ 113 w 1594"/>
                <a:gd name="T1" fmla="*/ 0 h 224"/>
                <a:gd name="T2" fmla="*/ 1482 w 1594"/>
                <a:gd name="T3" fmla="*/ 0 h 224"/>
                <a:gd name="T4" fmla="*/ 1508 w 1594"/>
                <a:gd name="T5" fmla="*/ 3 h 224"/>
                <a:gd name="T6" fmla="*/ 1531 w 1594"/>
                <a:gd name="T7" fmla="*/ 12 h 224"/>
                <a:gd name="T8" fmla="*/ 1552 w 1594"/>
                <a:gd name="T9" fmla="*/ 25 h 224"/>
                <a:gd name="T10" fmla="*/ 1569 w 1594"/>
                <a:gd name="T11" fmla="*/ 43 h 224"/>
                <a:gd name="T12" fmla="*/ 1583 w 1594"/>
                <a:gd name="T13" fmla="*/ 63 h 224"/>
                <a:gd name="T14" fmla="*/ 1591 w 1594"/>
                <a:gd name="T15" fmla="*/ 87 h 224"/>
                <a:gd name="T16" fmla="*/ 1594 w 1594"/>
                <a:gd name="T17" fmla="*/ 112 h 224"/>
                <a:gd name="T18" fmla="*/ 1591 w 1594"/>
                <a:gd name="T19" fmla="*/ 137 h 224"/>
                <a:gd name="T20" fmla="*/ 1583 w 1594"/>
                <a:gd name="T21" fmla="*/ 161 h 224"/>
                <a:gd name="T22" fmla="*/ 1569 w 1594"/>
                <a:gd name="T23" fmla="*/ 182 h 224"/>
                <a:gd name="T24" fmla="*/ 1552 w 1594"/>
                <a:gd name="T25" fmla="*/ 199 h 224"/>
                <a:gd name="T26" fmla="*/ 1531 w 1594"/>
                <a:gd name="T27" fmla="*/ 213 h 224"/>
                <a:gd name="T28" fmla="*/ 1508 w 1594"/>
                <a:gd name="T29" fmla="*/ 221 h 224"/>
                <a:gd name="T30" fmla="*/ 1482 w 1594"/>
                <a:gd name="T31" fmla="*/ 224 h 224"/>
                <a:gd name="T32" fmla="*/ 113 w 1594"/>
                <a:gd name="T33" fmla="*/ 224 h 224"/>
                <a:gd name="T34" fmla="*/ 87 w 1594"/>
                <a:gd name="T35" fmla="*/ 221 h 224"/>
                <a:gd name="T36" fmla="*/ 63 w 1594"/>
                <a:gd name="T37" fmla="*/ 213 h 224"/>
                <a:gd name="T38" fmla="*/ 42 w 1594"/>
                <a:gd name="T39" fmla="*/ 199 h 224"/>
                <a:gd name="T40" fmla="*/ 25 w 1594"/>
                <a:gd name="T41" fmla="*/ 182 h 224"/>
                <a:gd name="T42" fmla="*/ 12 w 1594"/>
                <a:gd name="T43" fmla="*/ 161 h 224"/>
                <a:gd name="T44" fmla="*/ 3 w 1594"/>
                <a:gd name="T45" fmla="*/ 137 h 224"/>
                <a:gd name="T46" fmla="*/ 0 w 1594"/>
                <a:gd name="T47" fmla="*/ 112 h 224"/>
                <a:gd name="T48" fmla="*/ 3 w 1594"/>
                <a:gd name="T49" fmla="*/ 87 h 224"/>
                <a:gd name="T50" fmla="*/ 12 w 1594"/>
                <a:gd name="T51" fmla="*/ 63 h 224"/>
                <a:gd name="T52" fmla="*/ 25 w 1594"/>
                <a:gd name="T53" fmla="*/ 43 h 224"/>
                <a:gd name="T54" fmla="*/ 42 w 1594"/>
                <a:gd name="T55" fmla="*/ 25 h 224"/>
                <a:gd name="T56" fmla="*/ 63 w 1594"/>
                <a:gd name="T57" fmla="*/ 12 h 224"/>
                <a:gd name="T58" fmla="*/ 87 w 1594"/>
                <a:gd name="T59" fmla="*/ 3 h 224"/>
                <a:gd name="T60" fmla="*/ 113 w 1594"/>
                <a:gd name="T6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4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5"/>
                  </a:lnTo>
                  <a:lnTo>
                    <a:pt x="1569" y="43"/>
                  </a:lnTo>
                  <a:lnTo>
                    <a:pt x="1583" y="63"/>
                  </a:lnTo>
                  <a:lnTo>
                    <a:pt x="1591" y="87"/>
                  </a:lnTo>
                  <a:lnTo>
                    <a:pt x="1594" y="112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3"/>
                  </a:lnTo>
                  <a:lnTo>
                    <a:pt x="1508" y="221"/>
                  </a:lnTo>
                  <a:lnTo>
                    <a:pt x="1482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53">
              <a:extLst>
                <a:ext uri="{FF2B5EF4-FFF2-40B4-BE49-F238E27FC236}">
                  <a16:creationId xmlns:a16="http://schemas.microsoft.com/office/drawing/2014/main" id="{A9832678-3FCB-4282-8C45-EBEAFAA3C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201" cy="56"/>
            </a:xfrm>
            <a:custGeom>
              <a:avLst/>
              <a:gdLst>
                <a:gd name="T0" fmla="*/ 113 w 805"/>
                <a:gd name="T1" fmla="*/ 0 h 224"/>
                <a:gd name="T2" fmla="*/ 805 w 805"/>
                <a:gd name="T3" fmla="*/ 0 h 224"/>
                <a:gd name="T4" fmla="*/ 805 w 805"/>
                <a:gd name="T5" fmla="*/ 224 h 224"/>
                <a:gd name="T6" fmla="*/ 113 w 805"/>
                <a:gd name="T7" fmla="*/ 224 h 224"/>
                <a:gd name="T8" fmla="*/ 87 w 805"/>
                <a:gd name="T9" fmla="*/ 221 h 224"/>
                <a:gd name="T10" fmla="*/ 63 w 805"/>
                <a:gd name="T11" fmla="*/ 213 h 224"/>
                <a:gd name="T12" fmla="*/ 42 w 805"/>
                <a:gd name="T13" fmla="*/ 199 h 224"/>
                <a:gd name="T14" fmla="*/ 25 w 805"/>
                <a:gd name="T15" fmla="*/ 182 h 224"/>
                <a:gd name="T16" fmla="*/ 12 w 805"/>
                <a:gd name="T17" fmla="*/ 161 h 224"/>
                <a:gd name="T18" fmla="*/ 3 w 805"/>
                <a:gd name="T19" fmla="*/ 137 h 224"/>
                <a:gd name="T20" fmla="*/ 0 w 805"/>
                <a:gd name="T21" fmla="*/ 112 h 224"/>
                <a:gd name="T22" fmla="*/ 3 w 805"/>
                <a:gd name="T23" fmla="*/ 87 h 224"/>
                <a:gd name="T24" fmla="*/ 12 w 805"/>
                <a:gd name="T25" fmla="*/ 63 h 224"/>
                <a:gd name="T26" fmla="*/ 25 w 805"/>
                <a:gd name="T27" fmla="*/ 43 h 224"/>
                <a:gd name="T28" fmla="*/ 42 w 805"/>
                <a:gd name="T29" fmla="*/ 25 h 224"/>
                <a:gd name="T30" fmla="*/ 63 w 805"/>
                <a:gd name="T31" fmla="*/ 12 h 224"/>
                <a:gd name="T32" fmla="*/ 87 w 805"/>
                <a:gd name="T33" fmla="*/ 3 h 224"/>
                <a:gd name="T34" fmla="*/ 113 w 805"/>
                <a:gd name="T3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4">
                  <a:moveTo>
                    <a:pt x="113" y="0"/>
                  </a:moveTo>
                  <a:lnTo>
                    <a:pt x="805" y="0"/>
                  </a:lnTo>
                  <a:lnTo>
                    <a:pt x="805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7" name="Group 208">
            <a:extLst>
              <a:ext uri="{FF2B5EF4-FFF2-40B4-BE49-F238E27FC236}">
                <a16:creationId xmlns:a16="http://schemas.microsoft.com/office/drawing/2014/main" id="{99466119-65C1-4606-A2CD-D65A4AD63BA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6360" y="3605109"/>
            <a:ext cx="379834" cy="507566"/>
            <a:chOff x="170" y="1475"/>
            <a:chExt cx="797" cy="1076"/>
          </a:xfrm>
        </p:grpSpPr>
        <p:sp>
          <p:nvSpPr>
            <p:cNvPr id="78" name="Freeform 210">
              <a:extLst>
                <a:ext uri="{FF2B5EF4-FFF2-40B4-BE49-F238E27FC236}">
                  <a16:creationId xmlns:a16="http://schemas.microsoft.com/office/drawing/2014/main" id="{F4F59C2A-1EC2-4604-A42F-88F0D7432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" y="1475"/>
              <a:ext cx="797" cy="1076"/>
            </a:xfrm>
            <a:custGeom>
              <a:avLst/>
              <a:gdLst>
                <a:gd name="T0" fmla="*/ 264 w 3190"/>
                <a:gd name="T1" fmla="*/ 0 h 4307"/>
                <a:gd name="T2" fmla="*/ 2926 w 3190"/>
                <a:gd name="T3" fmla="*/ 0 h 4307"/>
                <a:gd name="T4" fmla="*/ 2970 w 3190"/>
                <a:gd name="T5" fmla="*/ 2 h 4307"/>
                <a:gd name="T6" fmla="*/ 3010 w 3190"/>
                <a:gd name="T7" fmla="*/ 13 h 4307"/>
                <a:gd name="T8" fmla="*/ 3048 w 3190"/>
                <a:gd name="T9" fmla="*/ 28 h 4307"/>
                <a:gd name="T10" fmla="*/ 3082 w 3190"/>
                <a:gd name="T11" fmla="*/ 51 h 4307"/>
                <a:gd name="T12" fmla="*/ 3113 w 3190"/>
                <a:gd name="T13" fmla="*/ 77 h 4307"/>
                <a:gd name="T14" fmla="*/ 3139 w 3190"/>
                <a:gd name="T15" fmla="*/ 107 h 4307"/>
                <a:gd name="T16" fmla="*/ 3162 w 3190"/>
                <a:gd name="T17" fmla="*/ 142 h 4307"/>
                <a:gd name="T18" fmla="*/ 3177 w 3190"/>
                <a:gd name="T19" fmla="*/ 180 h 4307"/>
                <a:gd name="T20" fmla="*/ 3187 w 3190"/>
                <a:gd name="T21" fmla="*/ 221 h 4307"/>
                <a:gd name="T22" fmla="*/ 3190 w 3190"/>
                <a:gd name="T23" fmla="*/ 263 h 4307"/>
                <a:gd name="T24" fmla="*/ 3190 w 3190"/>
                <a:gd name="T25" fmla="*/ 4042 h 4307"/>
                <a:gd name="T26" fmla="*/ 3187 w 3190"/>
                <a:gd name="T27" fmla="*/ 4085 h 4307"/>
                <a:gd name="T28" fmla="*/ 3177 w 3190"/>
                <a:gd name="T29" fmla="*/ 4126 h 4307"/>
                <a:gd name="T30" fmla="*/ 3162 w 3190"/>
                <a:gd name="T31" fmla="*/ 4164 h 4307"/>
                <a:gd name="T32" fmla="*/ 3139 w 3190"/>
                <a:gd name="T33" fmla="*/ 4198 h 4307"/>
                <a:gd name="T34" fmla="*/ 3113 w 3190"/>
                <a:gd name="T35" fmla="*/ 4229 h 4307"/>
                <a:gd name="T36" fmla="*/ 3082 w 3190"/>
                <a:gd name="T37" fmla="*/ 4255 h 4307"/>
                <a:gd name="T38" fmla="*/ 3048 w 3190"/>
                <a:gd name="T39" fmla="*/ 4276 h 4307"/>
                <a:gd name="T40" fmla="*/ 3010 w 3190"/>
                <a:gd name="T41" fmla="*/ 4292 h 4307"/>
                <a:gd name="T42" fmla="*/ 2970 w 3190"/>
                <a:gd name="T43" fmla="*/ 4303 h 4307"/>
                <a:gd name="T44" fmla="*/ 2926 w 3190"/>
                <a:gd name="T45" fmla="*/ 4307 h 4307"/>
                <a:gd name="T46" fmla="*/ 264 w 3190"/>
                <a:gd name="T47" fmla="*/ 4307 h 4307"/>
                <a:gd name="T48" fmla="*/ 221 w 3190"/>
                <a:gd name="T49" fmla="*/ 4303 h 4307"/>
                <a:gd name="T50" fmla="*/ 180 w 3190"/>
                <a:gd name="T51" fmla="*/ 4292 h 4307"/>
                <a:gd name="T52" fmla="*/ 142 w 3190"/>
                <a:gd name="T53" fmla="*/ 4276 h 4307"/>
                <a:gd name="T54" fmla="*/ 108 w 3190"/>
                <a:gd name="T55" fmla="*/ 4255 h 4307"/>
                <a:gd name="T56" fmla="*/ 77 w 3190"/>
                <a:gd name="T57" fmla="*/ 4229 h 4307"/>
                <a:gd name="T58" fmla="*/ 51 w 3190"/>
                <a:gd name="T59" fmla="*/ 4198 h 4307"/>
                <a:gd name="T60" fmla="*/ 30 w 3190"/>
                <a:gd name="T61" fmla="*/ 4164 h 4307"/>
                <a:gd name="T62" fmla="*/ 13 w 3190"/>
                <a:gd name="T63" fmla="*/ 4126 h 4307"/>
                <a:gd name="T64" fmla="*/ 4 w 3190"/>
                <a:gd name="T65" fmla="*/ 4085 h 4307"/>
                <a:gd name="T66" fmla="*/ 0 w 3190"/>
                <a:gd name="T67" fmla="*/ 4042 h 4307"/>
                <a:gd name="T68" fmla="*/ 0 w 3190"/>
                <a:gd name="T69" fmla="*/ 263 h 4307"/>
                <a:gd name="T70" fmla="*/ 4 w 3190"/>
                <a:gd name="T71" fmla="*/ 221 h 4307"/>
                <a:gd name="T72" fmla="*/ 13 w 3190"/>
                <a:gd name="T73" fmla="*/ 180 h 4307"/>
                <a:gd name="T74" fmla="*/ 30 w 3190"/>
                <a:gd name="T75" fmla="*/ 142 h 4307"/>
                <a:gd name="T76" fmla="*/ 51 w 3190"/>
                <a:gd name="T77" fmla="*/ 107 h 4307"/>
                <a:gd name="T78" fmla="*/ 77 w 3190"/>
                <a:gd name="T79" fmla="*/ 77 h 4307"/>
                <a:gd name="T80" fmla="*/ 108 w 3190"/>
                <a:gd name="T81" fmla="*/ 51 h 4307"/>
                <a:gd name="T82" fmla="*/ 142 w 3190"/>
                <a:gd name="T83" fmla="*/ 28 h 4307"/>
                <a:gd name="T84" fmla="*/ 180 w 3190"/>
                <a:gd name="T85" fmla="*/ 13 h 4307"/>
                <a:gd name="T86" fmla="*/ 221 w 3190"/>
                <a:gd name="T87" fmla="*/ 2 h 4307"/>
                <a:gd name="T88" fmla="*/ 264 w 3190"/>
                <a:gd name="T89" fmla="*/ 0 h 4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90" h="4307">
                  <a:moveTo>
                    <a:pt x="264" y="0"/>
                  </a:moveTo>
                  <a:lnTo>
                    <a:pt x="2926" y="0"/>
                  </a:lnTo>
                  <a:lnTo>
                    <a:pt x="2970" y="2"/>
                  </a:lnTo>
                  <a:lnTo>
                    <a:pt x="3010" y="13"/>
                  </a:lnTo>
                  <a:lnTo>
                    <a:pt x="3048" y="28"/>
                  </a:lnTo>
                  <a:lnTo>
                    <a:pt x="3082" y="51"/>
                  </a:lnTo>
                  <a:lnTo>
                    <a:pt x="3113" y="77"/>
                  </a:lnTo>
                  <a:lnTo>
                    <a:pt x="3139" y="107"/>
                  </a:lnTo>
                  <a:lnTo>
                    <a:pt x="3162" y="142"/>
                  </a:lnTo>
                  <a:lnTo>
                    <a:pt x="3177" y="180"/>
                  </a:lnTo>
                  <a:lnTo>
                    <a:pt x="3187" y="221"/>
                  </a:lnTo>
                  <a:lnTo>
                    <a:pt x="3190" y="263"/>
                  </a:lnTo>
                  <a:lnTo>
                    <a:pt x="3190" y="4042"/>
                  </a:lnTo>
                  <a:lnTo>
                    <a:pt x="3187" y="4085"/>
                  </a:lnTo>
                  <a:lnTo>
                    <a:pt x="3177" y="4126"/>
                  </a:lnTo>
                  <a:lnTo>
                    <a:pt x="3162" y="4164"/>
                  </a:lnTo>
                  <a:lnTo>
                    <a:pt x="3139" y="4198"/>
                  </a:lnTo>
                  <a:lnTo>
                    <a:pt x="3113" y="4229"/>
                  </a:lnTo>
                  <a:lnTo>
                    <a:pt x="3082" y="4255"/>
                  </a:lnTo>
                  <a:lnTo>
                    <a:pt x="3048" y="4276"/>
                  </a:lnTo>
                  <a:lnTo>
                    <a:pt x="3010" y="4292"/>
                  </a:lnTo>
                  <a:lnTo>
                    <a:pt x="2970" y="4303"/>
                  </a:lnTo>
                  <a:lnTo>
                    <a:pt x="2926" y="4307"/>
                  </a:lnTo>
                  <a:lnTo>
                    <a:pt x="264" y="4307"/>
                  </a:lnTo>
                  <a:lnTo>
                    <a:pt x="221" y="4303"/>
                  </a:lnTo>
                  <a:lnTo>
                    <a:pt x="180" y="4292"/>
                  </a:lnTo>
                  <a:lnTo>
                    <a:pt x="142" y="4276"/>
                  </a:lnTo>
                  <a:lnTo>
                    <a:pt x="108" y="4255"/>
                  </a:lnTo>
                  <a:lnTo>
                    <a:pt x="77" y="4229"/>
                  </a:lnTo>
                  <a:lnTo>
                    <a:pt x="51" y="4198"/>
                  </a:lnTo>
                  <a:lnTo>
                    <a:pt x="30" y="4164"/>
                  </a:lnTo>
                  <a:lnTo>
                    <a:pt x="13" y="4126"/>
                  </a:lnTo>
                  <a:lnTo>
                    <a:pt x="4" y="4085"/>
                  </a:lnTo>
                  <a:lnTo>
                    <a:pt x="0" y="4042"/>
                  </a:lnTo>
                  <a:lnTo>
                    <a:pt x="0" y="263"/>
                  </a:lnTo>
                  <a:lnTo>
                    <a:pt x="4" y="221"/>
                  </a:lnTo>
                  <a:lnTo>
                    <a:pt x="13" y="180"/>
                  </a:lnTo>
                  <a:lnTo>
                    <a:pt x="30" y="142"/>
                  </a:lnTo>
                  <a:lnTo>
                    <a:pt x="51" y="107"/>
                  </a:lnTo>
                  <a:lnTo>
                    <a:pt x="77" y="77"/>
                  </a:lnTo>
                  <a:lnTo>
                    <a:pt x="108" y="51"/>
                  </a:lnTo>
                  <a:lnTo>
                    <a:pt x="142" y="28"/>
                  </a:lnTo>
                  <a:lnTo>
                    <a:pt x="180" y="13"/>
                  </a:lnTo>
                  <a:lnTo>
                    <a:pt x="221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211">
              <a:extLst>
                <a:ext uri="{FF2B5EF4-FFF2-40B4-BE49-F238E27FC236}">
                  <a16:creationId xmlns:a16="http://schemas.microsoft.com/office/drawing/2014/main" id="{70CB250E-B610-462D-BFE4-8F0E7CCA5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" y="1475"/>
              <a:ext cx="728" cy="1074"/>
            </a:xfrm>
            <a:custGeom>
              <a:avLst/>
              <a:gdLst>
                <a:gd name="T0" fmla="*/ 0 w 2913"/>
                <a:gd name="T1" fmla="*/ 0 h 4299"/>
                <a:gd name="T2" fmla="*/ 2649 w 2913"/>
                <a:gd name="T3" fmla="*/ 0 h 4299"/>
                <a:gd name="T4" fmla="*/ 2693 w 2913"/>
                <a:gd name="T5" fmla="*/ 2 h 4299"/>
                <a:gd name="T6" fmla="*/ 2733 w 2913"/>
                <a:gd name="T7" fmla="*/ 13 h 4299"/>
                <a:gd name="T8" fmla="*/ 2771 w 2913"/>
                <a:gd name="T9" fmla="*/ 28 h 4299"/>
                <a:gd name="T10" fmla="*/ 2805 w 2913"/>
                <a:gd name="T11" fmla="*/ 51 h 4299"/>
                <a:gd name="T12" fmla="*/ 2836 w 2913"/>
                <a:gd name="T13" fmla="*/ 77 h 4299"/>
                <a:gd name="T14" fmla="*/ 2862 w 2913"/>
                <a:gd name="T15" fmla="*/ 107 h 4299"/>
                <a:gd name="T16" fmla="*/ 2885 w 2913"/>
                <a:gd name="T17" fmla="*/ 142 h 4299"/>
                <a:gd name="T18" fmla="*/ 2900 w 2913"/>
                <a:gd name="T19" fmla="*/ 180 h 4299"/>
                <a:gd name="T20" fmla="*/ 2910 w 2913"/>
                <a:gd name="T21" fmla="*/ 221 h 4299"/>
                <a:gd name="T22" fmla="*/ 2913 w 2913"/>
                <a:gd name="T23" fmla="*/ 263 h 4299"/>
                <a:gd name="T24" fmla="*/ 2913 w 2913"/>
                <a:gd name="T25" fmla="*/ 4036 h 4299"/>
                <a:gd name="T26" fmla="*/ 2910 w 2913"/>
                <a:gd name="T27" fmla="*/ 4077 h 4299"/>
                <a:gd name="T28" fmla="*/ 2900 w 2913"/>
                <a:gd name="T29" fmla="*/ 4119 h 4299"/>
                <a:gd name="T30" fmla="*/ 2885 w 2913"/>
                <a:gd name="T31" fmla="*/ 4156 h 4299"/>
                <a:gd name="T32" fmla="*/ 2862 w 2913"/>
                <a:gd name="T33" fmla="*/ 4191 h 4299"/>
                <a:gd name="T34" fmla="*/ 2836 w 2913"/>
                <a:gd name="T35" fmla="*/ 4221 h 4299"/>
                <a:gd name="T36" fmla="*/ 2805 w 2913"/>
                <a:gd name="T37" fmla="*/ 4249 h 4299"/>
                <a:gd name="T38" fmla="*/ 2771 w 2913"/>
                <a:gd name="T39" fmla="*/ 4270 h 4299"/>
                <a:gd name="T40" fmla="*/ 2733 w 2913"/>
                <a:gd name="T41" fmla="*/ 4286 h 4299"/>
                <a:gd name="T42" fmla="*/ 2693 w 2913"/>
                <a:gd name="T43" fmla="*/ 4296 h 4299"/>
                <a:gd name="T44" fmla="*/ 2649 w 2913"/>
                <a:gd name="T45" fmla="*/ 4299 h 4299"/>
                <a:gd name="T46" fmla="*/ 0 w 2913"/>
                <a:gd name="T47" fmla="*/ 4299 h 4299"/>
                <a:gd name="T48" fmla="*/ 0 w 2913"/>
                <a:gd name="T49" fmla="*/ 0 h 4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13" h="4299">
                  <a:moveTo>
                    <a:pt x="0" y="0"/>
                  </a:moveTo>
                  <a:lnTo>
                    <a:pt x="2649" y="0"/>
                  </a:lnTo>
                  <a:lnTo>
                    <a:pt x="2693" y="2"/>
                  </a:lnTo>
                  <a:lnTo>
                    <a:pt x="2733" y="13"/>
                  </a:lnTo>
                  <a:lnTo>
                    <a:pt x="2771" y="28"/>
                  </a:lnTo>
                  <a:lnTo>
                    <a:pt x="2805" y="51"/>
                  </a:lnTo>
                  <a:lnTo>
                    <a:pt x="2836" y="77"/>
                  </a:lnTo>
                  <a:lnTo>
                    <a:pt x="2862" y="107"/>
                  </a:lnTo>
                  <a:lnTo>
                    <a:pt x="2885" y="142"/>
                  </a:lnTo>
                  <a:lnTo>
                    <a:pt x="2900" y="180"/>
                  </a:lnTo>
                  <a:lnTo>
                    <a:pt x="2910" y="221"/>
                  </a:lnTo>
                  <a:lnTo>
                    <a:pt x="2913" y="263"/>
                  </a:lnTo>
                  <a:lnTo>
                    <a:pt x="2913" y="4036"/>
                  </a:lnTo>
                  <a:lnTo>
                    <a:pt x="2910" y="4077"/>
                  </a:lnTo>
                  <a:lnTo>
                    <a:pt x="2900" y="4119"/>
                  </a:lnTo>
                  <a:lnTo>
                    <a:pt x="2885" y="4156"/>
                  </a:lnTo>
                  <a:lnTo>
                    <a:pt x="2862" y="4191"/>
                  </a:lnTo>
                  <a:lnTo>
                    <a:pt x="2836" y="4221"/>
                  </a:lnTo>
                  <a:lnTo>
                    <a:pt x="2805" y="4249"/>
                  </a:lnTo>
                  <a:lnTo>
                    <a:pt x="2771" y="4270"/>
                  </a:lnTo>
                  <a:lnTo>
                    <a:pt x="2733" y="4286"/>
                  </a:lnTo>
                  <a:lnTo>
                    <a:pt x="2693" y="4296"/>
                  </a:lnTo>
                  <a:lnTo>
                    <a:pt x="2649" y="4299"/>
                  </a:lnTo>
                  <a:lnTo>
                    <a:pt x="0" y="4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212">
              <a:extLst>
                <a:ext uri="{FF2B5EF4-FFF2-40B4-BE49-F238E27FC236}">
                  <a16:creationId xmlns:a16="http://schemas.microsoft.com/office/drawing/2014/main" id="{68B0B03A-6BC8-4B2E-9884-266D951E5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" y="1527"/>
              <a:ext cx="659" cy="903"/>
            </a:xfrm>
            <a:custGeom>
              <a:avLst/>
              <a:gdLst>
                <a:gd name="T0" fmla="*/ 208 w 2636"/>
                <a:gd name="T1" fmla="*/ 0 h 3612"/>
                <a:gd name="T2" fmla="*/ 2429 w 2636"/>
                <a:gd name="T3" fmla="*/ 0 h 3612"/>
                <a:gd name="T4" fmla="*/ 2462 w 2636"/>
                <a:gd name="T5" fmla="*/ 4 h 3612"/>
                <a:gd name="T6" fmla="*/ 2495 w 2636"/>
                <a:gd name="T7" fmla="*/ 14 h 3612"/>
                <a:gd name="T8" fmla="*/ 2525 w 2636"/>
                <a:gd name="T9" fmla="*/ 30 h 3612"/>
                <a:gd name="T10" fmla="*/ 2553 w 2636"/>
                <a:gd name="T11" fmla="*/ 51 h 3612"/>
                <a:gd name="T12" fmla="*/ 2576 w 2636"/>
                <a:gd name="T13" fmla="*/ 77 h 3612"/>
                <a:gd name="T14" fmla="*/ 2597 w 2636"/>
                <a:gd name="T15" fmla="*/ 106 h 3612"/>
                <a:gd name="T16" fmla="*/ 2613 w 2636"/>
                <a:gd name="T17" fmla="*/ 139 h 3612"/>
                <a:gd name="T18" fmla="*/ 2626 w 2636"/>
                <a:gd name="T19" fmla="*/ 173 h 3612"/>
                <a:gd name="T20" fmla="*/ 2634 w 2636"/>
                <a:gd name="T21" fmla="*/ 207 h 3612"/>
                <a:gd name="T22" fmla="*/ 2636 w 2636"/>
                <a:gd name="T23" fmla="*/ 243 h 3612"/>
                <a:gd name="T24" fmla="*/ 2636 w 2636"/>
                <a:gd name="T25" fmla="*/ 3397 h 3612"/>
                <a:gd name="T26" fmla="*/ 2632 w 2636"/>
                <a:gd name="T27" fmla="*/ 3435 h 3612"/>
                <a:gd name="T28" fmla="*/ 2625 w 2636"/>
                <a:gd name="T29" fmla="*/ 3471 h 3612"/>
                <a:gd name="T30" fmla="*/ 2610 w 2636"/>
                <a:gd name="T31" fmla="*/ 3504 h 3612"/>
                <a:gd name="T32" fmla="*/ 2591 w 2636"/>
                <a:gd name="T33" fmla="*/ 3534 h 3612"/>
                <a:gd name="T34" fmla="*/ 2566 w 2636"/>
                <a:gd name="T35" fmla="*/ 3560 h 3612"/>
                <a:gd name="T36" fmla="*/ 2537 w 2636"/>
                <a:gd name="T37" fmla="*/ 3583 h 3612"/>
                <a:gd name="T38" fmla="*/ 2504 w 2636"/>
                <a:gd name="T39" fmla="*/ 3598 h 3612"/>
                <a:gd name="T40" fmla="*/ 2468 w 2636"/>
                <a:gd name="T41" fmla="*/ 3609 h 3612"/>
                <a:gd name="T42" fmla="*/ 2429 w 2636"/>
                <a:gd name="T43" fmla="*/ 3612 h 3612"/>
                <a:gd name="T44" fmla="*/ 208 w 2636"/>
                <a:gd name="T45" fmla="*/ 3612 h 3612"/>
                <a:gd name="T46" fmla="*/ 170 w 2636"/>
                <a:gd name="T47" fmla="*/ 3609 h 3612"/>
                <a:gd name="T48" fmla="*/ 134 w 2636"/>
                <a:gd name="T49" fmla="*/ 3598 h 3612"/>
                <a:gd name="T50" fmla="*/ 102 w 2636"/>
                <a:gd name="T51" fmla="*/ 3583 h 3612"/>
                <a:gd name="T52" fmla="*/ 73 w 2636"/>
                <a:gd name="T53" fmla="*/ 3560 h 3612"/>
                <a:gd name="T54" fmla="*/ 48 w 2636"/>
                <a:gd name="T55" fmla="*/ 3534 h 3612"/>
                <a:gd name="T56" fmla="*/ 29 w 2636"/>
                <a:gd name="T57" fmla="*/ 3504 h 3612"/>
                <a:gd name="T58" fmla="*/ 13 w 2636"/>
                <a:gd name="T59" fmla="*/ 3471 h 3612"/>
                <a:gd name="T60" fmla="*/ 4 w 2636"/>
                <a:gd name="T61" fmla="*/ 3435 h 3612"/>
                <a:gd name="T62" fmla="*/ 0 w 2636"/>
                <a:gd name="T63" fmla="*/ 3397 h 3612"/>
                <a:gd name="T64" fmla="*/ 0 w 2636"/>
                <a:gd name="T65" fmla="*/ 243 h 3612"/>
                <a:gd name="T66" fmla="*/ 2 w 2636"/>
                <a:gd name="T67" fmla="*/ 207 h 3612"/>
                <a:gd name="T68" fmla="*/ 10 w 2636"/>
                <a:gd name="T69" fmla="*/ 173 h 3612"/>
                <a:gd name="T70" fmla="*/ 22 w 2636"/>
                <a:gd name="T71" fmla="*/ 139 h 3612"/>
                <a:gd name="T72" fmla="*/ 38 w 2636"/>
                <a:gd name="T73" fmla="*/ 106 h 3612"/>
                <a:gd name="T74" fmla="*/ 57 w 2636"/>
                <a:gd name="T75" fmla="*/ 77 h 3612"/>
                <a:gd name="T76" fmla="*/ 81 w 2636"/>
                <a:gd name="T77" fmla="*/ 51 h 3612"/>
                <a:gd name="T78" fmla="*/ 108 w 2636"/>
                <a:gd name="T79" fmla="*/ 30 h 3612"/>
                <a:gd name="T80" fmla="*/ 138 w 2636"/>
                <a:gd name="T81" fmla="*/ 14 h 3612"/>
                <a:gd name="T82" fmla="*/ 172 w 2636"/>
                <a:gd name="T83" fmla="*/ 4 h 3612"/>
                <a:gd name="T84" fmla="*/ 208 w 2636"/>
                <a:gd name="T85" fmla="*/ 0 h 3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36" h="3612">
                  <a:moveTo>
                    <a:pt x="208" y="0"/>
                  </a:moveTo>
                  <a:lnTo>
                    <a:pt x="2429" y="0"/>
                  </a:lnTo>
                  <a:lnTo>
                    <a:pt x="2462" y="4"/>
                  </a:lnTo>
                  <a:lnTo>
                    <a:pt x="2495" y="14"/>
                  </a:lnTo>
                  <a:lnTo>
                    <a:pt x="2525" y="30"/>
                  </a:lnTo>
                  <a:lnTo>
                    <a:pt x="2553" y="51"/>
                  </a:lnTo>
                  <a:lnTo>
                    <a:pt x="2576" y="77"/>
                  </a:lnTo>
                  <a:lnTo>
                    <a:pt x="2597" y="106"/>
                  </a:lnTo>
                  <a:lnTo>
                    <a:pt x="2613" y="139"/>
                  </a:lnTo>
                  <a:lnTo>
                    <a:pt x="2626" y="173"/>
                  </a:lnTo>
                  <a:lnTo>
                    <a:pt x="2634" y="207"/>
                  </a:lnTo>
                  <a:lnTo>
                    <a:pt x="2636" y="243"/>
                  </a:lnTo>
                  <a:lnTo>
                    <a:pt x="2636" y="3397"/>
                  </a:lnTo>
                  <a:lnTo>
                    <a:pt x="2632" y="3435"/>
                  </a:lnTo>
                  <a:lnTo>
                    <a:pt x="2625" y="3471"/>
                  </a:lnTo>
                  <a:lnTo>
                    <a:pt x="2610" y="3504"/>
                  </a:lnTo>
                  <a:lnTo>
                    <a:pt x="2591" y="3534"/>
                  </a:lnTo>
                  <a:lnTo>
                    <a:pt x="2566" y="3560"/>
                  </a:lnTo>
                  <a:lnTo>
                    <a:pt x="2537" y="3583"/>
                  </a:lnTo>
                  <a:lnTo>
                    <a:pt x="2504" y="3598"/>
                  </a:lnTo>
                  <a:lnTo>
                    <a:pt x="2468" y="3609"/>
                  </a:lnTo>
                  <a:lnTo>
                    <a:pt x="2429" y="3612"/>
                  </a:lnTo>
                  <a:lnTo>
                    <a:pt x="208" y="3612"/>
                  </a:lnTo>
                  <a:lnTo>
                    <a:pt x="170" y="3609"/>
                  </a:lnTo>
                  <a:lnTo>
                    <a:pt x="134" y="3598"/>
                  </a:lnTo>
                  <a:lnTo>
                    <a:pt x="102" y="3583"/>
                  </a:lnTo>
                  <a:lnTo>
                    <a:pt x="73" y="3560"/>
                  </a:lnTo>
                  <a:lnTo>
                    <a:pt x="48" y="3534"/>
                  </a:lnTo>
                  <a:lnTo>
                    <a:pt x="29" y="3504"/>
                  </a:lnTo>
                  <a:lnTo>
                    <a:pt x="13" y="3471"/>
                  </a:lnTo>
                  <a:lnTo>
                    <a:pt x="4" y="3435"/>
                  </a:lnTo>
                  <a:lnTo>
                    <a:pt x="0" y="3397"/>
                  </a:lnTo>
                  <a:lnTo>
                    <a:pt x="0" y="243"/>
                  </a:lnTo>
                  <a:lnTo>
                    <a:pt x="2" y="207"/>
                  </a:lnTo>
                  <a:lnTo>
                    <a:pt x="10" y="173"/>
                  </a:lnTo>
                  <a:lnTo>
                    <a:pt x="22" y="139"/>
                  </a:lnTo>
                  <a:lnTo>
                    <a:pt x="38" y="106"/>
                  </a:lnTo>
                  <a:lnTo>
                    <a:pt x="57" y="77"/>
                  </a:lnTo>
                  <a:lnTo>
                    <a:pt x="81" y="51"/>
                  </a:lnTo>
                  <a:lnTo>
                    <a:pt x="108" y="30"/>
                  </a:lnTo>
                  <a:lnTo>
                    <a:pt x="138" y="14"/>
                  </a:lnTo>
                  <a:lnTo>
                    <a:pt x="172" y="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DEEEF9"/>
            </a:solidFill>
            <a:ln w="0">
              <a:solidFill>
                <a:srgbClr val="DEEEF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213">
              <a:extLst>
                <a:ext uri="{FF2B5EF4-FFF2-40B4-BE49-F238E27FC236}">
                  <a16:creationId xmlns:a16="http://schemas.microsoft.com/office/drawing/2014/main" id="{4D1FFAE7-E933-4672-8FA9-64A1A1858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" y="1527"/>
              <a:ext cx="607" cy="901"/>
            </a:xfrm>
            <a:custGeom>
              <a:avLst/>
              <a:gdLst>
                <a:gd name="T0" fmla="*/ 0 w 2428"/>
                <a:gd name="T1" fmla="*/ 0 h 3605"/>
                <a:gd name="T2" fmla="*/ 2221 w 2428"/>
                <a:gd name="T3" fmla="*/ 0 h 3605"/>
                <a:gd name="T4" fmla="*/ 2254 w 2428"/>
                <a:gd name="T5" fmla="*/ 4 h 3605"/>
                <a:gd name="T6" fmla="*/ 2287 w 2428"/>
                <a:gd name="T7" fmla="*/ 14 h 3605"/>
                <a:gd name="T8" fmla="*/ 2317 w 2428"/>
                <a:gd name="T9" fmla="*/ 30 h 3605"/>
                <a:gd name="T10" fmla="*/ 2345 w 2428"/>
                <a:gd name="T11" fmla="*/ 51 h 3605"/>
                <a:gd name="T12" fmla="*/ 2368 w 2428"/>
                <a:gd name="T13" fmla="*/ 77 h 3605"/>
                <a:gd name="T14" fmla="*/ 2389 w 2428"/>
                <a:gd name="T15" fmla="*/ 106 h 3605"/>
                <a:gd name="T16" fmla="*/ 2405 w 2428"/>
                <a:gd name="T17" fmla="*/ 139 h 3605"/>
                <a:gd name="T18" fmla="*/ 2418 w 2428"/>
                <a:gd name="T19" fmla="*/ 173 h 3605"/>
                <a:gd name="T20" fmla="*/ 2426 w 2428"/>
                <a:gd name="T21" fmla="*/ 207 h 3605"/>
                <a:gd name="T22" fmla="*/ 2428 w 2428"/>
                <a:gd name="T23" fmla="*/ 243 h 3605"/>
                <a:gd name="T24" fmla="*/ 2428 w 2428"/>
                <a:gd name="T25" fmla="*/ 3389 h 3605"/>
                <a:gd name="T26" fmla="*/ 2424 w 2428"/>
                <a:gd name="T27" fmla="*/ 3428 h 3605"/>
                <a:gd name="T28" fmla="*/ 2417 w 2428"/>
                <a:gd name="T29" fmla="*/ 3465 h 3605"/>
                <a:gd name="T30" fmla="*/ 2402 w 2428"/>
                <a:gd name="T31" fmla="*/ 3498 h 3605"/>
                <a:gd name="T32" fmla="*/ 2383 w 2428"/>
                <a:gd name="T33" fmla="*/ 3528 h 3605"/>
                <a:gd name="T34" fmla="*/ 2358 w 2428"/>
                <a:gd name="T35" fmla="*/ 3554 h 3605"/>
                <a:gd name="T36" fmla="*/ 2329 w 2428"/>
                <a:gd name="T37" fmla="*/ 3575 h 3605"/>
                <a:gd name="T38" fmla="*/ 2296 w 2428"/>
                <a:gd name="T39" fmla="*/ 3592 h 3605"/>
                <a:gd name="T40" fmla="*/ 2260 w 2428"/>
                <a:gd name="T41" fmla="*/ 3601 h 3605"/>
                <a:gd name="T42" fmla="*/ 2221 w 2428"/>
                <a:gd name="T43" fmla="*/ 3605 h 3605"/>
                <a:gd name="T44" fmla="*/ 0 w 2428"/>
                <a:gd name="T45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28" h="3605">
                  <a:moveTo>
                    <a:pt x="0" y="0"/>
                  </a:moveTo>
                  <a:lnTo>
                    <a:pt x="2221" y="0"/>
                  </a:lnTo>
                  <a:lnTo>
                    <a:pt x="2254" y="4"/>
                  </a:lnTo>
                  <a:lnTo>
                    <a:pt x="2287" y="14"/>
                  </a:lnTo>
                  <a:lnTo>
                    <a:pt x="2317" y="30"/>
                  </a:lnTo>
                  <a:lnTo>
                    <a:pt x="2345" y="51"/>
                  </a:lnTo>
                  <a:lnTo>
                    <a:pt x="2368" y="77"/>
                  </a:lnTo>
                  <a:lnTo>
                    <a:pt x="2389" y="106"/>
                  </a:lnTo>
                  <a:lnTo>
                    <a:pt x="2405" y="139"/>
                  </a:lnTo>
                  <a:lnTo>
                    <a:pt x="2418" y="173"/>
                  </a:lnTo>
                  <a:lnTo>
                    <a:pt x="2426" y="207"/>
                  </a:lnTo>
                  <a:lnTo>
                    <a:pt x="2428" y="243"/>
                  </a:lnTo>
                  <a:lnTo>
                    <a:pt x="2428" y="3389"/>
                  </a:lnTo>
                  <a:lnTo>
                    <a:pt x="2424" y="3428"/>
                  </a:lnTo>
                  <a:lnTo>
                    <a:pt x="2417" y="3465"/>
                  </a:lnTo>
                  <a:lnTo>
                    <a:pt x="2402" y="3498"/>
                  </a:lnTo>
                  <a:lnTo>
                    <a:pt x="2383" y="3528"/>
                  </a:lnTo>
                  <a:lnTo>
                    <a:pt x="2358" y="3554"/>
                  </a:lnTo>
                  <a:lnTo>
                    <a:pt x="2329" y="3575"/>
                  </a:lnTo>
                  <a:lnTo>
                    <a:pt x="2296" y="3592"/>
                  </a:lnTo>
                  <a:lnTo>
                    <a:pt x="2260" y="3601"/>
                  </a:lnTo>
                  <a:lnTo>
                    <a:pt x="2221" y="3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DAE5"/>
            </a:solidFill>
            <a:ln w="0">
              <a:solidFill>
                <a:srgbClr val="C6DA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Rectangle 214">
              <a:extLst>
                <a:ext uri="{FF2B5EF4-FFF2-40B4-BE49-F238E27FC236}">
                  <a16:creationId xmlns:a16="http://schemas.microsoft.com/office/drawing/2014/main" id="{78EEA97B-319B-4844-B269-4D7DDE22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665"/>
              <a:ext cx="155" cy="209"/>
            </a:xfrm>
            <a:prstGeom prst="rect">
              <a:avLst/>
            </a:pr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Rectangle 215">
              <a:extLst>
                <a:ext uri="{FF2B5EF4-FFF2-40B4-BE49-F238E27FC236}">
                  <a16:creationId xmlns:a16="http://schemas.microsoft.com/office/drawing/2014/main" id="{A9F111A7-3AE6-424C-8498-63537213E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683"/>
              <a:ext cx="329" cy="17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Rectangle 216">
              <a:extLst>
                <a:ext uri="{FF2B5EF4-FFF2-40B4-BE49-F238E27FC236}">
                  <a16:creationId xmlns:a16="http://schemas.microsoft.com/office/drawing/2014/main" id="{558E3FC3-2ADD-47FD-9FBF-81A5A3A12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735"/>
              <a:ext cx="329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Rectangle 217">
              <a:extLst>
                <a:ext uri="{FF2B5EF4-FFF2-40B4-BE49-F238E27FC236}">
                  <a16:creationId xmlns:a16="http://schemas.microsoft.com/office/drawing/2014/main" id="{54F2ABC0-55A4-4BBA-9D5E-42213F549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787"/>
              <a:ext cx="329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Rectangle 218">
              <a:extLst>
                <a:ext uri="{FF2B5EF4-FFF2-40B4-BE49-F238E27FC236}">
                  <a16:creationId xmlns:a16="http://schemas.microsoft.com/office/drawing/2014/main" id="{738C96E3-5914-45CF-8856-4C64EF993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839"/>
              <a:ext cx="208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219">
              <a:extLst>
                <a:ext uri="{FF2B5EF4-FFF2-40B4-BE49-F238E27FC236}">
                  <a16:creationId xmlns:a16="http://schemas.microsoft.com/office/drawing/2014/main" id="{F3694047-C329-4B4C-9CB3-0A7B81DBA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" y="1593"/>
              <a:ext cx="24" cy="24"/>
            </a:xfrm>
            <a:custGeom>
              <a:avLst/>
              <a:gdLst>
                <a:gd name="T0" fmla="*/ 50 w 99"/>
                <a:gd name="T1" fmla="*/ 0 h 97"/>
                <a:gd name="T2" fmla="*/ 68 w 99"/>
                <a:gd name="T3" fmla="*/ 3 h 97"/>
                <a:gd name="T4" fmla="*/ 84 w 99"/>
                <a:gd name="T5" fmla="*/ 13 h 97"/>
                <a:gd name="T6" fmla="*/ 95 w 99"/>
                <a:gd name="T7" fmla="*/ 29 h 97"/>
                <a:gd name="T8" fmla="*/ 99 w 99"/>
                <a:gd name="T9" fmla="*/ 49 h 97"/>
                <a:gd name="T10" fmla="*/ 95 w 99"/>
                <a:gd name="T11" fmla="*/ 67 h 97"/>
                <a:gd name="T12" fmla="*/ 84 w 99"/>
                <a:gd name="T13" fmla="*/ 83 h 97"/>
                <a:gd name="T14" fmla="*/ 68 w 99"/>
                <a:gd name="T15" fmla="*/ 93 h 97"/>
                <a:gd name="T16" fmla="*/ 50 w 99"/>
                <a:gd name="T17" fmla="*/ 97 h 97"/>
                <a:gd name="T18" fmla="*/ 31 w 99"/>
                <a:gd name="T19" fmla="*/ 93 h 97"/>
                <a:gd name="T20" fmla="*/ 15 w 99"/>
                <a:gd name="T21" fmla="*/ 83 h 97"/>
                <a:gd name="T22" fmla="*/ 4 w 99"/>
                <a:gd name="T23" fmla="*/ 67 h 97"/>
                <a:gd name="T24" fmla="*/ 0 w 99"/>
                <a:gd name="T25" fmla="*/ 49 h 97"/>
                <a:gd name="T26" fmla="*/ 4 w 99"/>
                <a:gd name="T27" fmla="*/ 29 h 97"/>
                <a:gd name="T28" fmla="*/ 15 w 99"/>
                <a:gd name="T29" fmla="*/ 13 h 97"/>
                <a:gd name="T30" fmla="*/ 31 w 99"/>
                <a:gd name="T31" fmla="*/ 3 h 97"/>
                <a:gd name="T32" fmla="*/ 50 w 99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97">
                  <a:moveTo>
                    <a:pt x="50" y="0"/>
                  </a:moveTo>
                  <a:lnTo>
                    <a:pt x="68" y="3"/>
                  </a:lnTo>
                  <a:lnTo>
                    <a:pt x="84" y="13"/>
                  </a:lnTo>
                  <a:lnTo>
                    <a:pt x="95" y="29"/>
                  </a:lnTo>
                  <a:lnTo>
                    <a:pt x="99" y="49"/>
                  </a:lnTo>
                  <a:lnTo>
                    <a:pt x="95" y="67"/>
                  </a:lnTo>
                  <a:lnTo>
                    <a:pt x="84" y="83"/>
                  </a:lnTo>
                  <a:lnTo>
                    <a:pt x="68" y="93"/>
                  </a:lnTo>
                  <a:lnTo>
                    <a:pt x="50" y="97"/>
                  </a:lnTo>
                  <a:lnTo>
                    <a:pt x="31" y="93"/>
                  </a:lnTo>
                  <a:lnTo>
                    <a:pt x="15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5" y="13"/>
                  </a:lnTo>
                  <a:lnTo>
                    <a:pt x="31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220">
              <a:extLst>
                <a:ext uri="{FF2B5EF4-FFF2-40B4-BE49-F238E27FC236}">
                  <a16:creationId xmlns:a16="http://schemas.microsoft.com/office/drawing/2014/main" id="{CAAAA681-8C5B-4631-8B35-53CCE7BCB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" y="1593"/>
              <a:ext cx="25" cy="24"/>
            </a:xfrm>
            <a:custGeom>
              <a:avLst/>
              <a:gdLst>
                <a:gd name="T0" fmla="*/ 50 w 98"/>
                <a:gd name="T1" fmla="*/ 0 h 97"/>
                <a:gd name="T2" fmla="*/ 68 w 98"/>
                <a:gd name="T3" fmla="*/ 3 h 97"/>
                <a:gd name="T4" fmla="*/ 84 w 98"/>
                <a:gd name="T5" fmla="*/ 13 h 97"/>
                <a:gd name="T6" fmla="*/ 94 w 98"/>
                <a:gd name="T7" fmla="*/ 29 h 97"/>
                <a:gd name="T8" fmla="*/ 98 w 98"/>
                <a:gd name="T9" fmla="*/ 49 h 97"/>
                <a:gd name="T10" fmla="*/ 94 w 98"/>
                <a:gd name="T11" fmla="*/ 67 h 97"/>
                <a:gd name="T12" fmla="*/ 84 w 98"/>
                <a:gd name="T13" fmla="*/ 83 h 97"/>
                <a:gd name="T14" fmla="*/ 68 w 98"/>
                <a:gd name="T15" fmla="*/ 93 h 97"/>
                <a:gd name="T16" fmla="*/ 50 w 98"/>
                <a:gd name="T17" fmla="*/ 97 h 97"/>
                <a:gd name="T18" fmla="*/ 30 w 98"/>
                <a:gd name="T19" fmla="*/ 93 h 97"/>
                <a:gd name="T20" fmla="*/ 14 w 98"/>
                <a:gd name="T21" fmla="*/ 83 h 97"/>
                <a:gd name="T22" fmla="*/ 4 w 98"/>
                <a:gd name="T23" fmla="*/ 67 h 97"/>
                <a:gd name="T24" fmla="*/ 0 w 98"/>
                <a:gd name="T25" fmla="*/ 49 h 97"/>
                <a:gd name="T26" fmla="*/ 4 w 98"/>
                <a:gd name="T27" fmla="*/ 29 h 97"/>
                <a:gd name="T28" fmla="*/ 14 w 98"/>
                <a:gd name="T29" fmla="*/ 13 h 97"/>
                <a:gd name="T30" fmla="*/ 30 w 98"/>
                <a:gd name="T31" fmla="*/ 3 h 97"/>
                <a:gd name="T32" fmla="*/ 50 w 98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97">
                  <a:moveTo>
                    <a:pt x="50" y="0"/>
                  </a:moveTo>
                  <a:lnTo>
                    <a:pt x="68" y="3"/>
                  </a:lnTo>
                  <a:lnTo>
                    <a:pt x="84" y="13"/>
                  </a:lnTo>
                  <a:lnTo>
                    <a:pt x="94" y="29"/>
                  </a:lnTo>
                  <a:lnTo>
                    <a:pt x="98" y="49"/>
                  </a:lnTo>
                  <a:lnTo>
                    <a:pt x="94" y="67"/>
                  </a:lnTo>
                  <a:lnTo>
                    <a:pt x="84" y="83"/>
                  </a:lnTo>
                  <a:lnTo>
                    <a:pt x="68" y="93"/>
                  </a:lnTo>
                  <a:lnTo>
                    <a:pt x="50" y="97"/>
                  </a:lnTo>
                  <a:lnTo>
                    <a:pt x="30" y="93"/>
                  </a:lnTo>
                  <a:lnTo>
                    <a:pt x="14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4" y="13"/>
                  </a:lnTo>
                  <a:lnTo>
                    <a:pt x="30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221">
              <a:extLst>
                <a:ext uri="{FF2B5EF4-FFF2-40B4-BE49-F238E27FC236}">
                  <a16:creationId xmlns:a16="http://schemas.microsoft.com/office/drawing/2014/main" id="{04079118-480E-4B3B-977E-9A7B81B1E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593"/>
              <a:ext cx="24" cy="24"/>
            </a:xfrm>
            <a:custGeom>
              <a:avLst/>
              <a:gdLst>
                <a:gd name="T0" fmla="*/ 48 w 98"/>
                <a:gd name="T1" fmla="*/ 0 h 97"/>
                <a:gd name="T2" fmla="*/ 68 w 98"/>
                <a:gd name="T3" fmla="*/ 3 h 97"/>
                <a:gd name="T4" fmla="*/ 83 w 98"/>
                <a:gd name="T5" fmla="*/ 13 h 97"/>
                <a:gd name="T6" fmla="*/ 94 w 98"/>
                <a:gd name="T7" fmla="*/ 29 h 97"/>
                <a:gd name="T8" fmla="*/ 98 w 98"/>
                <a:gd name="T9" fmla="*/ 49 h 97"/>
                <a:gd name="T10" fmla="*/ 94 w 98"/>
                <a:gd name="T11" fmla="*/ 67 h 97"/>
                <a:gd name="T12" fmla="*/ 83 w 98"/>
                <a:gd name="T13" fmla="*/ 83 h 97"/>
                <a:gd name="T14" fmla="*/ 68 w 98"/>
                <a:gd name="T15" fmla="*/ 93 h 97"/>
                <a:gd name="T16" fmla="*/ 48 w 98"/>
                <a:gd name="T17" fmla="*/ 97 h 97"/>
                <a:gd name="T18" fmla="*/ 30 w 98"/>
                <a:gd name="T19" fmla="*/ 93 h 97"/>
                <a:gd name="T20" fmla="*/ 14 w 98"/>
                <a:gd name="T21" fmla="*/ 83 h 97"/>
                <a:gd name="T22" fmla="*/ 4 w 98"/>
                <a:gd name="T23" fmla="*/ 67 h 97"/>
                <a:gd name="T24" fmla="*/ 0 w 98"/>
                <a:gd name="T25" fmla="*/ 49 h 97"/>
                <a:gd name="T26" fmla="*/ 4 w 98"/>
                <a:gd name="T27" fmla="*/ 29 h 97"/>
                <a:gd name="T28" fmla="*/ 14 w 98"/>
                <a:gd name="T29" fmla="*/ 13 h 97"/>
                <a:gd name="T30" fmla="*/ 30 w 98"/>
                <a:gd name="T31" fmla="*/ 3 h 97"/>
                <a:gd name="T32" fmla="*/ 48 w 98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97">
                  <a:moveTo>
                    <a:pt x="48" y="0"/>
                  </a:moveTo>
                  <a:lnTo>
                    <a:pt x="68" y="3"/>
                  </a:lnTo>
                  <a:lnTo>
                    <a:pt x="83" y="13"/>
                  </a:lnTo>
                  <a:lnTo>
                    <a:pt x="94" y="29"/>
                  </a:lnTo>
                  <a:lnTo>
                    <a:pt x="98" y="49"/>
                  </a:lnTo>
                  <a:lnTo>
                    <a:pt x="94" y="67"/>
                  </a:lnTo>
                  <a:lnTo>
                    <a:pt x="83" y="83"/>
                  </a:lnTo>
                  <a:lnTo>
                    <a:pt x="68" y="93"/>
                  </a:lnTo>
                  <a:lnTo>
                    <a:pt x="48" y="97"/>
                  </a:lnTo>
                  <a:lnTo>
                    <a:pt x="30" y="93"/>
                  </a:lnTo>
                  <a:lnTo>
                    <a:pt x="14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4" y="13"/>
                  </a:lnTo>
                  <a:lnTo>
                    <a:pt x="30" y="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Rectangle 222">
              <a:extLst>
                <a:ext uri="{FF2B5EF4-FFF2-40B4-BE49-F238E27FC236}">
                  <a16:creationId xmlns:a16="http://schemas.microsoft.com/office/drawing/2014/main" id="{46BCDE26-E1EE-4ABF-862A-8DEFA1F73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943"/>
              <a:ext cx="519" cy="105"/>
            </a:xfrm>
            <a:prstGeom prst="rect">
              <a:avLst/>
            </a:prstGeom>
            <a:solidFill>
              <a:srgbClr val="23C181"/>
            </a:solidFill>
            <a:ln w="0">
              <a:solidFill>
                <a:srgbClr val="23C1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Rectangle 223">
              <a:extLst>
                <a:ext uri="{FF2B5EF4-FFF2-40B4-BE49-F238E27FC236}">
                  <a16:creationId xmlns:a16="http://schemas.microsoft.com/office/drawing/2014/main" id="{F720911D-20AE-4B1C-B86A-F7C567B24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2100"/>
              <a:ext cx="69" cy="260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Rectangle 224">
              <a:extLst>
                <a:ext uri="{FF2B5EF4-FFF2-40B4-BE49-F238E27FC236}">
                  <a16:creationId xmlns:a16="http://schemas.microsoft.com/office/drawing/2014/main" id="{775F2F0E-AF77-454B-B0D1-25670451F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2152"/>
              <a:ext cx="52" cy="208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Rectangle 225">
              <a:extLst>
                <a:ext uri="{FF2B5EF4-FFF2-40B4-BE49-F238E27FC236}">
                  <a16:creationId xmlns:a16="http://schemas.microsoft.com/office/drawing/2014/main" id="{248DE6A7-0351-4737-8B25-7414EB3D3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2221"/>
              <a:ext cx="69" cy="139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Rectangle 226">
              <a:extLst>
                <a:ext uri="{FF2B5EF4-FFF2-40B4-BE49-F238E27FC236}">
                  <a16:creationId xmlns:a16="http://schemas.microsoft.com/office/drawing/2014/main" id="{9BA97601-127C-4077-B637-D5CED9FD2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" y="2186"/>
              <a:ext cx="52" cy="174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Rectangle 227">
              <a:extLst>
                <a:ext uri="{FF2B5EF4-FFF2-40B4-BE49-F238E27FC236}">
                  <a16:creationId xmlns:a16="http://schemas.microsoft.com/office/drawing/2014/main" id="{379976BB-F308-4BD2-B1AD-283283649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" y="2256"/>
              <a:ext cx="69" cy="104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228">
              <a:extLst>
                <a:ext uri="{FF2B5EF4-FFF2-40B4-BE49-F238E27FC236}">
                  <a16:creationId xmlns:a16="http://schemas.microsoft.com/office/drawing/2014/main" id="{099A6ECF-A0B3-4F36-B727-55E172433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2461"/>
              <a:ext cx="55" cy="56"/>
            </a:xfrm>
            <a:custGeom>
              <a:avLst/>
              <a:gdLst>
                <a:gd name="T0" fmla="*/ 111 w 221"/>
                <a:gd name="T1" fmla="*/ 0 h 223"/>
                <a:gd name="T2" fmla="*/ 139 w 221"/>
                <a:gd name="T3" fmla="*/ 4 h 223"/>
                <a:gd name="T4" fmla="*/ 166 w 221"/>
                <a:gd name="T5" fmla="*/ 15 h 223"/>
                <a:gd name="T6" fmla="*/ 189 w 221"/>
                <a:gd name="T7" fmla="*/ 33 h 223"/>
                <a:gd name="T8" fmla="*/ 206 w 221"/>
                <a:gd name="T9" fmla="*/ 55 h 223"/>
                <a:gd name="T10" fmla="*/ 217 w 221"/>
                <a:gd name="T11" fmla="*/ 81 h 223"/>
                <a:gd name="T12" fmla="*/ 221 w 221"/>
                <a:gd name="T13" fmla="*/ 111 h 223"/>
                <a:gd name="T14" fmla="*/ 217 w 221"/>
                <a:gd name="T15" fmla="*/ 140 h 223"/>
                <a:gd name="T16" fmla="*/ 206 w 221"/>
                <a:gd name="T17" fmla="*/ 168 h 223"/>
                <a:gd name="T18" fmla="*/ 189 w 221"/>
                <a:gd name="T19" fmla="*/ 190 h 223"/>
                <a:gd name="T20" fmla="*/ 166 w 221"/>
                <a:gd name="T21" fmla="*/ 207 h 223"/>
                <a:gd name="T22" fmla="*/ 139 w 221"/>
                <a:gd name="T23" fmla="*/ 219 h 223"/>
                <a:gd name="T24" fmla="*/ 111 w 221"/>
                <a:gd name="T25" fmla="*/ 223 h 223"/>
                <a:gd name="T26" fmla="*/ 81 w 221"/>
                <a:gd name="T27" fmla="*/ 219 h 223"/>
                <a:gd name="T28" fmla="*/ 55 w 221"/>
                <a:gd name="T29" fmla="*/ 207 h 223"/>
                <a:gd name="T30" fmla="*/ 31 w 221"/>
                <a:gd name="T31" fmla="*/ 190 h 223"/>
                <a:gd name="T32" fmla="*/ 14 w 221"/>
                <a:gd name="T33" fmla="*/ 168 h 223"/>
                <a:gd name="T34" fmla="*/ 4 w 221"/>
                <a:gd name="T35" fmla="*/ 140 h 223"/>
                <a:gd name="T36" fmla="*/ 0 w 221"/>
                <a:gd name="T37" fmla="*/ 111 h 223"/>
                <a:gd name="T38" fmla="*/ 4 w 221"/>
                <a:gd name="T39" fmla="*/ 81 h 223"/>
                <a:gd name="T40" fmla="*/ 14 w 221"/>
                <a:gd name="T41" fmla="*/ 55 h 223"/>
                <a:gd name="T42" fmla="*/ 31 w 221"/>
                <a:gd name="T43" fmla="*/ 33 h 223"/>
                <a:gd name="T44" fmla="*/ 55 w 221"/>
                <a:gd name="T45" fmla="*/ 15 h 223"/>
                <a:gd name="T46" fmla="*/ 81 w 221"/>
                <a:gd name="T47" fmla="*/ 4 h 223"/>
                <a:gd name="T48" fmla="*/ 111 w 221"/>
                <a:gd name="T4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1" h="223">
                  <a:moveTo>
                    <a:pt x="111" y="0"/>
                  </a:moveTo>
                  <a:lnTo>
                    <a:pt x="139" y="4"/>
                  </a:lnTo>
                  <a:lnTo>
                    <a:pt x="166" y="15"/>
                  </a:lnTo>
                  <a:lnTo>
                    <a:pt x="189" y="33"/>
                  </a:lnTo>
                  <a:lnTo>
                    <a:pt x="206" y="55"/>
                  </a:lnTo>
                  <a:lnTo>
                    <a:pt x="217" y="81"/>
                  </a:lnTo>
                  <a:lnTo>
                    <a:pt x="221" y="111"/>
                  </a:lnTo>
                  <a:lnTo>
                    <a:pt x="217" y="140"/>
                  </a:lnTo>
                  <a:lnTo>
                    <a:pt x="206" y="168"/>
                  </a:lnTo>
                  <a:lnTo>
                    <a:pt x="189" y="190"/>
                  </a:lnTo>
                  <a:lnTo>
                    <a:pt x="166" y="207"/>
                  </a:lnTo>
                  <a:lnTo>
                    <a:pt x="139" y="219"/>
                  </a:lnTo>
                  <a:lnTo>
                    <a:pt x="111" y="223"/>
                  </a:lnTo>
                  <a:lnTo>
                    <a:pt x="81" y="219"/>
                  </a:lnTo>
                  <a:lnTo>
                    <a:pt x="55" y="207"/>
                  </a:lnTo>
                  <a:lnTo>
                    <a:pt x="31" y="190"/>
                  </a:lnTo>
                  <a:lnTo>
                    <a:pt x="14" y="168"/>
                  </a:lnTo>
                  <a:lnTo>
                    <a:pt x="4" y="140"/>
                  </a:lnTo>
                  <a:lnTo>
                    <a:pt x="0" y="111"/>
                  </a:lnTo>
                  <a:lnTo>
                    <a:pt x="4" y="81"/>
                  </a:lnTo>
                  <a:lnTo>
                    <a:pt x="14" y="55"/>
                  </a:lnTo>
                  <a:lnTo>
                    <a:pt x="31" y="33"/>
                  </a:lnTo>
                  <a:lnTo>
                    <a:pt x="55" y="15"/>
                  </a:lnTo>
                  <a:lnTo>
                    <a:pt x="81" y="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7" name="Group 39">
            <a:extLst>
              <a:ext uri="{FF2B5EF4-FFF2-40B4-BE49-F238E27FC236}">
                <a16:creationId xmlns:a16="http://schemas.microsoft.com/office/drawing/2014/main" id="{159833F2-9FF8-47BD-A72A-60A2E09CF2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0195" y="4513986"/>
            <a:ext cx="363457" cy="630468"/>
            <a:chOff x="1761" y="136"/>
            <a:chExt cx="594" cy="1041"/>
          </a:xfrm>
        </p:grpSpPr>
        <p:sp>
          <p:nvSpPr>
            <p:cNvPr id="98" name="AutoShape 38">
              <a:extLst>
                <a:ext uri="{FF2B5EF4-FFF2-40B4-BE49-F238E27FC236}">
                  <a16:creationId xmlns:a16="http://schemas.microsoft.com/office/drawing/2014/main" id="{39A4D4A0-D3FB-466C-A87A-FA4374A9729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63" y="136"/>
              <a:ext cx="592" cy="1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41">
              <a:extLst>
                <a:ext uri="{FF2B5EF4-FFF2-40B4-BE49-F238E27FC236}">
                  <a16:creationId xmlns:a16="http://schemas.microsoft.com/office/drawing/2014/main" id="{ED1C6637-E99A-4D3B-93D0-0F8B14A4B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" y="136"/>
              <a:ext cx="593" cy="1041"/>
            </a:xfrm>
            <a:custGeom>
              <a:avLst/>
              <a:gdLst>
                <a:gd name="T0" fmla="*/ 202 w 2364"/>
                <a:gd name="T1" fmla="*/ 0 h 4164"/>
                <a:gd name="T2" fmla="*/ 2163 w 2364"/>
                <a:gd name="T3" fmla="*/ 0 h 4164"/>
                <a:gd name="T4" fmla="*/ 2197 w 2364"/>
                <a:gd name="T5" fmla="*/ 1 h 4164"/>
                <a:gd name="T6" fmla="*/ 2229 w 2364"/>
                <a:gd name="T7" fmla="*/ 8 h 4164"/>
                <a:gd name="T8" fmla="*/ 2258 w 2364"/>
                <a:gd name="T9" fmla="*/ 16 h 4164"/>
                <a:gd name="T10" fmla="*/ 2284 w 2364"/>
                <a:gd name="T11" fmla="*/ 29 h 4164"/>
                <a:gd name="T12" fmla="*/ 2308 w 2364"/>
                <a:gd name="T13" fmla="*/ 45 h 4164"/>
                <a:gd name="T14" fmla="*/ 2327 w 2364"/>
                <a:gd name="T15" fmla="*/ 66 h 4164"/>
                <a:gd name="T16" fmla="*/ 2344 w 2364"/>
                <a:gd name="T17" fmla="*/ 90 h 4164"/>
                <a:gd name="T18" fmla="*/ 2355 w 2364"/>
                <a:gd name="T19" fmla="*/ 116 h 4164"/>
                <a:gd name="T20" fmla="*/ 2361 w 2364"/>
                <a:gd name="T21" fmla="*/ 146 h 4164"/>
                <a:gd name="T22" fmla="*/ 2364 w 2364"/>
                <a:gd name="T23" fmla="*/ 180 h 4164"/>
                <a:gd name="T24" fmla="*/ 2364 w 2364"/>
                <a:gd name="T25" fmla="*/ 3984 h 4164"/>
                <a:gd name="T26" fmla="*/ 2361 w 2364"/>
                <a:gd name="T27" fmla="*/ 4018 h 4164"/>
                <a:gd name="T28" fmla="*/ 2355 w 2364"/>
                <a:gd name="T29" fmla="*/ 4048 h 4164"/>
                <a:gd name="T30" fmla="*/ 2344 w 2364"/>
                <a:gd name="T31" fmla="*/ 4074 h 4164"/>
                <a:gd name="T32" fmla="*/ 2327 w 2364"/>
                <a:gd name="T33" fmla="*/ 4098 h 4164"/>
                <a:gd name="T34" fmla="*/ 2308 w 2364"/>
                <a:gd name="T35" fmla="*/ 4119 h 4164"/>
                <a:gd name="T36" fmla="*/ 2284 w 2364"/>
                <a:gd name="T37" fmla="*/ 4135 h 4164"/>
                <a:gd name="T38" fmla="*/ 2258 w 2364"/>
                <a:gd name="T39" fmla="*/ 4148 h 4164"/>
                <a:gd name="T40" fmla="*/ 2229 w 2364"/>
                <a:gd name="T41" fmla="*/ 4156 h 4164"/>
                <a:gd name="T42" fmla="*/ 2197 w 2364"/>
                <a:gd name="T43" fmla="*/ 4163 h 4164"/>
                <a:gd name="T44" fmla="*/ 2163 w 2364"/>
                <a:gd name="T45" fmla="*/ 4164 h 4164"/>
                <a:gd name="T46" fmla="*/ 202 w 2364"/>
                <a:gd name="T47" fmla="*/ 4164 h 4164"/>
                <a:gd name="T48" fmla="*/ 168 w 2364"/>
                <a:gd name="T49" fmla="*/ 4163 h 4164"/>
                <a:gd name="T50" fmla="*/ 135 w 2364"/>
                <a:gd name="T51" fmla="*/ 4156 h 4164"/>
                <a:gd name="T52" fmla="*/ 106 w 2364"/>
                <a:gd name="T53" fmla="*/ 4148 h 4164"/>
                <a:gd name="T54" fmla="*/ 79 w 2364"/>
                <a:gd name="T55" fmla="*/ 4135 h 4164"/>
                <a:gd name="T56" fmla="*/ 57 w 2364"/>
                <a:gd name="T57" fmla="*/ 4119 h 4164"/>
                <a:gd name="T58" fmla="*/ 36 w 2364"/>
                <a:gd name="T59" fmla="*/ 4098 h 4164"/>
                <a:gd name="T60" fmla="*/ 21 w 2364"/>
                <a:gd name="T61" fmla="*/ 4074 h 4164"/>
                <a:gd name="T62" fmla="*/ 10 w 2364"/>
                <a:gd name="T63" fmla="*/ 4048 h 4164"/>
                <a:gd name="T64" fmla="*/ 2 w 2364"/>
                <a:gd name="T65" fmla="*/ 4018 h 4164"/>
                <a:gd name="T66" fmla="*/ 0 w 2364"/>
                <a:gd name="T67" fmla="*/ 3984 h 4164"/>
                <a:gd name="T68" fmla="*/ 0 w 2364"/>
                <a:gd name="T69" fmla="*/ 180 h 4164"/>
                <a:gd name="T70" fmla="*/ 2 w 2364"/>
                <a:gd name="T71" fmla="*/ 146 h 4164"/>
                <a:gd name="T72" fmla="*/ 10 w 2364"/>
                <a:gd name="T73" fmla="*/ 116 h 4164"/>
                <a:gd name="T74" fmla="*/ 21 w 2364"/>
                <a:gd name="T75" fmla="*/ 90 h 4164"/>
                <a:gd name="T76" fmla="*/ 36 w 2364"/>
                <a:gd name="T77" fmla="*/ 66 h 4164"/>
                <a:gd name="T78" fmla="*/ 57 w 2364"/>
                <a:gd name="T79" fmla="*/ 45 h 4164"/>
                <a:gd name="T80" fmla="*/ 79 w 2364"/>
                <a:gd name="T81" fmla="*/ 29 h 4164"/>
                <a:gd name="T82" fmla="*/ 106 w 2364"/>
                <a:gd name="T83" fmla="*/ 16 h 4164"/>
                <a:gd name="T84" fmla="*/ 135 w 2364"/>
                <a:gd name="T85" fmla="*/ 8 h 4164"/>
                <a:gd name="T86" fmla="*/ 168 w 2364"/>
                <a:gd name="T87" fmla="*/ 1 h 4164"/>
                <a:gd name="T88" fmla="*/ 202 w 2364"/>
                <a:gd name="T89" fmla="*/ 0 h 4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64" h="4164">
                  <a:moveTo>
                    <a:pt x="202" y="0"/>
                  </a:moveTo>
                  <a:lnTo>
                    <a:pt x="2163" y="0"/>
                  </a:lnTo>
                  <a:lnTo>
                    <a:pt x="2197" y="1"/>
                  </a:lnTo>
                  <a:lnTo>
                    <a:pt x="2229" y="8"/>
                  </a:lnTo>
                  <a:lnTo>
                    <a:pt x="2258" y="16"/>
                  </a:lnTo>
                  <a:lnTo>
                    <a:pt x="2284" y="29"/>
                  </a:lnTo>
                  <a:lnTo>
                    <a:pt x="2308" y="45"/>
                  </a:lnTo>
                  <a:lnTo>
                    <a:pt x="2327" y="66"/>
                  </a:lnTo>
                  <a:lnTo>
                    <a:pt x="2344" y="90"/>
                  </a:lnTo>
                  <a:lnTo>
                    <a:pt x="2355" y="116"/>
                  </a:lnTo>
                  <a:lnTo>
                    <a:pt x="2361" y="146"/>
                  </a:lnTo>
                  <a:lnTo>
                    <a:pt x="2364" y="180"/>
                  </a:lnTo>
                  <a:lnTo>
                    <a:pt x="2364" y="3984"/>
                  </a:lnTo>
                  <a:lnTo>
                    <a:pt x="2361" y="4018"/>
                  </a:lnTo>
                  <a:lnTo>
                    <a:pt x="2355" y="4048"/>
                  </a:lnTo>
                  <a:lnTo>
                    <a:pt x="2344" y="4074"/>
                  </a:lnTo>
                  <a:lnTo>
                    <a:pt x="2327" y="4098"/>
                  </a:lnTo>
                  <a:lnTo>
                    <a:pt x="2308" y="4119"/>
                  </a:lnTo>
                  <a:lnTo>
                    <a:pt x="2284" y="4135"/>
                  </a:lnTo>
                  <a:lnTo>
                    <a:pt x="2258" y="4148"/>
                  </a:lnTo>
                  <a:lnTo>
                    <a:pt x="2229" y="4156"/>
                  </a:lnTo>
                  <a:lnTo>
                    <a:pt x="2197" y="4163"/>
                  </a:lnTo>
                  <a:lnTo>
                    <a:pt x="2163" y="4164"/>
                  </a:lnTo>
                  <a:lnTo>
                    <a:pt x="202" y="4164"/>
                  </a:lnTo>
                  <a:lnTo>
                    <a:pt x="168" y="4163"/>
                  </a:lnTo>
                  <a:lnTo>
                    <a:pt x="135" y="4156"/>
                  </a:lnTo>
                  <a:lnTo>
                    <a:pt x="106" y="4148"/>
                  </a:lnTo>
                  <a:lnTo>
                    <a:pt x="79" y="4135"/>
                  </a:lnTo>
                  <a:lnTo>
                    <a:pt x="57" y="4119"/>
                  </a:lnTo>
                  <a:lnTo>
                    <a:pt x="36" y="4098"/>
                  </a:lnTo>
                  <a:lnTo>
                    <a:pt x="21" y="4074"/>
                  </a:lnTo>
                  <a:lnTo>
                    <a:pt x="10" y="4048"/>
                  </a:lnTo>
                  <a:lnTo>
                    <a:pt x="2" y="4018"/>
                  </a:lnTo>
                  <a:lnTo>
                    <a:pt x="0" y="3984"/>
                  </a:lnTo>
                  <a:lnTo>
                    <a:pt x="0" y="180"/>
                  </a:lnTo>
                  <a:lnTo>
                    <a:pt x="2" y="146"/>
                  </a:lnTo>
                  <a:lnTo>
                    <a:pt x="10" y="116"/>
                  </a:lnTo>
                  <a:lnTo>
                    <a:pt x="21" y="90"/>
                  </a:lnTo>
                  <a:lnTo>
                    <a:pt x="36" y="66"/>
                  </a:lnTo>
                  <a:lnTo>
                    <a:pt x="57" y="45"/>
                  </a:lnTo>
                  <a:lnTo>
                    <a:pt x="79" y="29"/>
                  </a:lnTo>
                  <a:lnTo>
                    <a:pt x="106" y="16"/>
                  </a:lnTo>
                  <a:lnTo>
                    <a:pt x="135" y="8"/>
                  </a:lnTo>
                  <a:lnTo>
                    <a:pt x="168" y="1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E6F0F4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42">
              <a:extLst>
                <a:ext uri="{FF2B5EF4-FFF2-40B4-BE49-F238E27FC236}">
                  <a16:creationId xmlns:a16="http://schemas.microsoft.com/office/drawing/2014/main" id="{B0A74C2D-6530-4474-81FE-2AC215D93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" y="136"/>
              <a:ext cx="539" cy="1039"/>
            </a:xfrm>
            <a:custGeom>
              <a:avLst/>
              <a:gdLst>
                <a:gd name="T0" fmla="*/ 0 w 2156"/>
                <a:gd name="T1" fmla="*/ 0 h 4156"/>
                <a:gd name="T2" fmla="*/ 1955 w 2156"/>
                <a:gd name="T3" fmla="*/ 0 h 4156"/>
                <a:gd name="T4" fmla="*/ 1989 w 2156"/>
                <a:gd name="T5" fmla="*/ 1 h 4156"/>
                <a:gd name="T6" fmla="*/ 2021 w 2156"/>
                <a:gd name="T7" fmla="*/ 8 h 4156"/>
                <a:gd name="T8" fmla="*/ 2050 w 2156"/>
                <a:gd name="T9" fmla="*/ 16 h 4156"/>
                <a:gd name="T10" fmla="*/ 2076 w 2156"/>
                <a:gd name="T11" fmla="*/ 29 h 4156"/>
                <a:gd name="T12" fmla="*/ 2100 w 2156"/>
                <a:gd name="T13" fmla="*/ 45 h 4156"/>
                <a:gd name="T14" fmla="*/ 2119 w 2156"/>
                <a:gd name="T15" fmla="*/ 66 h 4156"/>
                <a:gd name="T16" fmla="*/ 2136 w 2156"/>
                <a:gd name="T17" fmla="*/ 90 h 4156"/>
                <a:gd name="T18" fmla="*/ 2147 w 2156"/>
                <a:gd name="T19" fmla="*/ 116 h 4156"/>
                <a:gd name="T20" fmla="*/ 2153 w 2156"/>
                <a:gd name="T21" fmla="*/ 146 h 4156"/>
                <a:gd name="T22" fmla="*/ 2156 w 2156"/>
                <a:gd name="T23" fmla="*/ 180 h 4156"/>
                <a:gd name="T24" fmla="*/ 2156 w 2156"/>
                <a:gd name="T25" fmla="*/ 3976 h 4156"/>
                <a:gd name="T26" fmla="*/ 2153 w 2156"/>
                <a:gd name="T27" fmla="*/ 4010 h 4156"/>
                <a:gd name="T28" fmla="*/ 2147 w 2156"/>
                <a:gd name="T29" fmla="*/ 4040 h 4156"/>
                <a:gd name="T30" fmla="*/ 2136 w 2156"/>
                <a:gd name="T31" fmla="*/ 4068 h 4156"/>
                <a:gd name="T32" fmla="*/ 2119 w 2156"/>
                <a:gd name="T33" fmla="*/ 4091 h 4156"/>
                <a:gd name="T34" fmla="*/ 2100 w 2156"/>
                <a:gd name="T35" fmla="*/ 4111 h 4156"/>
                <a:gd name="T36" fmla="*/ 2076 w 2156"/>
                <a:gd name="T37" fmla="*/ 4127 h 4156"/>
                <a:gd name="T38" fmla="*/ 2050 w 2156"/>
                <a:gd name="T39" fmla="*/ 4140 h 4156"/>
                <a:gd name="T40" fmla="*/ 2021 w 2156"/>
                <a:gd name="T41" fmla="*/ 4150 h 4156"/>
                <a:gd name="T42" fmla="*/ 1989 w 2156"/>
                <a:gd name="T43" fmla="*/ 4155 h 4156"/>
                <a:gd name="T44" fmla="*/ 1955 w 2156"/>
                <a:gd name="T45" fmla="*/ 4156 h 4156"/>
                <a:gd name="T46" fmla="*/ 0 w 2156"/>
                <a:gd name="T47" fmla="*/ 4156 h 4156"/>
                <a:gd name="T48" fmla="*/ 0 w 2156"/>
                <a:gd name="T49" fmla="*/ 0 h 4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6" h="4156">
                  <a:moveTo>
                    <a:pt x="0" y="0"/>
                  </a:moveTo>
                  <a:lnTo>
                    <a:pt x="1955" y="0"/>
                  </a:lnTo>
                  <a:lnTo>
                    <a:pt x="1989" y="1"/>
                  </a:lnTo>
                  <a:lnTo>
                    <a:pt x="2021" y="8"/>
                  </a:lnTo>
                  <a:lnTo>
                    <a:pt x="2050" y="16"/>
                  </a:lnTo>
                  <a:lnTo>
                    <a:pt x="2076" y="29"/>
                  </a:lnTo>
                  <a:lnTo>
                    <a:pt x="2100" y="45"/>
                  </a:lnTo>
                  <a:lnTo>
                    <a:pt x="2119" y="66"/>
                  </a:lnTo>
                  <a:lnTo>
                    <a:pt x="2136" y="90"/>
                  </a:lnTo>
                  <a:lnTo>
                    <a:pt x="2147" y="116"/>
                  </a:lnTo>
                  <a:lnTo>
                    <a:pt x="2153" y="146"/>
                  </a:lnTo>
                  <a:lnTo>
                    <a:pt x="2156" y="180"/>
                  </a:lnTo>
                  <a:lnTo>
                    <a:pt x="2156" y="3976"/>
                  </a:lnTo>
                  <a:lnTo>
                    <a:pt x="2153" y="4010"/>
                  </a:lnTo>
                  <a:lnTo>
                    <a:pt x="2147" y="4040"/>
                  </a:lnTo>
                  <a:lnTo>
                    <a:pt x="2136" y="4068"/>
                  </a:lnTo>
                  <a:lnTo>
                    <a:pt x="2119" y="4091"/>
                  </a:lnTo>
                  <a:lnTo>
                    <a:pt x="2100" y="4111"/>
                  </a:lnTo>
                  <a:lnTo>
                    <a:pt x="2076" y="4127"/>
                  </a:lnTo>
                  <a:lnTo>
                    <a:pt x="2050" y="4140"/>
                  </a:lnTo>
                  <a:lnTo>
                    <a:pt x="2021" y="4150"/>
                  </a:lnTo>
                  <a:lnTo>
                    <a:pt x="1989" y="4155"/>
                  </a:lnTo>
                  <a:lnTo>
                    <a:pt x="1955" y="4156"/>
                  </a:lnTo>
                  <a:lnTo>
                    <a:pt x="0" y="4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F0F4"/>
            </a:solidFill>
            <a:ln w="0">
              <a:solidFill>
                <a:srgbClr val="E6F0F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Rectangle 43">
              <a:extLst>
                <a:ext uri="{FF2B5EF4-FFF2-40B4-BE49-F238E27FC236}">
                  <a16:creationId xmlns:a16="http://schemas.microsoft.com/office/drawing/2014/main" id="{378D1C49-7DC2-47E0-9166-9651AF090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" y="223"/>
              <a:ext cx="591" cy="815"/>
            </a:xfrm>
            <a:prstGeom prst="rect">
              <a:avLst/>
            </a:pr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Freeform 44">
              <a:extLst>
                <a:ext uri="{FF2B5EF4-FFF2-40B4-BE49-F238E27FC236}">
                  <a16:creationId xmlns:a16="http://schemas.microsoft.com/office/drawing/2014/main" id="{B1E8C15C-A8E2-4F1B-9873-503D7DB56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" y="223"/>
              <a:ext cx="591" cy="815"/>
            </a:xfrm>
            <a:custGeom>
              <a:avLst/>
              <a:gdLst>
                <a:gd name="T0" fmla="*/ 0 w 2364"/>
                <a:gd name="T1" fmla="*/ 0 h 3262"/>
                <a:gd name="T2" fmla="*/ 2364 w 2364"/>
                <a:gd name="T3" fmla="*/ 0 h 3262"/>
                <a:gd name="T4" fmla="*/ 2364 w 2364"/>
                <a:gd name="T5" fmla="*/ 3262 h 3262"/>
                <a:gd name="T6" fmla="*/ 0 w 2364"/>
                <a:gd name="T7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4" h="3262">
                  <a:moveTo>
                    <a:pt x="0" y="0"/>
                  </a:moveTo>
                  <a:lnTo>
                    <a:pt x="2364" y="0"/>
                  </a:lnTo>
                  <a:lnTo>
                    <a:pt x="2364" y="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BCC4"/>
            </a:solidFill>
            <a:ln w="0">
              <a:solidFill>
                <a:srgbClr val="95BCC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Rectangle 45">
              <a:extLst>
                <a:ext uri="{FF2B5EF4-FFF2-40B4-BE49-F238E27FC236}">
                  <a16:creationId xmlns:a16="http://schemas.microsoft.com/office/drawing/2014/main" id="{41C1FD7A-626E-4B07-8711-0ECDD2490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223"/>
              <a:ext cx="522" cy="815"/>
            </a:xfrm>
            <a:prstGeom prst="rect">
              <a:avLst/>
            </a:prstGeom>
            <a:solidFill>
              <a:srgbClr val="114A70"/>
            </a:solidFill>
            <a:ln w="0">
              <a:solidFill>
                <a:srgbClr val="114A7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Freeform 46">
              <a:extLst>
                <a:ext uri="{FF2B5EF4-FFF2-40B4-BE49-F238E27FC236}">
                  <a16:creationId xmlns:a16="http://schemas.microsoft.com/office/drawing/2014/main" id="{B423DF95-E01C-4154-A09E-B41EAD1DA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" y="223"/>
              <a:ext cx="522" cy="815"/>
            </a:xfrm>
            <a:custGeom>
              <a:avLst/>
              <a:gdLst>
                <a:gd name="T0" fmla="*/ 0 w 2086"/>
                <a:gd name="T1" fmla="*/ 0 h 3262"/>
                <a:gd name="T2" fmla="*/ 2086 w 2086"/>
                <a:gd name="T3" fmla="*/ 0 h 3262"/>
                <a:gd name="T4" fmla="*/ 2086 w 2086"/>
                <a:gd name="T5" fmla="*/ 3262 h 3262"/>
                <a:gd name="T6" fmla="*/ 0 w 2086"/>
                <a:gd name="T7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6" h="3262">
                  <a:moveTo>
                    <a:pt x="0" y="0"/>
                  </a:moveTo>
                  <a:lnTo>
                    <a:pt x="2086" y="0"/>
                  </a:lnTo>
                  <a:lnTo>
                    <a:pt x="2086" y="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47">
              <a:extLst>
                <a:ext uri="{FF2B5EF4-FFF2-40B4-BE49-F238E27FC236}">
                  <a16:creationId xmlns:a16="http://schemas.microsoft.com/office/drawing/2014/main" id="{CDB79F9E-CE2B-485D-9510-B4630AF20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375"/>
              <a:ext cx="290" cy="403"/>
            </a:xfrm>
            <a:custGeom>
              <a:avLst/>
              <a:gdLst>
                <a:gd name="T0" fmla="*/ 258 w 1162"/>
                <a:gd name="T1" fmla="*/ 0 h 1609"/>
                <a:gd name="T2" fmla="*/ 453 w 1162"/>
                <a:gd name="T3" fmla="*/ 333 h 1609"/>
                <a:gd name="T4" fmla="*/ 423 w 1162"/>
                <a:gd name="T5" fmla="*/ 388 h 1609"/>
                <a:gd name="T6" fmla="*/ 398 w 1162"/>
                <a:gd name="T7" fmla="*/ 446 h 1609"/>
                <a:gd name="T8" fmla="*/ 380 w 1162"/>
                <a:gd name="T9" fmla="*/ 507 h 1609"/>
                <a:gd name="T10" fmla="*/ 368 w 1162"/>
                <a:gd name="T11" fmla="*/ 570 h 1609"/>
                <a:gd name="T12" fmla="*/ 363 w 1162"/>
                <a:gd name="T13" fmla="*/ 633 h 1609"/>
                <a:gd name="T14" fmla="*/ 364 w 1162"/>
                <a:gd name="T15" fmla="*/ 696 h 1609"/>
                <a:gd name="T16" fmla="*/ 372 w 1162"/>
                <a:gd name="T17" fmla="*/ 761 h 1609"/>
                <a:gd name="T18" fmla="*/ 387 w 1162"/>
                <a:gd name="T19" fmla="*/ 822 h 1609"/>
                <a:gd name="T20" fmla="*/ 410 w 1162"/>
                <a:gd name="T21" fmla="*/ 884 h 1609"/>
                <a:gd name="T22" fmla="*/ 439 w 1162"/>
                <a:gd name="T23" fmla="*/ 944 h 1609"/>
                <a:gd name="T24" fmla="*/ 472 w 1162"/>
                <a:gd name="T25" fmla="*/ 997 h 1609"/>
                <a:gd name="T26" fmla="*/ 508 w 1162"/>
                <a:gd name="T27" fmla="*/ 1043 h 1609"/>
                <a:gd name="T28" fmla="*/ 550 w 1162"/>
                <a:gd name="T29" fmla="*/ 1086 h 1609"/>
                <a:gd name="T30" fmla="*/ 594 w 1162"/>
                <a:gd name="T31" fmla="*/ 1124 h 1609"/>
                <a:gd name="T32" fmla="*/ 643 w 1162"/>
                <a:gd name="T33" fmla="*/ 1157 h 1609"/>
                <a:gd name="T34" fmla="*/ 693 w 1162"/>
                <a:gd name="T35" fmla="*/ 1185 h 1609"/>
                <a:gd name="T36" fmla="*/ 745 w 1162"/>
                <a:gd name="T37" fmla="*/ 1209 h 1609"/>
                <a:gd name="T38" fmla="*/ 799 w 1162"/>
                <a:gd name="T39" fmla="*/ 1226 h 1609"/>
                <a:gd name="T40" fmla="*/ 855 w 1162"/>
                <a:gd name="T41" fmla="*/ 1239 h 1609"/>
                <a:gd name="T42" fmla="*/ 911 w 1162"/>
                <a:gd name="T43" fmla="*/ 1246 h 1609"/>
                <a:gd name="T44" fmla="*/ 967 w 1162"/>
                <a:gd name="T45" fmla="*/ 1249 h 1609"/>
                <a:gd name="T46" fmla="*/ 1162 w 1162"/>
                <a:gd name="T47" fmla="*/ 1588 h 1609"/>
                <a:gd name="T48" fmla="*/ 1088 w 1162"/>
                <a:gd name="T49" fmla="*/ 1601 h 1609"/>
                <a:gd name="T50" fmla="*/ 1013 w 1162"/>
                <a:gd name="T51" fmla="*/ 1609 h 1609"/>
                <a:gd name="T52" fmla="*/ 938 w 1162"/>
                <a:gd name="T53" fmla="*/ 1609 h 1609"/>
                <a:gd name="T54" fmla="*/ 864 w 1162"/>
                <a:gd name="T55" fmla="*/ 1605 h 1609"/>
                <a:gd name="T56" fmla="*/ 790 w 1162"/>
                <a:gd name="T57" fmla="*/ 1593 h 1609"/>
                <a:gd name="T58" fmla="*/ 717 w 1162"/>
                <a:gd name="T59" fmla="*/ 1577 h 1609"/>
                <a:gd name="T60" fmla="*/ 646 w 1162"/>
                <a:gd name="T61" fmla="*/ 1556 h 1609"/>
                <a:gd name="T62" fmla="*/ 577 w 1162"/>
                <a:gd name="T63" fmla="*/ 1528 h 1609"/>
                <a:gd name="T64" fmla="*/ 510 w 1162"/>
                <a:gd name="T65" fmla="*/ 1496 h 1609"/>
                <a:gd name="T66" fmla="*/ 444 w 1162"/>
                <a:gd name="T67" fmla="*/ 1458 h 1609"/>
                <a:gd name="T68" fmla="*/ 382 w 1162"/>
                <a:gd name="T69" fmla="*/ 1414 h 1609"/>
                <a:gd name="T70" fmla="*/ 324 w 1162"/>
                <a:gd name="T71" fmla="*/ 1366 h 1609"/>
                <a:gd name="T72" fmla="*/ 268 w 1162"/>
                <a:gd name="T73" fmla="*/ 1313 h 1609"/>
                <a:gd name="T74" fmla="*/ 216 w 1162"/>
                <a:gd name="T75" fmla="*/ 1255 h 1609"/>
                <a:gd name="T76" fmla="*/ 170 w 1162"/>
                <a:gd name="T77" fmla="*/ 1192 h 1609"/>
                <a:gd name="T78" fmla="*/ 127 w 1162"/>
                <a:gd name="T79" fmla="*/ 1124 h 1609"/>
                <a:gd name="T80" fmla="*/ 87 w 1162"/>
                <a:gd name="T81" fmla="*/ 1050 h 1609"/>
                <a:gd name="T82" fmla="*/ 55 w 1162"/>
                <a:gd name="T83" fmla="*/ 973 h 1609"/>
                <a:gd name="T84" fmla="*/ 31 w 1162"/>
                <a:gd name="T85" fmla="*/ 894 h 1609"/>
                <a:gd name="T86" fmla="*/ 13 w 1162"/>
                <a:gd name="T87" fmla="*/ 815 h 1609"/>
                <a:gd name="T88" fmla="*/ 3 w 1162"/>
                <a:gd name="T89" fmla="*/ 735 h 1609"/>
                <a:gd name="T90" fmla="*/ 0 w 1162"/>
                <a:gd name="T91" fmla="*/ 656 h 1609"/>
                <a:gd name="T92" fmla="*/ 3 w 1162"/>
                <a:gd name="T93" fmla="*/ 575 h 1609"/>
                <a:gd name="T94" fmla="*/ 13 w 1162"/>
                <a:gd name="T95" fmla="*/ 497 h 1609"/>
                <a:gd name="T96" fmla="*/ 29 w 1162"/>
                <a:gd name="T97" fmla="*/ 419 h 1609"/>
                <a:gd name="T98" fmla="*/ 53 w 1162"/>
                <a:gd name="T99" fmla="*/ 342 h 1609"/>
                <a:gd name="T100" fmla="*/ 82 w 1162"/>
                <a:gd name="T101" fmla="*/ 267 h 1609"/>
                <a:gd name="T102" fmla="*/ 118 w 1162"/>
                <a:gd name="T103" fmla="*/ 195 h 1609"/>
                <a:gd name="T104" fmla="*/ 158 w 1162"/>
                <a:gd name="T105" fmla="*/ 127 h 1609"/>
                <a:gd name="T106" fmla="*/ 206 w 1162"/>
                <a:gd name="T107" fmla="*/ 62 h 1609"/>
                <a:gd name="T108" fmla="*/ 258 w 1162"/>
                <a:gd name="T109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62" h="1609">
                  <a:moveTo>
                    <a:pt x="258" y="0"/>
                  </a:moveTo>
                  <a:lnTo>
                    <a:pt x="453" y="333"/>
                  </a:lnTo>
                  <a:lnTo>
                    <a:pt x="423" y="388"/>
                  </a:lnTo>
                  <a:lnTo>
                    <a:pt x="398" y="446"/>
                  </a:lnTo>
                  <a:lnTo>
                    <a:pt x="380" y="507"/>
                  </a:lnTo>
                  <a:lnTo>
                    <a:pt x="368" y="570"/>
                  </a:lnTo>
                  <a:lnTo>
                    <a:pt x="363" y="633"/>
                  </a:lnTo>
                  <a:lnTo>
                    <a:pt x="364" y="696"/>
                  </a:lnTo>
                  <a:lnTo>
                    <a:pt x="372" y="761"/>
                  </a:lnTo>
                  <a:lnTo>
                    <a:pt x="387" y="822"/>
                  </a:lnTo>
                  <a:lnTo>
                    <a:pt x="410" y="884"/>
                  </a:lnTo>
                  <a:lnTo>
                    <a:pt x="439" y="944"/>
                  </a:lnTo>
                  <a:lnTo>
                    <a:pt x="472" y="997"/>
                  </a:lnTo>
                  <a:lnTo>
                    <a:pt x="508" y="1043"/>
                  </a:lnTo>
                  <a:lnTo>
                    <a:pt x="550" y="1086"/>
                  </a:lnTo>
                  <a:lnTo>
                    <a:pt x="594" y="1124"/>
                  </a:lnTo>
                  <a:lnTo>
                    <a:pt x="643" y="1157"/>
                  </a:lnTo>
                  <a:lnTo>
                    <a:pt x="693" y="1185"/>
                  </a:lnTo>
                  <a:lnTo>
                    <a:pt x="745" y="1209"/>
                  </a:lnTo>
                  <a:lnTo>
                    <a:pt x="799" y="1226"/>
                  </a:lnTo>
                  <a:lnTo>
                    <a:pt x="855" y="1239"/>
                  </a:lnTo>
                  <a:lnTo>
                    <a:pt x="911" y="1246"/>
                  </a:lnTo>
                  <a:lnTo>
                    <a:pt x="967" y="1249"/>
                  </a:lnTo>
                  <a:lnTo>
                    <a:pt x="1162" y="1588"/>
                  </a:lnTo>
                  <a:lnTo>
                    <a:pt x="1088" y="1601"/>
                  </a:lnTo>
                  <a:lnTo>
                    <a:pt x="1013" y="1609"/>
                  </a:lnTo>
                  <a:lnTo>
                    <a:pt x="938" y="1609"/>
                  </a:lnTo>
                  <a:lnTo>
                    <a:pt x="864" y="1605"/>
                  </a:lnTo>
                  <a:lnTo>
                    <a:pt x="790" y="1593"/>
                  </a:lnTo>
                  <a:lnTo>
                    <a:pt x="717" y="1577"/>
                  </a:lnTo>
                  <a:lnTo>
                    <a:pt x="646" y="1556"/>
                  </a:lnTo>
                  <a:lnTo>
                    <a:pt x="577" y="1528"/>
                  </a:lnTo>
                  <a:lnTo>
                    <a:pt x="510" y="1496"/>
                  </a:lnTo>
                  <a:lnTo>
                    <a:pt x="444" y="1458"/>
                  </a:lnTo>
                  <a:lnTo>
                    <a:pt x="382" y="1414"/>
                  </a:lnTo>
                  <a:lnTo>
                    <a:pt x="324" y="1366"/>
                  </a:lnTo>
                  <a:lnTo>
                    <a:pt x="268" y="1313"/>
                  </a:lnTo>
                  <a:lnTo>
                    <a:pt x="216" y="1255"/>
                  </a:lnTo>
                  <a:lnTo>
                    <a:pt x="170" y="1192"/>
                  </a:lnTo>
                  <a:lnTo>
                    <a:pt x="127" y="1124"/>
                  </a:lnTo>
                  <a:lnTo>
                    <a:pt x="87" y="1050"/>
                  </a:lnTo>
                  <a:lnTo>
                    <a:pt x="55" y="973"/>
                  </a:lnTo>
                  <a:lnTo>
                    <a:pt x="31" y="894"/>
                  </a:lnTo>
                  <a:lnTo>
                    <a:pt x="13" y="815"/>
                  </a:lnTo>
                  <a:lnTo>
                    <a:pt x="3" y="735"/>
                  </a:lnTo>
                  <a:lnTo>
                    <a:pt x="0" y="656"/>
                  </a:lnTo>
                  <a:lnTo>
                    <a:pt x="3" y="575"/>
                  </a:lnTo>
                  <a:lnTo>
                    <a:pt x="13" y="497"/>
                  </a:lnTo>
                  <a:lnTo>
                    <a:pt x="29" y="419"/>
                  </a:lnTo>
                  <a:lnTo>
                    <a:pt x="53" y="342"/>
                  </a:lnTo>
                  <a:lnTo>
                    <a:pt x="82" y="267"/>
                  </a:lnTo>
                  <a:lnTo>
                    <a:pt x="118" y="195"/>
                  </a:lnTo>
                  <a:lnTo>
                    <a:pt x="158" y="127"/>
                  </a:lnTo>
                  <a:lnTo>
                    <a:pt x="206" y="6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42B78A"/>
            </a:solidFill>
            <a:ln w="0">
              <a:solidFill>
                <a:srgbClr val="42B78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0FD043DA-DDA9-46EA-A46F-EBE592DD6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427"/>
              <a:ext cx="228" cy="353"/>
            </a:xfrm>
            <a:custGeom>
              <a:avLst/>
              <a:gdLst>
                <a:gd name="T0" fmla="*/ 111 w 910"/>
                <a:gd name="T1" fmla="*/ 0 h 1409"/>
                <a:gd name="T2" fmla="*/ 361 w 910"/>
                <a:gd name="T3" fmla="*/ 438 h 1409"/>
                <a:gd name="T4" fmla="*/ 364 w 910"/>
                <a:gd name="T5" fmla="*/ 500 h 1409"/>
                <a:gd name="T6" fmla="*/ 371 w 910"/>
                <a:gd name="T7" fmla="*/ 561 h 1409"/>
                <a:gd name="T8" fmla="*/ 386 w 910"/>
                <a:gd name="T9" fmla="*/ 623 h 1409"/>
                <a:gd name="T10" fmla="*/ 408 w 910"/>
                <a:gd name="T11" fmla="*/ 684 h 1409"/>
                <a:gd name="T12" fmla="*/ 437 w 910"/>
                <a:gd name="T13" fmla="*/ 743 h 1409"/>
                <a:gd name="T14" fmla="*/ 474 w 910"/>
                <a:gd name="T15" fmla="*/ 799 h 1409"/>
                <a:gd name="T16" fmla="*/ 514 w 910"/>
                <a:gd name="T17" fmla="*/ 849 h 1409"/>
                <a:gd name="T18" fmla="*/ 558 w 910"/>
                <a:gd name="T19" fmla="*/ 893 h 1409"/>
                <a:gd name="T20" fmla="*/ 608 w 910"/>
                <a:gd name="T21" fmla="*/ 932 h 1409"/>
                <a:gd name="T22" fmla="*/ 659 w 910"/>
                <a:gd name="T23" fmla="*/ 965 h 1409"/>
                <a:gd name="T24" fmla="*/ 910 w 910"/>
                <a:gd name="T25" fmla="*/ 1409 h 1409"/>
                <a:gd name="T26" fmla="*/ 836 w 910"/>
                <a:gd name="T27" fmla="*/ 1402 h 1409"/>
                <a:gd name="T28" fmla="*/ 764 w 910"/>
                <a:gd name="T29" fmla="*/ 1388 h 1409"/>
                <a:gd name="T30" fmla="*/ 694 w 910"/>
                <a:gd name="T31" fmla="*/ 1370 h 1409"/>
                <a:gd name="T32" fmla="*/ 624 w 910"/>
                <a:gd name="T33" fmla="*/ 1348 h 1409"/>
                <a:gd name="T34" fmla="*/ 557 w 910"/>
                <a:gd name="T35" fmla="*/ 1319 h 1409"/>
                <a:gd name="T36" fmla="*/ 491 w 910"/>
                <a:gd name="T37" fmla="*/ 1286 h 1409"/>
                <a:gd name="T38" fmla="*/ 429 w 910"/>
                <a:gd name="T39" fmla="*/ 1248 h 1409"/>
                <a:gd name="T40" fmla="*/ 369 w 910"/>
                <a:gd name="T41" fmla="*/ 1205 h 1409"/>
                <a:gd name="T42" fmla="*/ 313 w 910"/>
                <a:gd name="T43" fmla="*/ 1157 h 1409"/>
                <a:gd name="T44" fmla="*/ 260 w 910"/>
                <a:gd name="T45" fmla="*/ 1105 h 1409"/>
                <a:gd name="T46" fmla="*/ 211 w 910"/>
                <a:gd name="T47" fmla="*/ 1048 h 1409"/>
                <a:gd name="T48" fmla="*/ 165 w 910"/>
                <a:gd name="T49" fmla="*/ 988 h 1409"/>
                <a:gd name="T50" fmla="*/ 125 w 910"/>
                <a:gd name="T51" fmla="*/ 924 h 1409"/>
                <a:gd name="T52" fmla="*/ 87 w 910"/>
                <a:gd name="T53" fmla="*/ 848 h 1409"/>
                <a:gd name="T54" fmla="*/ 55 w 910"/>
                <a:gd name="T55" fmla="*/ 770 h 1409"/>
                <a:gd name="T56" fmla="*/ 31 w 910"/>
                <a:gd name="T57" fmla="*/ 691 h 1409"/>
                <a:gd name="T58" fmla="*/ 15 w 910"/>
                <a:gd name="T59" fmla="*/ 613 h 1409"/>
                <a:gd name="T60" fmla="*/ 3 w 910"/>
                <a:gd name="T61" fmla="*/ 534 h 1409"/>
                <a:gd name="T62" fmla="*/ 0 w 910"/>
                <a:gd name="T63" fmla="*/ 454 h 1409"/>
                <a:gd name="T64" fmla="*/ 3 w 910"/>
                <a:gd name="T65" fmla="*/ 375 h 1409"/>
                <a:gd name="T66" fmla="*/ 12 w 910"/>
                <a:gd name="T67" fmla="*/ 296 h 1409"/>
                <a:gd name="T68" fmla="*/ 27 w 910"/>
                <a:gd name="T69" fmla="*/ 219 h 1409"/>
                <a:gd name="T70" fmla="*/ 49 w 910"/>
                <a:gd name="T71" fmla="*/ 144 h 1409"/>
                <a:gd name="T72" fmla="*/ 77 w 910"/>
                <a:gd name="T73" fmla="*/ 71 h 1409"/>
                <a:gd name="T74" fmla="*/ 111 w 910"/>
                <a:gd name="T75" fmla="*/ 0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409">
                  <a:moveTo>
                    <a:pt x="111" y="0"/>
                  </a:moveTo>
                  <a:lnTo>
                    <a:pt x="361" y="438"/>
                  </a:lnTo>
                  <a:lnTo>
                    <a:pt x="364" y="500"/>
                  </a:lnTo>
                  <a:lnTo>
                    <a:pt x="371" y="561"/>
                  </a:lnTo>
                  <a:lnTo>
                    <a:pt x="386" y="623"/>
                  </a:lnTo>
                  <a:lnTo>
                    <a:pt x="408" y="684"/>
                  </a:lnTo>
                  <a:lnTo>
                    <a:pt x="437" y="743"/>
                  </a:lnTo>
                  <a:lnTo>
                    <a:pt x="474" y="799"/>
                  </a:lnTo>
                  <a:lnTo>
                    <a:pt x="514" y="849"/>
                  </a:lnTo>
                  <a:lnTo>
                    <a:pt x="558" y="893"/>
                  </a:lnTo>
                  <a:lnTo>
                    <a:pt x="608" y="932"/>
                  </a:lnTo>
                  <a:lnTo>
                    <a:pt x="659" y="965"/>
                  </a:lnTo>
                  <a:lnTo>
                    <a:pt x="910" y="1409"/>
                  </a:lnTo>
                  <a:lnTo>
                    <a:pt x="836" y="1402"/>
                  </a:lnTo>
                  <a:lnTo>
                    <a:pt x="764" y="1388"/>
                  </a:lnTo>
                  <a:lnTo>
                    <a:pt x="694" y="1370"/>
                  </a:lnTo>
                  <a:lnTo>
                    <a:pt x="624" y="1348"/>
                  </a:lnTo>
                  <a:lnTo>
                    <a:pt x="557" y="1319"/>
                  </a:lnTo>
                  <a:lnTo>
                    <a:pt x="491" y="1286"/>
                  </a:lnTo>
                  <a:lnTo>
                    <a:pt x="429" y="1248"/>
                  </a:lnTo>
                  <a:lnTo>
                    <a:pt x="369" y="1205"/>
                  </a:lnTo>
                  <a:lnTo>
                    <a:pt x="313" y="1157"/>
                  </a:lnTo>
                  <a:lnTo>
                    <a:pt x="260" y="1105"/>
                  </a:lnTo>
                  <a:lnTo>
                    <a:pt x="211" y="1048"/>
                  </a:lnTo>
                  <a:lnTo>
                    <a:pt x="165" y="988"/>
                  </a:lnTo>
                  <a:lnTo>
                    <a:pt x="125" y="924"/>
                  </a:lnTo>
                  <a:lnTo>
                    <a:pt x="87" y="848"/>
                  </a:lnTo>
                  <a:lnTo>
                    <a:pt x="55" y="770"/>
                  </a:lnTo>
                  <a:lnTo>
                    <a:pt x="31" y="691"/>
                  </a:lnTo>
                  <a:lnTo>
                    <a:pt x="15" y="613"/>
                  </a:lnTo>
                  <a:lnTo>
                    <a:pt x="3" y="534"/>
                  </a:lnTo>
                  <a:lnTo>
                    <a:pt x="0" y="454"/>
                  </a:lnTo>
                  <a:lnTo>
                    <a:pt x="3" y="375"/>
                  </a:lnTo>
                  <a:lnTo>
                    <a:pt x="12" y="296"/>
                  </a:lnTo>
                  <a:lnTo>
                    <a:pt x="27" y="219"/>
                  </a:lnTo>
                  <a:lnTo>
                    <a:pt x="49" y="144"/>
                  </a:lnTo>
                  <a:lnTo>
                    <a:pt x="77" y="7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DD396"/>
            </a:solidFill>
            <a:ln w="0">
              <a:solidFill>
                <a:srgbClr val="0DD3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F4AEA86C-BBD0-4B58-8628-000B65C41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" y="165"/>
              <a:ext cx="18" cy="18"/>
            </a:xfrm>
            <a:custGeom>
              <a:avLst/>
              <a:gdLst>
                <a:gd name="T0" fmla="*/ 34 w 69"/>
                <a:gd name="T1" fmla="*/ 0 h 71"/>
                <a:gd name="T2" fmla="*/ 48 w 69"/>
                <a:gd name="T3" fmla="*/ 4 h 71"/>
                <a:gd name="T4" fmla="*/ 59 w 69"/>
                <a:gd name="T5" fmla="*/ 12 h 71"/>
                <a:gd name="T6" fmla="*/ 67 w 69"/>
                <a:gd name="T7" fmla="*/ 22 h 71"/>
                <a:gd name="T8" fmla="*/ 69 w 69"/>
                <a:gd name="T9" fmla="*/ 36 h 71"/>
                <a:gd name="T10" fmla="*/ 67 w 69"/>
                <a:gd name="T11" fmla="*/ 50 h 71"/>
                <a:gd name="T12" fmla="*/ 59 w 69"/>
                <a:gd name="T13" fmla="*/ 60 h 71"/>
                <a:gd name="T14" fmla="*/ 48 w 69"/>
                <a:gd name="T15" fmla="*/ 67 h 71"/>
                <a:gd name="T16" fmla="*/ 34 w 69"/>
                <a:gd name="T17" fmla="*/ 71 h 71"/>
                <a:gd name="T18" fmla="*/ 21 w 69"/>
                <a:gd name="T19" fmla="*/ 67 h 71"/>
                <a:gd name="T20" fmla="*/ 10 w 69"/>
                <a:gd name="T21" fmla="*/ 60 h 71"/>
                <a:gd name="T22" fmla="*/ 2 w 69"/>
                <a:gd name="T23" fmla="*/ 50 h 71"/>
                <a:gd name="T24" fmla="*/ 0 w 69"/>
                <a:gd name="T25" fmla="*/ 36 h 71"/>
                <a:gd name="T26" fmla="*/ 2 w 69"/>
                <a:gd name="T27" fmla="*/ 22 h 71"/>
                <a:gd name="T28" fmla="*/ 10 w 69"/>
                <a:gd name="T29" fmla="*/ 12 h 71"/>
                <a:gd name="T30" fmla="*/ 21 w 69"/>
                <a:gd name="T31" fmla="*/ 4 h 71"/>
                <a:gd name="T32" fmla="*/ 34 w 69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1">
                  <a:moveTo>
                    <a:pt x="34" y="0"/>
                  </a:moveTo>
                  <a:lnTo>
                    <a:pt x="48" y="4"/>
                  </a:lnTo>
                  <a:lnTo>
                    <a:pt x="59" y="12"/>
                  </a:lnTo>
                  <a:lnTo>
                    <a:pt x="67" y="22"/>
                  </a:lnTo>
                  <a:lnTo>
                    <a:pt x="69" y="36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48" y="67"/>
                  </a:lnTo>
                  <a:lnTo>
                    <a:pt x="34" y="71"/>
                  </a:lnTo>
                  <a:lnTo>
                    <a:pt x="21" y="67"/>
                  </a:lnTo>
                  <a:lnTo>
                    <a:pt x="10" y="60"/>
                  </a:lnTo>
                  <a:lnTo>
                    <a:pt x="2" y="50"/>
                  </a:lnTo>
                  <a:lnTo>
                    <a:pt x="0" y="36"/>
                  </a:lnTo>
                  <a:lnTo>
                    <a:pt x="2" y="22"/>
                  </a:lnTo>
                  <a:lnTo>
                    <a:pt x="10" y="12"/>
                  </a:lnTo>
                  <a:lnTo>
                    <a:pt x="21" y="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50">
              <a:extLst>
                <a:ext uri="{FF2B5EF4-FFF2-40B4-BE49-F238E27FC236}">
                  <a16:creationId xmlns:a16="http://schemas.microsoft.com/office/drawing/2014/main" id="{696949D2-3404-4BAD-BBA1-C56570BE3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71"/>
              <a:ext cx="341" cy="17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2 h 69"/>
                <a:gd name="T8" fmla="*/ 1361 w 1363"/>
                <a:gd name="T9" fmla="*/ 24 h 69"/>
                <a:gd name="T10" fmla="*/ 1363 w 1363"/>
                <a:gd name="T11" fmla="*/ 35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5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5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5 h 69"/>
                <a:gd name="T30" fmla="*/ 3 w 1363"/>
                <a:gd name="T31" fmla="*/ 24 h 69"/>
                <a:gd name="T32" fmla="*/ 9 w 1363"/>
                <a:gd name="T33" fmla="*/ 12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2"/>
                  </a:lnTo>
                  <a:lnTo>
                    <a:pt x="1361" y="24"/>
                  </a:lnTo>
                  <a:lnTo>
                    <a:pt x="1363" y="35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5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5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5"/>
                  </a:lnTo>
                  <a:lnTo>
                    <a:pt x="3" y="24"/>
                  </a:lnTo>
                  <a:lnTo>
                    <a:pt x="9" y="12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51">
              <a:extLst>
                <a:ext uri="{FF2B5EF4-FFF2-40B4-BE49-F238E27FC236}">
                  <a16:creationId xmlns:a16="http://schemas.microsoft.com/office/drawing/2014/main" id="{95222F14-986E-4C50-8CDD-6C7FD4517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125"/>
              <a:ext cx="341" cy="17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2 h 69"/>
                <a:gd name="T8" fmla="*/ 1361 w 1363"/>
                <a:gd name="T9" fmla="*/ 24 h 69"/>
                <a:gd name="T10" fmla="*/ 1363 w 1363"/>
                <a:gd name="T11" fmla="*/ 35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5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5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5 h 69"/>
                <a:gd name="T30" fmla="*/ 3 w 1363"/>
                <a:gd name="T31" fmla="*/ 24 h 69"/>
                <a:gd name="T32" fmla="*/ 9 w 1363"/>
                <a:gd name="T33" fmla="*/ 12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2"/>
                  </a:lnTo>
                  <a:lnTo>
                    <a:pt x="1361" y="24"/>
                  </a:lnTo>
                  <a:lnTo>
                    <a:pt x="1363" y="35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5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5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5"/>
                  </a:lnTo>
                  <a:lnTo>
                    <a:pt x="3" y="24"/>
                  </a:lnTo>
                  <a:lnTo>
                    <a:pt x="9" y="12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52">
              <a:extLst>
                <a:ext uri="{FF2B5EF4-FFF2-40B4-BE49-F238E27FC236}">
                  <a16:creationId xmlns:a16="http://schemas.microsoft.com/office/drawing/2014/main" id="{F045D265-53B0-4764-AF78-27ABCEDAD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090"/>
              <a:ext cx="341" cy="18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3 h 69"/>
                <a:gd name="T8" fmla="*/ 1361 w 1363"/>
                <a:gd name="T9" fmla="*/ 24 h 69"/>
                <a:gd name="T10" fmla="*/ 1363 w 1363"/>
                <a:gd name="T11" fmla="*/ 34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6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6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4 h 69"/>
                <a:gd name="T30" fmla="*/ 3 w 1363"/>
                <a:gd name="T31" fmla="*/ 24 h 69"/>
                <a:gd name="T32" fmla="*/ 9 w 1363"/>
                <a:gd name="T33" fmla="*/ 13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3"/>
                  </a:lnTo>
                  <a:lnTo>
                    <a:pt x="1361" y="24"/>
                  </a:lnTo>
                  <a:lnTo>
                    <a:pt x="1363" y="34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6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6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3" y="24"/>
                  </a:lnTo>
                  <a:lnTo>
                    <a:pt x="9" y="13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1" name="Freeform 53">
              <a:extLst>
                <a:ext uri="{FF2B5EF4-FFF2-40B4-BE49-F238E27FC236}">
                  <a16:creationId xmlns:a16="http://schemas.microsoft.com/office/drawing/2014/main" id="{EA6B2B7D-2F5B-46EC-ABF7-DABEDC0F4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933"/>
              <a:ext cx="45" cy="44"/>
            </a:xfrm>
            <a:custGeom>
              <a:avLst/>
              <a:gdLst>
                <a:gd name="T0" fmla="*/ 90 w 181"/>
                <a:gd name="T1" fmla="*/ 0 h 179"/>
                <a:gd name="T2" fmla="*/ 114 w 181"/>
                <a:gd name="T3" fmla="*/ 3 h 179"/>
                <a:gd name="T4" fmla="*/ 135 w 181"/>
                <a:gd name="T5" fmla="*/ 11 h 179"/>
                <a:gd name="T6" fmla="*/ 154 w 181"/>
                <a:gd name="T7" fmla="*/ 25 h 179"/>
                <a:gd name="T8" fmla="*/ 168 w 181"/>
                <a:gd name="T9" fmla="*/ 44 h 179"/>
                <a:gd name="T10" fmla="*/ 177 w 181"/>
                <a:gd name="T11" fmla="*/ 66 h 179"/>
                <a:gd name="T12" fmla="*/ 181 w 181"/>
                <a:gd name="T13" fmla="*/ 90 h 179"/>
                <a:gd name="T14" fmla="*/ 177 w 181"/>
                <a:gd name="T15" fmla="*/ 114 h 179"/>
                <a:gd name="T16" fmla="*/ 168 w 181"/>
                <a:gd name="T17" fmla="*/ 135 h 179"/>
                <a:gd name="T18" fmla="*/ 154 w 181"/>
                <a:gd name="T19" fmla="*/ 154 h 179"/>
                <a:gd name="T20" fmla="*/ 135 w 181"/>
                <a:gd name="T21" fmla="*/ 168 h 179"/>
                <a:gd name="T22" fmla="*/ 114 w 181"/>
                <a:gd name="T23" fmla="*/ 177 h 179"/>
                <a:gd name="T24" fmla="*/ 90 w 181"/>
                <a:gd name="T25" fmla="*/ 179 h 179"/>
                <a:gd name="T26" fmla="*/ 66 w 181"/>
                <a:gd name="T27" fmla="*/ 177 h 179"/>
                <a:gd name="T28" fmla="*/ 44 w 181"/>
                <a:gd name="T29" fmla="*/ 168 h 179"/>
                <a:gd name="T30" fmla="*/ 26 w 181"/>
                <a:gd name="T31" fmla="*/ 154 h 179"/>
                <a:gd name="T32" fmla="*/ 13 w 181"/>
                <a:gd name="T33" fmla="*/ 135 h 179"/>
                <a:gd name="T34" fmla="*/ 2 w 181"/>
                <a:gd name="T35" fmla="*/ 114 h 179"/>
                <a:gd name="T36" fmla="*/ 0 w 181"/>
                <a:gd name="T37" fmla="*/ 90 h 179"/>
                <a:gd name="T38" fmla="*/ 2 w 181"/>
                <a:gd name="T39" fmla="*/ 66 h 179"/>
                <a:gd name="T40" fmla="*/ 13 w 181"/>
                <a:gd name="T41" fmla="*/ 44 h 179"/>
                <a:gd name="T42" fmla="*/ 26 w 181"/>
                <a:gd name="T43" fmla="*/ 25 h 179"/>
                <a:gd name="T44" fmla="*/ 44 w 181"/>
                <a:gd name="T45" fmla="*/ 11 h 179"/>
                <a:gd name="T46" fmla="*/ 66 w 181"/>
                <a:gd name="T47" fmla="*/ 3 h 179"/>
                <a:gd name="T48" fmla="*/ 90 w 18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179">
                  <a:moveTo>
                    <a:pt x="90" y="0"/>
                  </a:moveTo>
                  <a:lnTo>
                    <a:pt x="114" y="3"/>
                  </a:lnTo>
                  <a:lnTo>
                    <a:pt x="135" y="11"/>
                  </a:lnTo>
                  <a:lnTo>
                    <a:pt x="154" y="25"/>
                  </a:lnTo>
                  <a:lnTo>
                    <a:pt x="168" y="44"/>
                  </a:lnTo>
                  <a:lnTo>
                    <a:pt x="177" y="66"/>
                  </a:lnTo>
                  <a:lnTo>
                    <a:pt x="181" y="90"/>
                  </a:lnTo>
                  <a:lnTo>
                    <a:pt x="177" y="114"/>
                  </a:lnTo>
                  <a:lnTo>
                    <a:pt x="168" y="135"/>
                  </a:lnTo>
                  <a:lnTo>
                    <a:pt x="154" y="154"/>
                  </a:lnTo>
                  <a:lnTo>
                    <a:pt x="135" y="168"/>
                  </a:lnTo>
                  <a:lnTo>
                    <a:pt x="114" y="177"/>
                  </a:lnTo>
                  <a:lnTo>
                    <a:pt x="90" y="179"/>
                  </a:lnTo>
                  <a:lnTo>
                    <a:pt x="66" y="177"/>
                  </a:lnTo>
                  <a:lnTo>
                    <a:pt x="44" y="168"/>
                  </a:lnTo>
                  <a:lnTo>
                    <a:pt x="26" y="154"/>
                  </a:lnTo>
                  <a:lnTo>
                    <a:pt x="13" y="135"/>
                  </a:lnTo>
                  <a:lnTo>
                    <a:pt x="2" y="114"/>
                  </a:lnTo>
                  <a:lnTo>
                    <a:pt x="0" y="90"/>
                  </a:lnTo>
                  <a:lnTo>
                    <a:pt x="2" y="66"/>
                  </a:lnTo>
                  <a:lnTo>
                    <a:pt x="13" y="44"/>
                  </a:lnTo>
                  <a:lnTo>
                    <a:pt x="26" y="25"/>
                  </a:lnTo>
                  <a:lnTo>
                    <a:pt x="44" y="11"/>
                  </a:lnTo>
                  <a:lnTo>
                    <a:pt x="66" y="3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Rectangle 54">
              <a:extLst>
                <a:ext uri="{FF2B5EF4-FFF2-40B4-BE49-F238E27FC236}">
                  <a16:creationId xmlns:a16="http://schemas.microsoft.com/office/drawing/2014/main" id="{48EFCFEC-07FD-4363-BC58-C16EEA64A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" y="938"/>
              <a:ext cx="33" cy="3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Freeform 55">
              <a:extLst>
                <a:ext uri="{FF2B5EF4-FFF2-40B4-BE49-F238E27FC236}">
                  <a16:creationId xmlns:a16="http://schemas.microsoft.com/office/drawing/2014/main" id="{F32149F6-4D98-4D38-962A-063648075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927"/>
              <a:ext cx="49" cy="42"/>
            </a:xfrm>
            <a:custGeom>
              <a:avLst/>
              <a:gdLst>
                <a:gd name="T0" fmla="*/ 98 w 195"/>
                <a:gd name="T1" fmla="*/ 0 h 166"/>
                <a:gd name="T2" fmla="*/ 195 w 195"/>
                <a:gd name="T3" fmla="*/ 166 h 166"/>
                <a:gd name="T4" fmla="*/ 0 w 195"/>
                <a:gd name="T5" fmla="*/ 166 h 166"/>
                <a:gd name="T6" fmla="*/ 98 w 195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166">
                  <a:moveTo>
                    <a:pt x="98" y="0"/>
                  </a:moveTo>
                  <a:lnTo>
                    <a:pt x="195" y="166"/>
                  </a:lnTo>
                  <a:lnTo>
                    <a:pt x="0" y="16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14" name="Group 117">
            <a:extLst>
              <a:ext uri="{FF2B5EF4-FFF2-40B4-BE49-F238E27FC236}">
                <a16:creationId xmlns:a16="http://schemas.microsoft.com/office/drawing/2014/main" id="{C0D6A48D-284C-49A9-A8D3-CD719EED6B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5794" y="5632595"/>
            <a:ext cx="521538" cy="379615"/>
            <a:chOff x="1418" y="1375"/>
            <a:chExt cx="1009" cy="742"/>
          </a:xfrm>
        </p:grpSpPr>
        <p:sp>
          <p:nvSpPr>
            <p:cNvPr id="115" name="Rectangle 119">
              <a:extLst>
                <a:ext uri="{FF2B5EF4-FFF2-40B4-BE49-F238E27FC236}">
                  <a16:creationId xmlns:a16="http://schemas.microsoft.com/office/drawing/2014/main" id="{2381FFB4-97A5-4AEF-A883-5ADAF9E14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410"/>
              <a:ext cx="786" cy="532"/>
            </a:xfrm>
            <a:prstGeom prst="rect">
              <a:avLst/>
            </a:prstGeom>
            <a:solidFill>
              <a:srgbClr val="6FCBFF"/>
            </a:solidFill>
            <a:ln w="0">
              <a:solidFill>
                <a:srgbClr val="6FCB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Rectangle 120">
              <a:extLst>
                <a:ext uri="{FF2B5EF4-FFF2-40B4-BE49-F238E27FC236}">
                  <a16:creationId xmlns:a16="http://schemas.microsoft.com/office/drawing/2014/main" id="{42526309-7403-40E4-AB0C-9F1AB5B14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511"/>
              <a:ext cx="786" cy="431"/>
            </a:xfrm>
            <a:prstGeom prst="rect">
              <a:avLst/>
            </a:prstGeom>
            <a:solidFill>
              <a:srgbClr val="92E6FF"/>
            </a:solidFill>
            <a:ln w="0">
              <a:solidFill>
                <a:srgbClr val="92E6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7" name="Rectangle 121">
              <a:extLst>
                <a:ext uri="{FF2B5EF4-FFF2-40B4-BE49-F238E27FC236}">
                  <a16:creationId xmlns:a16="http://schemas.microsoft.com/office/drawing/2014/main" id="{61B0E824-F183-4975-A133-4D5FC874F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" y="1410"/>
              <a:ext cx="396" cy="532"/>
            </a:xfrm>
            <a:prstGeom prst="rect">
              <a:avLst/>
            </a:prstGeom>
            <a:solidFill>
              <a:srgbClr val="6FCBFF"/>
            </a:solidFill>
            <a:ln w="0">
              <a:solidFill>
                <a:srgbClr val="6FCB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Freeform 122">
              <a:extLst>
                <a:ext uri="{FF2B5EF4-FFF2-40B4-BE49-F238E27FC236}">
                  <a16:creationId xmlns:a16="http://schemas.microsoft.com/office/drawing/2014/main" id="{E4441396-B7B2-40D8-9EF8-E4F64B0DAE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7" y="1375"/>
              <a:ext cx="851" cy="603"/>
            </a:xfrm>
            <a:custGeom>
              <a:avLst/>
              <a:gdLst>
                <a:gd name="T0" fmla="*/ 262 w 3404"/>
                <a:gd name="T1" fmla="*/ 264 h 2415"/>
                <a:gd name="T2" fmla="*/ 262 w 3404"/>
                <a:gd name="T3" fmla="*/ 2152 h 2415"/>
                <a:gd name="T4" fmla="*/ 3142 w 3404"/>
                <a:gd name="T5" fmla="*/ 2152 h 2415"/>
                <a:gd name="T6" fmla="*/ 3142 w 3404"/>
                <a:gd name="T7" fmla="*/ 264 h 2415"/>
                <a:gd name="T8" fmla="*/ 262 w 3404"/>
                <a:gd name="T9" fmla="*/ 264 h 2415"/>
                <a:gd name="T10" fmla="*/ 130 w 3404"/>
                <a:gd name="T11" fmla="*/ 0 h 2415"/>
                <a:gd name="T12" fmla="*/ 3274 w 3404"/>
                <a:gd name="T13" fmla="*/ 0 h 2415"/>
                <a:gd name="T14" fmla="*/ 3303 w 3404"/>
                <a:gd name="T15" fmla="*/ 4 h 2415"/>
                <a:gd name="T16" fmla="*/ 3331 w 3404"/>
                <a:gd name="T17" fmla="*/ 14 h 2415"/>
                <a:gd name="T18" fmla="*/ 3356 w 3404"/>
                <a:gd name="T19" fmla="*/ 30 h 2415"/>
                <a:gd name="T20" fmla="*/ 3376 w 3404"/>
                <a:gd name="T21" fmla="*/ 49 h 2415"/>
                <a:gd name="T22" fmla="*/ 3391 w 3404"/>
                <a:gd name="T23" fmla="*/ 74 h 2415"/>
                <a:gd name="T24" fmla="*/ 3401 w 3404"/>
                <a:gd name="T25" fmla="*/ 102 h 2415"/>
                <a:gd name="T26" fmla="*/ 3404 w 3404"/>
                <a:gd name="T27" fmla="*/ 132 h 2415"/>
                <a:gd name="T28" fmla="*/ 3404 w 3404"/>
                <a:gd name="T29" fmla="*/ 2283 h 2415"/>
                <a:gd name="T30" fmla="*/ 3401 w 3404"/>
                <a:gd name="T31" fmla="*/ 2313 h 2415"/>
                <a:gd name="T32" fmla="*/ 3391 w 3404"/>
                <a:gd name="T33" fmla="*/ 2341 h 2415"/>
                <a:gd name="T34" fmla="*/ 3376 w 3404"/>
                <a:gd name="T35" fmla="*/ 2366 h 2415"/>
                <a:gd name="T36" fmla="*/ 3356 w 3404"/>
                <a:gd name="T37" fmla="*/ 2386 h 2415"/>
                <a:gd name="T38" fmla="*/ 3331 w 3404"/>
                <a:gd name="T39" fmla="*/ 2402 h 2415"/>
                <a:gd name="T40" fmla="*/ 3303 w 3404"/>
                <a:gd name="T41" fmla="*/ 2411 h 2415"/>
                <a:gd name="T42" fmla="*/ 3274 w 3404"/>
                <a:gd name="T43" fmla="*/ 2415 h 2415"/>
                <a:gd name="T44" fmla="*/ 130 w 3404"/>
                <a:gd name="T45" fmla="*/ 2415 h 2415"/>
                <a:gd name="T46" fmla="*/ 101 w 3404"/>
                <a:gd name="T47" fmla="*/ 2411 h 2415"/>
                <a:gd name="T48" fmla="*/ 73 w 3404"/>
                <a:gd name="T49" fmla="*/ 2402 h 2415"/>
                <a:gd name="T50" fmla="*/ 48 w 3404"/>
                <a:gd name="T51" fmla="*/ 2386 h 2415"/>
                <a:gd name="T52" fmla="*/ 28 w 3404"/>
                <a:gd name="T53" fmla="*/ 2366 h 2415"/>
                <a:gd name="T54" fmla="*/ 13 w 3404"/>
                <a:gd name="T55" fmla="*/ 2341 h 2415"/>
                <a:gd name="T56" fmla="*/ 3 w 3404"/>
                <a:gd name="T57" fmla="*/ 2313 h 2415"/>
                <a:gd name="T58" fmla="*/ 0 w 3404"/>
                <a:gd name="T59" fmla="*/ 2283 h 2415"/>
                <a:gd name="T60" fmla="*/ 0 w 3404"/>
                <a:gd name="T61" fmla="*/ 132 h 2415"/>
                <a:gd name="T62" fmla="*/ 3 w 3404"/>
                <a:gd name="T63" fmla="*/ 102 h 2415"/>
                <a:gd name="T64" fmla="*/ 13 w 3404"/>
                <a:gd name="T65" fmla="*/ 74 h 2415"/>
                <a:gd name="T66" fmla="*/ 28 w 3404"/>
                <a:gd name="T67" fmla="*/ 49 h 2415"/>
                <a:gd name="T68" fmla="*/ 48 w 3404"/>
                <a:gd name="T69" fmla="*/ 30 h 2415"/>
                <a:gd name="T70" fmla="*/ 73 w 3404"/>
                <a:gd name="T71" fmla="*/ 14 h 2415"/>
                <a:gd name="T72" fmla="*/ 101 w 3404"/>
                <a:gd name="T73" fmla="*/ 4 h 2415"/>
                <a:gd name="T74" fmla="*/ 130 w 3404"/>
                <a:gd name="T75" fmla="*/ 0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04" h="2415">
                  <a:moveTo>
                    <a:pt x="262" y="264"/>
                  </a:moveTo>
                  <a:lnTo>
                    <a:pt x="262" y="2152"/>
                  </a:lnTo>
                  <a:lnTo>
                    <a:pt x="3142" y="2152"/>
                  </a:lnTo>
                  <a:lnTo>
                    <a:pt x="3142" y="264"/>
                  </a:lnTo>
                  <a:lnTo>
                    <a:pt x="262" y="264"/>
                  </a:lnTo>
                  <a:close/>
                  <a:moveTo>
                    <a:pt x="130" y="0"/>
                  </a:moveTo>
                  <a:lnTo>
                    <a:pt x="3274" y="0"/>
                  </a:lnTo>
                  <a:lnTo>
                    <a:pt x="3303" y="4"/>
                  </a:lnTo>
                  <a:lnTo>
                    <a:pt x="3331" y="14"/>
                  </a:lnTo>
                  <a:lnTo>
                    <a:pt x="3356" y="30"/>
                  </a:lnTo>
                  <a:lnTo>
                    <a:pt x="3376" y="49"/>
                  </a:lnTo>
                  <a:lnTo>
                    <a:pt x="3391" y="74"/>
                  </a:lnTo>
                  <a:lnTo>
                    <a:pt x="3401" y="102"/>
                  </a:lnTo>
                  <a:lnTo>
                    <a:pt x="3404" y="132"/>
                  </a:lnTo>
                  <a:lnTo>
                    <a:pt x="3404" y="2283"/>
                  </a:lnTo>
                  <a:lnTo>
                    <a:pt x="3401" y="2313"/>
                  </a:lnTo>
                  <a:lnTo>
                    <a:pt x="3391" y="2341"/>
                  </a:lnTo>
                  <a:lnTo>
                    <a:pt x="3376" y="2366"/>
                  </a:lnTo>
                  <a:lnTo>
                    <a:pt x="3356" y="2386"/>
                  </a:lnTo>
                  <a:lnTo>
                    <a:pt x="3331" y="2402"/>
                  </a:lnTo>
                  <a:lnTo>
                    <a:pt x="3303" y="2411"/>
                  </a:lnTo>
                  <a:lnTo>
                    <a:pt x="3274" y="2415"/>
                  </a:lnTo>
                  <a:lnTo>
                    <a:pt x="130" y="2415"/>
                  </a:lnTo>
                  <a:lnTo>
                    <a:pt x="101" y="2411"/>
                  </a:lnTo>
                  <a:lnTo>
                    <a:pt x="73" y="2402"/>
                  </a:lnTo>
                  <a:lnTo>
                    <a:pt x="48" y="2386"/>
                  </a:lnTo>
                  <a:lnTo>
                    <a:pt x="28" y="2366"/>
                  </a:lnTo>
                  <a:lnTo>
                    <a:pt x="13" y="2341"/>
                  </a:lnTo>
                  <a:lnTo>
                    <a:pt x="3" y="2313"/>
                  </a:lnTo>
                  <a:lnTo>
                    <a:pt x="0" y="2283"/>
                  </a:lnTo>
                  <a:lnTo>
                    <a:pt x="0" y="132"/>
                  </a:lnTo>
                  <a:lnTo>
                    <a:pt x="3" y="102"/>
                  </a:lnTo>
                  <a:lnTo>
                    <a:pt x="13" y="74"/>
                  </a:lnTo>
                  <a:lnTo>
                    <a:pt x="28" y="49"/>
                  </a:lnTo>
                  <a:lnTo>
                    <a:pt x="48" y="30"/>
                  </a:lnTo>
                  <a:lnTo>
                    <a:pt x="73" y="14"/>
                  </a:lnTo>
                  <a:lnTo>
                    <a:pt x="101" y="4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9" name="Freeform 123">
              <a:extLst>
                <a:ext uri="{FF2B5EF4-FFF2-40B4-BE49-F238E27FC236}">
                  <a16:creationId xmlns:a16="http://schemas.microsoft.com/office/drawing/2014/main" id="{A64B6723-619F-43ED-8BA8-04CA15095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375"/>
              <a:ext cx="427" cy="603"/>
            </a:xfrm>
            <a:custGeom>
              <a:avLst/>
              <a:gdLst>
                <a:gd name="T0" fmla="*/ 0 w 1709"/>
                <a:gd name="T1" fmla="*/ 0 h 2415"/>
                <a:gd name="T2" fmla="*/ 1579 w 1709"/>
                <a:gd name="T3" fmla="*/ 0 h 2415"/>
                <a:gd name="T4" fmla="*/ 1608 w 1709"/>
                <a:gd name="T5" fmla="*/ 4 h 2415"/>
                <a:gd name="T6" fmla="*/ 1636 w 1709"/>
                <a:gd name="T7" fmla="*/ 14 h 2415"/>
                <a:gd name="T8" fmla="*/ 1661 w 1709"/>
                <a:gd name="T9" fmla="*/ 30 h 2415"/>
                <a:gd name="T10" fmla="*/ 1681 w 1709"/>
                <a:gd name="T11" fmla="*/ 49 h 2415"/>
                <a:gd name="T12" fmla="*/ 1696 w 1709"/>
                <a:gd name="T13" fmla="*/ 74 h 2415"/>
                <a:gd name="T14" fmla="*/ 1706 w 1709"/>
                <a:gd name="T15" fmla="*/ 102 h 2415"/>
                <a:gd name="T16" fmla="*/ 1709 w 1709"/>
                <a:gd name="T17" fmla="*/ 132 h 2415"/>
                <a:gd name="T18" fmla="*/ 1709 w 1709"/>
                <a:gd name="T19" fmla="*/ 2283 h 2415"/>
                <a:gd name="T20" fmla="*/ 1706 w 1709"/>
                <a:gd name="T21" fmla="*/ 2313 h 2415"/>
                <a:gd name="T22" fmla="*/ 1696 w 1709"/>
                <a:gd name="T23" fmla="*/ 2341 h 2415"/>
                <a:gd name="T24" fmla="*/ 1681 w 1709"/>
                <a:gd name="T25" fmla="*/ 2366 h 2415"/>
                <a:gd name="T26" fmla="*/ 1661 w 1709"/>
                <a:gd name="T27" fmla="*/ 2386 h 2415"/>
                <a:gd name="T28" fmla="*/ 1636 w 1709"/>
                <a:gd name="T29" fmla="*/ 2402 h 2415"/>
                <a:gd name="T30" fmla="*/ 1608 w 1709"/>
                <a:gd name="T31" fmla="*/ 2411 h 2415"/>
                <a:gd name="T32" fmla="*/ 1579 w 1709"/>
                <a:gd name="T33" fmla="*/ 2415 h 2415"/>
                <a:gd name="T34" fmla="*/ 0 w 1709"/>
                <a:gd name="T35" fmla="*/ 2415 h 2415"/>
                <a:gd name="T36" fmla="*/ 0 w 1709"/>
                <a:gd name="T37" fmla="*/ 2152 h 2415"/>
                <a:gd name="T38" fmla="*/ 1447 w 1709"/>
                <a:gd name="T39" fmla="*/ 2152 h 2415"/>
                <a:gd name="T40" fmla="*/ 1447 w 1709"/>
                <a:gd name="T41" fmla="*/ 264 h 2415"/>
                <a:gd name="T42" fmla="*/ 0 w 1709"/>
                <a:gd name="T43" fmla="*/ 264 h 2415"/>
                <a:gd name="T44" fmla="*/ 0 w 1709"/>
                <a:gd name="T45" fmla="*/ 0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9" h="2415">
                  <a:moveTo>
                    <a:pt x="0" y="0"/>
                  </a:moveTo>
                  <a:lnTo>
                    <a:pt x="1579" y="0"/>
                  </a:lnTo>
                  <a:lnTo>
                    <a:pt x="1608" y="4"/>
                  </a:lnTo>
                  <a:lnTo>
                    <a:pt x="1636" y="14"/>
                  </a:lnTo>
                  <a:lnTo>
                    <a:pt x="1661" y="30"/>
                  </a:lnTo>
                  <a:lnTo>
                    <a:pt x="1681" y="49"/>
                  </a:lnTo>
                  <a:lnTo>
                    <a:pt x="1696" y="74"/>
                  </a:lnTo>
                  <a:lnTo>
                    <a:pt x="1706" y="102"/>
                  </a:lnTo>
                  <a:lnTo>
                    <a:pt x="1709" y="132"/>
                  </a:lnTo>
                  <a:lnTo>
                    <a:pt x="1709" y="2283"/>
                  </a:lnTo>
                  <a:lnTo>
                    <a:pt x="1706" y="2313"/>
                  </a:lnTo>
                  <a:lnTo>
                    <a:pt x="1696" y="2341"/>
                  </a:lnTo>
                  <a:lnTo>
                    <a:pt x="1681" y="2366"/>
                  </a:lnTo>
                  <a:lnTo>
                    <a:pt x="1661" y="2386"/>
                  </a:lnTo>
                  <a:lnTo>
                    <a:pt x="1636" y="2402"/>
                  </a:lnTo>
                  <a:lnTo>
                    <a:pt x="1608" y="2411"/>
                  </a:lnTo>
                  <a:lnTo>
                    <a:pt x="1579" y="2415"/>
                  </a:lnTo>
                  <a:lnTo>
                    <a:pt x="0" y="2415"/>
                  </a:lnTo>
                  <a:lnTo>
                    <a:pt x="0" y="2152"/>
                  </a:lnTo>
                  <a:lnTo>
                    <a:pt x="1447" y="2152"/>
                  </a:lnTo>
                  <a:lnTo>
                    <a:pt x="1447" y="264"/>
                  </a:lnTo>
                  <a:lnTo>
                    <a:pt x="0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5"/>
            </a:solidFill>
            <a:ln w="0">
              <a:solidFill>
                <a:srgbClr val="0000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0" name="Freeform 124">
              <a:extLst>
                <a:ext uri="{FF2B5EF4-FFF2-40B4-BE49-F238E27FC236}">
                  <a16:creationId xmlns:a16="http://schemas.microsoft.com/office/drawing/2014/main" id="{EB99EDBC-545B-4772-A90E-BF9DB7142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1972"/>
              <a:ext cx="1009" cy="145"/>
            </a:xfrm>
            <a:custGeom>
              <a:avLst/>
              <a:gdLst>
                <a:gd name="T0" fmla="*/ 0 w 4036"/>
                <a:gd name="T1" fmla="*/ 0 h 580"/>
                <a:gd name="T2" fmla="*/ 4036 w 4036"/>
                <a:gd name="T3" fmla="*/ 0 h 580"/>
                <a:gd name="T4" fmla="*/ 4032 w 4036"/>
                <a:gd name="T5" fmla="*/ 68 h 580"/>
                <a:gd name="T6" fmla="*/ 4021 w 4036"/>
                <a:gd name="T7" fmla="*/ 133 h 580"/>
                <a:gd name="T8" fmla="*/ 4002 w 4036"/>
                <a:gd name="T9" fmla="*/ 197 h 580"/>
                <a:gd name="T10" fmla="*/ 3977 w 4036"/>
                <a:gd name="T11" fmla="*/ 255 h 580"/>
                <a:gd name="T12" fmla="*/ 3945 w 4036"/>
                <a:gd name="T13" fmla="*/ 312 h 580"/>
                <a:gd name="T14" fmla="*/ 3909 w 4036"/>
                <a:gd name="T15" fmla="*/ 363 h 580"/>
                <a:gd name="T16" fmla="*/ 3866 w 4036"/>
                <a:gd name="T17" fmla="*/ 410 h 580"/>
                <a:gd name="T18" fmla="*/ 3820 w 4036"/>
                <a:gd name="T19" fmla="*/ 453 h 580"/>
                <a:gd name="T20" fmla="*/ 3768 w 4036"/>
                <a:gd name="T21" fmla="*/ 489 h 580"/>
                <a:gd name="T22" fmla="*/ 3712 w 4036"/>
                <a:gd name="T23" fmla="*/ 521 h 580"/>
                <a:gd name="T24" fmla="*/ 3653 w 4036"/>
                <a:gd name="T25" fmla="*/ 546 h 580"/>
                <a:gd name="T26" fmla="*/ 3591 w 4036"/>
                <a:gd name="T27" fmla="*/ 564 h 580"/>
                <a:gd name="T28" fmla="*/ 3525 w 4036"/>
                <a:gd name="T29" fmla="*/ 576 h 580"/>
                <a:gd name="T30" fmla="*/ 3458 w 4036"/>
                <a:gd name="T31" fmla="*/ 580 h 580"/>
                <a:gd name="T32" fmla="*/ 578 w 4036"/>
                <a:gd name="T33" fmla="*/ 580 h 580"/>
                <a:gd name="T34" fmla="*/ 511 w 4036"/>
                <a:gd name="T35" fmla="*/ 576 h 580"/>
                <a:gd name="T36" fmla="*/ 445 w 4036"/>
                <a:gd name="T37" fmla="*/ 564 h 580"/>
                <a:gd name="T38" fmla="*/ 383 w 4036"/>
                <a:gd name="T39" fmla="*/ 546 h 580"/>
                <a:gd name="T40" fmla="*/ 324 w 4036"/>
                <a:gd name="T41" fmla="*/ 521 h 580"/>
                <a:gd name="T42" fmla="*/ 268 w 4036"/>
                <a:gd name="T43" fmla="*/ 489 h 580"/>
                <a:gd name="T44" fmla="*/ 216 w 4036"/>
                <a:gd name="T45" fmla="*/ 453 h 580"/>
                <a:gd name="T46" fmla="*/ 170 w 4036"/>
                <a:gd name="T47" fmla="*/ 410 h 580"/>
                <a:gd name="T48" fmla="*/ 127 w 4036"/>
                <a:gd name="T49" fmla="*/ 363 h 580"/>
                <a:gd name="T50" fmla="*/ 91 w 4036"/>
                <a:gd name="T51" fmla="*/ 312 h 580"/>
                <a:gd name="T52" fmla="*/ 59 w 4036"/>
                <a:gd name="T53" fmla="*/ 255 h 580"/>
                <a:gd name="T54" fmla="*/ 34 w 4036"/>
                <a:gd name="T55" fmla="*/ 197 h 580"/>
                <a:gd name="T56" fmla="*/ 15 w 4036"/>
                <a:gd name="T57" fmla="*/ 133 h 580"/>
                <a:gd name="T58" fmla="*/ 4 w 4036"/>
                <a:gd name="T59" fmla="*/ 68 h 580"/>
                <a:gd name="T60" fmla="*/ 0 w 4036"/>
                <a:gd name="T61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36" h="580">
                  <a:moveTo>
                    <a:pt x="0" y="0"/>
                  </a:moveTo>
                  <a:lnTo>
                    <a:pt x="4036" y="0"/>
                  </a:lnTo>
                  <a:lnTo>
                    <a:pt x="4032" y="68"/>
                  </a:lnTo>
                  <a:lnTo>
                    <a:pt x="4021" y="133"/>
                  </a:lnTo>
                  <a:lnTo>
                    <a:pt x="4002" y="197"/>
                  </a:lnTo>
                  <a:lnTo>
                    <a:pt x="3977" y="255"/>
                  </a:lnTo>
                  <a:lnTo>
                    <a:pt x="3945" y="312"/>
                  </a:lnTo>
                  <a:lnTo>
                    <a:pt x="3909" y="363"/>
                  </a:lnTo>
                  <a:lnTo>
                    <a:pt x="3866" y="410"/>
                  </a:lnTo>
                  <a:lnTo>
                    <a:pt x="3820" y="453"/>
                  </a:lnTo>
                  <a:lnTo>
                    <a:pt x="3768" y="489"/>
                  </a:lnTo>
                  <a:lnTo>
                    <a:pt x="3712" y="521"/>
                  </a:lnTo>
                  <a:lnTo>
                    <a:pt x="3653" y="546"/>
                  </a:lnTo>
                  <a:lnTo>
                    <a:pt x="3591" y="564"/>
                  </a:lnTo>
                  <a:lnTo>
                    <a:pt x="3525" y="576"/>
                  </a:lnTo>
                  <a:lnTo>
                    <a:pt x="3458" y="580"/>
                  </a:lnTo>
                  <a:lnTo>
                    <a:pt x="578" y="580"/>
                  </a:lnTo>
                  <a:lnTo>
                    <a:pt x="511" y="576"/>
                  </a:lnTo>
                  <a:lnTo>
                    <a:pt x="445" y="564"/>
                  </a:lnTo>
                  <a:lnTo>
                    <a:pt x="383" y="546"/>
                  </a:lnTo>
                  <a:lnTo>
                    <a:pt x="324" y="521"/>
                  </a:lnTo>
                  <a:lnTo>
                    <a:pt x="268" y="489"/>
                  </a:lnTo>
                  <a:lnTo>
                    <a:pt x="216" y="453"/>
                  </a:lnTo>
                  <a:lnTo>
                    <a:pt x="170" y="410"/>
                  </a:lnTo>
                  <a:lnTo>
                    <a:pt x="127" y="363"/>
                  </a:lnTo>
                  <a:lnTo>
                    <a:pt x="91" y="312"/>
                  </a:lnTo>
                  <a:lnTo>
                    <a:pt x="59" y="255"/>
                  </a:lnTo>
                  <a:lnTo>
                    <a:pt x="34" y="197"/>
                  </a:lnTo>
                  <a:lnTo>
                    <a:pt x="15" y="133"/>
                  </a:lnTo>
                  <a:lnTo>
                    <a:pt x="4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5"/>
            </a:solidFill>
            <a:ln w="0">
              <a:solidFill>
                <a:srgbClr val="0000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1" name="Freeform 125">
              <a:extLst>
                <a:ext uri="{FF2B5EF4-FFF2-40B4-BE49-F238E27FC236}">
                  <a16:creationId xmlns:a16="http://schemas.microsoft.com/office/drawing/2014/main" id="{2E71FCE7-DAE9-46CC-AF5F-5BAE4BA7C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972"/>
              <a:ext cx="506" cy="145"/>
            </a:xfrm>
            <a:custGeom>
              <a:avLst/>
              <a:gdLst>
                <a:gd name="T0" fmla="*/ 0 w 2025"/>
                <a:gd name="T1" fmla="*/ 0 h 580"/>
                <a:gd name="T2" fmla="*/ 2025 w 2025"/>
                <a:gd name="T3" fmla="*/ 0 h 580"/>
                <a:gd name="T4" fmla="*/ 2021 w 2025"/>
                <a:gd name="T5" fmla="*/ 68 h 580"/>
                <a:gd name="T6" fmla="*/ 2010 w 2025"/>
                <a:gd name="T7" fmla="*/ 133 h 580"/>
                <a:gd name="T8" fmla="*/ 1991 w 2025"/>
                <a:gd name="T9" fmla="*/ 197 h 580"/>
                <a:gd name="T10" fmla="*/ 1966 w 2025"/>
                <a:gd name="T11" fmla="*/ 255 h 580"/>
                <a:gd name="T12" fmla="*/ 1934 w 2025"/>
                <a:gd name="T13" fmla="*/ 312 h 580"/>
                <a:gd name="T14" fmla="*/ 1898 w 2025"/>
                <a:gd name="T15" fmla="*/ 363 h 580"/>
                <a:gd name="T16" fmla="*/ 1855 w 2025"/>
                <a:gd name="T17" fmla="*/ 410 h 580"/>
                <a:gd name="T18" fmla="*/ 1809 w 2025"/>
                <a:gd name="T19" fmla="*/ 453 h 580"/>
                <a:gd name="T20" fmla="*/ 1757 w 2025"/>
                <a:gd name="T21" fmla="*/ 489 h 580"/>
                <a:gd name="T22" fmla="*/ 1701 w 2025"/>
                <a:gd name="T23" fmla="*/ 521 h 580"/>
                <a:gd name="T24" fmla="*/ 1642 w 2025"/>
                <a:gd name="T25" fmla="*/ 546 h 580"/>
                <a:gd name="T26" fmla="*/ 1580 w 2025"/>
                <a:gd name="T27" fmla="*/ 564 h 580"/>
                <a:gd name="T28" fmla="*/ 1514 w 2025"/>
                <a:gd name="T29" fmla="*/ 576 h 580"/>
                <a:gd name="T30" fmla="*/ 1447 w 2025"/>
                <a:gd name="T31" fmla="*/ 580 h 580"/>
                <a:gd name="T32" fmla="*/ 0 w 2025"/>
                <a:gd name="T33" fmla="*/ 580 h 580"/>
                <a:gd name="T34" fmla="*/ 0 w 2025"/>
                <a:gd name="T3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5" h="580">
                  <a:moveTo>
                    <a:pt x="0" y="0"/>
                  </a:moveTo>
                  <a:lnTo>
                    <a:pt x="2025" y="0"/>
                  </a:lnTo>
                  <a:lnTo>
                    <a:pt x="2021" y="68"/>
                  </a:lnTo>
                  <a:lnTo>
                    <a:pt x="2010" y="133"/>
                  </a:lnTo>
                  <a:lnTo>
                    <a:pt x="1991" y="197"/>
                  </a:lnTo>
                  <a:lnTo>
                    <a:pt x="1966" y="255"/>
                  </a:lnTo>
                  <a:lnTo>
                    <a:pt x="1934" y="312"/>
                  </a:lnTo>
                  <a:lnTo>
                    <a:pt x="1898" y="363"/>
                  </a:lnTo>
                  <a:lnTo>
                    <a:pt x="1855" y="410"/>
                  </a:lnTo>
                  <a:lnTo>
                    <a:pt x="1809" y="453"/>
                  </a:lnTo>
                  <a:lnTo>
                    <a:pt x="1757" y="489"/>
                  </a:lnTo>
                  <a:lnTo>
                    <a:pt x="1701" y="521"/>
                  </a:lnTo>
                  <a:lnTo>
                    <a:pt x="1642" y="546"/>
                  </a:lnTo>
                  <a:lnTo>
                    <a:pt x="1580" y="564"/>
                  </a:lnTo>
                  <a:lnTo>
                    <a:pt x="1514" y="576"/>
                  </a:lnTo>
                  <a:lnTo>
                    <a:pt x="1447" y="580"/>
                  </a:lnTo>
                  <a:lnTo>
                    <a:pt x="0" y="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2" name="Freeform 126">
              <a:extLst>
                <a:ext uri="{FF2B5EF4-FFF2-40B4-BE49-F238E27FC236}">
                  <a16:creationId xmlns:a16="http://schemas.microsoft.com/office/drawing/2014/main" id="{64599785-0B28-4426-9B8C-CB49B8001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972"/>
              <a:ext cx="339" cy="66"/>
            </a:xfrm>
            <a:custGeom>
              <a:avLst/>
              <a:gdLst>
                <a:gd name="T0" fmla="*/ 0 w 1352"/>
                <a:gd name="T1" fmla="*/ 0 h 264"/>
                <a:gd name="T2" fmla="*/ 1352 w 1352"/>
                <a:gd name="T3" fmla="*/ 0 h 264"/>
                <a:gd name="T4" fmla="*/ 1349 w 1352"/>
                <a:gd name="T5" fmla="*/ 43 h 264"/>
                <a:gd name="T6" fmla="*/ 1339 w 1352"/>
                <a:gd name="T7" fmla="*/ 84 h 264"/>
                <a:gd name="T8" fmla="*/ 1323 w 1352"/>
                <a:gd name="T9" fmla="*/ 122 h 264"/>
                <a:gd name="T10" fmla="*/ 1301 w 1352"/>
                <a:gd name="T11" fmla="*/ 156 h 264"/>
                <a:gd name="T12" fmla="*/ 1275 w 1352"/>
                <a:gd name="T13" fmla="*/ 187 h 264"/>
                <a:gd name="T14" fmla="*/ 1245 w 1352"/>
                <a:gd name="T15" fmla="*/ 214 h 264"/>
                <a:gd name="T16" fmla="*/ 1209 w 1352"/>
                <a:gd name="T17" fmla="*/ 234 h 264"/>
                <a:gd name="T18" fmla="*/ 1173 w 1352"/>
                <a:gd name="T19" fmla="*/ 250 h 264"/>
                <a:gd name="T20" fmla="*/ 1131 w 1352"/>
                <a:gd name="T21" fmla="*/ 260 h 264"/>
                <a:gd name="T22" fmla="*/ 1088 w 1352"/>
                <a:gd name="T23" fmla="*/ 264 h 264"/>
                <a:gd name="T24" fmla="*/ 263 w 1352"/>
                <a:gd name="T25" fmla="*/ 264 h 264"/>
                <a:gd name="T26" fmla="*/ 221 w 1352"/>
                <a:gd name="T27" fmla="*/ 260 h 264"/>
                <a:gd name="T28" fmla="*/ 179 w 1352"/>
                <a:gd name="T29" fmla="*/ 250 h 264"/>
                <a:gd name="T30" fmla="*/ 143 w 1352"/>
                <a:gd name="T31" fmla="*/ 234 h 264"/>
                <a:gd name="T32" fmla="*/ 107 w 1352"/>
                <a:gd name="T33" fmla="*/ 214 h 264"/>
                <a:gd name="T34" fmla="*/ 77 w 1352"/>
                <a:gd name="T35" fmla="*/ 187 h 264"/>
                <a:gd name="T36" fmla="*/ 51 w 1352"/>
                <a:gd name="T37" fmla="*/ 156 h 264"/>
                <a:gd name="T38" fmla="*/ 29 w 1352"/>
                <a:gd name="T39" fmla="*/ 122 h 264"/>
                <a:gd name="T40" fmla="*/ 13 w 1352"/>
                <a:gd name="T41" fmla="*/ 84 h 264"/>
                <a:gd name="T42" fmla="*/ 3 w 1352"/>
                <a:gd name="T43" fmla="*/ 43 h 264"/>
                <a:gd name="T44" fmla="*/ 0 w 1352"/>
                <a:gd name="T4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52" h="264">
                  <a:moveTo>
                    <a:pt x="0" y="0"/>
                  </a:moveTo>
                  <a:lnTo>
                    <a:pt x="1352" y="0"/>
                  </a:lnTo>
                  <a:lnTo>
                    <a:pt x="1349" y="43"/>
                  </a:lnTo>
                  <a:lnTo>
                    <a:pt x="1339" y="84"/>
                  </a:lnTo>
                  <a:lnTo>
                    <a:pt x="1323" y="122"/>
                  </a:lnTo>
                  <a:lnTo>
                    <a:pt x="1301" y="156"/>
                  </a:lnTo>
                  <a:lnTo>
                    <a:pt x="1275" y="187"/>
                  </a:lnTo>
                  <a:lnTo>
                    <a:pt x="1245" y="214"/>
                  </a:lnTo>
                  <a:lnTo>
                    <a:pt x="1209" y="234"/>
                  </a:lnTo>
                  <a:lnTo>
                    <a:pt x="1173" y="250"/>
                  </a:lnTo>
                  <a:lnTo>
                    <a:pt x="1131" y="260"/>
                  </a:lnTo>
                  <a:lnTo>
                    <a:pt x="1088" y="264"/>
                  </a:lnTo>
                  <a:lnTo>
                    <a:pt x="263" y="264"/>
                  </a:lnTo>
                  <a:lnTo>
                    <a:pt x="221" y="260"/>
                  </a:lnTo>
                  <a:lnTo>
                    <a:pt x="179" y="250"/>
                  </a:lnTo>
                  <a:lnTo>
                    <a:pt x="143" y="234"/>
                  </a:lnTo>
                  <a:lnTo>
                    <a:pt x="107" y="214"/>
                  </a:lnTo>
                  <a:lnTo>
                    <a:pt x="77" y="187"/>
                  </a:lnTo>
                  <a:lnTo>
                    <a:pt x="51" y="156"/>
                  </a:lnTo>
                  <a:lnTo>
                    <a:pt x="29" y="122"/>
                  </a:lnTo>
                  <a:lnTo>
                    <a:pt x="13" y="84"/>
                  </a:lnTo>
                  <a:lnTo>
                    <a:pt x="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23" name="Action Button: Blank 122">
            <a:hlinkClick r:id="rId3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E7C3ACB9-6FBC-45D6-A476-060C40829C83}"/>
              </a:ext>
            </a:extLst>
          </p:cNvPr>
          <p:cNvSpPr/>
          <p:nvPr/>
        </p:nvSpPr>
        <p:spPr>
          <a:xfrm>
            <a:off x="473200" y="1773156"/>
            <a:ext cx="837212" cy="68232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Action Button: Blank 123">
            <a:hlinkClick r:id="rId6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018CDC56-5601-407F-8613-22FDC667169A}"/>
              </a:ext>
            </a:extLst>
          </p:cNvPr>
          <p:cNvSpPr/>
          <p:nvPr/>
        </p:nvSpPr>
        <p:spPr>
          <a:xfrm>
            <a:off x="547634" y="955169"/>
            <a:ext cx="782517" cy="601659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Action Button: Blank 124">
            <a:hlinkClick r:id="rId7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4B74B01E-AF01-4871-805E-9AB53960C617}"/>
              </a:ext>
            </a:extLst>
          </p:cNvPr>
          <p:cNvSpPr/>
          <p:nvPr/>
        </p:nvSpPr>
        <p:spPr>
          <a:xfrm>
            <a:off x="562112" y="2629107"/>
            <a:ext cx="581805" cy="675674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Action Button: Blank 125">
            <a:hlinkClick r:id="rId8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4D8B266F-0F29-4E29-8779-869117B17D39}"/>
              </a:ext>
            </a:extLst>
          </p:cNvPr>
          <p:cNvSpPr/>
          <p:nvPr/>
        </p:nvSpPr>
        <p:spPr>
          <a:xfrm>
            <a:off x="540617" y="3523323"/>
            <a:ext cx="535074" cy="619708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Action Button: Blank 126">
            <a:hlinkClick r:id="rId9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540EA99C-E40B-4D20-A54C-910993A79F54}"/>
              </a:ext>
            </a:extLst>
          </p:cNvPr>
          <p:cNvSpPr/>
          <p:nvPr/>
        </p:nvSpPr>
        <p:spPr>
          <a:xfrm>
            <a:off x="547634" y="4388879"/>
            <a:ext cx="720510" cy="821999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Action Button: Blank 127">
            <a:hlinkClick r:id="rId10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741C67E9-9B81-4094-A901-871D7F06D1E3}"/>
              </a:ext>
            </a:extLst>
          </p:cNvPr>
          <p:cNvSpPr/>
          <p:nvPr/>
        </p:nvSpPr>
        <p:spPr>
          <a:xfrm>
            <a:off x="644881" y="5486639"/>
            <a:ext cx="603985" cy="694244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86475F7-6830-4610-9FE5-BA380B5D2CD2}"/>
              </a:ext>
            </a:extLst>
          </p:cNvPr>
          <p:cNvSpPr txBox="1"/>
          <p:nvPr/>
        </p:nvSpPr>
        <p:spPr>
          <a:xfrm>
            <a:off x="0" y="0"/>
            <a:ext cx="1871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E-Portfolio Navigation Buttons</a:t>
            </a:r>
          </a:p>
        </p:txBody>
      </p:sp>
    </p:spTree>
    <p:extLst>
      <p:ext uri="{BB962C8B-B14F-4D97-AF65-F5344CB8AC3E}">
        <p14:creationId xmlns:p14="http://schemas.microsoft.com/office/powerpoint/2010/main" val="58491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C8423A-8811-438C-8AB0-75F173F76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73" y="780680"/>
            <a:ext cx="8268854" cy="5296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812EB1-1557-4B92-933F-3EBFDD80DC80}"/>
              </a:ext>
            </a:extLst>
          </p:cNvPr>
          <p:cNvSpPr txBox="1"/>
          <p:nvPr/>
        </p:nvSpPr>
        <p:spPr>
          <a:xfrm>
            <a:off x="3420217" y="124178"/>
            <a:ext cx="574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FF0000"/>
                </a:solidFill>
              </a:rPr>
              <a:t>About Me Information</a:t>
            </a:r>
          </a:p>
        </p:txBody>
      </p:sp>
      <p:grpSp>
        <p:nvGrpSpPr>
          <p:cNvPr id="5" name="Group 39">
            <a:extLst>
              <a:ext uri="{FF2B5EF4-FFF2-40B4-BE49-F238E27FC236}">
                <a16:creationId xmlns:a16="http://schemas.microsoft.com/office/drawing/2014/main" id="{77766D9C-C56C-4241-A515-0C894C15EE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22226" y="4213044"/>
            <a:ext cx="363457" cy="630468"/>
            <a:chOff x="1761" y="136"/>
            <a:chExt cx="594" cy="1041"/>
          </a:xfrm>
        </p:grpSpPr>
        <p:sp>
          <p:nvSpPr>
            <p:cNvPr id="6" name="AutoShape 38">
              <a:extLst>
                <a:ext uri="{FF2B5EF4-FFF2-40B4-BE49-F238E27FC236}">
                  <a16:creationId xmlns:a16="http://schemas.microsoft.com/office/drawing/2014/main" id="{FB3CC435-1EA1-4007-9B08-CC7CC1F031A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63" y="136"/>
              <a:ext cx="592" cy="1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41">
              <a:extLst>
                <a:ext uri="{FF2B5EF4-FFF2-40B4-BE49-F238E27FC236}">
                  <a16:creationId xmlns:a16="http://schemas.microsoft.com/office/drawing/2014/main" id="{AD5E3FCE-808A-4A55-A09C-610944B2A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" y="136"/>
              <a:ext cx="593" cy="1041"/>
            </a:xfrm>
            <a:custGeom>
              <a:avLst/>
              <a:gdLst>
                <a:gd name="T0" fmla="*/ 202 w 2364"/>
                <a:gd name="T1" fmla="*/ 0 h 4164"/>
                <a:gd name="T2" fmla="*/ 2163 w 2364"/>
                <a:gd name="T3" fmla="*/ 0 h 4164"/>
                <a:gd name="T4" fmla="*/ 2197 w 2364"/>
                <a:gd name="T5" fmla="*/ 1 h 4164"/>
                <a:gd name="T6" fmla="*/ 2229 w 2364"/>
                <a:gd name="T7" fmla="*/ 8 h 4164"/>
                <a:gd name="T8" fmla="*/ 2258 w 2364"/>
                <a:gd name="T9" fmla="*/ 16 h 4164"/>
                <a:gd name="T10" fmla="*/ 2284 w 2364"/>
                <a:gd name="T11" fmla="*/ 29 h 4164"/>
                <a:gd name="T12" fmla="*/ 2308 w 2364"/>
                <a:gd name="T13" fmla="*/ 45 h 4164"/>
                <a:gd name="T14" fmla="*/ 2327 w 2364"/>
                <a:gd name="T15" fmla="*/ 66 h 4164"/>
                <a:gd name="T16" fmla="*/ 2344 w 2364"/>
                <a:gd name="T17" fmla="*/ 90 h 4164"/>
                <a:gd name="T18" fmla="*/ 2355 w 2364"/>
                <a:gd name="T19" fmla="*/ 116 h 4164"/>
                <a:gd name="T20" fmla="*/ 2361 w 2364"/>
                <a:gd name="T21" fmla="*/ 146 h 4164"/>
                <a:gd name="T22" fmla="*/ 2364 w 2364"/>
                <a:gd name="T23" fmla="*/ 180 h 4164"/>
                <a:gd name="T24" fmla="*/ 2364 w 2364"/>
                <a:gd name="T25" fmla="*/ 3984 h 4164"/>
                <a:gd name="T26" fmla="*/ 2361 w 2364"/>
                <a:gd name="T27" fmla="*/ 4018 h 4164"/>
                <a:gd name="T28" fmla="*/ 2355 w 2364"/>
                <a:gd name="T29" fmla="*/ 4048 h 4164"/>
                <a:gd name="T30" fmla="*/ 2344 w 2364"/>
                <a:gd name="T31" fmla="*/ 4074 h 4164"/>
                <a:gd name="T32" fmla="*/ 2327 w 2364"/>
                <a:gd name="T33" fmla="*/ 4098 h 4164"/>
                <a:gd name="T34" fmla="*/ 2308 w 2364"/>
                <a:gd name="T35" fmla="*/ 4119 h 4164"/>
                <a:gd name="T36" fmla="*/ 2284 w 2364"/>
                <a:gd name="T37" fmla="*/ 4135 h 4164"/>
                <a:gd name="T38" fmla="*/ 2258 w 2364"/>
                <a:gd name="T39" fmla="*/ 4148 h 4164"/>
                <a:gd name="T40" fmla="*/ 2229 w 2364"/>
                <a:gd name="T41" fmla="*/ 4156 h 4164"/>
                <a:gd name="T42" fmla="*/ 2197 w 2364"/>
                <a:gd name="T43" fmla="*/ 4163 h 4164"/>
                <a:gd name="T44" fmla="*/ 2163 w 2364"/>
                <a:gd name="T45" fmla="*/ 4164 h 4164"/>
                <a:gd name="T46" fmla="*/ 202 w 2364"/>
                <a:gd name="T47" fmla="*/ 4164 h 4164"/>
                <a:gd name="T48" fmla="*/ 168 w 2364"/>
                <a:gd name="T49" fmla="*/ 4163 h 4164"/>
                <a:gd name="T50" fmla="*/ 135 w 2364"/>
                <a:gd name="T51" fmla="*/ 4156 h 4164"/>
                <a:gd name="T52" fmla="*/ 106 w 2364"/>
                <a:gd name="T53" fmla="*/ 4148 h 4164"/>
                <a:gd name="T54" fmla="*/ 79 w 2364"/>
                <a:gd name="T55" fmla="*/ 4135 h 4164"/>
                <a:gd name="T56" fmla="*/ 57 w 2364"/>
                <a:gd name="T57" fmla="*/ 4119 h 4164"/>
                <a:gd name="T58" fmla="*/ 36 w 2364"/>
                <a:gd name="T59" fmla="*/ 4098 h 4164"/>
                <a:gd name="T60" fmla="*/ 21 w 2364"/>
                <a:gd name="T61" fmla="*/ 4074 h 4164"/>
                <a:gd name="T62" fmla="*/ 10 w 2364"/>
                <a:gd name="T63" fmla="*/ 4048 h 4164"/>
                <a:gd name="T64" fmla="*/ 2 w 2364"/>
                <a:gd name="T65" fmla="*/ 4018 h 4164"/>
                <a:gd name="T66" fmla="*/ 0 w 2364"/>
                <a:gd name="T67" fmla="*/ 3984 h 4164"/>
                <a:gd name="T68" fmla="*/ 0 w 2364"/>
                <a:gd name="T69" fmla="*/ 180 h 4164"/>
                <a:gd name="T70" fmla="*/ 2 w 2364"/>
                <a:gd name="T71" fmla="*/ 146 h 4164"/>
                <a:gd name="T72" fmla="*/ 10 w 2364"/>
                <a:gd name="T73" fmla="*/ 116 h 4164"/>
                <a:gd name="T74" fmla="*/ 21 w 2364"/>
                <a:gd name="T75" fmla="*/ 90 h 4164"/>
                <a:gd name="T76" fmla="*/ 36 w 2364"/>
                <a:gd name="T77" fmla="*/ 66 h 4164"/>
                <a:gd name="T78" fmla="*/ 57 w 2364"/>
                <a:gd name="T79" fmla="*/ 45 h 4164"/>
                <a:gd name="T80" fmla="*/ 79 w 2364"/>
                <a:gd name="T81" fmla="*/ 29 h 4164"/>
                <a:gd name="T82" fmla="*/ 106 w 2364"/>
                <a:gd name="T83" fmla="*/ 16 h 4164"/>
                <a:gd name="T84" fmla="*/ 135 w 2364"/>
                <a:gd name="T85" fmla="*/ 8 h 4164"/>
                <a:gd name="T86" fmla="*/ 168 w 2364"/>
                <a:gd name="T87" fmla="*/ 1 h 4164"/>
                <a:gd name="T88" fmla="*/ 202 w 2364"/>
                <a:gd name="T89" fmla="*/ 0 h 4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64" h="4164">
                  <a:moveTo>
                    <a:pt x="202" y="0"/>
                  </a:moveTo>
                  <a:lnTo>
                    <a:pt x="2163" y="0"/>
                  </a:lnTo>
                  <a:lnTo>
                    <a:pt x="2197" y="1"/>
                  </a:lnTo>
                  <a:lnTo>
                    <a:pt x="2229" y="8"/>
                  </a:lnTo>
                  <a:lnTo>
                    <a:pt x="2258" y="16"/>
                  </a:lnTo>
                  <a:lnTo>
                    <a:pt x="2284" y="29"/>
                  </a:lnTo>
                  <a:lnTo>
                    <a:pt x="2308" y="45"/>
                  </a:lnTo>
                  <a:lnTo>
                    <a:pt x="2327" y="66"/>
                  </a:lnTo>
                  <a:lnTo>
                    <a:pt x="2344" y="90"/>
                  </a:lnTo>
                  <a:lnTo>
                    <a:pt x="2355" y="116"/>
                  </a:lnTo>
                  <a:lnTo>
                    <a:pt x="2361" y="146"/>
                  </a:lnTo>
                  <a:lnTo>
                    <a:pt x="2364" y="180"/>
                  </a:lnTo>
                  <a:lnTo>
                    <a:pt x="2364" y="3984"/>
                  </a:lnTo>
                  <a:lnTo>
                    <a:pt x="2361" y="4018"/>
                  </a:lnTo>
                  <a:lnTo>
                    <a:pt x="2355" y="4048"/>
                  </a:lnTo>
                  <a:lnTo>
                    <a:pt x="2344" y="4074"/>
                  </a:lnTo>
                  <a:lnTo>
                    <a:pt x="2327" y="4098"/>
                  </a:lnTo>
                  <a:lnTo>
                    <a:pt x="2308" y="4119"/>
                  </a:lnTo>
                  <a:lnTo>
                    <a:pt x="2284" y="4135"/>
                  </a:lnTo>
                  <a:lnTo>
                    <a:pt x="2258" y="4148"/>
                  </a:lnTo>
                  <a:lnTo>
                    <a:pt x="2229" y="4156"/>
                  </a:lnTo>
                  <a:lnTo>
                    <a:pt x="2197" y="4163"/>
                  </a:lnTo>
                  <a:lnTo>
                    <a:pt x="2163" y="4164"/>
                  </a:lnTo>
                  <a:lnTo>
                    <a:pt x="202" y="4164"/>
                  </a:lnTo>
                  <a:lnTo>
                    <a:pt x="168" y="4163"/>
                  </a:lnTo>
                  <a:lnTo>
                    <a:pt x="135" y="4156"/>
                  </a:lnTo>
                  <a:lnTo>
                    <a:pt x="106" y="4148"/>
                  </a:lnTo>
                  <a:lnTo>
                    <a:pt x="79" y="4135"/>
                  </a:lnTo>
                  <a:lnTo>
                    <a:pt x="57" y="4119"/>
                  </a:lnTo>
                  <a:lnTo>
                    <a:pt x="36" y="4098"/>
                  </a:lnTo>
                  <a:lnTo>
                    <a:pt x="21" y="4074"/>
                  </a:lnTo>
                  <a:lnTo>
                    <a:pt x="10" y="4048"/>
                  </a:lnTo>
                  <a:lnTo>
                    <a:pt x="2" y="4018"/>
                  </a:lnTo>
                  <a:lnTo>
                    <a:pt x="0" y="3984"/>
                  </a:lnTo>
                  <a:lnTo>
                    <a:pt x="0" y="180"/>
                  </a:lnTo>
                  <a:lnTo>
                    <a:pt x="2" y="146"/>
                  </a:lnTo>
                  <a:lnTo>
                    <a:pt x="10" y="116"/>
                  </a:lnTo>
                  <a:lnTo>
                    <a:pt x="21" y="90"/>
                  </a:lnTo>
                  <a:lnTo>
                    <a:pt x="36" y="66"/>
                  </a:lnTo>
                  <a:lnTo>
                    <a:pt x="57" y="45"/>
                  </a:lnTo>
                  <a:lnTo>
                    <a:pt x="79" y="29"/>
                  </a:lnTo>
                  <a:lnTo>
                    <a:pt x="106" y="16"/>
                  </a:lnTo>
                  <a:lnTo>
                    <a:pt x="135" y="8"/>
                  </a:lnTo>
                  <a:lnTo>
                    <a:pt x="168" y="1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E6F0F4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42">
              <a:extLst>
                <a:ext uri="{FF2B5EF4-FFF2-40B4-BE49-F238E27FC236}">
                  <a16:creationId xmlns:a16="http://schemas.microsoft.com/office/drawing/2014/main" id="{A818CACC-D67E-4930-9DA8-CCA63854D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" y="136"/>
              <a:ext cx="539" cy="1039"/>
            </a:xfrm>
            <a:custGeom>
              <a:avLst/>
              <a:gdLst>
                <a:gd name="T0" fmla="*/ 0 w 2156"/>
                <a:gd name="T1" fmla="*/ 0 h 4156"/>
                <a:gd name="T2" fmla="*/ 1955 w 2156"/>
                <a:gd name="T3" fmla="*/ 0 h 4156"/>
                <a:gd name="T4" fmla="*/ 1989 w 2156"/>
                <a:gd name="T5" fmla="*/ 1 h 4156"/>
                <a:gd name="T6" fmla="*/ 2021 w 2156"/>
                <a:gd name="T7" fmla="*/ 8 h 4156"/>
                <a:gd name="T8" fmla="*/ 2050 w 2156"/>
                <a:gd name="T9" fmla="*/ 16 h 4156"/>
                <a:gd name="T10" fmla="*/ 2076 w 2156"/>
                <a:gd name="T11" fmla="*/ 29 h 4156"/>
                <a:gd name="T12" fmla="*/ 2100 w 2156"/>
                <a:gd name="T13" fmla="*/ 45 h 4156"/>
                <a:gd name="T14" fmla="*/ 2119 w 2156"/>
                <a:gd name="T15" fmla="*/ 66 h 4156"/>
                <a:gd name="T16" fmla="*/ 2136 w 2156"/>
                <a:gd name="T17" fmla="*/ 90 h 4156"/>
                <a:gd name="T18" fmla="*/ 2147 w 2156"/>
                <a:gd name="T19" fmla="*/ 116 h 4156"/>
                <a:gd name="T20" fmla="*/ 2153 w 2156"/>
                <a:gd name="T21" fmla="*/ 146 h 4156"/>
                <a:gd name="T22" fmla="*/ 2156 w 2156"/>
                <a:gd name="T23" fmla="*/ 180 h 4156"/>
                <a:gd name="T24" fmla="*/ 2156 w 2156"/>
                <a:gd name="T25" fmla="*/ 3976 h 4156"/>
                <a:gd name="T26" fmla="*/ 2153 w 2156"/>
                <a:gd name="T27" fmla="*/ 4010 h 4156"/>
                <a:gd name="T28" fmla="*/ 2147 w 2156"/>
                <a:gd name="T29" fmla="*/ 4040 h 4156"/>
                <a:gd name="T30" fmla="*/ 2136 w 2156"/>
                <a:gd name="T31" fmla="*/ 4068 h 4156"/>
                <a:gd name="T32" fmla="*/ 2119 w 2156"/>
                <a:gd name="T33" fmla="*/ 4091 h 4156"/>
                <a:gd name="T34" fmla="*/ 2100 w 2156"/>
                <a:gd name="T35" fmla="*/ 4111 h 4156"/>
                <a:gd name="T36" fmla="*/ 2076 w 2156"/>
                <a:gd name="T37" fmla="*/ 4127 h 4156"/>
                <a:gd name="T38" fmla="*/ 2050 w 2156"/>
                <a:gd name="T39" fmla="*/ 4140 h 4156"/>
                <a:gd name="T40" fmla="*/ 2021 w 2156"/>
                <a:gd name="T41" fmla="*/ 4150 h 4156"/>
                <a:gd name="T42" fmla="*/ 1989 w 2156"/>
                <a:gd name="T43" fmla="*/ 4155 h 4156"/>
                <a:gd name="T44" fmla="*/ 1955 w 2156"/>
                <a:gd name="T45" fmla="*/ 4156 h 4156"/>
                <a:gd name="T46" fmla="*/ 0 w 2156"/>
                <a:gd name="T47" fmla="*/ 4156 h 4156"/>
                <a:gd name="T48" fmla="*/ 0 w 2156"/>
                <a:gd name="T49" fmla="*/ 0 h 4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6" h="4156">
                  <a:moveTo>
                    <a:pt x="0" y="0"/>
                  </a:moveTo>
                  <a:lnTo>
                    <a:pt x="1955" y="0"/>
                  </a:lnTo>
                  <a:lnTo>
                    <a:pt x="1989" y="1"/>
                  </a:lnTo>
                  <a:lnTo>
                    <a:pt x="2021" y="8"/>
                  </a:lnTo>
                  <a:lnTo>
                    <a:pt x="2050" y="16"/>
                  </a:lnTo>
                  <a:lnTo>
                    <a:pt x="2076" y="29"/>
                  </a:lnTo>
                  <a:lnTo>
                    <a:pt x="2100" y="45"/>
                  </a:lnTo>
                  <a:lnTo>
                    <a:pt x="2119" y="66"/>
                  </a:lnTo>
                  <a:lnTo>
                    <a:pt x="2136" y="90"/>
                  </a:lnTo>
                  <a:lnTo>
                    <a:pt x="2147" y="116"/>
                  </a:lnTo>
                  <a:lnTo>
                    <a:pt x="2153" y="146"/>
                  </a:lnTo>
                  <a:lnTo>
                    <a:pt x="2156" y="180"/>
                  </a:lnTo>
                  <a:lnTo>
                    <a:pt x="2156" y="3976"/>
                  </a:lnTo>
                  <a:lnTo>
                    <a:pt x="2153" y="4010"/>
                  </a:lnTo>
                  <a:lnTo>
                    <a:pt x="2147" y="4040"/>
                  </a:lnTo>
                  <a:lnTo>
                    <a:pt x="2136" y="4068"/>
                  </a:lnTo>
                  <a:lnTo>
                    <a:pt x="2119" y="4091"/>
                  </a:lnTo>
                  <a:lnTo>
                    <a:pt x="2100" y="4111"/>
                  </a:lnTo>
                  <a:lnTo>
                    <a:pt x="2076" y="4127"/>
                  </a:lnTo>
                  <a:lnTo>
                    <a:pt x="2050" y="4140"/>
                  </a:lnTo>
                  <a:lnTo>
                    <a:pt x="2021" y="4150"/>
                  </a:lnTo>
                  <a:lnTo>
                    <a:pt x="1989" y="4155"/>
                  </a:lnTo>
                  <a:lnTo>
                    <a:pt x="1955" y="4156"/>
                  </a:lnTo>
                  <a:lnTo>
                    <a:pt x="0" y="4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F0F4"/>
            </a:solidFill>
            <a:ln w="0">
              <a:solidFill>
                <a:srgbClr val="E6F0F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43">
              <a:extLst>
                <a:ext uri="{FF2B5EF4-FFF2-40B4-BE49-F238E27FC236}">
                  <a16:creationId xmlns:a16="http://schemas.microsoft.com/office/drawing/2014/main" id="{2A54BE64-AF39-43FC-BC89-218F16396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" y="223"/>
              <a:ext cx="591" cy="815"/>
            </a:xfrm>
            <a:prstGeom prst="rect">
              <a:avLst/>
            </a:pr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44">
              <a:extLst>
                <a:ext uri="{FF2B5EF4-FFF2-40B4-BE49-F238E27FC236}">
                  <a16:creationId xmlns:a16="http://schemas.microsoft.com/office/drawing/2014/main" id="{9709A1C9-163D-41EA-9B78-77C3D85E9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" y="223"/>
              <a:ext cx="591" cy="815"/>
            </a:xfrm>
            <a:custGeom>
              <a:avLst/>
              <a:gdLst>
                <a:gd name="T0" fmla="*/ 0 w 2364"/>
                <a:gd name="T1" fmla="*/ 0 h 3262"/>
                <a:gd name="T2" fmla="*/ 2364 w 2364"/>
                <a:gd name="T3" fmla="*/ 0 h 3262"/>
                <a:gd name="T4" fmla="*/ 2364 w 2364"/>
                <a:gd name="T5" fmla="*/ 3262 h 3262"/>
                <a:gd name="T6" fmla="*/ 0 w 2364"/>
                <a:gd name="T7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4" h="3262">
                  <a:moveTo>
                    <a:pt x="0" y="0"/>
                  </a:moveTo>
                  <a:lnTo>
                    <a:pt x="2364" y="0"/>
                  </a:lnTo>
                  <a:lnTo>
                    <a:pt x="2364" y="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BCC4"/>
            </a:solidFill>
            <a:ln w="0">
              <a:solidFill>
                <a:srgbClr val="95BCC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Rectangle 45">
              <a:extLst>
                <a:ext uri="{FF2B5EF4-FFF2-40B4-BE49-F238E27FC236}">
                  <a16:creationId xmlns:a16="http://schemas.microsoft.com/office/drawing/2014/main" id="{03DFE8DD-BCCA-419D-973F-2B048275B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223"/>
              <a:ext cx="522" cy="815"/>
            </a:xfrm>
            <a:prstGeom prst="rect">
              <a:avLst/>
            </a:prstGeom>
            <a:solidFill>
              <a:srgbClr val="114A70"/>
            </a:solidFill>
            <a:ln w="0">
              <a:solidFill>
                <a:srgbClr val="114A7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1629285E-15D3-4612-AC76-FAA7EAF65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" y="223"/>
              <a:ext cx="522" cy="815"/>
            </a:xfrm>
            <a:custGeom>
              <a:avLst/>
              <a:gdLst>
                <a:gd name="T0" fmla="*/ 0 w 2086"/>
                <a:gd name="T1" fmla="*/ 0 h 3262"/>
                <a:gd name="T2" fmla="*/ 2086 w 2086"/>
                <a:gd name="T3" fmla="*/ 0 h 3262"/>
                <a:gd name="T4" fmla="*/ 2086 w 2086"/>
                <a:gd name="T5" fmla="*/ 3262 h 3262"/>
                <a:gd name="T6" fmla="*/ 0 w 2086"/>
                <a:gd name="T7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6" h="3262">
                  <a:moveTo>
                    <a:pt x="0" y="0"/>
                  </a:moveTo>
                  <a:lnTo>
                    <a:pt x="2086" y="0"/>
                  </a:lnTo>
                  <a:lnTo>
                    <a:pt x="2086" y="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8A1B0D6E-7EEA-4BC2-98E1-02F1D57AA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375"/>
              <a:ext cx="290" cy="403"/>
            </a:xfrm>
            <a:custGeom>
              <a:avLst/>
              <a:gdLst>
                <a:gd name="T0" fmla="*/ 258 w 1162"/>
                <a:gd name="T1" fmla="*/ 0 h 1609"/>
                <a:gd name="T2" fmla="*/ 453 w 1162"/>
                <a:gd name="T3" fmla="*/ 333 h 1609"/>
                <a:gd name="T4" fmla="*/ 423 w 1162"/>
                <a:gd name="T5" fmla="*/ 388 h 1609"/>
                <a:gd name="T6" fmla="*/ 398 w 1162"/>
                <a:gd name="T7" fmla="*/ 446 h 1609"/>
                <a:gd name="T8" fmla="*/ 380 w 1162"/>
                <a:gd name="T9" fmla="*/ 507 h 1609"/>
                <a:gd name="T10" fmla="*/ 368 w 1162"/>
                <a:gd name="T11" fmla="*/ 570 h 1609"/>
                <a:gd name="T12" fmla="*/ 363 w 1162"/>
                <a:gd name="T13" fmla="*/ 633 h 1609"/>
                <a:gd name="T14" fmla="*/ 364 w 1162"/>
                <a:gd name="T15" fmla="*/ 696 h 1609"/>
                <a:gd name="T16" fmla="*/ 372 w 1162"/>
                <a:gd name="T17" fmla="*/ 761 h 1609"/>
                <a:gd name="T18" fmla="*/ 387 w 1162"/>
                <a:gd name="T19" fmla="*/ 822 h 1609"/>
                <a:gd name="T20" fmla="*/ 410 w 1162"/>
                <a:gd name="T21" fmla="*/ 884 h 1609"/>
                <a:gd name="T22" fmla="*/ 439 w 1162"/>
                <a:gd name="T23" fmla="*/ 944 h 1609"/>
                <a:gd name="T24" fmla="*/ 472 w 1162"/>
                <a:gd name="T25" fmla="*/ 997 h 1609"/>
                <a:gd name="T26" fmla="*/ 508 w 1162"/>
                <a:gd name="T27" fmla="*/ 1043 h 1609"/>
                <a:gd name="T28" fmla="*/ 550 w 1162"/>
                <a:gd name="T29" fmla="*/ 1086 h 1609"/>
                <a:gd name="T30" fmla="*/ 594 w 1162"/>
                <a:gd name="T31" fmla="*/ 1124 h 1609"/>
                <a:gd name="T32" fmla="*/ 643 w 1162"/>
                <a:gd name="T33" fmla="*/ 1157 h 1609"/>
                <a:gd name="T34" fmla="*/ 693 w 1162"/>
                <a:gd name="T35" fmla="*/ 1185 h 1609"/>
                <a:gd name="T36" fmla="*/ 745 w 1162"/>
                <a:gd name="T37" fmla="*/ 1209 h 1609"/>
                <a:gd name="T38" fmla="*/ 799 w 1162"/>
                <a:gd name="T39" fmla="*/ 1226 h 1609"/>
                <a:gd name="T40" fmla="*/ 855 w 1162"/>
                <a:gd name="T41" fmla="*/ 1239 h 1609"/>
                <a:gd name="T42" fmla="*/ 911 w 1162"/>
                <a:gd name="T43" fmla="*/ 1246 h 1609"/>
                <a:gd name="T44" fmla="*/ 967 w 1162"/>
                <a:gd name="T45" fmla="*/ 1249 h 1609"/>
                <a:gd name="T46" fmla="*/ 1162 w 1162"/>
                <a:gd name="T47" fmla="*/ 1588 h 1609"/>
                <a:gd name="T48" fmla="*/ 1088 w 1162"/>
                <a:gd name="T49" fmla="*/ 1601 h 1609"/>
                <a:gd name="T50" fmla="*/ 1013 w 1162"/>
                <a:gd name="T51" fmla="*/ 1609 h 1609"/>
                <a:gd name="T52" fmla="*/ 938 w 1162"/>
                <a:gd name="T53" fmla="*/ 1609 h 1609"/>
                <a:gd name="T54" fmla="*/ 864 w 1162"/>
                <a:gd name="T55" fmla="*/ 1605 h 1609"/>
                <a:gd name="T56" fmla="*/ 790 w 1162"/>
                <a:gd name="T57" fmla="*/ 1593 h 1609"/>
                <a:gd name="T58" fmla="*/ 717 w 1162"/>
                <a:gd name="T59" fmla="*/ 1577 h 1609"/>
                <a:gd name="T60" fmla="*/ 646 w 1162"/>
                <a:gd name="T61" fmla="*/ 1556 h 1609"/>
                <a:gd name="T62" fmla="*/ 577 w 1162"/>
                <a:gd name="T63" fmla="*/ 1528 h 1609"/>
                <a:gd name="T64" fmla="*/ 510 w 1162"/>
                <a:gd name="T65" fmla="*/ 1496 h 1609"/>
                <a:gd name="T66" fmla="*/ 444 w 1162"/>
                <a:gd name="T67" fmla="*/ 1458 h 1609"/>
                <a:gd name="T68" fmla="*/ 382 w 1162"/>
                <a:gd name="T69" fmla="*/ 1414 h 1609"/>
                <a:gd name="T70" fmla="*/ 324 w 1162"/>
                <a:gd name="T71" fmla="*/ 1366 h 1609"/>
                <a:gd name="T72" fmla="*/ 268 w 1162"/>
                <a:gd name="T73" fmla="*/ 1313 h 1609"/>
                <a:gd name="T74" fmla="*/ 216 w 1162"/>
                <a:gd name="T75" fmla="*/ 1255 h 1609"/>
                <a:gd name="T76" fmla="*/ 170 w 1162"/>
                <a:gd name="T77" fmla="*/ 1192 h 1609"/>
                <a:gd name="T78" fmla="*/ 127 w 1162"/>
                <a:gd name="T79" fmla="*/ 1124 h 1609"/>
                <a:gd name="T80" fmla="*/ 87 w 1162"/>
                <a:gd name="T81" fmla="*/ 1050 h 1609"/>
                <a:gd name="T82" fmla="*/ 55 w 1162"/>
                <a:gd name="T83" fmla="*/ 973 h 1609"/>
                <a:gd name="T84" fmla="*/ 31 w 1162"/>
                <a:gd name="T85" fmla="*/ 894 h 1609"/>
                <a:gd name="T86" fmla="*/ 13 w 1162"/>
                <a:gd name="T87" fmla="*/ 815 h 1609"/>
                <a:gd name="T88" fmla="*/ 3 w 1162"/>
                <a:gd name="T89" fmla="*/ 735 h 1609"/>
                <a:gd name="T90" fmla="*/ 0 w 1162"/>
                <a:gd name="T91" fmla="*/ 656 h 1609"/>
                <a:gd name="T92" fmla="*/ 3 w 1162"/>
                <a:gd name="T93" fmla="*/ 575 h 1609"/>
                <a:gd name="T94" fmla="*/ 13 w 1162"/>
                <a:gd name="T95" fmla="*/ 497 h 1609"/>
                <a:gd name="T96" fmla="*/ 29 w 1162"/>
                <a:gd name="T97" fmla="*/ 419 h 1609"/>
                <a:gd name="T98" fmla="*/ 53 w 1162"/>
                <a:gd name="T99" fmla="*/ 342 h 1609"/>
                <a:gd name="T100" fmla="*/ 82 w 1162"/>
                <a:gd name="T101" fmla="*/ 267 h 1609"/>
                <a:gd name="T102" fmla="*/ 118 w 1162"/>
                <a:gd name="T103" fmla="*/ 195 h 1609"/>
                <a:gd name="T104" fmla="*/ 158 w 1162"/>
                <a:gd name="T105" fmla="*/ 127 h 1609"/>
                <a:gd name="T106" fmla="*/ 206 w 1162"/>
                <a:gd name="T107" fmla="*/ 62 h 1609"/>
                <a:gd name="T108" fmla="*/ 258 w 1162"/>
                <a:gd name="T109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62" h="1609">
                  <a:moveTo>
                    <a:pt x="258" y="0"/>
                  </a:moveTo>
                  <a:lnTo>
                    <a:pt x="453" y="333"/>
                  </a:lnTo>
                  <a:lnTo>
                    <a:pt x="423" y="388"/>
                  </a:lnTo>
                  <a:lnTo>
                    <a:pt x="398" y="446"/>
                  </a:lnTo>
                  <a:lnTo>
                    <a:pt x="380" y="507"/>
                  </a:lnTo>
                  <a:lnTo>
                    <a:pt x="368" y="570"/>
                  </a:lnTo>
                  <a:lnTo>
                    <a:pt x="363" y="633"/>
                  </a:lnTo>
                  <a:lnTo>
                    <a:pt x="364" y="696"/>
                  </a:lnTo>
                  <a:lnTo>
                    <a:pt x="372" y="761"/>
                  </a:lnTo>
                  <a:lnTo>
                    <a:pt x="387" y="822"/>
                  </a:lnTo>
                  <a:lnTo>
                    <a:pt x="410" y="884"/>
                  </a:lnTo>
                  <a:lnTo>
                    <a:pt x="439" y="944"/>
                  </a:lnTo>
                  <a:lnTo>
                    <a:pt x="472" y="997"/>
                  </a:lnTo>
                  <a:lnTo>
                    <a:pt x="508" y="1043"/>
                  </a:lnTo>
                  <a:lnTo>
                    <a:pt x="550" y="1086"/>
                  </a:lnTo>
                  <a:lnTo>
                    <a:pt x="594" y="1124"/>
                  </a:lnTo>
                  <a:lnTo>
                    <a:pt x="643" y="1157"/>
                  </a:lnTo>
                  <a:lnTo>
                    <a:pt x="693" y="1185"/>
                  </a:lnTo>
                  <a:lnTo>
                    <a:pt x="745" y="1209"/>
                  </a:lnTo>
                  <a:lnTo>
                    <a:pt x="799" y="1226"/>
                  </a:lnTo>
                  <a:lnTo>
                    <a:pt x="855" y="1239"/>
                  </a:lnTo>
                  <a:lnTo>
                    <a:pt x="911" y="1246"/>
                  </a:lnTo>
                  <a:lnTo>
                    <a:pt x="967" y="1249"/>
                  </a:lnTo>
                  <a:lnTo>
                    <a:pt x="1162" y="1588"/>
                  </a:lnTo>
                  <a:lnTo>
                    <a:pt x="1088" y="1601"/>
                  </a:lnTo>
                  <a:lnTo>
                    <a:pt x="1013" y="1609"/>
                  </a:lnTo>
                  <a:lnTo>
                    <a:pt x="938" y="1609"/>
                  </a:lnTo>
                  <a:lnTo>
                    <a:pt x="864" y="1605"/>
                  </a:lnTo>
                  <a:lnTo>
                    <a:pt x="790" y="1593"/>
                  </a:lnTo>
                  <a:lnTo>
                    <a:pt x="717" y="1577"/>
                  </a:lnTo>
                  <a:lnTo>
                    <a:pt x="646" y="1556"/>
                  </a:lnTo>
                  <a:lnTo>
                    <a:pt x="577" y="1528"/>
                  </a:lnTo>
                  <a:lnTo>
                    <a:pt x="510" y="1496"/>
                  </a:lnTo>
                  <a:lnTo>
                    <a:pt x="444" y="1458"/>
                  </a:lnTo>
                  <a:lnTo>
                    <a:pt x="382" y="1414"/>
                  </a:lnTo>
                  <a:lnTo>
                    <a:pt x="324" y="1366"/>
                  </a:lnTo>
                  <a:lnTo>
                    <a:pt x="268" y="1313"/>
                  </a:lnTo>
                  <a:lnTo>
                    <a:pt x="216" y="1255"/>
                  </a:lnTo>
                  <a:lnTo>
                    <a:pt x="170" y="1192"/>
                  </a:lnTo>
                  <a:lnTo>
                    <a:pt x="127" y="1124"/>
                  </a:lnTo>
                  <a:lnTo>
                    <a:pt x="87" y="1050"/>
                  </a:lnTo>
                  <a:lnTo>
                    <a:pt x="55" y="973"/>
                  </a:lnTo>
                  <a:lnTo>
                    <a:pt x="31" y="894"/>
                  </a:lnTo>
                  <a:lnTo>
                    <a:pt x="13" y="815"/>
                  </a:lnTo>
                  <a:lnTo>
                    <a:pt x="3" y="735"/>
                  </a:lnTo>
                  <a:lnTo>
                    <a:pt x="0" y="656"/>
                  </a:lnTo>
                  <a:lnTo>
                    <a:pt x="3" y="575"/>
                  </a:lnTo>
                  <a:lnTo>
                    <a:pt x="13" y="497"/>
                  </a:lnTo>
                  <a:lnTo>
                    <a:pt x="29" y="419"/>
                  </a:lnTo>
                  <a:lnTo>
                    <a:pt x="53" y="342"/>
                  </a:lnTo>
                  <a:lnTo>
                    <a:pt x="82" y="267"/>
                  </a:lnTo>
                  <a:lnTo>
                    <a:pt x="118" y="195"/>
                  </a:lnTo>
                  <a:lnTo>
                    <a:pt x="158" y="127"/>
                  </a:lnTo>
                  <a:lnTo>
                    <a:pt x="206" y="6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42B78A"/>
            </a:solidFill>
            <a:ln w="0">
              <a:solidFill>
                <a:srgbClr val="42B78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72D2BC49-7968-4F87-8964-084CE020C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427"/>
              <a:ext cx="228" cy="353"/>
            </a:xfrm>
            <a:custGeom>
              <a:avLst/>
              <a:gdLst>
                <a:gd name="T0" fmla="*/ 111 w 910"/>
                <a:gd name="T1" fmla="*/ 0 h 1409"/>
                <a:gd name="T2" fmla="*/ 361 w 910"/>
                <a:gd name="T3" fmla="*/ 438 h 1409"/>
                <a:gd name="T4" fmla="*/ 364 w 910"/>
                <a:gd name="T5" fmla="*/ 500 h 1409"/>
                <a:gd name="T6" fmla="*/ 371 w 910"/>
                <a:gd name="T7" fmla="*/ 561 h 1409"/>
                <a:gd name="T8" fmla="*/ 386 w 910"/>
                <a:gd name="T9" fmla="*/ 623 h 1409"/>
                <a:gd name="T10" fmla="*/ 408 w 910"/>
                <a:gd name="T11" fmla="*/ 684 h 1409"/>
                <a:gd name="T12" fmla="*/ 437 w 910"/>
                <a:gd name="T13" fmla="*/ 743 h 1409"/>
                <a:gd name="T14" fmla="*/ 474 w 910"/>
                <a:gd name="T15" fmla="*/ 799 h 1409"/>
                <a:gd name="T16" fmla="*/ 514 w 910"/>
                <a:gd name="T17" fmla="*/ 849 h 1409"/>
                <a:gd name="T18" fmla="*/ 558 w 910"/>
                <a:gd name="T19" fmla="*/ 893 h 1409"/>
                <a:gd name="T20" fmla="*/ 608 w 910"/>
                <a:gd name="T21" fmla="*/ 932 h 1409"/>
                <a:gd name="T22" fmla="*/ 659 w 910"/>
                <a:gd name="T23" fmla="*/ 965 h 1409"/>
                <a:gd name="T24" fmla="*/ 910 w 910"/>
                <a:gd name="T25" fmla="*/ 1409 h 1409"/>
                <a:gd name="T26" fmla="*/ 836 w 910"/>
                <a:gd name="T27" fmla="*/ 1402 h 1409"/>
                <a:gd name="T28" fmla="*/ 764 w 910"/>
                <a:gd name="T29" fmla="*/ 1388 h 1409"/>
                <a:gd name="T30" fmla="*/ 694 w 910"/>
                <a:gd name="T31" fmla="*/ 1370 h 1409"/>
                <a:gd name="T32" fmla="*/ 624 w 910"/>
                <a:gd name="T33" fmla="*/ 1348 h 1409"/>
                <a:gd name="T34" fmla="*/ 557 w 910"/>
                <a:gd name="T35" fmla="*/ 1319 h 1409"/>
                <a:gd name="T36" fmla="*/ 491 w 910"/>
                <a:gd name="T37" fmla="*/ 1286 h 1409"/>
                <a:gd name="T38" fmla="*/ 429 w 910"/>
                <a:gd name="T39" fmla="*/ 1248 h 1409"/>
                <a:gd name="T40" fmla="*/ 369 w 910"/>
                <a:gd name="T41" fmla="*/ 1205 h 1409"/>
                <a:gd name="T42" fmla="*/ 313 w 910"/>
                <a:gd name="T43" fmla="*/ 1157 h 1409"/>
                <a:gd name="T44" fmla="*/ 260 w 910"/>
                <a:gd name="T45" fmla="*/ 1105 h 1409"/>
                <a:gd name="T46" fmla="*/ 211 w 910"/>
                <a:gd name="T47" fmla="*/ 1048 h 1409"/>
                <a:gd name="T48" fmla="*/ 165 w 910"/>
                <a:gd name="T49" fmla="*/ 988 h 1409"/>
                <a:gd name="T50" fmla="*/ 125 w 910"/>
                <a:gd name="T51" fmla="*/ 924 h 1409"/>
                <a:gd name="T52" fmla="*/ 87 w 910"/>
                <a:gd name="T53" fmla="*/ 848 h 1409"/>
                <a:gd name="T54" fmla="*/ 55 w 910"/>
                <a:gd name="T55" fmla="*/ 770 h 1409"/>
                <a:gd name="T56" fmla="*/ 31 w 910"/>
                <a:gd name="T57" fmla="*/ 691 h 1409"/>
                <a:gd name="T58" fmla="*/ 15 w 910"/>
                <a:gd name="T59" fmla="*/ 613 h 1409"/>
                <a:gd name="T60" fmla="*/ 3 w 910"/>
                <a:gd name="T61" fmla="*/ 534 h 1409"/>
                <a:gd name="T62" fmla="*/ 0 w 910"/>
                <a:gd name="T63" fmla="*/ 454 h 1409"/>
                <a:gd name="T64" fmla="*/ 3 w 910"/>
                <a:gd name="T65" fmla="*/ 375 h 1409"/>
                <a:gd name="T66" fmla="*/ 12 w 910"/>
                <a:gd name="T67" fmla="*/ 296 h 1409"/>
                <a:gd name="T68" fmla="*/ 27 w 910"/>
                <a:gd name="T69" fmla="*/ 219 h 1409"/>
                <a:gd name="T70" fmla="*/ 49 w 910"/>
                <a:gd name="T71" fmla="*/ 144 h 1409"/>
                <a:gd name="T72" fmla="*/ 77 w 910"/>
                <a:gd name="T73" fmla="*/ 71 h 1409"/>
                <a:gd name="T74" fmla="*/ 111 w 910"/>
                <a:gd name="T75" fmla="*/ 0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409">
                  <a:moveTo>
                    <a:pt x="111" y="0"/>
                  </a:moveTo>
                  <a:lnTo>
                    <a:pt x="361" y="438"/>
                  </a:lnTo>
                  <a:lnTo>
                    <a:pt x="364" y="500"/>
                  </a:lnTo>
                  <a:lnTo>
                    <a:pt x="371" y="561"/>
                  </a:lnTo>
                  <a:lnTo>
                    <a:pt x="386" y="623"/>
                  </a:lnTo>
                  <a:lnTo>
                    <a:pt x="408" y="684"/>
                  </a:lnTo>
                  <a:lnTo>
                    <a:pt x="437" y="743"/>
                  </a:lnTo>
                  <a:lnTo>
                    <a:pt x="474" y="799"/>
                  </a:lnTo>
                  <a:lnTo>
                    <a:pt x="514" y="849"/>
                  </a:lnTo>
                  <a:lnTo>
                    <a:pt x="558" y="893"/>
                  </a:lnTo>
                  <a:lnTo>
                    <a:pt x="608" y="932"/>
                  </a:lnTo>
                  <a:lnTo>
                    <a:pt x="659" y="965"/>
                  </a:lnTo>
                  <a:lnTo>
                    <a:pt x="910" y="1409"/>
                  </a:lnTo>
                  <a:lnTo>
                    <a:pt x="836" y="1402"/>
                  </a:lnTo>
                  <a:lnTo>
                    <a:pt x="764" y="1388"/>
                  </a:lnTo>
                  <a:lnTo>
                    <a:pt x="694" y="1370"/>
                  </a:lnTo>
                  <a:lnTo>
                    <a:pt x="624" y="1348"/>
                  </a:lnTo>
                  <a:lnTo>
                    <a:pt x="557" y="1319"/>
                  </a:lnTo>
                  <a:lnTo>
                    <a:pt x="491" y="1286"/>
                  </a:lnTo>
                  <a:lnTo>
                    <a:pt x="429" y="1248"/>
                  </a:lnTo>
                  <a:lnTo>
                    <a:pt x="369" y="1205"/>
                  </a:lnTo>
                  <a:lnTo>
                    <a:pt x="313" y="1157"/>
                  </a:lnTo>
                  <a:lnTo>
                    <a:pt x="260" y="1105"/>
                  </a:lnTo>
                  <a:lnTo>
                    <a:pt x="211" y="1048"/>
                  </a:lnTo>
                  <a:lnTo>
                    <a:pt x="165" y="988"/>
                  </a:lnTo>
                  <a:lnTo>
                    <a:pt x="125" y="924"/>
                  </a:lnTo>
                  <a:lnTo>
                    <a:pt x="87" y="848"/>
                  </a:lnTo>
                  <a:lnTo>
                    <a:pt x="55" y="770"/>
                  </a:lnTo>
                  <a:lnTo>
                    <a:pt x="31" y="691"/>
                  </a:lnTo>
                  <a:lnTo>
                    <a:pt x="15" y="613"/>
                  </a:lnTo>
                  <a:lnTo>
                    <a:pt x="3" y="534"/>
                  </a:lnTo>
                  <a:lnTo>
                    <a:pt x="0" y="454"/>
                  </a:lnTo>
                  <a:lnTo>
                    <a:pt x="3" y="375"/>
                  </a:lnTo>
                  <a:lnTo>
                    <a:pt x="12" y="296"/>
                  </a:lnTo>
                  <a:lnTo>
                    <a:pt x="27" y="219"/>
                  </a:lnTo>
                  <a:lnTo>
                    <a:pt x="49" y="144"/>
                  </a:lnTo>
                  <a:lnTo>
                    <a:pt x="77" y="7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DD396"/>
            </a:solidFill>
            <a:ln w="0">
              <a:solidFill>
                <a:srgbClr val="0DD3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49">
              <a:extLst>
                <a:ext uri="{FF2B5EF4-FFF2-40B4-BE49-F238E27FC236}">
                  <a16:creationId xmlns:a16="http://schemas.microsoft.com/office/drawing/2014/main" id="{DE2D39B6-9211-4DD1-9D32-1B9C9AA1F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" y="165"/>
              <a:ext cx="18" cy="18"/>
            </a:xfrm>
            <a:custGeom>
              <a:avLst/>
              <a:gdLst>
                <a:gd name="T0" fmla="*/ 34 w 69"/>
                <a:gd name="T1" fmla="*/ 0 h 71"/>
                <a:gd name="T2" fmla="*/ 48 w 69"/>
                <a:gd name="T3" fmla="*/ 4 h 71"/>
                <a:gd name="T4" fmla="*/ 59 w 69"/>
                <a:gd name="T5" fmla="*/ 12 h 71"/>
                <a:gd name="T6" fmla="*/ 67 w 69"/>
                <a:gd name="T7" fmla="*/ 22 h 71"/>
                <a:gd name="T8" fmla="*/ 69 w 69"/>
                <a:gd name="T9" fmla="*/ 36 h 71"/>
                <a:gd name="T10" fmla="*/ 67 w 69"/>
                <a:gd name="T11" fmla="*/ 50 h 71"/>
                <a:gd name="T12" fmla="*/ 59 w 69"/>
                <a:gd name="T13" fmla="*/ 60 h 71"/>
                <a:gd name="T14" fmla="*/ 48 w 69"/>
                <a:gd name="T15" fmla="*/ 67 h 71"/>
                <a:gd name="T16" fmla="*/ 34 w 69"/>
                <a:gd name="T17" fmla="*/ 71 h 71"/>
                <a:gd name="T18" fmla="*/ 21 w 69"/>
                <a:gd name="T19" fmla="*/ 67 h 71"/>
                <a:gd name="T20" fmla="*/ 10 w 69"/>
                <a:gd name="T21" fmla="*/ 60 h 71"/>
                <a:gd name="T22" fmla="*/ 2 w 69"/>
                <a:gd name="T23" fmla="*/ 50 h 71"/>
                <a:gd name="T24" fmla="*/ 0 w 69"/>
                <a:gd name="T25" fmla="*/ 36 h 71"/>
                <a:gd name="T26" fmla="*/ 2 w 69"/>
                <a:gd name="T27" fmla="*/ 22 h 71"/>
                <a:gd name="T28" fmla="*/ 10 w 69"/>
                <a:gd name="T29" fmla="*/ 12 h 71"/>
                <a:gd name="T30" fmla="*/ 21 w 69"/>
                <a:gd name="T31" fmla="*/ 4 h 71"/>
                <a:gd name="T32" fmla="*/ 34 w 69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1">
                  <a:moveTo>
                    <a:pt x="34" y="0"/>
                  </a:moveTo>
                  <a:lnTo>
                    <a:pt x="48" y="4"/>
                  </a:lnTo>
                  <a:lnTo>
                    <a:pt x="59" y="12"/>
                  </a:lnTo>
                  <a:lnTo>
                    <a:pt x="67" y="22"/>
                  </a:lnTo>
                  <a:lnTo>
                    <a:pt x="69" y="36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48" y="67"/>
                  </a:lnTo>
                  <a:lnTo>
                    <a:pt x="34" y="71"/>
                  </a:lnTo>
                  <a:lnTo>
                    <a:pt x="21" y="67"/>
                  </a:lnTo>
                  <a:lnTo>
                    <a:pt x="10" y="60"/>
                  </a:lnTo>
                  <a:lnTo>
                    <a:pt x="2" y="50"/>
                  </a:lnTo>
                  <a:lnTo>
                    <a:pt x="0" y="36"/>
                  </a:lnTo>
                  <a:lnTo>
                    <a:pt x="2" y="22"/>
                  </a:lnTo>
                  <a:lnTo>
                    <a:pt x="10" y="12"/>
                  </a:lnTo>
                  <a:lnTo>
                    <a:pt x="21" y="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50">
              <a:extLst>
                <a:ext uri="{FF2B5EF4-FFF2-40B4-BE49-F238E27FC236}">
                  <a16:creationId xmlns:a16="http://schemas.microsoft.com/office/drawing/2014/main" id="{9F305292-B7DB-4398-B886-84D8A8DFB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71"/>
              <a:ext cx="341" cy="17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2 h 69"/>
                <a:gd name="T8" fmla="*/ 1361 w 1363"/>
                <a:gd name="T9" fmla="*/ 24 h 69"/>
                <a:gd name="T10" fmla="*/ 1363 w 1363"/>
                <a:gd name="T11" fmla="*/ 35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5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5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5 h 69"/>
                <a:gd name="T30" fmla="*/ 3 w 1363"/>
                <a:gd name="T31" fmla="*/ 24 h 69"/>
                <a:gd name="T32" fmla="*/ 9 w 1363"/>
                <a:gd name="T33" fmla="*/ 12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2"/>
                  </a:lnTo>
                  <a:lnTo>
                    <a:pt x="1361" y="24"/>
                  </a:lnTo>
                  <a:lnTo>
                    <a:pt x="1363" y="35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5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5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5"/>
                  </a:lnTo>
                  <a:lnTo>
                    <a:pt x="3" y="24"/>
                  </a:lnTo>
                  <a:lnTo>
                    <a:pt x="9" y="12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51">
              <a:extLst>
                <a:ext uri="{FF2B5EF4-FFF2-40B4-BE49-F238E27FC236}">
                  <a16:creationId xmlns:a16="http://schemas.microsoft.com/office/drawing/2014/main" id="{03CB6C55-8DF6-46F8-8B1D-F68BD7CDC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125"/>
              <a:ext cx="341" cy="17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2 h 69"/>
                <a:gd name="T8" fmla="*/ 1361 w 1363"/>
                <a:gd name="T9" fmla="*/ 24 h 69"/>
                <a:gd name="T10" fmla="*/ 1363 w 1363"/>
                <a:gd name="T11" fmla="*/ 35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5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5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5 h 69"/>
                <a:gd name="T30" fmla="*/ 3 w 1363"/>
                <a:gd name="T31" fmla="*/ 24 h 69"/>
                <a:gd name="T32" fmla="*/ 9 w 1363"/>
                <a:gd name="T33" fmla="*/ 12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2"/>
                  </a:lnTo>
                  <a:lnTo>
                    <a:pt x="1361" y="24"/>
                  </a:lnTo>
                  <a:lnTo>
                    <a:pt x="1363" y="35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5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5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5"/>
                  </a:lnTo>
                  <a:lnTo>
                    <a:pt x="3" y="24"/>
                  </a:lnTo>
                  <a:lnTo>
                    <a:pt x="9" y="12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52">
              <a:extLst>
                <a:ext uri="{FF2B5EF4-FFF2-40B4-BE49-F238E27FC236}">
                  <a16:creationId xmlns:a16="http://schemas.microsoft.com/office/drawing/2014/main" id="{991F85F2-2561-4850-8D8D-0E37D88E9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090"/>
              <a:ext cx="341" cy="18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3 h 69"/>
                <a:gd name="T8" fmla="*/ 1361 w 1363"/>
                <a:gd name="T9" fmla="*/ 24 h 69"/>
                <a:gd name="T10" fmla="*/ 1363 w 1363"/>
                <a:gd name="T11" fmla="*/ 34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6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6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4 h 69"/>
                <a:gd name="T30" fmla="*/ 3 w 1363"/>
                <a:gd name="T31" fmla="*/ 24 h 69"/>
                <a:gd name="T32" fmla="*/ 9 w 1363"/>
                <a:gd name="T33" fmla="*/ 13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3"/>
                  </a:lnTo>
                  <a:lnTo>
                    <a:pt x="1361" y="24"/>
                  </a:lnTo>
                  <a:lnTo>
                    <a:pt x="1363" y="34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6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6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3" y="24"/>
                  </a:lnTo>
                  <a:lnTo>
                    <a:pt x="9" y="13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53">
              <a:extLst>
                <a:ext uri="{FF2B5EF4-FFF2-40B4-BE49-F238E27FC236}">
                  <a16:creationId xmlns:a16="http://schemas.microsoft.com/office/drawing/2014/main" id="{9EA85CBD-1355-4D5F-89F2-B56C22826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933"/>
              <a:ext cx="45" cy="44"/>
            </a:xfrm>
            <a:custGeom>
              <a:avLst/>
              <a:gdLst>
                <a:gd name="T0" fmla="*/ 90 w 181"/>
                <a:gd name="T1" fmla="*/ 0 h 179"/>
                <a:gd name="T2" fmla="*/ 114 w 181"/>
                <a:gd name="T3" fmla="*/ 3 h 179"/>
                <a:gd name="T4" fmla="*/ 135 w 181"/>
                <a:gd name="T5" fmla="*/ 11 h 179"/>
                <a:gd name="T6" fmla="*/ 154 w 181"/>
                <a:gd name="T7" fmla="*/ 25 h 179"/>
                <a:gd name="T8" fmla="*/ 168 w 181"/>
                <a:gd name="T9" fmla="*/ 44 h 179"/>
                <a:gd name="T10" fmla="*/ 177 w 181"/>
                <a:gd name="T11" fmla="*/ 66 h 179"/>
                <a:gd name="T12" fmla="*/ 181 w 181"/>
                <a:gd name="T13" fmla="*/ 90 h 179"/>
                <a:gd name="T14" fmla="*/ 177 w 181"/>
                <a:gd name="T15" fmla="*/ 114 h 179"/>
                <a:gd name="T16" fmla="*/ 168 w 181"/>
                <a:gd name="T17" fmla="*/ 135 h 179"/>
                <a:gd name="T18" fmla="*/ 154 w 181"/>
                <a:gd name="T19" fmla="*/ 154 h 179"/>
                <a:gd name="T20" fmla="*/ 135 w 181"/>
                <a:gd name="T21" fmla="*/ 168 h 179"/>
                <a:gd name="T22" fmla="*/ 114 w 181"/>
                <a:gd name="T23" fmla="*/ 177 h 179"/>
                <a:gd name="T24" fmla="*/ 90 w 181"/>
                <a:gd name="T25" fmla="*/ 179 h 179"/>
                <a:gd name="T26" fmla="*/ 66 w 181"/>
                <a:gd name="T27" fmla="*/ 177 h 179"/>
                <a:gd name="T28" fmla="*/ 44 w 181"/>
                <a:gd name="T29" fmla="*/ 168 h 179"/>
                <a:gd name="T30" fmla="*/ 26 w 181"/>
                <a:gd name="T31" fmla="*/ 154 h 179"/>
                <a:gd name="T32" fmla="*/ 13 w 181"/>
                <a:gd name="T33" fmla="*/ 135 h 179"/>
                <a:gd name="T34" fmla="*/ 2 w 181"/>
                <a:gd name="T35" fmla="*/ 114 h 179"/>
                <a:gd name="T36" fmla="*/ 0 w 181"/>
                <a:gd name="T37" fmla="*/ 90 h 179"/>
                <a:gd name="T38" fmla="*/ 2 w 181"/>
                <a:gd name="T39" fmla="*/ 66 h 179"/>
                <a:gd name="T40" fmla="*/ 13 w 181"/>
                <a:gd name="T41" fmla="*/ 44 h 179"/>
                <a:gd name="T42" fmla="*/ 26 w 181"/>
                <a:gd name="T43" fmla="*/ 25 h 179"/>
                <a:gd name="T44" fmla="*/ 44 w 181"/>
                <a:gd name="T45" fmla="*/ 11 h 179"/>
                <a:gd name="T46" fmla="*/ 66 w 181"/>
                <a:gd name="T47" fmla="*/ 3 h 179"/>
                <a:gd name="T48" fmla="*/ 90 w 18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179">
                  <a:moveTo>
                    <a:pt x="90" y="0"/>
                  </a:moveTo>
                  <a:lnTo>
                    <a:pt x="114" y="3"/>
                  </a:lnTo>
                  <a:lnTo>
                    <a:pt x="135" y="11"/>
                  </a:lnTo>
                  <a:lnTo>
                    <a:pt x="154" y="25"/>
                  </a:lnTo>
                  <a:lnTo>
                    <a:pt x="168" y="44"/>
                  </a:lnTo>
                  <a:lnTo>
                    <a:pt x="177" y="66"/>
                  </a:lnTo>
                  <a:lnTo>
                    <a:pt x="181" y="90"/>
                  </a:lnTo>
                  <a:lnTo>
                    <a:pt x="177" y="114"/>
                  </a:lnTo>
                  <a:lnTo>
                    <a:pt x="168" y="135"/>
                  </a:lnTo>
                  <a:lnTo>
                    <a:pt x="154" y="154"/>
                  </a:lnTo>
                  <a:lnTo>
                    <a:pt x="135" y="168"/>
                  </a:lnTo>
                  <a:lnTo>
                    <a:pt x="114" y="177"/>
                  </a:lnTo>
                  <a:lnTo>
                    <a:pt x="90" y="179"/>
                  </a:lnTo>
                  <a:lnTo>
                    <a:pt x="66" y="177"/>
                  </a:lnTo>
                  <a:lnTo>
                    <a:pt x="44" y="168"/>
                  </a:lnTo>
                  <a:lnTo>
                    <a:pt x="26" y="154"/>
                  </a:lnTo>
                  <a:lnTo>
                    <a:pt x="13" y="135"/>
                  </a:lnTo>
                  <a:lnTo>
                    <a:pt x="2" y="114"/>
                  </a:lnTo>
                  <a:lnTo>
                    <a:pt x="0" y="90"/>
                  </a:lnTo>
                  <a:lnTo>
                    <a:pt x="2" y="66"/>
                  </a:lnTo>
                  <a:lnTo>
                    <a:pt x="13" y="44"/>
                  </a:lnTo>
                  <a:lnTo>
                    <a:pt x="26" y="25"/>
                  </a:lnTo>
                  <a:lnTo>
                    <a:pt x="44" y="11"/>
                  </a:lnTo>
                  <a:lnTo>
                    <a:pt x="66" y="3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Rectangle 54">
              <a:extLst>
                <a:ext uri="{FF2B5EF4-FFF2-40B4-BE49-F238E27FC236}">
                  <a16:creationId xmlns:a16="http://schemas.microsoft.com/office/drawing/2014/main" id="{591B5B2E-0A34-40D7-A515-D7BC487D6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" y="938"/>
              <a:ext cx="33" cy="3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98C0101F-C662-468F-84F4-C8B09304A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927"/>
              <a:ext cx="49" cy="42"/>
            </a:xfrm>
            <a:custGeom>
              <a:avLst/>
              <a:gdLst>
                <a:gd name="T0" fmla="*/ 98 w 195"/>
                <a:gd name="T1" fmla="*/ 0 h 166"/>
                <a:gd name="T2" fmla="*/ 195 w 195"/>
                <a:gd name="T3" fmla="*/ 166 h 166"/>
                <a:gd name="T4" fmla="*/ 0 w 195"/>
                <a:gd name="T5" fmla="*/ 166 h 166"/>
                <a:gd name="T6" fmla="*/ 98 w 195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166">
                  <a:moveTo>
                    <a:pt x="98" y="0"/>
                  </a:moveTo>
                  <a:lnTo>
                    <a:pt x="195" y="166"/>
                  </a:lnTo>
                  <a:lnTo>
                    <a:pt x="0" y="16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9E1E3BB-BF8D-4EC6-BDE0-1855F8171A86}"/>
              </a:ext>
            </a:extLst>
          </p:cNvPr>
          <p:cNvSpPr/>
          <p:nvPr/>
        </p:nvSpPr>
        <p:spPr>
          <a:xfrm>
            <a:off x="0" y="-2411"/>
            <a:ext cx="186693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56">
            <a:extLst>
              <a:ext uri="{FF2B5EF4-FFF2-40B4-BE49-F238E27FC236}">
                <a16:creationId xmlns:a16="http://schemas.microsoft.com/office/drawing/2014/main" id="{CF1BF540-480E-4012-9D1A-30E68209FD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6619" y="1041002"/>
            <a:ext cx="494483" cy="495064"/>
            <a:chOff x="4275" y="109"/>
            <a:chExt cx="851" cy="852"/>
          </a:xfrm>
        </p:grpSpPr>
        <p:sp>
          <p:nvSpPr>
            <p:cNvPr id="24" name="AutoShape 55">
              <a:extLst>
                <a:ext uri="{FF2B5EF4-FFF2-40B4-BE49-F238E27FC236}">
                  <a16:creationId xmlns:a16="http://schemas.microsoft.com/office/drawing/2014/main" id="{984F8997-15DE-4A86-AD40-B5E63544917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75" y="109"/>
              <a:ext cx="851" cy="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DEB57593-430C-4C8B-AE73-F6DC02BFF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211"/>
              <a:ext cx="666" cy="666"/>
            </a:xfrm>
            <a:custGeom>
              <a:avLst/>
              <a:gdLst>
                <a:gd name="T0" fmla="*/ 712 w 2665"/>
                <a:gd name="T1" fmla="*/ 0 h 2662"/>
                <a:gd name="T2" fmla="*/ 2665 w 2665"/>
                <a:gd name="T3" fmla="*/ 1951 h 2662"/>
                <a:gd name="T4" fmla="*/ 1953 w 2665"/>
                <a:gd name="T5" fmla="*/ 2662 h 2662"/>
                <a:gd name="T6" fmla="*/ 0 w 2665"/>
                <a:gd name="T7" fmla="*/ 711 h 2662"/>
                <a:gd name="T8" fmla="*/ 712 w 2665"/>
                <a:gd name="T9" fmla="*/ 0 h 2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5" h="2662">
                  <a:moveTo>
                    <a:pt x="712" y="0"/>
                  </a:moveTo>
                  <a:lnTo>
                    <a:pt x="2665" y="1951"/>
                  </a:lnTo>
                  <a:lnTo>
                    <a:pt x="1953" y="2662"/>
                  </a:lnTo>
                  <a:lnTo>
                    <a:pt x="0" y="711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9A0000"/>
            </a:solidFill>
            <a:ln w="0">
              <a:solidFill>
                <a:srgbClr val="9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59">
              <a:extLst>
                <a:ext uri="{FF2B5EF4-FFF2-40B4-BE49-F238E27FC236}">
                  <a16:creationId xmlns:a16="http://schemas.microsoft.com/office/drawing/2014/main" id="{6806E1E1-1E9E-4485-BC0E-855CEFECA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00"/>
              <a:ext cx="577" cy="577"/>
            </a:xfrm>
            <a:custGeom>
              <a:avLst/>
              <a:gdLst>
                <a:gd name="T0" fmla="*/ 357 w 2309"/>
                <a:gd name="T1" fmla="*/ 0 h 2307"/>
                <a:gd name="T2" fmla="*/ 2309 w 2309"/>
                <a:gd name="T3" fmla="*/ 1952 h 2307"/>
                <a:gd name="T4" fmla="*/ 1954 w 2309"/>
                <a:gd name="T5" fmla="*/ 2307 h 2307"/>
                <a:gd name="T6" fmla="*/ 0 w 2309"/>
                <a:gd name="T7" fmla="*/ 356 h 2307"/>
                <a:gd name="T8" fmla="*/ 357 w 2309"/>
                <a:gd name="T9" fmla="*/ 0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9" h="2307">
                  <a:moveTo>
                    <a:pt x="357" y="0"/>
                  </a:moveTo>
                  <a:lnTo>
                    <a:pt x="2309" y="1952"/>
                  </a:lnTo>
                  <a:lnTo>
                    <a:pt x="1954" y="2307"/>
                  </a:lnTo>
                  <a:lnTo>
                    <a:pt x="0" y="356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640000"/>
            </a:solidFill>
            <a:ln w="0">
              <a:solidFill>
                <a:srgbClr val="64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id="{A9356998-F3FD-444D-A981-A99B1191B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697"/>
              <a:ext cx="227" cy="227"/>
            </a:xfrm>
            <a:custGeom>
              <a:avLst/>
              <a:gdLst>
                <a:gd name="T0" fmla="*/ 712 w 905"/>
                <a:gd name="T1" fmla="*/ 0 h 905"/>
                <a:gd name="T2" fmla="*/ 726 w 905"/>
                <a:gd name="T3" fmla="*/ 16 h 905"/>
                <a:gd name="T4" fmla="*/ 738 w 905"/>
                <a:gd name="T5" fmla="*/ 35 h 905"/>
                <a:gd name="T6" fmla="*/ 745 w 905"/>
                <a:gd name="T7" fmla="*/ 54 h 905"/>
                <a:gd name="T8" fmla="*/ 905 w 905"/>
                <a:gd name="T9" fmla="*/ 574 h 905"/>
                <a:gd name="T10" fmla="*/ 574 w 905"/>
                <a:gd name="T11" fmla="*/ 905 h 905"/>
                <a:gd name="T12" fmla="*/ 54 w 905"/>
                <a:gd name="T13" fmla="*/ 744 h 905"/>
                <a:gd name="T14" fmla="*/ 35 w 905"/>
                <a:gd name="T15" fmla="*/ 737 h 905"/>
                <a:gd name="T16" fmla="*/ 16 w 905"/>
                <a:gd name="T17" fmla="*/ 726 h 905"/>
                <a:gd name="T18" fmla="*/ 0 w 905"/>
                <a:gd name="T19" fmla="*/ 711 h 905"/>
                <a:gd name="T20" fmla="*/ 0 w 905"/>
                <a:gd name="T21" fmla="*/ 711 h 905"/>
                <a:gd name="T22" fmla="*/ 712 w 905"/>
                <a:gd name="T23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5" h="905">
                  <a:moveTo>
                    <a:pt x="712" y="0"/>
                  </a:moveTo>
                  <a:lnTo>
                    <a:pt x="726" y="16"/>
                  </a:lnTo>
                  <a:lnTo>
                    <a:pt x="738" y="35"/>
                  </a:lnTo>
                  <a:lnTo>
                    <a:pt x="745" y="54"/>
                  </a:lnTo>
                  <a:lnTo>
                    <a:pt x="905" y="574"/>
                  </a:lnTo>
                  <a:lnTo>
                    <a:pt x="574" y="905"/>
                  </a:lnTo>
                  <a:lnTo>
                    <a:pt x="54" y="744"/>
                  </a:lnTo>
                  <a:lnTo>
                    <a:pt x="35" y="737"/>
                  </a:lnTo>
                  <a:lnTo>
                    <a:pt x="16" y="726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0F5F6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61">
              <a:extLst>
                <a:ext uri="{FF2B5EF4-FFF2-40B4-BE49-F238E27FC236}">
                  <a16:creationId xmlns:a16="http://schemas.microsoft.com/office/drawing/2014/main" id="{A4A095CC-B301-4159-8F74-A3BCE290D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841"/>
              <a:ext cx="109" cy="109"/>
            </a:xfrm>
            <a:custGeom>
              <a:avLst/>
              <a:gdLst>
                <a:gd name="T0" fmla="*/ 331 w 436"/>
                <a:gd name="T1" fmla="*/ 0 h 435"/>
                <a:gd name="T2" fmla="*/ 430 w 436"/>
                <a:gd name="T3" fmla="*/ 320 h 435"/>
                <a:gd name="T4" fmla="*/ 434 w 436"/>
                <a:gd name="T5" fmla="*/ 342 h 435"/>
                <a:gd name="T6" fmla="*/ 436 w 436"/>
                <a:gd name="T7" fmla="*/ 361 h 435"/>
                <a:gd name="T8" fmla="*/ 431 w 436"/>
                <a:gd name="T9" fmla="*/ 380 h 435"/>
                <a:gd name="T10" fmla="*/ 424 w 436"/>
                <a:gd name="T11" fmla="*/ 397 h 435"/>
                <a:gd name="T12" fmla="*/ 413 w 436"/>
                <a:gd name="T13" fmla="*/ 412 h 435"/>
                <a:gd name="T14" fmla="*/ 398 w 436"/>
                <a:gd name="T15" fmla="*/ 423 h 435"/>
                <a:gd name="T16" fmla="*/ 381 w 436"/>
                <a:gd name="T17" fmla="*/ 430 h 435"/>
                <a:gd name="T18" fmla="*/ 362 w 436"/>
                <a:gd name="T19" fmla="*/ 435 h 435"/>
                <a:gd name="T20" fmla="*/ 341 w 436"/>
                <a:gd name="T21" fmla="*/ 435 h 435"/>
                <a:gd name="T22" fmla="*/ 321 w 436"/>
                <a:gd name="T23" fmla="*/ 429 h 435"/>
                <a:gd name="T24" fmla="*/ 0 w 436"/>
                <a:gd name="T25" fmla="*/ 331 h 435"/>
                <a:gd name="T26" fmla="*/ 331 w 436"/>
                <a:gd name="T27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6" h="435">
                  <a:moveTo>
                    <a:pt x="331" y="0"/>
                  </a:moveTo>
                  <a:lnTo>
                    <a:pt x="430" y="320"/>
                  </a:lnTo>
                  <a:lnTo>
                    <a:pt x="434" y="342"/>
                  </a:lnTo>
                  <a:lnTo>
                    <a:pt x="436" y="361"/>
                  </a:lnTo>
                  <a:lnTo>
                    <a:pt x="431" y="380"/>
                  </a:lnTo>
                  <a:lnTo>
                    <a:pt x="424" y="397"/>
                  </a:lnTo>
                  <a:lnTo>
                    <a:pt x="413" y="412"/>
                  </a:lnTo>
                  <a:lnTo>
                    <a:pt x="398" y="423"/>
                  </a:lnTo>
                  <a:lnTo>
                    <a:pt x="381" y="430"/>
                  </a:lnTo>
                  <a:lnTo>
                    <a:pt x="362" y="435"/>
                  </a:lnTo>
                  <a:lnTo>
                    <a:pt x="341" y="435"/>
                  </a:lnTo>
                  <a:lnTo>
                    <a:pt x="321" y="429"/>
                  </a:lnTo>
                  <a:lnTo>
                    <a:pt x="0" y="33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9A0000"/>
            </a:solidFill>
            <a:ln w="0">
              <a:solidFill>
                <a:srgbClr val="9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62">
              <a:extLst>
                <a:ext uri="{FF2B5EF4-FFF2-40B4-BE49-F238E27FC236}">
                  <a16:creationId xmlns:a16="http://schemas.microsoft.com/office/drawing/2014/main" id="{516F5B46-9B04-49FC-8DB2-657B2E9FA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786"/>
              <a:ext cx="185" cy="138"/>
            </a:xfrm>
            <a:custGeom>
              <a:avLst/>
              <a:gdLst>
                <a:gd name="T0" fmla="*/ 355 w 740"/>
                <a:gd name="T1" fmla="*/ 0 h 550"/>
                <a:gd name="T2" fmla="*/ 740 w 740"/>
                <a:gd name="T3" fmla="*/ 384 h 550"/>
                <a:gd name="T4" fmla="*/ 574 w 740"/>
                <a:gd name="T5" fmla="*/ 550 h 550"/>
                <a:gd name="T6" fmla="*/ 54 w 740"/>
                <a:gd name="T7" fmla="*/ 389 h 550"/>
                <a:gd name="T8" fmla="*/ 35 w 740"/>
                <a:gd name="T9" fmla="*/ 382 h 550"/>
                <a:gd name="T10" fmla="*/ 16 w 740"/>
                <a:gd name="T11" fmla="*/ 371 h 550"/>
                <a:gd name="T12" fmla="*/ 0 w 740"/>
                <a:gd name="T13" fmla="*/ 356 h 550"/>
                <a:gd name="T14" fmla="*/ 0 w 740"/>
                <a:gd name="T15" fmla="*/ 356 h 550"/>
                <a:gd name="T16" fmla="*/ 355 w 740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550">
                  <a:moveTo>
                    <a:pt x="355" y="0"/>
                  </a:moveTo>
                  <a:lnTo>
                    <a:pt x="740" y="384"/>
                  </a:lnTo>
                  <a:lnTo>
                    <a:pt x="574" y="550"/>
                  </a:lnTo>
                  <a:lnTo>
                    <a:pt x="54" y="389"/>
                  </a:lnTo>
                  <a:lnTo>
                    <a:pt x="35" y="382"/>
                  </a:lnTo>
                  <a:lnTo>
                    <a:pt x="16" y="371"/>
                  </a:lnTo>
                  <a:lnTo>
                    <a:pt x="0" y="356"/>
                  </a:lnTo>
                  <a:lnTo>
                    <a:pt x="0" y="356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63">
              <a:extLst>
                <a:ext uri="{FF2B5EF4-FFF2-40B4-BE49-F238E27FC236}">
                  <a16:creationId xmlns:a16="http://schemas.microsoft.com/office/drawing/2014/main" id="{0C3D9CCE-A045-4AE1-8E78-DEB9D0951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882"/>
              <a:ext cx="103" cy="68"/>
            </a:xfrm>
            <a:custGeom>
              <a:avLst/>
              <a:gdLst>
                <a:gd name="T0" fmla="*/ 166 w 413"/>
                <a:gd name="T1" fmla="*/ 0 h 270"/>
                <a:gd name="T2" fmla="*/ 413 w 413"/>
                <a:gd name="T3" fmla="*/ 247 h 270"/>
                <a:gd name="T4" fmla="*/ 398 w 413"/>
                <a:gd name="T5" fmla="*/ 258 h 270"/>
                <a:gd name="T6" fmla="*/ 381 w 413"/>
                <a:gd name="T7" fmla="*/ 265 h 270"/>
                <a:gd name="T8" fmla="*/ 362 w 413"/>
                <a:gd name="T9" fmla="*/ 270 h 270"/>
                <a:gd name="T10" fmla="*/ 341 w 413"/>
                <a:gd name="T11" fmla="*/ 270 h 270"/>
                <a:gd name="T12" fmla="*/ 321 w 413"/>
                <a:gd name="T13" fmla="*/ 264 h 270"/>
                <a:gd name="T14" fmla="*/ 0 w 413"/>
                <a:gd name="T15" fmla="*/ 166 h 270"/>
                <a:gd name="T16" fmla="*/ 166 w 413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" h="270">
                  <a:moveTo>
                    <a:pt x="166" y="0"/>
                  </a:moveTo>
                  <a:lnTo>
                    <a:pt x="413" y="247"/>
                  </a:lnTo>
                  <a:lnTo>
                    <a:pt x="398" y="258"/>
                  </a:lnTo>
                  <a:lnTo>
                    <a:pt x="381" y="265"/>
                  </a:lnTo>
                  <a:lnTo>
                    <a:pt x="362" y="270"/>
                  </a:lnTo>
                  <a:lnTo>
                    <a:pt x="341" y="270"/>
                  </a:lnTo>
                  <a:lnTo>
                    <a:pt x="321" y="264"/>
                  </a:lnTo>
                  <a:lnTo>
                    <a:pt x="0" y="16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0000"/>
            </a:solidFill>
            <a:ln w="0">
              <a:solidFill>
                <a:srgbClr val="64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64">
              <a:extLst>
                <a:ext uri="{FF2B5EF4-FFF2-40B4-BE49-F238E27FC236}">
                  <a16:creationId xmlns:a16="http://schemas.microsoft.com/office/drawing/2014/main" id="{DA2646E9-AA77-4940-A062-24C8A102B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173"/>
              <a:ext cx="216" cy="216"/>
            </a:xfrm>
            <a:custGeom>
              <a:avLst/>
              <a:gdLst>
                <a:gd name="T0" fmla="*/ 712 w 866"/>
                <a:gd name="T1" fmla="*/ 0 h 865"/>
                <a:gd name="T2" fmla="*/ 866 w 866"/>
                <a:gd name="T3" fmla="*/ 154 h 865"/>
                <a:gd name="T4" fmla="*/ 153 w 866"/>
                <a:gd name="T5" fmla="*/ 865 h 865"/>
                <a:gd name="T6" fmla="*/ 0 w 866"/>
                <a:gd name="T7" fmla="*/ 712 h 865"/>
                <a:gd name="T8" fmla="*/ 712 w 866"/>
                <a:gd name="T9" fmla="*/ 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865">
                  <a:moveTo>
                    <a:pt x="712" y="0"/>
                  </a:moveTo>
                  <a:lnTo>
                    <a:pt x="866" y="154"/>
                  </a:lnTo>
                  <a:lnTo>
                    <a:pt x="153" y="865"/>
                  </a:lnTo>
                  <a:lnTo>
                    <a:pt x="0" y="712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E3E9EC"/>
            </a:solidFill>
            <a:ln w="0">
              <a:solidFill>
                <a:srgbClr val="E3E9E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65">
              <a:extLst>
                <a:ext uri="{FF2B5EF4-FFF2-40B4-BE49-F238E27FC236}">
                  <a16:creationId xmlns:a16="http://schemas.microsoft.com/office/drawing/2014/main" id="{FB05EB13-F49A-46C8-9935-12B90B18D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261"/>
              <a:ext cx="127" cy="128"/>
            </a:xfrm>
            <a:custGeom>
              <a:avLst/>
              <a:gdLst>
                <a:gd name="T0" fmla="*/ 357 w 511"/>
                <a:gd name="T1" fmla="*/ 0 h 510"/>
                <a:gd name="T2" fmla="*/ 511 w 511"/>
                <a:gd name="T3" fmla="*/ 154 h 510"/>
                <a:gd name="T4" fmla="*/ 154 w 511"/>
                <a:gd name="T5" fmla="*/ 510 h 510"/>
                <a:gd name="T6" fmla="*/ 0 w 511"/>
                <a:gd name="T7" fmla="*/ 357 h 510"/>
                <a:gd name="T8" fmla="*/ 357 w 511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510">
                  <a:moveTo>
                    <a:pt x="357" y="0"/>
                  </a:moveTo>
                  <a:lnTo>
                    <a:pt x="511" y="154"/>
                  </a:lnTo>
                  <a:lnTo>
                    <a:pt x="154" y="510"/>
                  </a:lnTo>
                  <a:lnTo>
                    <a:pt x="0" y="357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66">
              <a:extLst>
                <a:ext uri="{FF2B5EF4-FFF2-40B4-BE49-F238E27FC236}">
                  <a16:creationId xmlns:a16="http://schemas.microsoft.com/office/drawing/2014/main" id="{E5238A28-E120-4A8B-A7E0-52F318FBB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22"/>
              <a:ext cx="229" cy="228"/>
            </a:xfrm>
            <a:custGeom>
              <a:avLst/>
              <a:gdLst>
                <a:gd name="T0" fmla="*/ 504 w 915"/>
                <a:gd name="T1" fmla="*/ 0 h 914"/>
                <a:gd name="T2" fmla="*/ 552 w 915"/>
                <a:gd name="T3" fmla="*/ 2 h 914"/>
                <a:gd name="T4" fmla="*/ 600 w 915"/>
                <a:gd name="T5" fmla="*/ 9 h 914"/>
                <a:gd name="T6" fmla="*/ 648 w 915"/>
                <a:gd name="T7" fmla="*/ 20 h 914"/>
                <a:gd name="T8" fmla="*/ 694 w 915"/>
                <a:gd name="T9" fmla="*/ 37 h 914"/>
                <a:gd name="T10" fmla="*/ 739 w 915"/>
                <a:gd name="T11" fmla="*/ 57 h 914"/>
                <a:gd name="T12" fmla="*/ 781 w 915"/>
                <a:gd name="T13" fmla="*/ 82 h 914"/>
                <a:gd name="T14" fmla="*/ 822 w 915"/>
                <a:gd name="T15" fmla="*/ 112 h 914"/>
                <a:gd name="T16" fmla="*/ 860 w 915"/>
                <a:gd name="T17" fmla="*/ 147 h 914"/>
                <a:gd name="T18" fmla="*/ 915 w 915"/>
                <a:gd name="T19" fmla="*/ 202 h 914"/>
                <a:gd name="T20" fmla="*/ 203 w 915"/>
                <a:gd name="T21" fmla="*/ 914 h 914"/>
                <a:gd name="T22" fmla="*/ 148 w 915"/>
                <a:gd name="T23" fmla="*/ 859 h 914"/>
                <a:gd name="T24" fmla="*/ 113 w 915"/>
                <a:gd name="T25" fmla="*/ 821 h 914"/>
                <a:gd name="T26" fmla="*/ 83 w 915"/>
                <a:gd name="T27" fmla="*/ 780 h 914"/>
                <a:gd name="T28" fmla="*/ 58 w 915"/>
                <a:gd name="T29" fmla="*/ 737 h 914"/>
                <a:gd name="T30" fmla="*/ 38 w 915"/>
                <a:gd name="T31" fmla="*/ 693 h 914"/>
                <a:gd name="T32" fmla="*/ 21 w 915"/>
                <a:gd name="T33" fmla="*/ 646 h 914"/>
                <a:gd name="T34" fmla="*/ 10 w 915"/>
                <a:gd name="T35" fmla="*/ 599 h 914"/>
                <a:gd name="T36" fmla="*/ 3 w 915"/>
                <a:gd name="T37" fmla="*/ 551 h 914"/>
                <a:gd name="T38" fmla="*/ 0 w 915"/>
                <a:gd name="T39" fmla="*/ 503 h 914"/>
                <a:gd name="T40" fmla="*/ 3 w 915"/>
                <a:gd name="T41" fmla="*/ 455 h 914"/>
                <a:gd name="T42" fmla="*/ 10 w 915"/>
                <a:gd name="T43" fmla="*/ 407 h 914"/>
                <a:gd name="T44" fmla="*/ 21 w 915"/>
                <a:gd name="T45" fmla="*/ 360 h 914"/>
                <a:gd name="T46" fmla="*/ 38 w 915"/>
                <a:gd name="T47" fmla="*/ 314 h 914"/>
                <a:gd name="T48" fmla="*/ 58 w 915"/>
                <a:gd name="T49" fmla="*/ 269 h 914"/>
                <a:gd name="T50" fmla="*/ 83 w 915"/>
                <a:gd name="T51" fmla="*/ 226 h 914"/>
                <a:gd name="T52" fmla="*/ 113 w 915"/>
                <a:gd name="T53" fmla="*/ 186 h 914"/>
                <a:gd name="T54" fmla="*/ 148 w 915"/>
                <a:gd name="T55" fmla="*/ 147 h 914"/>
                <a:gd name="T56" fmla="*/ 187 w 915"/>
                <a:gd name="T57" fmla="*/ 112 h 914"/>
                <a:gd name="T58" fmla="*/ 227 w 915"/>
                <a:gd name="T59" fmla="*/ 82 h 914"/>
                <a:gd name="T60" fmla="*/ 270 w 915"/>
                <a:gd name="T61" fmla="*/ 57 h 914"/>
                <a:gd name="T62" fmla="*/ 315 w 915"/>
                <a:gd name="T63" fmla="*/ 37 h 914"/>
                <a:gd name="T64" fmla="*/ 360 w 915"/>
                <a:gd name="T65" fmla="*/ 20 h 914"/>
                <a:gd name="T66" fmla="*/ 408 w 915"/>
                <a:gd name="T67" fmla="*/ 9 h 914"/>
                <a:gd name="T68" fmla="*/ 455 w 915"/>
                <a:gd name="T69" fmla="*/ 2 h 914"/>
                <a:gd name="T70" fmla="*/ 504 w 915"/>
                <a:gd name="T71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5" h="914">
                  <a:moveTo>
                    <a:pt x="504" y="0"/>
                  </a:moveTo>
                  <a:lnTo>
                    <a:pt x="552" y="2"/>
                  </a:lnTo>
                  <a:lnTo>
                    <a:pt x="600" y="9"/>
                  </a:lnTo>
                  <a:lnTo>
                    <a:pt x="648" y="20"/>
                  </a:lnTo>
                  <a:lnTo>
                    <a:pt x="694" y="37"/>
                  </a:lnTo>
                  <a:lnTo>
                    <a:pt x="739" y="57"/>
                  </a:lnTo>
                  <a:lnTo>
                    <a:pt x="781" y="82"/>
                  </a:lnTo>
                  <a:lnTo>
                    <a:pt x="822" y="112"/>
                  </a:lnTo>
                  <a:lnTo>
                    <a:pt x="860" y="147"/>
                  </a:lnTo>
                  <a:lnTo>
                    <a:pt x="915" y="202"/>
                  </a:lnTo>
                  <a:lnTo>
                    <a:pt x="203" y="914"/>
                  </a:lnTo>
                  <a:lnTo>
                    <a:pt x="148" y="859"/>
                  </a:lnTo>
                  <a:lnTo>
                    <a:pt x="113" y="821"/>
                  </a:lnTo>
                  <a:lnTo>
                    <a:pt x="83" y="780"/>
                  </a:lnTo>
                  <a:lnTo>
                    <a:pt x="58" y="737"/>
                  </a:lnTo>
                  <a:lnTo>
                    <a:pt x="38" y="693"/>
                  </a:lnTo>
                  <a:lnTo>
                    <a:pt x="21" y="646"/>
                  </a:lnTo>
                  <a:lnTo>
                    <a:pt x="10" y="599"/>
                  </a:lnTo>
                  <a:lnTo>
                    <a:pt x="3" y="551"/>
                  </a:lnTo>
                  <a:lnTo>
                    <a:pt x="0" y="503"/>
                  </a:lnTo>
                  <a:lnTo>
                    <a:pt x="3" y="455"/>
                  </a:lnTo>
                  <a:lnTo>
                    <a:pt x="10" y="407"/>
                  </a:lnTo>
                  <a:lnTo>
                    <a:pt x="21" y="360"/>
                  </a:lnTo>
                  <a:lnTo>
                    <a:pt x="38" y="314"/>
                  </a:lnTo>
                  <a:lnTo>
                    <a:pt x="58" y="269"/>
                  </a:lnTo>
                  <a:lnTo>
                    <a:pt x="83" y="226"/>
                  </a:lnTo>
                  <a:lnTo>
                    <a:pt x="113" y="186"/>
                  </a:lnTo>
                  <a:lnTo>
                    <a:pt x="148" y="147"/>
                  </a:lnTo>
                  <a:lnTo>
                    <a:pt x="187" y="112"/>
                  </a:lnTo>
                  <a:lnTo>
                    <a:pt x="227" y="82"/>
                  </a:lnTo>
                  <a:lnTo>
                    <a:pt x="270" y="57"/>
                  </a:lnTo>
                  <a:lnTo>
                    <a:pt x="315" y="37"/>
                  </a:lnTo>
                  <a:lnTo>
                    <a:pt x="360" y="20"/>
                  </a:lnTo>
                  <a:lnTo>
                    <a:pt x="408" y="9"/>
                  </a:lnTo>
                  <a:lnTo>
                    <a:pt x="455" y="2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F8401"/>
            </a:solidFill>
            <a:ln w="0">
              <a:solidFill>
                <a:srgbClr val="FF84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67">
              <a:extLst>
                <a:ext uri="{FF2B5EF4-FFF2-40B4-BE49-F238E27FC236}">
                  <a16:creationId xmlns:a16="http://schemas.microsoft.com/office/drawing/2014/main" id="{E26A077A-4B0A-4000-8099-EACA614D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59"/>
              <a:ext cx="140" cy="191"/>
            </a:xfrm>
            <a:custGeom>
              <a:avLst/>
              <a:gdLst>
                <a:gd name="T0" fmla="*/ 148 w 559"/>
                <a:gd name="T1" fmla="*/ 0 h 767"/>
                <a:gd name="T2" fmla="*/ 559 w 559"/>
                <a:gd name="T3" fmla="*/ 410 h 767"/>
                <a:gd name="T4" fmla="*/ 203 w 559"/>
                <a:gd name="T5" fmla="*/ 767 h 767"/>
                <a:gd name="T6" fmla="*/ 148 w 559"/>
                <a:gd name="T7" fmla="*/ 712 h 767"/>
                <a:gd name="T8" fmla="*/ 113 w 559"/>
                <a:gd name="T9" fmla="*/ 674 h 767"/>
                <a:gd name="T10" fmla="*/ 83 w 559"/>
                <a:gd name="T11" fmla="*/ 633 h 767"/>
                <a:gd name="T12" fmla="*/ 58 w 559"/>
                <a:gd name="T13" fmla="*/ 590 h 767"/>
                <a:gd name="T14" fmla="*/ 38 w 559"/>
                <a:gd name="T15" fmla="*/ 546 h 767"/>
                <a:gd name="T16" fmla="*/ 21 w 559"/>
                <a:gd name="T17" fmla="*/ 499 h 767"/>
                <a:gd name="T18" fmla="*/ 10 w 559"/>
                <a:gd name="T19" fmla="*/ 452 h 767"/>
                <a:gd name="T20" fmla="*/ 3 w 559"/>
                <a:gd name="T21" fmla="*/ 404 h 767"/>
                <a:gd name="T22" fmla="*/ 0 w 559"/>
                <a:gd name="T23" fmla="*/ 356 h 767"/>
                <a:gd name="T24" fmla="*/ 3 w 559"/>
                <a:gd name="T25" fmla="*/ 308 h 767"/>
                <a:gd name="T26" fmla="*/ 10 w 559"/>
                <a:gd name="T27" fmla="*/ 260 h 767"/>
                <a:gd name="T28" fmla="*/ 21 w 559"/>
                <a:gd name="T29" fmla="*/ 213 h 767"/>
                <a:gd name="T30" fmla="*/ 38 w 559"/>
                <a:gd name="T31" fmla="*/ 167 h 767"/>
                <a:gd name="T32" fmla="*/ 58 w 559"/>
                <a:gd name="T33" fmla="*/ 122 h 767"/>
                <a:gd name="T34" fmla="*/ 83 w 559"/>
                <a:gd name="T35" fmla="*/ 79 h 767"/>
                <a:gd name="T36" fmla="*/ 113 w 559"/>
                <a:gd name="T37" fmla="*/ 39 h 767"/>
                <a:gd name="T38" fmla="*/ 148 w 559"/>
                <a:gd name="T39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9" h="767">
                  <a:moveTo>
                    <a:pt x="148" y="0"/>
                  </a:moveTo>
                  <a:lnTo>
                    <a:pt x="559" y="410"/>
                  </a:lnTo>
                  <a:lnTo>
                    <a:pt x="203" y="767"/>
                  </a:lnTo>
                  <a:lnTo>
                    <a:pt x="148" y="712"/>
                  </a:lnTo>
                  <a:lnTo>
                    <a:pt x="113" y="674"/>
                  </a:lnTo>
                  <a:lnTo>
                    <a:pt x="83" y="633"/>
                  </a:lnTo>
                  <a:lnTo>
                    <a:pt x="58" y="590"/>
                  </a:lnTo>
                  <a:lnTo>
                    <a:pt x="38" y="546"/>
                  </a:lnTo>
                  <a:lnTo>
                    <a:pt x="21" y="499"/>
                  </a:lnTo>
                  <a:lnTo>
                    <a:pt x="10" y="452"/>
                  </a:lnTo>
                  <a:lnTo>
                    <a:pt x="3" y="404"/>
                  </a:lnTo>
                  <a:lnTo>
                    <a:pt x="0" y="356"/>
                  </a:lnTo>
                  <a:lnTo>
                    <a:pt x="3" y="308"/>
                  </a:lnTo>
                  <a:lnTo>
                    <a:pt x="10" y="260"/>
                  </a:lnTo>
                  <a:lnTo>
                    <a:pt x="21" y="213"/>
                  </a:lnTo>
                  <a:lnTo>
                    <a:pt x="38" y="167"/>
                  </a:lnTo>
                  <a:lnTo>
                    <a:pt x="58" y="122"/>
                  </a:lnTo>
                  <a:lnTo>
                    <a:pt x="83" y="79"/>
                  </a:lnTo>
                  <a:lnTo>
                    <a:pt x="113" y="3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CB5800"/>
            </a:solidFill>
            <a:ln w="0">
              <a:solidFill>
                <a:srgbClr val="CB58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68">
              <a:extLst>
                <a:ext uri="{FF2B5EF4-FFF2-40B4-BE49-F238E27FC236}">
                  <a16:creationId xmlns:a16="http://schemas.microsoft.com/office/drawing/2014/main" id="{921AC3E6-F545-4261-A948-B6287F0BF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4" y="111"/>
              <a:ext cx="172" cy="171"/>
            </a:xfrm>
            <a:custGeom>
              <a:avLst/>
              <a:gdLst>
                <a:gd name="T0" fmla="*/ 409 w 686"/>
                <a:gd name="T1" fmla="*/ 0 h 686"/>
                <a:gd name="T2" fmla="*/ 427 w 686"/>
                <a:gd name="T3" fmla="*/ 4 h 686"/>
                <a:gd name="T4" fmla="*/ 442 w 686"/>
                <a:gd name="T5" fmla="*/ 12 h 686"/>
                <a:gd name="T6" fmla="*/ 456 w 686"/>
                <a:gd name="T7" fmla="*/ 23 h 686"/>
                <a:gd name="T8" fmla="*/ 663 w 686"/>
                <a:gd name="T9" fmla="*/ 229 h 686"/>
                <a:gd name="T10" fmla="*/ 675 w 686"/>
                <a:gd name="T11" fmla="*/ 244 h 686"/>
                <a:gd name="T12" fmla="*/ 683 w 686"/>
                <a:gd name="T13" fmla="*/ 259 h 686"/>
                <a:gd name="T14" fmla="*/ 686 w 686"/>
                <a:gd name="T15" fmla="*/ 277 h 686"/>
                <a:gd name="T16" fmla="*/ 686 w 686"/>
                <a:gd name="T17" fmla="*/ 295 h 686"/>
                <a:gd name="T18" fmla="*/ 683 w 686"/>
                <a:gd name="T19" fmla="*/ 311 h 686"/>
                <a:gd name="T20" fmla="*/ 675 w 686"/>
                <a:gd name="T21" fmla="*/ 328 h 686"/>
                <a:gd name="T22" fmla="*/ 663 w 686"/>
                <a:gd name="T23" fmla="*/ 342 h 686"/>
                <a:gd name="T24" fmla="*/ 319 w 686"/>
                <a:gd name="T25" fmla="*/ 686 h 686"/>
                <a:gd name="T26" fmla="*/ 0 w 686"/>
                <a:gd name="T27" fmla="*/ 367 h 686"/>
                <a:gd name="T28" fmla="*/ 344 w 686"/>
                <a:gd name="T29" fmla="*/ 23 h 686"/>
                <a:gd name="T30" fmla="*/ 358 w 686"/>
                <a:gd name="T31" fmla="*/ 12 h 686"/>
                <a:gd name="T32" fmla="*/ 375 w 686"/>
                <a:gd name="T33" fmla="*/ 4 h 686"/>
                <a:gd name="T34" fmla="*/ 391 w 686"/>
                <a:gd name="T35" fmla="*/ 0 h 686"/>
                <a:gd name="T36" fmla="*/ 409 w 686"/>
                <a:gd name="T3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6" h="686">
                  <a:moveTo>
                    <a:pt x="409" y="0"/>
                  </a:moveTo>
                  <a:lnTo>
                    <a:pt x="427" y="4"/>
                  </a:lnTo>
                  <a:lnTo>
                    <a:pt x="442" y="12"/>
                  </a:lnTo>
                  <a:lnTo>
                    <a:pt x="456" y="23"/>
                  </a:lnTo>
                  <a:lnTo>
                    <a:pt x="663" y="229"/>
                  </a:lnTo>
                  <a:lnTo>
                    <a:pt x="675" y="244"/>
                  </a:lnTo>
                  <a:lnTo>
                    <a:pt x="683" y="259"/>
                  </a:lnTo>
                  <a:lnTo>
                    <a:pt x="686" y="277"/>
                  </a:lnTo>
                  <a:lnTo>
                    <a:pt x="686" y="295"/>
                  </a:lnTo>
                  <a:lnTo>
                    <a:pt x="683" y="311"/>
                  </a:lnTo>
                  <a:lnTo>
                    <a:pt x="675" y="328"/>
                  </a:lnTo>
                  <a:lnTo>
                    <a:pt x="663" y="342"/>
                  </a:lnTo>
                  <a:lnTo>
                    <a:pt x="319" y="686"/>
                  </a:lnTo>
                  <a:lnTo>
                    <a:pt x="0" y="367"/>
                  </a:lnTo>
                  <a:lnTo>
                    <a:pt x="344" y="23"/>
                  </a:lnTo>
                  <a:lnTo>
                    <a:pt x="358" y="12"/>
                  </a:lnTo>
                  <a:lnTo>
                    <a:pt x="375" y="4"/>
                  </a:lnTo>
                  <a:lnTo>
                    <a:pt x="391" y="0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69">
              <a:extLst>
                <a:ext uri="{FF2B5EF4-FFF2-40B4-BE49-F238E27FC236}">
                  <a16:creationId xmlns:a16="http://schemas.microsoft.com/office/drawing/2014/main" id="{8C084675-3410-4522-96FD-A2A1559A8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142"/>
              <a:ext cx="132" cy="140"/>
            </a:xfrm>
            <a:custGeom>
              <a:avLst/>
              <a:gdLst>
                <a:gd name="T0" fmla="*/ 401 w 527"/>
                <a:gd name="T1" fmla="*/ 0 h 560"/>
                <a:gd name="T2" fmla="*/ 504 w 527"/>
                <a:gd name="T3" fmla="*/ 103 h 560"/>
                <a:gd name="T4" fmla="*/ 516 w 527"/>
                <a:gd name="T5" fmla="*/ 118 h 560"/>
                <a:gd name="T6" fmla="*/ 524 w 527"/>
                <a:gd name="T7" fmla="*/ 133 h 560"/>
                <a:gd name="T8" fmla="*/ 527 w 527"/>
                <a:gd name="T9" fmla="*/ 151 h 560"/>
                <a:gd name="T10" fmla="*/ 527 w 527"/>
                <a:gd name="T11" fmla="*/ 169 h 560"/>
                <a:gd name="T12" fmla="*/ 524 w 527"/>
                <a:gd name="T13" fmla="*/ 185 h 560"/>
                <a:gd name="T14" fmla="*/ 516 w 527"/>
                <a:gd name="T15" fmla="*/ 202 h 560"/>
                <a:gd name="T16" fmla="*/ 504 w 527"/>
                <a:gd name="T17" fmla="*/ 216 h 560"/>
                <a:gd name="T18" fmla="*/ 160 w 527"/>
                <a:gd name="T19" fmla="*/ 560 h 560"/>
                <a:gd name="T20" fmla="*/ 0 w 527"/>
                <a:gd name="T21" fmla="*/ 401 h 560"/>
                <a:gd name="T22" fmla="*/ 401 w 527"/>
                <a:gd name="T23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7" h="560">
                  <a:moveTo>
                    <a:pt x="401" y="0"/>
                  </a:moveTo>
                  <a:lnTo>
                    <a:pt x="504" y="103"/>
                  </a:lnTo>
                  <a:lnTo>
                    <a:pt x="516" y="118"/>
                  </a:lnTo>
                  <a:lnTo>
                    <a:pt x="524" y="133"/>
                  </a:lnTo>
                  <a:lnTo>
                    <a:pt x="527" y="151"/>
                  </a:lnTo>
                  <a:lnTo>
                    <a:pt x="527" y="169"/>
                  </a:lnTo>
                  <a:lnTo>
                    <a:pt x="524" y="185"/>
                  </a:lnTo>
                  <a:lnTo>
                    <a:pt x="516" y="202"/>
                  </a:lnTo>
                  <a:lnTo>
                    <a:pt x="504" y="216"/>
                  </a:lnTo>
                  <a:lnTo>
                    <a:pt x="160" y="560"/>
                  </a:lnTo>
                  <a:lnTo>
                    <a:pt x="0" y="40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70">
              <a:extLst>
                <a:ext uri="{FF2B5EF4-FFF2-40B4-BE49-F238E27FC236}">
                  <a16:creationId xmlns:a16="http://schemas.microsoft.com/office/drawing/2014/main" id="{B06FD21F-52FB-4812-8251-655B2AE67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146"/>
              <a:ext cx="816" cy="815"/>
            </a:xfrm>
            <a:custGeom>
              <a:avLst/>
              <a:gdLst>
                <a:gd name="T0" fmla="*/ 2520 w 3263"/>
                <a:gd name="T1" fmla="*/ 0 h 3259"/>
                <a:gd name="T2" fmla="*/ 2542 w 3263"/>
                <a:gd name="T3" fmla="*/ 2 h 3259"/>
                <a:gd name="T4" fmla="*/ 2563 w 3263"/>
                <a:gd name="T5" fmla="*/ 8 h 3259"/>
                <a:gd name="T6" fmla="*/ 2583 w 3263"/>
                <a:gd name="T7" fmla="*/ 18 h 3259"/>
                <a:gd name="T8" fmla="*/ 2601 w 3263"/>
                <a:gd name="T9" fmla="*/ 33 h 3259"/>
                <a:gd name="T10" fmla="*/ 3229 w 3263"/>
                <a:gd name="T11" fmla="*/ 661 h 3259"/>
                <a:gd name="T12" fmla="*/ 3244 w 3263"/>
                <a:gd name="T13" fmla="*/ 679 h 3259"/>
                <a:gd name="T14" fmla="*/ 3254 w 3263"/>
                <a:gd name="T15" fmla="*/ 699 h 3259"/>
                <a:gd name="T16" fmla="*/ 3261 w 3263"/>
                <a:gd name="T17" fmla="*/ 720 h 3259"/>
                <a:gd name="T18" fmla="*/ 3263 w 3263"/>
                <a:gd name="T19" fmla="*/ 742 h 3259"/>
                <a:gd name="T20" fmla="*/ 3261 w 3263"/>
                <a:gd name="T21" fmla="*/ 764 h 3259"/>
                <a:gd name="T22" fmla="*/ 3254 w 3263"/>
                <a:gd name="T23" fmla="*/ 785 h 3259"/>
                <a:gd name="T24" fmla="*/ 3244 w 3263"/>
                <a:gd name="T25" fmla="*/ 805 h 3259"/>
                <a:gd name="T26" fmla="*/ 3229 w 3263"/>
                <a:gd name="T27" fmla="*/ 823 h 3259"/>
                <a:gd name="T28" fmla="*/ 1138 w 3263"/>
                <a:gd name="T29" fmla="*/ 2912 h 3259"/>
                <a:gd name="T30" fmla="*/ 1125 w 3263"/>
                <a:gd name="T31" fmla="*/ 2923 h 3259"/>
                <a:gd name="T32" fmla="*/ 1109 w 3263"/>
                <a:gd name="T33" fmla="*/ 2933 h 3259"/>
                <a:gd name="T34" fmla="*/ 1093 w 3263"/>
                <a:gd name="T35" fmla="*/ 2940 h 3259"/>
                <a:gd name="T36" fmla="*/ 151 w 3263"/>
                <a:gd name="T37" fmla="*/ 3253 h 3259"/>
                <a:gd name="T38" fmla="*/ 130 w 3263"/>
                <a:gd name="T39" fmla="*/ 3258 h 3259"/>
                <a:gd name="T40" fmla="*/ 110 w 3263"/>
                <a:gd name="T41" fmla="*/ 3259 h 3259"/>
                <a:gd name="T42" fmla="*/ 89 w 3263"/>
                <a:gd name="T43" fmla="*/ 3256 h 3259"/>
                <a:gd name="T44" fmla="*/ 68 w 3263"/>
                <a:gd name="T45" fmla="*/ 3250 h 3259"/>
                <a:gd name="T46" fmla="*/ 51 w 3263"/>
                <a:gd name="T47" fmla="*/ 3239 h 3259"/>
                <a:gd name="T48" fmla="*/ 34 w 3263"/>
                <a:gd name="T49" fmla="*/ 3225 h 3259"/>
                <a:gd name="T50" fmla="*/ 20 w 3263"/>
                <a:gd name="T51" fmla="*/ 3209 h 3259"/>
                <a:gd name="T52" fmla="*/ 10 w 3263"/>
                <a:gd name="T53" fmla="*/ 3191 h 3259"/>
                <a:gd name="T54" fmla="*/ 3 w 3263"/>
                <a:gd name="T55" fmla="*/ 3171 h 3259"/>
                <a:gd name="T56" fmla="*/ 0 w 3263"/>
                <a:gd name="T57" fmla="*/ 3151 h 3259"/>
                <a:gd name="T58" fmla="*/ 1 w 3263"/>
                <a:gd name="T59" fmla="*/ 3129 h 3259"/>
                <a:gd name="T60" fmla="*/ 6 w 3263"/>
                <a:gd name="T61" fmla="*/ 3108 h 3259"/>
                <a:gd name="T62" fmla="*/ 319 w 3263"/>
                <a:gd name="T63" fmla="*/ 2167 h 3259"/>
                <a:gd name="T64" fmla="*/ 327 w 3263"/>
                <a:gd name="T65" fmla="*/ 2151 h 3259"/>
                <a:gd name="T66" fmla="*/ 336 w 3263"/>
                <a:gd name="T67" fmla="*/ 2135 h 3259"/>
                <a:gd name="T68" fmla="*/ 347 w 3263"/>
                <a:gd name="T69" fmla="*/ 2122 h 3259"/>
                <a:gd name="T70" fmla="*/ 2438 w 3263"/>
                <a:gd name="T71" fmla="*/ 33 h 3259"/>
                <a:gd name="T72" fmla="*/ 2457 w 3263"/>
                <a:gd name="T73" fmla="*/ 18 h 3259"/>
                <a:gd name="T74" fmla="*/ 2477 w 3263"/>
                <a:gd name="T75" fmla="*/ 8 h 3259"/>
                <a:gd name="T76" fmla="*/ 2497 w 3263"/>
                <a:gd name="T77" fmla="*/ 2 h 3259"/>
                <a:gd name="T78" fmla="*/ 2520 w 3263"/>
                <a:gd name="T79" fmla="*/ 0 h 3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63" h="3259">
                  <a:moveTo>
                    <a:pt x="2520" y="0"/>
                  </a:moveTo>
                  <a:lnTo>
                    <a:pt x="2542" y="2"/>
                  </a:lnTo>
                  <a:lnTo>
                    <a:pt x="2563" y="8"/>
                  </a:lnTo>
                  <a:lnTo>
                    <a:pt x="2583" y="18"/>
                  </a:lnTo>
                  <a:lnTo>
                    <a:pt x="2601" y="33"/>
                  </a:lnTo>
                  <a:lnTo>
                    <a:pt x="3229" y="661"/>
                  </a:lnTo>
                  <a:lnTo>
                    <a:pt x="3244" y="679"/>
                  </a:lnTo>
                  <a:lnTo>
                    <a:pt x="3254" y="699"/>
                  </a:lnTo>
                  <a:lnTo>
                    <a:pt x="3261" y="720"/>
                  </a:lnTo>
                  <a:lnTo>
                    <a:pt x="3263" y="742"/>
                  </a:lnTo>
                  <a:lnTo>
                    <a:pt x="3261" y="764"/>
                  </a:lnTo>
                  <a:lnTo>
                    <a:pt x="3254" y="785"/>
                  </a:lnTo>
                  <a:lnTo>
                    <a:pt x="3244" y="805"/>
                  </a:lnTo>
                  <a:lnTo>
                    <a:pt x="3229" y="823"/>
                  </a:lnTo>
                  <a:lnTo>
                    <a:pt x="1138" y="2912"/>
                  </a:lnTo>
                  <a:lnTo>
                    <a:pt x="1125" y="2923"/>
                  </a:lnTo>
                  <a:lnTo>
                    <a:pt x="1109" y="2933"/>
                  </a:lnTo>
                  <a:lnTo>
                    <a:pt x="1093" y="2940"/>
                  </a:lnTo>
                  <a:lnTo>
                    <a:pt x="151" y="3253"/>
                  </a:lnTo>
                  <a:lnTo>
                    <a:pt x="130" y="3258"/>
                  </a:lnTo>
                  <a:lnTo>
                    <a:pt x="110" y="3259"/>
                  </a:lnTo>
                  <a:lnTo>
                    <a:pt x="89" y="3256"/>
                  </a:lnTo>
                  <a:lnTo>
                    <a:pt x="68" y="3250"/>
                  </a:lnTo>
                  <a:lnTo>
                    <a:pt x="51" y="3239"/>
                  </a:lnTo>
                  <a:lnTo>
                    <a:pt x="34" y="3225"/>
                  </a:lnTo>
                  <a:lnTo>
                    <a:pt x="20" y="3209"/>
                  </a:lnTo>
                  <a:lnTo>
                    <a:pt x="10" y="3191"/>
                  </a:lnTo>
                  <a:lnTo>
                    <a:pt x="3" y="3171"/>
                  </a:lnTo>
                  <a:lnTo>
                    <a:pt x="0" y="3151"/>
                  </a:lnTo>
                  <a:lnTo>
                    <a:pt x="1" y="3129"/>
                  </a:lnTo>
                  <a:lnTo>
                    <a:pt x="6" y="3108"/>
                  </a:lnTo>
                  <a:lnTo>
                    <a:pt x="319" y="2167"/>
                  </a:lnTo>
                  <a:lnTo>
                    <a:pt x="327" y="2151"/>
                  </a:lnTo>
                  <a:lnTo>
                    <a:pt x="336" y="2135"/>
                  </a:lnTo>
                  <a:lnTo>
                    <a:pt x="347" y="2122"/>
                  </a:lnTo>
                  <a:lnTo>
                    <a:pt x="2438" y="33"/>
                  </a:lnTo>
                  <a:lnTo>
                    <a:pt x="2457" y="18"/>
                  </a:lnTo>
                  <a:lnTo>
                    <a:pt x="2477" y="8"/>
                  </a:lnTo>
                  <a:lnTo>
                    <a:pt x="2497" y="2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002697"/>
            </a:solidFill>
            <a:ln w="0">
              <a:solidFill>
                <a:srgbClr val="002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71">
              <a:extLst>
                <a:ext uri="{FF2B5EF4-FFF2-40B4-BE49-F238E27FC236}">
                  <a16:creationId xmlns:a16="http://schemas.microsoft.com/office/drawing/2014/main" id="{783049AB-9386-4F3C-9DF1-5514109DE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233"/>
              <a:ext cx="808" cy="728"/>
            </a:xfrm>
            <a:custGeom>
              <a:avLst/>
              <a:gdLst>
                <a:gd name="T0" fmla="*/ 2881 w 3229"/>
                <a:gd name="T1" fmla="*/ 0 h 2912"/>
                <a:gd name="T2" fmla="*/ 3195 w 3229"/>
                <a:gd name="T3" fmla="*/ 314 h 2912"/>
                <a:gd name="T4" fmla="*/ 3210 w 3229"/>
                <a:gd name="T5" fmla="*/ 332 h 2912"/>
                <a:gd name="T6" fmla="*/ 3220 w 3229"/>
                <a:gd name="T7" fmla="*/ 352 h 2912"/>
                <a:gd name="T8" fmla="*/ 3227 w 3229"/>
                <a:gd name="T9" fmla="*/ 373 h 2912"/>
                <a:gd name="T10" fmla="*/ 3229 w 3229"/>
                <a:gd name="T11" fmla="*/ 395 h 2912"/>
                <a:gd name="T12" fmla="*/ 3227 w 3229"/>
                <a:gd name="T13" fmla="*/ 417 h 2912"/>
                <a:gd name="T14" fmla="*/ 3220 w 3229"/>
                <a:gd name="T15" fmla="*/ 438 h 2912"/>
                <a:gd name="T16" fmla="*/ 3210 w 3229"/>
                <a:gd name="T17" fmla="*/ 458 h 2912"/>
                <a:gd name="T18" fmla="*/ 3195 w 3229"/>
                <a:gd name="T19" fmla="*/ 476 h 2912"/>
                <a:gd name="T20" fmla="*/ 1104 w 3229"/>
                <a:gd name="T21" fmla="*/ 2565 h 2912"/>
                <a:gd name="T22" fmla="*/ 1091 w 3229"/>
                <a:gd name="T23" fmla="*/ 2576 h 2912"/>
                <a:gd name="T24" fmla="*/ 1075 w 3229"/>
                <a:gd name="T25" fmla="*/ 2586 h 2912"/>
                <a:gd name="T26" fmla="*/ 1059 w 3229"/>
                <a:gd name="T27" fmla="*/ 2593 h 2912"/>
                <a:gd name="T28" fmla="*/ 117 w 3229"/>
                <a:gd name="T29" fmla="*/ 2906 h 2912"/>
                <a:gd name="T30" fmla="*/ 96 w 3229"/>
                <a:gd name="T31" fmla="*/ 2911 h 2912"/>
                <a:gd name="T32" fmla="*/ 76 w 3229"/>
                <a:gd name="T33" fmla="*/ 2912 h 2912"/>
                <a:gd name="T34" fmla="*/ 55 w 3229"/>
                <a:gd name="T35" fmla="*/ 2909 h 2912"/>
                <a:gd name="T36" fmla="*/ 34 w 3229"/>
                <a:gd name="T37" fmla="*/ 2903 h 2912"/>
                <a:gd name="T38" fmla="*/ 17 w 3229"/>
                <a:gd name="T39" fmla="*/ 2892 h 2912"/>
                <a:gd name="T40" fmla="*/ 0 w 3229"/>
                <a:gd name="T41" fmla="*/ 2879 h 2912"/>
                <a:gd name="T42" fmla="*/ 2881 w 3229"/>
                <a:gd name="T43" fmla="*/ 0 h 2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29" h="2912">
                  <a:moveTo>
                    <a:pt x="2881" y="0"/>
                  </a:moveTo>
                  <a:lnTo>
                    <a:pt x="3195" y="314"/>
                  </a:lnTo>
                  <a:lnTo>
                    <a:pt x="3210" y="332"/>
                  </a:lnTo>
                  <a:lnTo>
                    <a:pt x="3220" y="352"/>
                  </a:lnTo>
                  <a:lnTo>
                    <a:pt x="3227" y="373"/>
                  </a:lnTo>
                  <a:lnTo>
                    <a:pt x="3229" y="395"/>
                  </a:lnTo>
                  <a:lnTo>
                    <a:pt x="3227" y="417"/>
                  </a:lnTo>
                  <a:lnTo>
                    <a:pt x="3220" y="438"/>
                  </a:lnTo>
                  <a:lnTo>
                    <a:pt x="3210" y="458"/>
                  </a:lnTo>
                  <a:lnTo>
                    <a:pt x="3195" y="476"/>
                  </a:lnTo>
                  <a:lnTo>
                    <a:pt x="1104" y="2565"/>
                  </a:lnTo>
                  <a:lnTo>
                    <a:pt x="1091" y="2576"/>
                  </a:lnTo>
                  <a:lnTo>
                    <a:pt x="1075" y="2586"/>
                  </a:lnTo>
                  <a:lnTo>
                    <a:pt x="1059" y="2593"/>
                  </a:lnTo>
                  <a:lnTo>
                    <a:pt x="117" y="2906"/>
                  </a:lnTo>
                  <a:lnTo>
                    <a:pt x="96" y="2911"/>
                  </a:lnTo>
                  <a:lnTo>
                    <a:pt x="76" y="2912"/>
                  </a:lnTo>
                  <a:lnTo>
                    <a:pt x="55" y="2909"/>
                  </a:lnTo>
                  <a:lnTo>
                    <a:pt x="34" y="2903"/>
                  </a:lnTo>
                  <a:lnTo>
                    <a:pt x="17" y="2892"/>
                  </a:lnTo>
                  <a:lnTo>
                    <a:pt x="0" y="2879"/>
                  </a:lnTo>
                  <a:lnTo>
                    <a:pt x="2881" y="0"/>
                  </a:lnTo>
                  <a:close/>
                </a:path>
              </a:pathLst>
            </a:custGeom>
            <a:solidFill>
              <a:srgbClr val="000477"/>
            </a:solidFill>
            <a:ln w="0">
              <a:solidFill>
                <a:srgbClr val="00047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72">
              <a:extLst>
                <a:ext uri="{FF2B5EF4-FFF2-40B4-BE49-F238E27FC236}">
                  <a16:creationId xmlns:a16="http://schemas.microsoft.com/office/drawing/2014/main" id="{6C1B2472-B499-471F-A0A8-452980592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" y="181"/>
              <a:ext cx="303" cy="537"/>
            </a:xfrm>
            <a:custGeom>
              <a:avLst/>
              <a:gdLst>
                <a:gd name="T0" fmla="*/ 157 w 1211"/>
                <a:gd name="T1" fmla="*/ 0 h 2148"/>
                <a:gd name="T2" fmla="*/ 178 w 1211"/>
                <a:gd name="T3" fmla="*/ 2 h 2148"/>
                <a:gd name="T4" fmla="*/ 200 w 1211"/>
                <a:gd name="T5" fmla="*/ 8 h 2148"/>
                <a:gd name="T6" fmla="*/ 220 w 1211"/>
                <a:gd name="T7" fmla="*/ 19 h 2148"/>
                <a:gd name="T8" fmla="*/ 237 w 1211"/>
                <a:gd name="T9" fmla="*/ 33 h 2148"/>
                <a:gd name="T10" fmla="*/ 1178 w 1211"/>
                <a:gd name="T11" fmla="*/ 973 h 2148"/>
                <a:gd name="T12" fmla="*/ 1192 w 1211"/>
                <a:gd name="T13" fmla="*/ 991 h 2148"/>
                <a:gd name="T14" fmla="*/ 1203 w 1211"/>
                <a:gd name="T15" fmla="*/ 1010 h 2148"/>
                <a:gd name="T16" fmla="*/ 1209 w 1211"/>
                <a:gd name="T17" fmla="*/ 1032 h 2148"/>
                <a:gd name="T18" fmla="*/ 1211 w 1211"/>
                <a:gd name="T19" fmla="*/ 1054 h 2148"/>
                <a:gd name="T20" fmla="*/ 1209 w 1211"/>
                <a:gd name="T21" fmla="*/ 1075 h 2148"/>
                <a:gd name="T22" fmla="*/ 1203 w 1211"/>
                <a:gd name="T23" fmla="*/ 1097 h 2148"/>
                <a:gd name="T24" fmla="*/ 1192 w 1211"/>
                <a:gd name="T25" fmla="*/ 1117 h 2148"/>
                <a:gd name="T26" fmla="*/ 1178 w 1211"/>
                <a:gd name="T27" fmla="*/ 1134 h 2148"/>
                <a:gd name="T28" fmla="*/ 197 w 1211"/>
                <a:gd name="T29" fmla="*/ 2114 h 2148"/>
                <a:gd name="T30" fmla="*/ 178 w 1211"/>
                <a:gd name="T31" fmla="*/ 2130 h 2148"/>
                <a:gd name="T32" fmla="*/ 159 w 1211"/>
                <a:gd name="T33" fmla="*/ 2140 h 2148"/>
                <a:gd name="T34" fmla="*/ 137 w 1211"/>
                <a:gd name="T35" fmla="*/ 2146 h 2148"/>
                <a:gd name="T36" fmla="*/ 115 w 1211"/>
                <a:gd name="T37" fmla="*/ 2148 h 2148"/>
                <a:gd name="T38" fmla="*/ 94 w 1211"/>
                <a:gd name="T39" fmla="*/ 2146 h 2148"/>
                <a:gd name="T40" fmla="*/ 72 w 1211"/>
                <a:gd name="T41" fmla="*/ 2140 h 2148"/>
                <a:gd name="T42" fmla="*/ 52 w 1211"/>
                <a:gd name="T43" fmla="*/ 2130 h 2148"/>
                <a:gd name="T44" fmla="*/ 35 w 1211"/>
                <a:gd name="T45" fmla="*/ 2114 h 2148"/>
                <a:gd name="T46" fmla="*/ 20 w 1211"/>
                <a:gd name="T47" fmla="*/ 2097 h 2148"/>
                <a:gd name="T48" fmla="*/ 9 w 1211"/>
                <a:gd name="T49" fmla="*/ 2077 h 2148"/>
                <a:gd name="T50" fmla="*/ 3 w 1211"/>
                <a:gd name="T51" fmla="*/ 2055 h 2148"/>
                <a:gd name="T52" fmla="*/ 0 w 1211"/>
                <a:gd name="T53" fmla="*/ 2034 h 2148"/>
                <a:gd name="T54" fmla="*/ 3 w 1211"/>
                <a:gd name="T55" fmla="*/ 2012 h 2148"/>
                <a:gd name="T56" fmla="*/ 9 w 1211"/>
                <a:gd name="T57" fmla="*/ 1990 h 2148"/>
                <a:gd name="T58" fmla="*/ 20 w 1211"/>
                <a:gd name="T59" fmla="*/ 1971 h 2148"/>
                <a:gd name="T60" fmla="*/ 35 w 1211"/>
                <a:gd name="T61" fmla="*/ 1952 h 2148"/>
                <a:gd name="T62" fmla="*/ 934 w 1211"/>
                <a:gd name="T63" fmla="*/ 1054 h 2148"/>
                <a:gd name="T64" fmla="*/ 75 w 1211"/>
                <a:gd name="T65" fmla="*/ 195 h 2148"/>
                <a:gd name="T66" fmla="*/ 60 w 1211"/>
                <a:gd name="T67" fmla="*/ 178 h 2148"/>
                <a:gd name="T68" fmla="*/ 50 w 1211"/>
                <a:gd name="T69" fmla="*/ 158 h 2148"/>
                <a:gd name="T70" fmla="*/ 44 w 1211"/>
                <a:gd name="T71" fmla="*/ 136 h 2148"/>
                <a:gd name="T72" fmla="*/ 42 w 1211"/>
                <a:gd name="T73" fmla="*/ 115 h 2148"/>
                <a:gd name="T74" fmla="*/ 44 w 1211"/>
                <a:gd name="T75" fmla="*/ 93 h 2148"/>
                <a:gd name="T76" fmla="*/ 50 w 1211"/>
                <a:gd name="T77" fmla="*/ 71 h 2148"/>
                <a:gd name="T78" fmla="*/ 60 w 1211"/>
                <a:gd name="T79" fmla="*/ 52 h 2148"/>
                <a:gd name="T80" fmla="*/ 75 w 1211"/>
                <a:gd name="T81" fmla="*/ 33 h 2148"/>
                <a:gd name="T82" fmla="*/ 94 w 1211"/>
                <a:gd name="T83" fmla="*/ 19 h 2148"/>
                <a:gd name="T84" fmla="*/ 113 w 1211"/>
                <a:gd name="T85" fmla="*/ 8 h 2148"/>
                <a:gd name="T86" fmla="*/ 135 w 1211"/>
                <a:gd name="T87" fmla="*/ 2 h 2148"/>
                <a:gd name="T88" fmla="*/ 157 w 1211"/>
                <a:gd name="T89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1" h="2148">
                  <a:moveTo>
                    <a:pt x="157" y="0"/>
                  </a:moveTo>
                  <a:lnTo>
                    <a:pt x="178" y="2"/>
                  </a:lnTo>
                  <a:lnTo>
                    <a:pt x="200" y="8"/>
                  </a:lnTo>
                  <a:lnTo>
                    <a:pt x="220" y="19"/>
                  </a:lnTo>
                  <a:lnTo>
                    <a:pt x="237" y="33"/>
                  </a:lnTo>
                  <a:lnTo>
                    <a:pt x="1178" y="973"/>
                  </a:lnTo>
                  <a:lnTo>
                    <a:pt x="1192" y="991"/>
                  </a:lnTo>
                  <a:lnTo>
                    <a:pt x="1203" y="1010"/>
                  </a:lnTo>
                  <a:lnTo>
                    <a:pt x="1209" y="1032"/>
                  </a:lnTo>
                  <a:lnTo>
                    <a:pt x="1211" y="1054"/>
                  </a:lnTo>
                  <a:lnTo>
                    <a:pt x="1209" y="1075"/>
                  </a:lnTo>
                  <a:lnTo>
                    <a:pt x="1203" y="1097"/>
                  </a:lnTo>
                  <a:lnTo>
                    <a:pt x="1192" y="1117"/>
                  </a:lnTo>
                  <a:lnTo>
                    <a:pt x="1178" y="1134"/>
                  </a:lnTo>
                  <a:lnTo>
                    <a:pt x="197" y="2114"/>
                  </a:lnTo>
                  <a:lnTo>
                    <a:pt x="178" y="2130"/>
                  </a:lnTo>
                  <a:lnTo>
                    <a:pt x="159" y="2140"/>
                  </a:lnTo>
                  <a:lnTo>
                    <a:pt x="137" y="2146"/>
                  </a:lnTo>
                  <a:lnTo>
                    <a:pt x="115" y="2148"/>
                  </a:lnTo>
                  <a:lnTo>
                    <a:pt x="94" y="2146"/>
                  </a:lnTo>
                  <a:lnTo>
                    <a:pt x="72" y="2140"/>
                  </a:lnTo>
                  <a:lnTo>
                    <a:pt x="52" y="2130"/>
                  </a:lnTo>
                  <a:lnTo>
                    <a:pt x="35" y="2114"/>
                  </a:lnTo>
                  <a:lnTo>
                    <a:pt x="20" y="2097"/>
                  </a:lnTo>
                  <a:lnTo>
                    <a:pt x="9" y="2077"/>
                  </a:lnTo>
                  <a:lnTo>
                    <a:pt x="3" y="2055"/>
                  </a:lnTo>
                  <a:lnTo>
                    <a:pt x="0" y="2034"/>
                  </a:lnTo>
                  <a:lnTo>
                    <a:pt x="3" y="2012"/>
                  </a:lnTo>
                  <a:lnTo>
                    <a:pt x="9" y="1990"/>
                  </a:lnTo>
                  <a:lnTo>
                    <a:pt x="20" y="1971"/>
                  </a:lnTo>
                  <a:lnTo>
                    <a:pt x="35" y="1952"/>
                  </a:lnTo>
                  <a:lnTo>
                    <a:pt x="934" y="1054"/>
                  </a:lnTo>
                  <a:lnTo>
                    <a:pt x="75" y="195"/>
                  </a:lnTo>
                  <a:lnTo>
                    <a:pt x="60" y="178"/>
                  </a:lnTo>
                  <a:lnTo>
                    <a:pt x="50" y="158"/>
                  </a:lnTo>
                  <a:lnTo>
                    <a:pt x="44" y="136"/>
                  </a:lnTo>
                  <a:lnTo>
                    <a:pt x="42" y="115"/>
                  </a:lnTo>
                  <a:lnTo>
                    <a:pt x="44" y="93"/>
                  </a:lnTo>
                  <a:lnTo>
                    <a:pt x="50" y="71"/>
                  </a:lnTo>
                  <a:lnTo>
                    <a:pt x="60" y="52"/>
                  </a:lnTo>
                  <a:lnTo>
                    <a:pt x="75" y="33"/>
                  </a:lnTo>
                  <a:lnTo>
                    <a:pt x="94" y="19"/>
                  </a:lnTo>
                  <a:lnTo>
                    <a:pt x="113" y="8"/>
                  </a:lnTo>
                  <a:lnTo>
                    <a:pt x="135" y="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73">
              <a:extLst>
                <a:ext uri="{FF2B5EF4-FFF2-40B4-BE49-F238E27FC236}">
                  <a16:creationId xmlns:a16="http://schemas.microsoft.com/office/drawing/2014/main" id="{7F822B84-3846-4393-A14C-26856C419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676"/>
              <a:ext cx="285" cy="285"/>
            </a:xfrm>
            <a:custGeom>
              <a:avLst/>
              <a:gdLst>
                <a:gd name="T0" fmla="*/ 352 w 1142"/>
                <a:gd name="T1" fmla="*/ 0 h 1141"/>
                <a:gd name="T2" fmla="*/ 1142 w 1142"/>
                <a:gd name="T3" fmla="*/ 790 h 1141"/>
                <a:gd name="T4" fmla="*/ 1138 w 1142"/>
                <a:gd name="T5" fmla="*/ 794 h 1141"/>
                <a:gd name="T6" fmla="*/ 1125 w 1142"/>
                <a:gd name="T7" fmla="*/ 805 h 1141"/>
                <a:gd name="T8" fmla="*/ 1109 w 1142"/>
                <a:gd name="T9" fmla="*/ 815 h 1141"/>
                <a:gd name="T10" fmla="*/ 1093 w 1142"/>
                <a:gd name="T11" fmla="*/ 822 h 1141"/>
                <a:gd name="T12" fmla="*/ 151 w 1142"/>
                <a:gd name="T13" fmla="*/ 1135 h 1141"/>
                <a:gd name="T14" fmla="*/ 130 w 1142"/>
                <a:gd name="T15" fmla="*/ 1140 h 1141"/>
                <a:gd name="T16" fmla="*/ 110 w 1142"/>
                <a:gd name="T17" fmla="*/ 1141 h 1141"/>
                <a:gd name="T18" fmla="*/ 89 w 1142"/>
                <a:gd name="T19" fmla="*/ 1138 h 1141"/>
                <a:gd name="T20" fmla="*/ 68 w 1142"/>
                <a:gd name="T21" fmla="*/ 1132 h 1141"/>
                <a:gd name="T22" fmla="*/ 51 w 1142"/>
                <a:gd name="T23" fmla="*/ 1121 h 1141"/>
                <a:gd name="T24" fmla="*/ 34 w 1142"/>
                <a:gd name="T25" fmla="*/ 1107 h 1141"/>
                <a:gd name="T26" fmla="*/ 20 w 1142"/>
                <a:gd name="T27" fmla="*/ 1091 h 1141"/>
                <a:gd name="T28" fmla="*/ 10 w 1142"/>
                <a:gd name="T29" fmla="*/ 1073 h 1141"/>
                <a:gd name="T30" fmla="*/ 3 w 1142"/>
                <a:gd name="T31" fmla="*/ 1053 h 1141"/>
                <a:gd name="T32" fmla="*/ 0 w 1142"/>
                <a:gd name="T33" fmla="*/ 1033 h 1141"/>
                <a:gd name="T34" fmla="*/ 1 w 1142"/>
                <a:gd name="T35" fmla="*/ 1011 h 1141"/>
                <a:gd name="T36" fmla="*/ 6 w 1142"/>
                <a:gd name="T37" fmla="*/ 990 h 1141"/>
                <a:gd name="T38" fmla="*/ 319 w 1142"/>
                <a:gd name="T39" fmla="*/ 49 h 1141"/>
                <a:gd name="T40" fmla="*/ 327 w 1142"/>
                <a:gd name="T41" fmla="*/ 33 h 1141"/>
                <a:gd name="T42" fmla="*/ 336 w 1142"/>
                <a:gd name="T43" fmla="*/ 17 h 1141"/>
                <a:gd name="T44" fmla="*/ 347 w 1142"/>
                <a:gd name="T45" fmla="*/ 4 h 1141"/>
                <a:gd name="T46" fmla="*/ 352 w 1142"/>
                <a:gd name="T47" fmla="*/ 0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42" h="1141">
                  <a:moveTo>
                    <a:pt x="352" y="0"/>
                  </a:moveTo>
                  <a:lnTo>
                    <a:pt x="1142" y="790"/>
                  </a:lnTo>
                  <a:lnTo>
                    <a:pt x="1138" y="794"/>
                  </a:lnTo>
                  <a:lnTo>
                    <a:pt x="1125" y="805"/>
                  </a:lnTo>
                  <a:lnTo>
                    <a:pt x="1109" y="815"/>
                  </a:lnTo>
                  <a:lnTo>
                    <a:pt x="1093" y="822"/>
                  </a:lnTo>
                  <a:lnTo>
                    <a:pt x="151" y="1135"/>
                  </a:lnTo>
                  <a:lnTo>
                    <a:pt x="130" y="1140"/>
                  </a:lnTo>
                  <a:lnTo>
                    <a:pt x="110" y="1141"/>
                  </a:lnTo>
                  <a:lnTo>
                    <a:pt x="89" y="1138"/>
                  </a:lnTo>
                  <a:lnTo>
                    <a:pt x="68" y="1132"/>
                  </a:lnTo>
                  <a:lnTo>
                    <a:pt x="51" y="1121"/>
                  </a:lnTo>
                  <a:lnTo>
                    <a:pt x="34" y="1107"/>
                  </a:lnTo>
                  <a:lnTo>
                    <a:pt x="20" y="1091"/>
                  </a:lnTo>
                  <a:lnTo>
                    <a:pt x="10" y="1073"/>
                  </a:lnTo>
                  <a:lnTo>
                    <a:pt x="3" y="1053"/>
                  </a:lnTo>
                  <a:lnTo>
                    <a:pt x="0" y="1033"/>
                  </a:lnTo>
                  <a:lnTo>
                    <a:pt x="1" y="1011"/>
                  </a:lnTo>
                  <a:lnTo>
                    <a:pt x="6" y="990"/>
                  </a:lnTo>
                  <a:lnTo>
                    <a:pt x="319" y="49"/>
                  </a:lnTo>
                  <a:lnTo>
                    <a:pt x="327" y="33"/>
                  </a:lnTo>
                  <a:lnTo>
                    <a:pt x="336" y="17"/>
                  </a:lnTo>
                  <a:lnTo>
                    <a:pt x="347" y="4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0F5F6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74">
              <a:extLst>
                <a:ext uri="{FF2B5EF4-FFF2-40B4-BE49-F238E27FC236}">
                  <a16:creationId xmlns:a16="http://schemas.microsoft.com/office/drawing/2014/main" id="{7B5C2812-43D9-48B5-B953-47EDEE059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774"/>
              <a:ext cx="277" cy="187"/>
            </a:xfrm>
            <a:custGeom>
              <a:avLst/>
              <a:gdLst>
                <a:gd name="T0" fmla="*/ 713 w 1108"/>
                <a:gd name="T1" fmla="*/ 0 h 747"/>
                <a:gd name="T2" fmla="*/ 1108 w 1108"/>
                <a:gd name="T3" fmla="*/ 396 h 747"/>
                <a:gd name="T4" fmla="*/ 1104 w 1108"/>
                <a:gd name="T5" fmla="*/ 400 h 747"/>
                <a:gd name="T6" fmla="*/ 1091 w 1108"/>
                <a:gd name="T7" fmla="*/ 411 h 747"/>
                <a:gd name="T8" fmla="*/ 1075 w 1108"/>
                <a:gd name="T9" fmla="*/ 421 h 747"/>
                <a:gd name="T10" fmla="*/ 1059 w 1108"/>
                <a:gd name="T11" fmla="*/ 428 h 747"/>
                <a:gd name="T12" fmla="*/ 117 w 1108"/>
                <a:gd name="T13" fmla="*/ 741 h 747"/>
                <a:gd name="T14" fmla="*/ 96 w 1108"/>
                <a:gd name="T15" fmla="*/ 746 h 747"/>
                <a:gd name="T16" fmla="*/ 76 w 1108"/>
                <a:gd name="T17" fmla="*/ 747 h 747"/>
                <a:gd name="T18" fmla="*/ 55 w 1108"/>
                <a:gd name="T19" fmla="*/ 744 h 747"/>
                <a:gd name="T20" fmla="*/ 34 w 1108"/>
                <a:gd name="T21" fmla="*/ 738 h 747"/>
                <a:gd name="T22" fmla="*/ 17 w 1108"/>
                <a:gd name="T23" fmla="*/ 727 h 747"/>
                <a:gd name="T24" fmla="*/ 0 w 1108"/>
                <a:gd name="T25" fmla="*/ 714 h 747"/>
                <a:gd name="T26" fmla="*/ 713 w 1108"/>
                <a:gd name="T27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8" h="747">
                  <a:moveTo>
                    <a:pt x="713" y="0"/>
                  </a:moveTo>
                  <a:lnTo>
                    <a:pt x="1108" y="396"/>
                  </a:lnTo>
                  <a:lnTo>
                    <a:pt x="1104" y="400"/>
                  </a:lnTo>
                  <a:lnTo>
                    <a:pt x="1091" y="411"/>
                  </a:lnTo>
                  <a:lnTo>
                    <a:pt x="1075" y="421"/>
                  </a:lnTo>
                  <a:lnTo>
                    <a:pt x="1059" y="428"/>
                  </a:lnTo>
                  <a:lnTo>
                    <a:pt x="117" y="741"/>
                  </a:lnTo>
                  <a:lnTo>
                    <a:pt x="96" y="746"/>
                  </a:lnTo>
                  <a:lnTo>
                    <a:pt x="76" y="747"/>
                  </a:lnTo>
                  <a:lnTo>
                    <a:pt x="55" y="744"/>
                  </a:lnTo>
                  <a:lnTo>
                    <a:pt x="34" y="738"/>
                  </a:lnTo>
                  <a:lnTo>
                    <a:pt x="17" y="727"/>
                  </a:lnTo>
                  <a:lnTo>
                    <a:pt x="0" y="714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75">
              <a:extLst>
                <a:ext uri="{FF2B5EF4-FFF2-40B4-BE49-F238E27FC236}">
                  <a16:creationId xmlns:a16="http://schemas.microsoft.com/office/drawing/2014/main" id="{BE315BA9-1A50-492E-8805-2E0AE515D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" y="229"/>
              <a:ext cx="230" cy="229"/>
            </a:xfrm>
            <a:custGeom>
              <a:avLst/>
              <a:gdLst>
                <a:gd name="T0" fmla="*/ 126 w 918"/>
                <a:gd name="T1" fmla="*/ 0 h 916"/>
                <a:gd name="T2" fmla="*/ 918 w 918"/>
                <a:gd name="T3" fmla="*/ 790 h 916"/>
                <a:gd name="T4" fmla="*/ 791 w 918"/>
                <a:gd name="T5" fmla="*/ 916 h 916"/>
                <a:gd name="T6" fmla="*/ 0 w 918"/>
                <a:gd name="T7" fmla="*/ 126 h 916"/>
                <a:gd name="T8" fmla="*/ 126 w 918"/>
                <a:gd name="T9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8" h="916">
                  <a:moveTo>
                    <a:pt x="126" y="0"/>
                  </a:moveTo>
                  <a:lnTo>
                    <a:pt x="918" y="790"/>
                  </a:lnTo>
                  <a:lnTo>
                    <a:pt x="791" y="916"/>
                  </a:lnTo>
                  <a:lnTo>
                    <a:pt x="0" y="12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5F"/>
            </a:solidFill>
            <a:ln w="0">
              <a:solidFill>
                <a:srgbClr val="0000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3" name="Group 200">
            <a:extLst>
              <a:ext uri="{FF2B5EF4-FFF2-40B4-BE49-F238E27FC236}">
                <a16:creationId xmlns:a16="http://schemas.microsoft.com/office/drawing/2014/main" id="{AF404D70-F23C-4A84-96A2-D766E32F2A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180" y="1847596"/>
            <a:ext cx="566087" cy="495063"/>
            <a:chOff x="5065" y="1694"/>
            <a:chExt cx="1076" cy="941"/>
          </a:xfrm>
        </p:grpSpPr>
        <p:sp>
          <p:nvSpPr>
            <p:cNvPr id="44" name="AutoShape 199">
              <a:extLst>
                <a:ext uri="{FF2B5EF4-FFF2-40B4-BE49-F238E27FC236}">
                  <a16:creationId xmlns:a16="http://schemas.microsoft.com/office/drawing/2014/main" id="{7BD3E08B-A2CF-4337-8C61-44028971BB2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065" y="1694"/>
              <a:ext cx="1076" cy="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202">
              <a:extLst>
                <a:ext uri="{FF2B5EF4-FFF2-40B4-BE49-F238E27FC236}">
                  <a16:creationId xmlns:a16="http://schemas.microsoft.com/office/drawing/2014/main" id="{AF95C56B-852D-45FB-AC8D-578DE47EA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1695"/>
              <a:ext cx="1075" cy="729"/>
            </a:xfrm>
            <a:custGeom>
              <a:avLst/>
              <a:gdLst>
                <a:gd name="T0" fmla="*/ 0 w 4301"/>
                <a:gd name="T1" fmla="*/ 0 h 2916"/>
                <a:gd name="T2" fmla="*/ 1609 w 4301"/>
                <a:gd name="T3" fmla="*/ 0 h 2916"/>
                <a:gd name="T4" fmla="*/ 1749 w 4301"/>
                <a:gd name="T5" fmla="*/ 347 h 2916"/>
                <a:gd name="T6" fmla="*/ 4301 w 4301"/>
                <a:gd name="T7" fmla="*/ 347 h 2916"/>
                <a:gd name="T8" fmla="*/ 4301 w 4301"/>
                <a:gd name="T9" fmla="*/ 2916 h 2916"/>
                <a:gd name="T10" fmla="*/ 0 w 4301"/>
                <a:gd name="T11" fmla="*/ 2916 h 2916"/>
                <a:gd name="T12" fmla="*/ 0 w 4301"/>
                <a:gd name="T13" fmla="*/ 0 h 2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1" h="2916">
                  <a:moveTo>
                    <a:pt x="0" y="0"/>
                  </a:moveTo>
                  <a:lnTo>
                    <a:pt x="1609" y="0"/>
                  </a:lnTo>
                  <a:lnTo>
                    <a:pt x="1749" y="347"/>
                  </a:lnTo>
                  <a:lnTo>
                    <a:pt x="4301" y="347"/>
                  </a:lnTo>
                  <a:lnTo>
                    <a:pt x="4301" y="2916"/>
                  </a:lnTo>
                  <a:lnTo>
                    <a:pt x="0" y="2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5404"/>
            </a:solidFill>
            <a:ln w="0">
              <a:solidFill>
                <a:srgbClr val="A554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203">
              <a:extLst>
                <a:ext uri="{FF2B5EF4-FFF2-40B4-BE49-F238E27FC236}">
                  <a16:creationId xmlns:a16="http://schemas.microsoft.com/office/drawing/2014/main" id="{ED2F22D9-E051-4B79-95A5-4DF303C08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1695"/>
              <a:ext cx="1075" cy="729"/>
            </a:xfrm>
            <a:custGeom>
              <a:avLst/>
              <a:gdLst>
                <a:gd name="T0" fmla="*/ 0 w 4301"/>
                <a:gd name="T1" fmla="*/ 0 h 2916"/>
                <a:gd name="T2" fmla="*/ 1609 w 4301"/>
                <a:gd name="T3" fmla="*/ 0 h 2916"/>
                <a:gd name="T4" fmla="*/ 1749 w 4301"/>
                <a:gd name="T5" fmla="*/ 347 h 2916"/>
                <a:gd name="T6" fmla="*/ 4301 w 4301"/>
                <a:gd name="T7" fmla="*/ 347 h 2916"/>
                <a:gd name="T8" fmla="*/ 4301 w 4301"/>
                <a:gd name="T9" fmla="*/ 2916 h 2916"/>
                <a:gd name="T10" fmla="*/ 0 w 4301"/>
                <a:gd name="T11" fmla="*/ 347 h 2916"/>
                <a:gd name="T12" fmla="*/ 0 w 4301"/>
                <a:gd name="T13" fmla="*/ 0 h 2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1" h="2916">
                  <a:moveTo>
                    <a:pt x="0" y="0"/>
                  </a:moveTo>
                  <a:lnTo>
                    <a:pt x="1609" y="0"/>
                  </a:lnTo>
                  <a:lnTo>
                    <a:pt x="1749" y="347"/>
                  </a:lnTo>
                  <a:lnTo>
                    <a:pt x="4301" y="347"/>
                  </a:lnTo>
                  <a:lnTo>
                    <a:pt x="4301" y="2916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4002"/>
            </a:solidFill>
            <a:ln w="0">
              <a:solidFill>
                <a:srgbClr val="8440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204">
              <a:extLst>
                <a:ext uri="{FF2B5EF4-FFF2-40B4-BE49-F238E27FC236}">
                  <a16:creationId xmlns:a16="http://schemas.microsoft.com/office/drawing/2014/main" id="{53FB890F-73FA-48C5-9C39-48E348953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4" y="1851"/>
              <a:ext cx="937" cy="6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205">
              <a:extLst>
                <a:ext uri="{FF2B5EF4-FFF2-40B4-BE49-F238E27FC236}">
                  <a16:creationId xmlns:a16="http://schemas.microsoft.com/office/drawing/2014/main" id="{CF0DF9C1-F921-4EB1-9427-A7F3039F8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1851"/>
              <a:ext cx="937" cy="625"/>
            </a:xfrm>
            <a:custGeom>
              <a:avLst/>
              <a:gdLst>
                <a:gd name="T0" fmla="*/ 0 w 3747"/>
                <a:gd name="T1" fmla="*/ 0 h 2499"/>
                <a:gd name="T2" fmla="*/ 3747 w 3747"/>
                <a:gd name="T3" fmla="*/ 0 h 2499"/>
                <a:gd name="T4" fmla="*/ 3747 w 3747"/>
                <a:gd name="T5" fmla="*/ 2499 h 2499"/>
                <a:gd name="T6" fmla="*/ 0 w 3747"/>
                <a:gd name="T7" fmla="*/ 0 h 2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7" h="2499">
                  <a:moveTo>
                    <a:pt x="0" y="0"/>
                  </a:moveTo>
                  <a:lnTo>
                    <a:pt x="3747" y="0"/>
                  </a:lnTo>
                  <a:lnTo>
                    <a:pt x="3747" y="2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6EA"/>
            </a:solidFill>
            <a:ln w="0">
              <a:solidFill>
                <a:srgbClr val="DAE6E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206">
              <a:extLst>
                <a:ext uri="{FF2B5EF4-FFF2-40B4-BE49-F238E27FC236}">
                  <a16:creationId xmlns:a16="http://schemas.microsoft.com/office/drawing/2014/main" id="{70677A1D-B430-4163-800F-47DF1A306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2008"/>
              <a:ext cx="1075" cy="624"/>
            </a:xfrm>
            <a:prstGeom prst="rect">
              <a:avLst/>
            </a:prstGeom>
            <a:solidFill>
              <a:srgbClr val="F98D2B"/>
            </a:solidFill>
            <a:ln w="0">
              <a:solidFill>
                <a:srgbClr val="F98D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207">
              <a:extLst>
                <a:ext uri="{FF2B5EF4-FFF2-40B4-BE49-F238E27FC236}">
                  <a16:creationId xmlns:a16="http://schemas.microsoft.com/office/drawing/2014/main" id="{3A331632-F0EA-4005-AB75-FD081F36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2008"/>
              <a:ext cx="1075" cy="624"/>
            </a:xfrm>
            <a:custGeom>
              <a:avLst/>
              <a:gdLst>
                <a:gd name="T0" fmla="*/ 0 w 4301"/>
                <a:gd name="T1" fmla="*/ 0 h 2500"/>
                <a:gd name="T2" fmla="*/ 4301 w 4301"/>
                <a:gd name="T3" fmla="*/ 0 h 2500"/>
                <a:gd name="T4" fmla="*/ 4301 w 4301"/>
                <a:gd name="T5" fmla="*/ 2500 h 2500"/>
                <a:gd name="T6" fmla="*/ 0 w 4301"/>
                <a:gd name="T7" fmla="*/ 0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01" h="2500">
                  <a:moveTo>
                    <a:pt x="0" y="0"/>
                  </a:moveTo>
                  <a:lnTo>
                    <a:pt x="4301" y="0"/>
                  </a:lnTo>
                  <a:lnTo>
                    <a:pt x="4301" y="2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821A"/>
            </a:solidFill>
            <a:ln w="0">
              <a:solidFill>
                <a:srgbClr val="E282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208">
              <a:extLst>
                <a:ext uri="{FF2B5EF4-FFF2-40B4-BE49-F238E27FC236}">
                  <a16:creationId xmlns:a16="http://schemas.microsoft.com/office/drawing/2014/main" id="{4EFCA07B-7F48-4B75-88AF-A9FC67AC5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5" y="2273"/>
              <a:ext cx="239" cy="240"/>
            </a:xfrm>
            <a:custGeom>
              <a:avLst/>
              <a:gdLst>
                <a:gd name="T0" fmla="*/ 479 w 957"/>
                <a:gd name="T1" fmla="*/ 0 h 958"/>
                <a:gd name="T2" fmla="*/ 539 w 957"/>
                <a:gd name="T3" fmla="*/ 4 h 958"/>
                <a:gd name="T4" fmla="*/ 597 w 957"/>
                <a:gd name="T5" fmla="*/ 14 h 958"/>
                <a:gd name="T6" fmla="*/ 652 w 957"/>
                <a:gd name="T7" fmla="*/ 31 h 958"/>
                <a:gd name="T8" fmla="*/ 704 w 957"/>
                <a:gd name="T9" fmla="*/ 56 h 958"/>
                <a:gd name="T10" fmla="*/ 752 w 957"/>
                <a:gd name="T11" fmla="*/ 84 h 958"/>
                <a:gd name="T12" fmla="*/ 797 w 957"/>
                <a:gd name="T13" fmla="*/ 120 h 958"/>
                <a:gd name="T14" fmla="*/ 837 w 957"/>
                <a:gd name="T15" fmla="*/ 160 h 958"/>
                <a:gd name="T16" fmla="*/ 871 w 957"/>
                <a:gd name="T17" fmla="*/ 205 h 958"/>
                <a:gd name="T18" fmla="*/ 901 w 957"/>
                <a:gd name="T19" fmla="*/ 253 h 958"/>
                <a:gd name="T20" fmla="*/ 926 w 957"/>
                <a:gd name="T21" fmla="*/ 305 h 958"/>
                <a:gd name="T22" fmla="*/ 943 w 957"/>
                <a:gd name="T23" fmla="*/ 360 h 958"/>
                <a:gd name="T24" fmla="*/ 953 w 957"/>
                <a:gd name="T25" fmla="*/ 419 h 958"/>
                <a:gd name="T26" fmla="*/ 957 w 957"/>
                <a:gd name="T27" fmla="*/ 479 h 958"/>
                <a:gd name="T28" fmla="*/ 953 w 957"/>
                <a:gd name="T29" fmla="*/ 539 h 958"/>
                <a:gd name="T30" fmla="*/ 943 w 957"/>
                <a:gd name="T31" fmla="*/ 596 h 958"/>
                <a:gd name="T32" fmla="*/ 926 w 957"/>
                <a:gd name="T33" fmla="*/ 651 h 958"/>
                <a:gd name="T34" fmla="*/ 901 w 957"/>
                <a:gd name="T35" fmla="*/ 703 h 958"/>
                <a:gd name="T36" fmla="*/ 871 w 957"/>
                <a:gd name="T37" fmla="*/ 751 h 958"/>
                <a:gd name="T38" fmla="*/ 837 w 957"/>
                <a:gd name="T39" fmla="*/ 797 h 958"/>
                <a:gd name="T40" fmla="*/ 797 w 957"/>
                <a:gd name="T41" fmla="*/ 836 h 958"/>
                <a:gd name="T42" fmla="*/ 752 w 957"/>
                <a:gd name="T43" fmla="*/ 871 h 958"/>
                <a:gd name="T44" fmla="*/ 704 w 957"/>
                <a:gd name="T45" fmla="*/ 901 h 958"/>
                <a:gd name="T46" fmla="*/ 652 w 957"/>
                <a:gd name="T47" fmla="*/ 925 h 958"/>
                <a:gd name="T48" fmla="*/ 597 w 957"/>
                <a:gd name="T49" fmla="*/ 943 h 958"/>
                <a:gd name="T50" fmla="*/ 539 w 957"/>
                <a:gd name="T51" fmla="*/ 954 h 958"/>
                <a:gd name="T52" fmla="*/ 479 w 957"/>
                <a:gd name="T53" fmla="*/ 958 h 958"/>
                <a:gd name="T54" fmla="*/ 419 w 957"/>
                <a:gd name="T55" fmla="*/ 954 h 958"/>
                <a:gd name="T56" fmla="*/ 361 w 957"/>
                <a:gd name="T57" fmla="*/ 943 h 958"/>
                <a:gd name="T58" fmla="*/ 306 w 957"/>
                <a:gd name="T59" fmla="*/ 925 h 958"/>
                <a:gd name="T60" fmla="*/ 254 w 957"/>
                <a:gd name="T61" fmla="*/ 901 h 958"/>
                <a:gd name="T62" fmla="*/ 205 w 957"/>
                <a:gd name="T63" fmla="*/ 871 h 958"/>
                <a:gd name="T64" fmla="*/ 160 w 957"/>
                <a:gd name="T65" fmla="*/ 836 h 958"/>
                <a:gd name="T66" fmla="*/ 121 w 957"/>
                <a:gd name="T67" fmla="*/ 797 h 958"/>
                <a:gd name="T68" fmla="*/ 86 w 957"/>
                <a:gd name="T69" fmla="*/ 751 h 958"/>
                <a:gd name="T70" fmla="*/ 56 w 957"/>
                <a:gd name="T71" fmla="*/ 703 h 958"/>
                <a:gd name="T72" fmla="*/ 32 w 957"/>
                <a:gd name="T73" fmla="*/ 651 h 958"/>
                <a:gd name="T74" fmla="*/ 14 w 957"/>
                <a:gd name="T75" fmla="*/ 596 h 958"/>
                <a:gd name="T76" fmla="*/ 4 w 957"/>
                <a:gd name="T77" fmla="*/ 539 h 958"/>
                <a:gd name="T78" fmla="*/ 0 w 957"/>
                <a:gd name="T79" fmla="*/ 479 h 958"/>
                <a:gd name="T80" fmla="*/ 4 w 957"/>
                <a:gd name="T81" fmla="*/ 419 h 958"/>
                <a:gd name="T82" fmla="*/ 14 w 957"/>
                <a:gd name="T83" fmla="*/ 360 h 958"/>
                <a:gd name="T84" fmla="*/ 32 w 957"/>
                <a:gd name="T85" fmla="*/ 305 h 958"/>
                <a:gd name="T86" fmla="*/ 56 w 957"/>
                <a:gd name="T87" fmla="*/ 253 h 958"/>
                <a:gd name="T88" fmla="*/ 86 w 957"/>
                <a:gd name="T89" fmla="*/ 205 h 958"/>
                <a:gd name="T90" fmla="*/ 121 w 957"/>
                <a:gd name="T91" fmla="*/ 160 h 958"/>
                <a:gd name="T92" fmla="*/ 160 w 957"/>
                <a:gd name="T93" fmla="*/ 120 h 958"/>
                <a:gd name="T94" fmla="*/ 205 w 957"/>
                <a:gd name="T95" fmla="*/ 84 h 958"/>
                <a:gd name="T96" fmla="*/ 254 w 957"/>
                <a:gd name="T97" fmla="*/ 56 h 958"/>
                <a:gd name="T98" fmla="*/ 306 w 957"/>
                <a:gd name="T99" fmla="*/ 31 h 958"/>
                <a:gd name="T100" fmla="*/ 361 w 957"/>
                <a:gd name="T101" fmla="*/ 14 h 958"/>
                <a:gd name="T102" fmla="*/ 419 w 957"/>
                <a:gd name="T103" fmla="*/ 4 h 958"/>
                <a:gd name="T104" fmla="*/ 479 w 957"/>
                <a:gd name="T105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7" h="958">
                  <a:moveTo>
                    <a:pt x="479" y="0"/>
                  </a:moveTo>
                  <a:lnTo>
                    <a:pt x="539" y="4"/>
                  </a:lnTo>
                  <a:lnTo>
                    <a:pt x="597" y="14"/>
                  </a:lnTo>
                  <a:lnTo>
                    <a:pt x="652" y="31"/>
                  </a:lnTo>
                  <a:lnTo>
                    <a:pt x="704" y="56"/>
                  </a:lnTo>
                  <a:lnTo>
                    <a:pt x="752" y="84"/>
                  </a:lnTo>
                  <a:lnTo>
                    <a:pt x="797" y="120"/>
                  </a:lnTo>
                  <a:lnTo>
                    <a:pt x="837" y="160"/>
                  </a:lnTo>
                  <a:lnTo>
                    <a:pt x="871" y="205"/>
                  </a:lnTo>
                  <a:lnTo>
                    <a:pt x="901" y="253"/>
                  </a:lnTo>
                  <a:lnTo>
                    <a:pt x="926" y="305"/>
                  </a:lnTo>
                  <a:lnTo>
                    <a:pt x="943" y="360"/>
                  </a:lnTo>
                  <a:lnTo>
                    <a:pt x="953" y="419"/>
                  </a:lnTo>
                  <a:lnTo>
                    <a:pt x="957" y="479"/>
                  </a:lnTo>
                  <a:lnTo>
                    <a:pt x="953" y="539"/>
                  </a:lnTo>
                  <a:lnTo>
                    <a:pt x="943" y="596"/>
                  </a:lnTo>
                  <a:lnTo>
                    <a:pt x="926" y="651"/>
                  </a:lnTo>
                  <a:lnTo>
                    <a:pt x="901" y="703"/>
                  </a:lnTo>
                  <a:lnTo>
                    <a:pt x="871" y="751"/>
                  </a:lnTo>
                  <a:lnTo>
                    <a:pt x="837" y="797"/>
                  </a:lnTo>
                  <a:lnTo>
                    <a:pt x="797" y="836"/>
                  </a:lnTo>
                  <a:lnTo>
                    <a:pt x="752" y="871"/>
                  </a:lnTo>
                  <a:lnTo>
                    <a:pt x="704" y="901"/>
                  </a:lnTo>
                  <a:lnTo>
                    <a:pt x="652" y="925"/>
                  </a:lnTo>
                  <a:lnTo>
                    <a:pt x="597" y="943"/>
                  </a:lnTo>
                  <a:lnTo>
                    <a:pt x="539" y="954"/>
                  </a:lnTo>
                  <a:lnTo>
                    <a:pt x="479" y="958"/>
                  </a:lnTo>
                  <a:lnTo>
                    <a:pt x="419" y="954"/>
                  </a:lnTo>
                  <a:lnTo>
                    <a:pt x="361" y="943"/>
                  </a:lnTo>
                  <a:lnTo>
                    <a:pt x="306" y="925"/>
                  </a:lnTo>
                  <a:lnTo>
                    <a:pt x="254" y="901"/>
                  </a:lnTo>
                  <a:lnTo>
                    <a:pt x="205" y="871"/>
                  </a:lnTo>
                  <a:lnTo>
                    <a:pt x="160" y="836"/>
                  </a:lnTo>
                  <a:lnTo>
                    <a:pt x="121" y="797"/>
                  </a:lnTo>
                  <a:lnTo>
                    <a:pt x="86" y="751"/>
                  </a:lnTo>
                  <a:lnTo>
                    <a:pt x="56" y="703"/>
                  </a:lnTo>
                  <a:lnTo>
                    <a:pt x="32" y="651"/>
                  </a:lnTo>
                  <a:lnTo>
                    <a:pt x="14" y="596"/>
                  </a:lnTo>
                  <a:lnTo>
                    <a:pt x="4" y="539"/>
                  </a:lnTo>
                  <a:lnTo>
                    <a:pt x="0" y="479"/>
                  </a:lnTo>
                  <a:lnTo>
                    <a:pt x="4" y="419"/>
                  </a:lnTo>
                  <a:lnTo>
                    <a:pt x="14" y="360"/>
                  </a:lnTo>
                  <a:lnTo>
                    <a:pt x="32" y="305"/>
                  </a:lnTo>
                  <a:lnTo>
                    <a:pt x="56" y="253"/>
                  </a:lnTo>
                  <a:lnTo>
                    <a:pt x="86" y="205"/>
                  </a:lnTo>
                  <a:lnTo>
                    <a:pt x="121" y="160"/>
                  </a:lnTo>
                  <a:lnTo>
                    <a:pt x="160" y="120"/>
                  </a:lnTo>
                  <a:lnTo>
                    <a:pt x="205" y="84"/>
                  </a:lnTo>
                  <a:lnTo>
                    <a:pt x="254" y="56"/>
                  </a:lnTo>
                  <a:lnTo>
                    <a:pt x="306" y="31"/>
                  </a:lnTo>
                  <a:lnTo>
                    <a:pt x="361" y="14"/>
                  </a:lnTo>
                  <a:lnTo>
                    <a:pt x="419" y="4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0D6E8C"/>
            </a:solidFill>
            <a:ln w="0">
              <a:solidFill>
                <a:srgbClr val="0D6E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209">
              <a:extLst>
                <a:ext uri="{FF2B5EF4-FFF2-40B4-BE49-F238E27FC236}">
                  <a16:creationId xmlns:a16="http://schemas.microsoft.com/office/drawing/2014/main" id="{07279CAA-C53D-4EB5-9628-9BDA25943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1" y="2309"/>
              <a:ext cx="204" cy="204"/>
            </a:xfrm>
            <a:custGeom>
              <a:avLst/>
              <a:gdLst>
                <a:gd name="T0" fmla="*/ 673 w 814"/>
                <a:gd name="T1" fmla="*/ 0 h 815"/>
                <a:gd name="T2" fmla="*/ 709 w 814"/>
                <a:gd name="T3" fmla="*/ 42 h 815"/>
                <a:gd name="T4" fmla="*/ 742 w 814"/>
                <a:gd name="T5" fmla="*/ 88 h 815"/>
                <a:gd name="T6" fmla="*/ 767 w 814"/>
                <a:gd name="T7" fmla="*/ 135 h 815"/>
                <a:gd name="T8" fmla="*/ 788 w 814"/>
                <a:gd name="T9" fmla="*/ 183 h 815"/>
                <a:gd name="T10" fmla="*/ 802 w 814"/>
                <a:gd name="T11" fmla="*/ 234 h 815"/>
                <a:gd name="T12" fmla="*/ 810 w 814"/>
                <a:gd name="T13" fmla="*/ 286 h 815"/>
                <a:gd name="T14" fmla="*/ 814 w 814"/>
                <a:gd name="T15" fmla="*/ 337 h 815"/>
                <a:gd name="T16" fmla="*/ 810 w 814"/>
                <a:gd name="T17" fmla="*/ 389 h 815"/>
                <a:gd name="T18" fmla="*/ 802 w 814"/>
                <a:gd name="T19" fmla="*/ 442 h 815"/>
                <a:gd name="T20" fmla="*/ 788 w 814"/>
                <a:gd name="T21" fmla="*/ 491 h 815"/>
                <a:gd name="T22" fmla="*/ 767 w 814"/>
                <a:gd name="T23" fmla="*/ 541 h 815"/>
                <a:gd name="T24" fmla="*/ 742 w 814"/>
                <a:gd name="T25" fmla="*/ 588 h 815"/>
                <a:gd name="T26" fmla="*/ 709 w 814"/>
                <a:gd name="T27" fmla="*/ 632 h 815"/>
                <a:gd name="T28" fmla="*/ 673 w 814"/>
                <a:gd name="T29" fmla="*/ 674 h 815"/>
                <a:gd name="T30" fmla="*/ 631 w 814"/>
                <a:gd name="T31" fmla="*/ 712 h 815"/>
                <a:gd name="T32" fmla="*/ 587 w 814"/>
                <a:gd name="T33" fmla="*/ 743 h 815"/>
                <a:gd name="T34" fmla="*/ 539 w 814"/>
                <a:gd name="T35" fmla="*/ 769 h 815"/>
                <a:gd name="T36" fmla="*/ 490 w 814"/>
                <a:gd name="T37" fmla="*/ 789 h 815"/>
                <a:gd name="T38" fmla="*/ 439 w 814"/>
                <a:gd name="T39" fmla="*/ 803 h 815"/>
                <a:gd name="T40" fmla="*/ 389 w 814"/>
                <a:gd name="T41" fmla="*/ 812 h 815"/>
                <a:gd name="T42" fmla="*/ 336 w 814"/>
                <a:gd name="T43" fmla="*/ 815 h 815"/>
                <a:gd name="T44" fmla="*/ 284 w 814"/>
                <a:gd name="T45" fmla="*/ 812 h 815"/>
                <a:gd name="T46" fmla="*/ 233 w 814"/>
                <a:gd name="T47" fmla="*/ 803 h 815"/>
                <a:gd name="T48" fmla="*/ 183 w 814"/>
                <a:gd name="T49" fmla="*/ 789 h 815"/>
                <a:gd name="T50" fmla="*/ 133 w 814"/>
                <a:gd name="T51" fmla="*/ 769 h 815"/>
                <a:gd name="T52" fmla="*/ 86 w 814"/>
                <a:gd name="T53" fmla="*/ 743 h 815"/>
                <a:gd name="T54" fmla="*/ 42 w 814"/>
                <a:gd name="T55" fmla="*/ 712 h 815"/>
                <a:gd name="T56" fmla="*/ 0 w 814"/>
                <a:gd name="T57" fmla="*/ 674 h 815"/>
                <a:gd name="T58" fmla="*/ 673 w 814"/>
                <a:gd name="T59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4" h="815">
                  <a:moveTo>
                    <a:pt x="673" y="0"/>
                  </a:moveTo>
                  <a:lnTo>
                    <a:pt x="709" y="42"/>
                  </a:lnTo>
                  <a:lnTo>
                    <a:pt x="742" y="88"/>
                  </a:lnTo>
                  <a:lnTo>
                    <a:pt x="767" y="135"/>
                  </a:lnTo>
                  <a:lnTo>
                    <a:pt x="788" y="183"/>
                  </a:lnTo>
                  <a:lnTo>
                    <a:pt x="802" y="234"/>
                  </a:lnTo>
                  <a:lnTo>
                    <a:pt x="810" y="286"/>
                  </a:lnTo>
                  <a:lnTo>
                    <a:pt x="814" y="337"/>
                  </a:lnTo>
                  <a:lnTo>
                    <a:pt x="810" y="389"/>
                  </a:lnTo>
                  <a:lnTo>
                    <a:pt x="802" y="442"/>
                  </a:lnTo>
                  <a:lnTo>
                    <a:pt x="788" y="491"/>
                  </a:lnTo>
                  <a:lnTo>
                    <a:pt x="767" y="541"/>
                  </a:lnTo>
                  <a:lnTo>
                    <a:pt x="742" y="588"/>
                  </a:lnTo>
                  <a:lnTo>
                    <a:pt x="709" y="632"/>
                  </a:lnTo>
                  <a:lnTo>
                    <a:pt x="673" y="674"/>
                  </a:lnTo>
                  <a:lnTo>
                    <a:pt x="631" y="712"/>
                  </a:lnTo>
                  <a:lnTo>
                    <a:pt x="587" y="743"/>
                  </a:lnTo>
                  <a:lnTo>
                    <a:pt x="539" y="769"/>
                  </a:lnTo>
                  <a:lnTo>
                    <a:pt x="490" y="789"/>
                  </a:lnTo>
                  <a:lnTo>
                    <a:pt x="439" y="803"/>
                  </a:lnTo>
                  <a:lnTo>
                    <a:pt x="389" y="812"/>
                  </a:lnTo>
                  <a:lnTo>
                    <a:pt x="336" y="815"/>
                  </a:lnTo>
                  <a:lnTo>
                    <a:pt x="284" y="812"/>
                  </a:lnTo>
                  <a:lnTo>
                    <a:pt x="233" y="803"/>
                  </a:lnTo>
                  <a:lnTo>
                    <a:pt x="183" y="789"/>
                  </a:lnTo>
                  <a:lnTo>
                    <a:pt x="133" y="769"/>
                  </a:lnTo>
                  <a:lnTo>
                    <a:pt x="86" y="743"/>
                  </a:lnTo>
                  <a:lnTo>
                    <a:pt x="42" y="712"/>
                  </a:lnTo>
                  <a:lnTo>
                    <a:pt x="0" y="674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077E9E"/>
            </a:solidFill>
            <a:ln w="0">
              <a:solidFill>
                <a:srgbClr val="077E9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3" name="Group 32">
            <a:extLst>
              <a:ext uri="{FF2B5EF4-FFF2-40B4-BE49-F238E27FC236}">
                <a16:creationId xmlns:a16="http://schemas.microsoft.com/office/drawing/2014/main" id="{17826255-C18D-4882-9A83-5D0978A6F9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180" y="2725835"/>
            <a:ext cx="589721" cy="591110"/>
            <a:chOff x="2906" y="109"/>
            <a:chExt cx="849" cy="851"/>
          </a:xfrm>
        </p:grpSpPr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2EBF89C8-19B7-4F9B-83F2-EC592EBE1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" y="111"/>
              <a:ext cx="572" cy="847"/>
            </a:xfrm>
            <a:custGeom>
              <a:avLst/>
              <a:gdLst>
                <a:gd name="T0" fmla="*/ 111 w 2288"/>
                <a:gd name="T1" fmla="*/ 0 h 3392"/>
                <a:gd name="T2" fmla="*/ 2177 w 2288"/>
                <a:gd name="T3" fmla="*/ 0 h 3392"/>
                <a:gd name="T4" fmla="*/ 2203 w 2288"/>
                <a:gd name="T5" fmla="*/ 3 h 3392"/>
                <a:gd name="T6" fmla="*/ 2225 w 2288"/>
                <a:gd name="T7" fmla="*/ 12 h 3392"/>
                <a:gd name="T8" fmla="*/ 2247 w 2288"/>
                <a:gd name="T9" fmla="*/ 25 h 3392"/>
                <a:gd name="T10" fmla="*/ 2264 w 2288"/>
                <a:gd name="T11" fmla="*/ 41 h 3392"/>
                <a:gd name="T12" fmla="*/ 2277 w 2288"/>
                <a:gd name="T13" fmla="*/ 63 h 3392"/>
                <a:gd name="T14" fmla="*/ 2285 w 2288"/>
                <a:gd name="T15" fmla="*/ 86 h 3392"/>
                <a:gd name="T16" fmla="*/ 2288 w 2288"/>
                <a:gd name="T17" fmla="*/ 112 h 3392"/>
                <a:gd name="T18" fmla="*/ 2288 w 2288"/>
                <a:gd name="T19" fmla="*/ 3280 h 3392"/>
                <a:gd name="T20" fmla="*/ 2285 w 2288"/>
                <a:gd name="T21" fmla="*/ 3306 h 3392"/>
                <a:gd name="T22" fmla="*/ 2277 w 2288"/>
                <a:gd name="T23" fmla="*/ 3329 h 3392"/>
                <a:gd name="T24" fmla="*/ 2264 w 2288"/>
                <a:gd name="T25" fmla="*/ 3351 h 3392"/>
                <a:gd name="T26" fmla="*/ 2247 w 2288"/>
                <a:gd name="T27" fmla="*/ 3367 h 3392"/>
                <a:gd name="T28" fmla="*/ 2225 w 2288"/>
                <a:gd name="T29" fmla="*/ 3380 h 3392"/>
                <a:gd name="T30" fmla="*/ 2203 w 2288"/>
                <a:gd name="T31" fmla="*/ 3389 h 3392"/>
                <a:gd name="T32" fmla="*/ 2177 w 2288"/>
                <a:gd name="T33" fmla="*/ 3392 h 3392"/>
                <a:gd name="T34" fmla="*/ 111 w 2288"/>
                <a:gd name="T35" fmla="*/ 3392 h 3392"/>
                <a:gd name="T36" fmla="*/ 87 w 2288"/>
                <a:gd name="T37" fmla="*/ 3389 h 3392"/>
                <a:gd name="T38" fmla="*/ 63 w 2288"/>
                <a:gd name="T39" fmla="*/ 3380 h 3392"/>
                <a:gd name="T40" fmla="*/ 42 w 2288"/>
                <a:gd name="T41" fmla="*/ 3367 h 3392"/>
                <a:gd name="T42" fmla="*/ 25 w 2288"/>
                <a:gd name="T43" fmla="*/ 3351 h 3392"/>
                <a:gd name="T44" fmla="*/ 11 w 2288"/>
                <a:gd name="T45" fmla="*/ 3329 h 3392"/>
                <a:gd name="T46" fmla="*/ 3 w 2288"/>
                <a:gd name="T47" fmla="*/ 3306 h 3392"/>
                <a:gd name="T48" fmla="*/ 0 w 2288"/>
                <a:gd name="T49" fmla="*/ 3280 h 3392"/>
                <a:gd name="T50" fmla="*/ 0 w 2288"/>
                <a:gd name="T51" fmla="*/ 112 h 3392"/>
                <a:gd name="T52" fmla="*/ 3 w 2288"/>
                <a:gd name="T53" fmla="*/ 86 h 3392"/>
                <a:gd name="T54" fmla="*/ 11 w 2288"/>
                <a:gd name="T55" fmla="*/ 63 h 3392"/>
                <a:gd name="T56" fmla="*/ 25 w 2288"/>
                <a:gd name="T57" fmla="*/ 41 h 3392"/>
                <a:gd name="T58" fmla="*/ 42 w 2288"/>
                <a:gd name="T59" fmla="*/ 25 h 3392"/>
                <a:gd name="T60" fmla="*/ 63 w 2288"/>
                <a:gd name="T61" fmla="*/ 12 h 3392"/>
                <a:gd name="T62" fmla="*/ 87 w 2288"/>
                <a:gd name="T63" fmla="*/ 3 h 3392"/>
                <a:gd name="T64" fmla="*/ 111 w 2288"/>
                <a:gd name="T65" fmla="*/ 0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8" h="3392">
                  <a:moveTo>
                    <a:pt x="111" y="0"/>
                  </a:moveTo>
                  <a:lnTo>
                    <a:pt x="2177" y="0"/>
                  </a:lnTo>
                  <a:lnTo>
                    <a:pt x="2203" y="3"/>
                  </a:lnTo>
                  <a:lnTo>
                    <a:pt x="2225" y="12"/>
                  </a:lnTo>
                  <a:lnTo>
                    <a:pt x="2247" y="25"/>
                  </a:lnTo>
                  <a:lnTo>
                    <a:pt x="2264" y="41"/>
                  </a:lnTo>
                  <a:lnTo>
                    <a:pt x="2277" y="63"/>
                  </a:lnTo>
                  <a:lnTo>
                    <a:pt x="2285" y="86"/>
                  </a:lnTo>
                  <a:lnTo>
                    <a:pt x="2288" y="112"/>
                  </a:lnTo>
                  <a:lnTo>
                    <a:pt x="2288" y="3280"/>
                  </a:lnTo>
                  <a:lnTo>
                    <a:pt x="2285" y="3306"/>
                  </a:lnTo>
                  <a:lnTo>
                    <a:pt x="2277" y="3329"/>
                  </a:lnTo>
                  <a:lnTo>
                    <a:pt x="2264" y="3351"/>
                  </a:lnTo>
                  <a:lnTo>
                    <a:pt x="2247" y="3367"/>
                  </a:lnTo>
                  <a:lnTo>
                    <a:pt x="2225" y="3380"/>
                  </a:lnTo>
                  <a:lnTo>
                    <a:pt x="2203" y="3389"/>
                  </a:lnTo>
                  <a:lnTo>
                    <a:pt x="2177" y="3392"/>
                  </a:lnTo>
                  <a:lnTo>
                    <a:pt x="111" y="3392"/>
                  </a:lnTo>
                  <a:lnTo>
                    <a:pt x="87" y="3389"/>
                  </a:lnTo>
                  <a:lnTo>
                    <a:pt x="63" y="3380"/>
                  </a:lnTo>
                  <a:lnTo>
                    <a:pt x="42" y="3367"/>
                  </a:lnTo>
                  <a:lnTo>
                    <a:pt x="25" y="3351"/>
                  </a:lnTo>
                  <a:lnTo>
                    <a:pt x="11" y="3329"/>
                  </a:lnTo>
                  <a:lnTo>
                    <a:pt x="3" y="3306"/>
                  </a:lnTo>
                  <a:lnTo>
                    <a:pt x="0" y="3280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1" y="63"/>
                  </a:lnTo>
                  <a:lnTo>
                    <a:pt x="25" y="41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DCE3E7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DFD2738A-C02C-4192-BAB8-48FE85664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" y="111"/>
              <a:ext cx="284" cy="847"/>
            </a:xfrm>
            <a:custGeom>
              <a:avLst/>
              <a:gdLst>
                <a:gd name="T0" fmla="*/ 0 w 1136"/>
                <a:gd name="T1" fmla="*/ 0 h 3392"/>
                <a:gd name="T2" fmla="*/ 1025 w 1136"/>
                <a:gd name="T3" fmla="*/ 0 h 3392"/>
                <a:gd name="T4" fmla="*/ 1051 w 1136"/>
                <a:gd name="T5" fmla="*/ 3 h 3392"/>
                <a:gd name="T6" fmla="*/ 1073 w 1136"/>
                <a:gd name="T7" fmla="*/ 12 h 3392"/>
                <a:gd name="T8" fmla="*/ 1095 w 1136"/>
                <a:gd name="T9" fmla="*/ 25 h 3392"/>
                <a:gd name="T10" fmla="*/ 1112 w 1136"/>
                <a:gd name="T11" fmla="*/ 41 h 3392"/>
                <a:gd name="T12" fmla="*/ 1125 w 1136"/>
                <a:gd name="T13" fmla="*/ 63 h 3392"/>
                <a:gd name="T14" fmla="*/ 1133 w 1136"/>
                <a:gd name="T15" fmla="*/ 86 h 3392"/>
                <a:gd name="T16" fmla="*/ 1136 w 1136"/>
                <a:gd name="T17" fmla="*/ 112 h 3392"/>
                <a:gd name="T18" fmla="*/ 1136 w 1136"/>
                <a:gd name="T19" fmla="*/ 3280 h 3392"/>
                <a:gd name="T20" fmla="*/ 1133 w 1136"/>
                <a:gd name="T21" fmla="*/ 3306 h 3392"/>
                <a:gd name="T22" fmla="*/ 1125 w 1136"/>
                <a:gd name="T23" fmla="*/ 3329 h 3392"/>
                <a:gd name="T24" fmla="*/ 1112 w 1136"/>
                <a:gd name="T25" fmla="*/ 3351 h 3392"/>
                <a:gd name="T26" fmla="*/ 1095 w 1136"/>
                <a:gd name="T27" fmla="*/ 3367 h 3392"/>
                <a:gd name="T28" fmla="*/ 1073 w 1136"/>
                <a:gd name="T29" fmla="*/ 3380 h 3392"/>
                <a:gd name="T30" fmla="*/ 1051 w 1136"/>
                <a:gd name="T31" fmla="*/ 3389 h 3392"/>
                <a:gd name="T32" fmla="*/ 1025 w 1136"/>
                <a:gd name="T33" fmla="*/ 3392 h 3392"/>
                <a:gd name="T34" fmla="*/ 0 w 1136"/>
                <a:gd name="T35" fmla="*/ 3392 h 3392"/>
                <a:gd name="T36" fmla="*/ 0 w 1136"/>
                <a:gd name="T37" fmla="*/ 0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6" h="3392">
                  <a:moveTo>
                    <a:pt x="0" y="0"/>
                  </a:moveTo>
                  <a:lnTo>
                    <a:pt x="1025" y="0"/>
                  </a:lnTo>
                  <a:lnTo>
                    <a:pt x="1051" y="3"/>
                  </a:lnTo>
                  <a:lnTo>
                    <a:pt x="1073" y="12"/>
                  </a:lnTo>
                  <a:lnTo>
                    <a:pt x="1095" y="25"/>
                  </a:lnTo>
                  <a:lnTo>
                    <a:pt x="1112" y="41"/>
                  </a:lnTo>
                  <a:lnTo>
                    <a:pt x="1125" y="63"/>
                  </a:lnTo>
                  <a:lnTo>
                    <a:pt x="1133" y="86"/>
                  </a:lnTo>
                  <a:lnTo>
                    <a:pt x="1136" y="112"/>
                  </a:lnTo>
                  <a:lnTo>
                    <a:pt x="1136" y="3280"/>
                  </a:lnTo>
                  <a:lnTo>
                    <a:pt x="1133" y="3306"/>
                  </a:lnTo>
                  <a:lnTo>
                    <a:pt x="1125" y="3329"/>
                  </a:lnTo>
                  <a:lnTo>
                    <a:pt x="1112" y="3351"/>
                  </a:lnTo>
                  <a:lnTo>
                    <a:pt x="1095" y="3367"/>
                  </a:lnTo>
                  <a:lnTo>
                    <a:pt x="1073" y="3380"/>
                  </a:lnTo>
                  <a:lnTo>
                    <a:pt x="1051" y="3389"/>
                  </a:lnTo>
                  <a:lnTo>
                    <a:pt x="1025" y="3392"/>
                  </a:lnTo>
                  <a:lnTo>
                    <a:pt x="0" y="3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E3E7"/>
            </a:solidFill>
            <a:ln w="0">
              <a:solidFill>
                <a:srgbClr val="DCE3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751CAA42-81B2-49C5-941C-6082CB441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" y="215"/>
              <a:ext cx="189" cy="56"/>
            </a:xfrm>
            <a:custGeom>
              <a:avLst/>
              <a:gdLst>
                <a:gd name="T0" fmla="*/ 96 w 756"/>
                <a:gd name="T1" fmla="*/ 0 h 223"/>
                <a:gd name="T2" fmla="*/ 660 w 756"/>
                <a:gd name="T3" fmla="*/ 0 h 223"/>
                <a:gd name="T4" fmla="*/ 682 w 756"/>
                <a:gd name="T5" fmla="*/ 2 h 223"/>
                <a:gd name="T6" fmla="*/ 702 w 756"/>
                <a:gd name="T7" fmla="*/ 11 h 223"/>
                <a:gd name="T8" fmla="*/ 720 w 756"/>
                <a:gd name="T9" fmla="*/ 24 h 223"/>
                <a:gd name="T10" fmla="*/ 734 w 756"/>
                <a:gd name="T11" fmla="*/ 41 h 223"/>
                <a:gd name="T12" fmla="*/ 746 w 756"/>
                <a:gd name="T13" fmla="*/ 62 h 223"/>
                <a:gd name="T14" fmla="*/ 753 w 756"/>
                <a:gd name="T15" fmla="*/ 86 h 223"/>
                <a:gd name="T16" fmla="*/ 756 w 756"/>
                <a:gd name="T17" fmla="*/ 111 h 223"/>
                <a:gd name="T18" fmla="*/ 753 w 756"/>
                <a:gd name="T19" fmla="*/ 137 h 223"/>
                <a:gd name="T20" fmla="*/ 746 w 756"/>
                <a:gd name="T21" fmla="*/ 161 h 223"/>
                <a:gd name="T22" fmla="*/ 734 w 756"/>
                <a:gd name="T23" fmla="*/ 181 h 223"/>
                <a:gd name="T24" fmla="*/ 720 w 756"/>
                <a:gd name="T25" fmla="*/ 199 h 223"/>
                <a:gd name="T26" fmla="*/ 702 w 756"/>
                <a:gd name="T27" fmla="*/ 211 h 223"/>
                <a:gd name="T28" fmla="*/ 682 w 756"/>
                <a:gd name="T29" fmla="*/ 221 h 223"/>
                <a:gd name="T30" fmla="*/ 660 w 756"/>
                <a:gd name="T31" fmla="*/ 223 h 223"/>
                <a:gd name="T32" fmla="*/ 96 w 756"/>
                <a:gd name="T33" fmla="*/ 223 h 223"/>
                <a:gd name="T34" fmla="*/ 74 w 756"/>
                <a:gd name="T35" fmla="*/ 221 h 223"/>
                <a:gd name="T36" fmla="*/ 53 w 756"/>
                <a:gd name="T37" fmla="*/ 211 h 223"/>
                <a:gd name="T38" fmla="*/ 36 w 756"/>
                <a:gd name="T39" fmla="*/ 199 h 223"/>
                <a:gd name="T40" fmla="*/ 21 w 756"/>
                <a:gd name="T41" fmla="*/ 181 h 223"/>
                <a:gd name="T42" fmla="*/ 10 w 756"/>
                <a:gd name="T43" fmla="*/ 161 h 223"/>
                <a:gd name="T44" fmla="*/ 3 w 756"/>
                <a:gd name="T45" fmla="*/ 137 h 223"/>
                <a:gd name="T46" fmla="*/ 0 w 756"/>
                <a:gd name="T47" fmla="*/ 111 h 223"/>
                <a:gd name="T48" fmla="*/ 3 w 756"/>
                <a:gd name="T49" fmla="*/ 86 h 223"/>
                <a:gd name="T50" fmla="*/ 10 w 756"/>
                <a:gd name="T51" fmla="*/ 62 h 223"/>
                <a:gd name="T52" fmla="*/ 21 w 756"/>
                <a:gd name="T53" fmla="*/ 41 h 223"/>
                <a:gd name="T54" fmla="*/ 36 w 756"/>
                <a:gd name="T55" fmla="*/ 24 h 223"/>
                <a:gd name="T56" fmla="*/ 53 w 756"/>
                <a:gd name="T57" fmla="*/ 11 h 223"/>
                <a:gd name="T58" fmla="*/ 74 w 756"/>
                <a:gd name="T59" fmla="*/ 2 h 223"/>
                <a:gd name="T60" fmla="*/ 96 w 756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6" h="223">
                  <a:moveTo>
                    <a:pt x="96" y="0"/>
                  </a:moveTo>
                  <a:lnTo>
                    <a:pt x="660" y="0"/>
                  </a:lnTo>
                  <a:lnTo>
                    <a:pt x="682" y="2"/>
                  </a:lnTo>
                  <a:lnTo>
                    <a:pt x="702" y="11"/>
                  </a:lnTo>
                  <a:lnTo>
                    <a:pt x="720" y="24"/>
                  </a:lnTo>
                  <a:lnTo>
                    <a:pt x="734" y="41"/>
                  </a:lnTo>
                  <a:lnTo>
                    <a:pt x="746" y="62"/>
                  </a:lnTo>
                  <a:lnTo>
                    <a:pt x="753" y="86"/>
                  </a:lnTo>
                  <a:lnTo>
                    <a:pt x="756" y="111"/>
                  </a:lnTo>
                  <a:lnTo>
                    <a:pt x="753" y="137"/>
                  </a:lnTo>
                  <a:lnTo>
                    <a:pt x="746" y="161"/>
                  </a:lnTo>
                  <a:lnTo>
                    <a:pt x="734" y="181"/>
                  </a:lnTo>
                  <a:lnTo>
                    <a:pt x="720" y="199"/>
                  </a:lnTo>
                  <a:lnTo>
                    <a:pt x="702" y="211"/>
                  </a:lnTo>
                  <a:lnTo>
                    <a:pt x="682" y="221"/>
                  </a:lnTo>
                  <a:lnTo>
                    <a:pt x="660" y="223"/>
                  </a:lnTo>
                  <a:lnTo>
                    <a:pt x="96" y="223"/>
                  </a:lnTo>
                  <a:lnTo>
                    <a:pt x="74" y="221"/>
                  </a:lnTo>
                  <a:lnTo>
                    <a:pt x="53" y="211"/>
                  </a:lnTo>
                  <a:lnTo>
                    <a:pt x="36" y="199"/>
                  </a:lnTo>
                  <a:lnTo>
                    <a:pt x="21" y="181"/>
                  </a:lnTo>
                  <a:lnTo>
                    <a:pt x="10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0" y="62"/>
                  </a:lnTo>
                  <a:lnTo>
                    <a:pt x="21" y="41"/>
                  </a:lnTo>
                  <a:lnTo>
                    <a:pt x="36" y="24"/>
                  </a:lnTo>
                  <a:lnTo>
                    <a:pt x="53" y="11"/>
                  </a:lnTo>
                  <a:lnTo>
                    <a:pt x="74" y="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B0288686-16E3-42A4-BACA-A07CE4C8E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398" cy="56"/>
            </a:xfrm>
            <a:custGeom>
              <a:avLst/>
              <a:gdLst>
                <a:gd name="T0" fmla="*/ 113 w 1594"/>
                <a:gd name="T1" fmla="*/ 0 h 224"/>
                <a:gd name="T2" fmla="*/ 1482 w 1594"/>
                <a:gd name="T3" fmla="*/ 0 h 224"/>
                <a:gd name="T4" fmla="*/ 1508 w 1594"/>
                <a:gd name="T5" fmla="*/ 3 h 224"/>
                <a:gd name="T6" fmla="*/ 1531 w 1594"/>
                <a:gd name="T7" fmla="*/ 12 h 224"/>
                <a:gd name="T8" fmla="*/ 1552 w 1594"/>
                <a:gd name="T9" fmla="*/ 25 h 224"/>
                <a:gd name="T10" fmla="*/ 1569 w 1594"/>
                <a:gd name="T11" fmla="*/ 43 h 224"/>
                <a:gd name="T12" fmla="*/ 1583 w 1594"/>
                <a:gd name="T13" fmla="*/ 63 h 224"/>
                <a:gd name="T14" fmla="*/ 1591 w 1594"/>
                <a:gd name="T15" fmla="*/ 87 h 224"/>
                <a:gd name="T16" fmla="*/ 1594 w 1594"/>
                <a:gd name="T17" fmla="*/ 112 h 224"/>
                <a:gd name="T18" fmla="*/ 1591 w 1594"/>
                <a:gd name="T19" fmla="*/ 137 h 224"/>
                <a:gd name="T20" fmla="*/ 1583 w 1594"/>
                <a:gd name="T21" fmla="*/ 161 h 224"/>
                <a:gd name="T22" fmla="*/ 1569 w 1594"/>
                <a:gd name="T23" fmla="*/ 182 h 224"/>
                <a:gd name="T24" fmla="*/ 1552 w 1594"/>
                <a:gd name="T25" fmla="*/ 199 h 224"/>
                <a:gd name="T26" fmla="*/ 1531 w 1594"/>
                <a:gd name="T27" fmla="*/ 213 h 224"/>
                <a:gd name="T28" fmla="*/ 1508 w 1594"/>
                <a:gd name="T29" fmla="*/ 221 h 224"/>
                <a:gd name="T30" fmla="*/ 1482 w 1594"/>
                <a:gd name="T31" fmla="*/ 224 h 224"/>
                <a:gd name="T32" fmla="*/ 113 w 1594"/>
                <a:gd name="T33" fmla="*/ 224 h 224"/>
                <a:gd name="T34" fmla="*/ 87 w 1594"/>
                <a:gd name="T35" fmla="*/ 221 h 224"/>
                <a:gd name="T36" fmla="*/ 63 w 1594"/>
                <a:gd name="T37" fmla="*/ 213 h 224"/>
                <a:gd name="T38" fmla="*/ 42 w 1594"/>
                <a:gd name="T39" fmla="*/ 199 h 224"/>
                <a:gd name="T40" fmla="*/ 25 w 1594"/>
                <a:gd name="T41" fmla="*/ 182 h 224"/>
                <a:gd name="T42" fmla="*/ 12 w 1594"/>
                <a:gd name="T43" fmla="*/ 161 h 224"/>
                <a:gd name="T44" fmla="*/ 3 w 1594"/>
                <a:gd name="T45" fmla="*/ 137 h 224"/>
                <a:gd name="T46" fmla="*/ 0 w 1594"/>
                <a:gd name="T47" fmla="*/ 112 h 224"/>
                <a:gd name="T48" fmla="*/ 3 w 1594"/>
                <a:gd name="T49" fmla="*/ 87 h 224"/>
                <a:gd name="T50" fmla="*/ 12 w 1594"/>
                <a:gd name="T51" fmla="*/ 63 h 224"/>
                <a:gd name="T52" fmla="*/ 25 w 1594"/>
                <a:gd name="T53" fmla="*/ 43 h 224"/>
                <a:gd name="T54" fmla="*/ 42 w 1594"/>
                <a:gd name="T55" fmla="*/ 25 h 224"/>
                <a:gd name="T56" fmla="*/ 63 w 1594"/>
                <a:gd name="T57" fmla="*/ 12 h 224"/>
                <a:gd name="T58" fmla="*/ 87 w 1594"/>
                <a:gd name="T59" fmla="*/ 3 h 224"/>
                <a:gd name="T60" fmla="*/ 113 w 1594"/>
                <a:gd name="T6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4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5"/>
                  </a:lnTo>
                  <a:lnTo>
                    <a:pt x="1569" y="43"/>
                  </a:lnTo>
                  <a:lnTo>
                    <a:pt x="1583" y="63"/>
                  </a:lnTo>
                  <a:lnTo>
                    <a:pt x="1591" y="87"/>
                  </a:lnTo>
                  <a:lnTo>
                    <a:pt x="1594" y="112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3"/>
                  </a:lnTo>
                  <a:lnTo>
                    <a:pt x="1508" y="221"/>
                  </a:lnTo>
                  <a:lnTo>
                    <a:pt x="1482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9A47916F-DF94-4880-9720-3D1F78FBB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3 h 223"/>
                <a:gd name="T6" fmla="*/ 1531 w 1594"/>
                <a:gd name="T7" fmla="*/ 12 h 223"/>
                <a:gd name="T8" fmla="*/ 1552 w 1594"/>
                <a:gd name="T9" fmla="*/ 24 h 223"/>
                <a:gd name="T10" fmla="*/ 1569 w 1594"/>
                <a:gd name="T11" fmla="*/ 42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2 h 223"/>
                <a:gd name="T18" fmla="*/ 1591 w 1594"/>
                <a:gd name="T19" fmla="*/ 138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200 h 223"/>
                <a:gd name="T26" fmla="*/ 1531 w 1594"/>
                <a:gd name="T27" fmla="*/ 212 h 223"/>
                <a:gd name="T28" fmla="*/ 1508 w 1594"/>
                <a:gd name="T29" fmla="*/ 221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1 h 223"/>
                <a:gd name="T36" fmla="*/ 63 w 1594"/>
                <a:gd name="T37" fmla="*/ 212 h 223"/>
                <a:gd name="T38" fmla="*/ 42 w 1594"/>
                <a:gd name="T39" fmla="*/ 200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8 h 223"/>
                <a:gd name="T46" fmla="*/ 0 w 1594"/>
                <a:gd name="T47" fmla="*/ 112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2 h 223"/>
                <a:gd name="T54" fmla="*/ 42 w 1594"/>
                <a:gd name="T55" fmla="*/ 24 h 223"/>
                <a:gd name="T56" fmla="*/ 63 w 1594"/>
                <a:gd name="T57" fmla="*/ 12 h 223"/>
                <a:gd name="T58" fmla="*/ 87 w 1594"/>
                <a:gd name="T59" fmla="*/ 3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4"/>
                  </a:lnTo>
                  <a:lnTo>
                    <a:pt x="1569" y="42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2"/>
                  </a:lnTo>
                  <a:lnTo>
                    <a:pt x="1591" y="138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200"/>
                  </a:lnTo>
                  <a:lnTo>
                    <a:pt x="1531" y="212"/>
                  </a:lnTo>
                  <a:lnTo>
                    <a:pt x="1508" y="221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8F0795DF-F1E6-40C8-ADB2-BBE733E82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1" y="778"/>
              <a:ext cx="155" cy="156"/>
            </a:xfrm>
            <a:custGeom>
              <a:avLst/>
              <a:gdLst>
                <a:gd name="T0" fmla="*/ 113 w 623"/>
                <a:gd name="T1" fmla="*/ 0 h 622"/>
                <a:gd name="T2" fmla="*/ 511 w 623"/>
                <a:gd name="T3" fmla="*/ 0 h 622"/>
                <a:gd name="T4" fmla="*/ 533 w 623"/>
                <a:gd name="T5" fmla="*/ 2 h 622"/>
                <a:gd name="T6" fmla="*/ 554 w 623"/>
                <a:gd name="T7" fmla="*/ 8 h 622"/>
                <a:gd name="T8" fmla="*/ 573 w 623"/>
                <a:gd name="T9" fmla="*/ 18 h 622"/>
                <a:gd name="T10" fmla="*/ 590 w 623"/>
                <a:gd name="T11" fmla="*/ 32 h 622"/>
                <a:gd name="T12" fmla="*/ 604 w 623"/>
                <a:gd name="T13" fmla="*/ 49 h 622"/>
                <a:gd name="T14" fmla="*/ 614 w 623"/>
                <a:gd name="T15" fmla="*/ 69 h 622"/>
                <a:gd name="T16" fmla="*/ 621 w 623"/>
                <a:gd name="T17" fmla="*/ 90 h 622"/>
                <a:gd name="T18" fmla="*/ 623 w 623"/>
                <a:gd name="T19" fmla="*/ 111 h 622"/>
                <a:gd name="T20" fmla="*/ 621 w 623"/>
                <a:gd name="T21" fmla="*/ 133 h 622"/>
                <a:gd name="T22" fmla="*/ 614 w 623"/>
                <a:gd name="T23" fmla="*/ 154 h 622"/>
                <a:gd name="T24" fmla="*/ 604 w 623"/>
                <a:gd name="T25" fmla="*/ 173 h 622"/>
                <a:gd name="T26" fmla="*/ 590 w 623"/>
                <a:gd name="T27" fmla="*/ 191 h 622"/>
                <a:gd name="T28" fmla="*/ 192 w 623"/>
                <a:gd name="T29" fmla="*/ 590 h 622"/>
                <a:gd name="T30" fmla="*/ 175 w 623"/>
                <a:gd name="T31" fmla="*/ 603 h 622"/>
                <a:gd name="T32" fmla="*/ 155 w 623"/>
                <a:gd name="T33" fmla="*/ 614 h 622"/>
                <a:gd name="T34" fmla="*/ 134 w 623"/>
                <a:gd name="T35" fmla="*/ 620 h 622"/>
                <a:gd name="T36" fmla="*/ 113 w 623"/>
                <a:gd name="T37" fmla="*/ 622 h 622"/>
                <a:gd name="T38" fmla="*/ 91 w 623"/>
                <a:gd name="T39" fmla="*/ 620 h 622"/>
                <a:gd name="T40" fmla="*/ 69 w 623"/>
                <a:gd name="T41" fmla="*/ 614 h 622"/>
                <a:gd name="T42" fmla="*/ 50 w 623"/>
                <a:gd name="T43" fmla="*/ 603 h 622"/>
                <a:gd name="T44" fmla="*/ 33 w 623"/>
                <a:gd name="T45" fmla="*/ 589 h 622"/>
                <a:gd name="T46" fmla="*/ 20 w 623"/>
                <a:gd name="T47" fmla="*/ 572 h 622"/>
                <a:gd name="T48" fmla="*/ 10 w 623"/>
                <a:gd name="T49" fmla="*/ 554 h 622"/>
                <a:gd name="T50" fmla="*/ 4 w 623"/>
                <a:gd name="T51" fmla="*/ 532 h 622"/>
                <a:gd name="T52" fmla="*/ 0 w 623"/>
                <a:gd name="T53" fmla="*/ 510 h 622"/>
                <a:gd name="T54" fmla="*/ 0 w 623"/>
                <a:gd name="T55" fmla="*/ 111 h 622"/>
                <a:gd name="T56" fmla="*/ 4 w 623"/>
                <a:gd name="T57" fmla="*/ 85 h 622"/>
                <a:gd name="T58" fmla="*/ 13 w 623"/>
                <a:gd name="T59" fmla="*/ 62 h 622"/>
                <a:gd name="T60" fmla="*/ 25 w 623"/>
                <a:gd name="T61" fmla="*/ 41 h 622"/>
                <a:gd name="T62" fmla="*/ 43 w 623"/>
                <a:gd name="T63" fmla="*/ 24 h 622"/>
                <a:gd name="T64" fmla="*/ 63 w 623"/>
                <a:gd name="T65" fmla="*/ 11 h 622"/>
                <a:gd name="T66" fmla="*/ 87 w 623"/>
                <a:gd name="T67" fmla="*/ 3 h 622"/>
                <a:gd name="T68" fmla="*/ 113 w 623"/>
                <a:gd name="T69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3" h="622">
                  <a:moveTo>
                    <a:pt x="113" y="0"/>
                  </a:moveTo>
                  <a:lnTo>
                    <a:pt x="511" y="0"/>
                  </a:lnTo>
                  <a:lnTo>
                    <a:pt x="533" y="2"/>
                  </a:lnTo>
                  <a:lnTo>
                    <a:pt x="554" y="8"/>
                  </a:lnTo>
                  <a:lnTo>
                    <a:pt x="573" y="18"/>
                  </a:lnTo>
                  <a:lnTo>
                    <a:pt x="590" y="32"/>
                  </a:lnTo>
                  <a:lnTo>
                    <a:pt x="604" y="49"/>
                  </a:lnTo>
                  <a:lnTo>
                    <a:pt x="614" y="69"/>
                  </a:lnTo>
                  <a:lnTo>
                    <a:pt x="621" y="90"/>
                  </a:lnTo>
                  <a:lnTo>
                    <a:pt x="623" y="111"/>
                  </a:lnTo>
                  <a:lnTo>
                    <a:pt x="621" y="133"/>
                  </a:lnTo>
                  <a:lnTo>
                    <a:pt x="614" y="154"/>
                  </a:lnTo>
                  <a:lnTo>
                    <a:pt x="604" y="173"/>
                  </a:lnTo>
                  <a:lnTo>
                    <a:pt x="590" y="191"/>
                  </a:lnTo>
                  <a:lnTo>
                    <a:pt x="192" y="590"/>
                  </a:lnTo>
                  <a:lnTo>
                    <a:pt x="175" y="603"/>
                  </a:lnTo>
                  <a:lnTo>
                    <a:pt x="155" y="614"/>
                  </a:lnTo>
                  <a:lnTo>
                    <a:pt x="134" y="620"/>
                  </a:lnTo>
                  <a:lnTo>
                    <a:pt x="113" y="622"/>
                  </a:lnTo>
                  <a:lnTo>
                    <a:pt x="91" y="620"/>
                  </a:lnTo>
                  <a:lnTo>
                    <a:pt x="69" y="614"/>
                  </a:lnTo>
                  <a:lnTo>
                    <a:pt x="50" y="603"/>
                  </a:lnTo>
                  <a:lnTo>
                    <a:pt x="33" y="589"/>
                  </a:lnTo>
                  <a:lnTo>
                    <a:pt x="20" y="572"/>
                  </a:lnTo>
                  <a:lnTo>
                    <a:pt x="10" y="554"/>
                  </a:lnTo>
                  <a:lnTo>
                    <a:pt x="4" y="532"/>
                  </a:lnTo>
                  <a:lnTo>
                    <a:pt x="0" y="510"/>
                  </a:lnTo>
                  <a:lnTo>
                    <a:pt x="0" y="111"/>
                  </a:lnTo>
                  <a:lnTo>
                    <a:pt x="4" y="85"/>
                  </a:lnTo>
                  <a:lnTo>
                    <a:pt x="13" y="62"/>
                  </a:lnTo>
                  <a:lnTo>
                    <a:pt x="25" y="41"/>
                  </a:lnTo>
                  <a:lnTo>
                    <a:pt x="43" y="24"/>
                  </a:lnTo>
                  <a:lnTo>
                    <a:pt x="63" y="11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A9B9C3"/>
            </a:solidFill>
            <a:ln w="0">
              <a:solidFill>
                <a:srgbClr val="A9B9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BB9490C9-9B1C-4317-A674-98913706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" y="109"/>
              <a:ext cx="66" cy="105"/>
            </a:xfrm>
            <a:custGeom>
              <a:avLst/>
              <a:gdLst>
                <a:gd name="T0" fmla="*/ 64 w 263"/>
                <a:gd name="T1" fmla="*/ 0 h 421"/>
                <a:gd name="T2" fmla="*/ 201 w 263"/>
                <a:gd name="T3" fmla="*/ 0 h 421"/>
                <a:gd name="T4" fmla="*/ 217 w 263"/>
                <a:gd name="T5" fmla="*/ 2 h 421"/>
                <a:gd name="T6" fmla="*/ 233 w 263"/>
                <a:gd name="T7" fmla="*/ 8 h 421"/>
                <a:gd name="T8" fmla="*/ 245 w 263"/>
                <a:gd name="T9" fmla="*/ 19 h 421"/>
                <a:gd name="T10" fmla="*/ 254 w 263"/>
                <a:gd name="T11" fmla="*/ 31 h 421"/>
                <a:gd name="T12" fmla="*/ 261 w 263"/>
                <a:gd name="T13" fmla="*/ 46 h 421"/>
                <a:gd name="T14" fmla="*/ 263 w 263"/>
                <a:gd name="T15" fmla="*/ 63 h 421"/>
                <a:gd name="T16" fmla="*/ 263 w 263"/>
                <a:gd name="T17" fmla="*/ 421 h 421"/>
                <a:gd name="T18" fmla="*/ 0 w 263"/>
                <a:gd name="T19" fmla="*/ 421 h 421"/>
                <a:gd name="T20" fmla="*/ 0 w 263"/>
                <a:gd name="T21" fmla="*/ 63 h 421"/>
                <a:gd name="T22" fmla="*/ 2 w 263"/>
                <a:gd name="T23" fmla="*/ 46 h 421"/>
                <a:gd name="T24" fmla="*/ 9 w 263"/>
                <a:gd name="T25" fmla="*/ 31 h 421"/>
                <a:gd name="T26" fmla="*/ 18 w 263"/>
                <a:gd name="T27" fmla="*/ 19 h 421"/>
                <a:gd name="T28" fmla="*/ 32 w 263"/>
                <a:gd name="T29" fmla="*/ 8 h 421"/>
                <a:gd name="T30" fmla="*/ 46 w 263"/>
                <a:gd name="T31" fmla="*/ 2 h 421"/>
                <a:gd name="T32" fmla="*/ 64 w 263"/>
                <a:gd name="T3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3" h="421">
                  <a:moveTo>
                    <a:pt x="64" y="0"/>
                  </a:moveTo>
                  <a:lnTo>
                    <a:pt x="201" y="0"/>
                  </a:lnTo>
                  <a:lnTo>
                    <a:pt x="217" y="2"/>
                  </a:lnTo>
                  <a:lnTo>
                    <a:pt x="233" y="8"/>
                  </a:lnTo>
                  <a:lnTo>
                    <a:pt x="245" y="19"/>
                  </a:lnTo>
                  <a:lnTo>
                    <a:pt x="254" y="31"/>
                  </a:lnTo>
                  <a:lnTo>
                    <a:pt x="261" y="46"/>
                  </a:lnTo>
                  <a:lnTo>
                    <a:pt x="263" y="63"/>
                  </a:lnTo>
                  <a:lnTo>
                    <a:pt x="263" y="421"/>
                  </a:lnTo>
                  <a:lnTo>
                    <a:pt x="0" y="421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9" y="31"/>
                  </a:lnTo>
                  <a:lnTo>
                    <a:pt x="18" y="19"/>
                  </a:lnTo>
                  <a:lnTo>
                    <a:pt x="32" y="8"/>
                  </a:lnTo>
                  <a:lnTo>
                    <a:pt x="46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83F91A2F-2DCD-4082-B765-54DFD314C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09"/>
              <a:ext cx="33" cy="105"/>
            </a:xfrm>
            <a:custGeom>
              <a:avLst/>
              <a:gdLst>
                <a:gd name="T0" fmla="*/ 0 w 131"/>
                <a:gd name="T1" fmla="*/ 0 h 421"/>
                <a:gd name="T2" fmla="*/ 69 w 131"/>
                <a:gd name="T3" fmla="*/ 0 h 421"/>
                <a:gd name="T4" fmla="*/ 85 w 131"/>
                <a:gd name="T5" fmla="*/ 2 h 421"/>
                <a:gd name="T6" fmla="*/ 101 w 131"/>
                <a:gd name="T7" fmla="*/ 8 h 421"/>
                <a:gd name="T8" fmla="*/ 113 w 131"/>
                <a:gd name="T9" fmla="*/ 19 h 421"/>
                <a:gd name="T10" fmla="*/ 122 w 131"/>
                <a:gd name="T11" fmla="*/ 31 h 421"/>
                <a:gd name="T12" fmla="*/ 129 w 131"/>
                <a:gd name="T13" fmla="*/ 46 h 421"/>
                <a:gd name="T14" fmla="*/ 131 w 131"/>
                <a:gd name="T15" fmla="*/ 63 h 421"/>
                <a:gd name="T16" fmla="*/ 131 w 131"/>
                <a:gd name="T17" fmla="*/ 421 h 421"/>
                <a:gd name="T18" fmla="*/ 0 w 131"/>
                <a:gd name="T19" fmla="*/ 421 h 421"/>
                <a:gd name="T20" fmla="*/ 0 w 131"/>
                <a:gd name="T21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21">
                  <a:moveTo>
                    <a:pt x="0" y="0"/>
                  </a:moveTo>
                  <a:lnTo>
                    <a:pt x="69" y="0"/>
                  </a:lnTo>
                  <a:lnTo>
                    <a:pt x="85" y="2"/>
                  </a:lnTo>
                  <a:lnTo>
                    <a:pt x="101" y="8"/>
                  </a:lnTo>
                  <a:lnTo>
                    <a:pt x="113" y="19"/>
                  </a:lnTo>
                  <a:lnTo>
                    <a:pt x="122" y="31"/>
                  </a:lnTo>
                  <a:lnTo>
                    <a:pt x="129" y="46"/>
                  </a:lnTo>
                  <a:lnTo>
                    <a:pt x="131" y="63"/>
                  </a:lnTo>
                  <a:lnTo>
                    <a:pt x="131" y="421"/>
                  </a:lnTo>
                  <a:lnTo>
                    <a:pt x="0" y="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777D78C0-A7E2-400D-BAEA-5DCBA04CA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204"/>
              <a:ext cx="163" cy="756"/>
            </a:xfrm>
            <a:custGeom>
              <a:avLst/>
              <a:gdLst>
                <a:gd name="T0" fmla="*/ 63 w 651"/>
                <a:gd name="T1" fmla="*/ 0 h 3022"/>
                <a:gd name="T2" fmla="*/ 588 w 651"/>
                <a:gd name="T3" fmla="*/ 0 h 3022"/>
                <a:gd name="T4" fmla="*/ 605 w 651"/>
                <a:gd name="T5" fmla="*/ 2 h 3022"/>
                <a:gd name="T6" fmla="*/ 620 w 651"/>
                <a:gd name="T7" fmla="*/ 9 h 3022"/>
                <a:gd name="T8" fmla="*/ 633 w 651"/>
                <a:gd name="T9" fmla="*/ 18 h 3022"/>
                <a:gd name="T10" fmla="*/ 643 w 651"/>
                <a:gd name="T11" fmla="*/ 32 h 3022"/>
                <a:gd name="T12" fmla="*/ 649 w 651"/>
                <a:gd name="T13" fmla="*/ 46 h 3022"/>
                <a:gd name="T14" fmla="*/ 651 w 651"/>
                <a:gd name="T15" fmla="*/ 64 h 3022"/>
                <a:gd name="T16" fmla="*/ 651 w 651"/>
                <a:gd name="T17" fmla="*/ 64 h 3022"/>
                <a:gd name="T18" fmla="*/ 651 w 651"/>
                <a:gd name="T19" fmla="*/ 2279 h 3022"/>
                <a:gd name="T20" fmla="*/ 650 w 651"/>
                <a:gd name="T21" fmla="*/ 2299 h 3022"/>
                <a:gd name="T22" fmla="*/ 645 w 651"/>
                <a:gd name="T23" fmla="*/ 2317 h 3022"/>
                <a:gd name="T24" fmla="*/ 383 w 651"/>
                <a:gd name="T25" fmla="*/ 2983 h 3022"/>
                <a:gd name="T26" fmla="*/ 374 w 651"/>
                <a:gd name="T27" fmla="*/ 2998 h 3022"/>
                <a:gd name="T28" fmla="*/ 361 w 651"/>
                <a:gd name="T29" fmla="*/ 3011 h 3022"/>
                <a:gd name="T30" fmla="*/ 344 w 651"/>
                <a:gd name="T31" fmla="*/ 3019 h 3022"/>
                <a:gd name="T32" fmla="*/ 326 w 651"/>
                <a:gd name="T33" fmla="*/ 3022 h 3022"/>
                <a:gd name="T34" fmla="*/ 307 w 651"/>
                <a:gd name="T35" fmla="*/ 3019 h 3022"/>
                <a:gd name="T36" fmla="*/ 291 w 651"/>
                <a:gd name="T37" fmla="*/ 3011 h 3022"/>
                <a:gd name="T38" fmla="*/ 278 w 651"/>
                <a:gd name="T39" fmla="*/ 2998 h 3022"/>
                <a:gd name="T40" fmla="*/ 269 w 651"/>
                <a:gd name="T41" fmla="*/ 2983 h 3022"/>
                <a:gd name="T42" fmla="*/ 7 w 651"/>
                <a:gd name="T43" fmla="*/ 2317 h 3022"/>
                <a:gd name="T44" fmla="*/ 1 w 651"/>
                <a:gd name="T45" fmla="*/ 2299 h 3022"/>
                <a:gd name="T46" fmla="*/ 0 w 651"/>
                <a:gd name="T47" fmla="*/ 2279 h 3022"/>
                <a:gd name="T48" fmla="*/ 0 w 651"/>
                <a:gd name="T49" fmla="*/ 64 h 3022"/>
                <a:gd name="T50" fmla="*/ 2 w 651"/>
                <a:gd name="T51" fmla="*/ 46 h 3022"/>
                <a:gd name="T52" fmla="*/ 8 w 651"/>
                <a:gd name="T53" fmla="*/ 32 h 3022"/>
                <a:gd name="T54" fmla="*/ 19 w 651"/>
                <a:gd name="T55" fmla="*/ 18 h 3022"/>
                <a:gd name="T56" fmla="*/ 31 w 651"/>
                <a:gd name="T57" fmla="*/ 9 h 3022"/>
                <a:gd name="T58" fmla="*/ 46 w 651"/>
                <a:gd name="T59" fmla="*/ 2 h 3022"/>
                <a:gd name="T60" fmla="*/ 63 w 651"/>
                <a:gd name="T61" fmla="*/ 0 h 3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51" h="3022">
                  <a:moveTo>
                    <a:pt x="63" y="0"/>
                  </a:moveTo>
                  <a:lnTo>
                    <a:pt x="588" y="0"/>
                  </a:lnTo>
                  <a:lnTo>
                    <a:pt x="605" y="2"/>
                  </a:lnTo>
                  <a:lnTo>
                    <a:pt x="620" y="9"/>
                  </a:lnTo>
                  <a:lnTo>
                    <a:pt x="633" y="18"/>
                  </a:lnTo>
                  <a:lnTo>
                    <a:pt x="643" y="32"/>
                  </a:lnTo>
                  <a:lnTo>
                    <a:pt x="649" y="46"/>
                  </a:lnTo>
                  <a:lnTo>
                    <a:pt x="651" y="64"/>
                  </a:lnTo>
                  <a:lnTo>
                    <a:pt x="651" y="64"/>
                  </a:lnTo>
                  <a:lnTo>
                    <a:pt x="651" y="2279"/>
                  </a:lnTo>
                  <a:lnTo>
                    <a:pt x="650" y="2299"/>
                  </a:lnTo>
                  <a:lnTo>
                    <a:pt x="645" y="2317"/>
                  </a:lnTo>
                  <a:lnTo>
                    <a:pt x="383" y="2983"/>
                  </a:lnTo>
                  <a:lnTo>
                    <a:pt x="374" y="2998"/>
                  </a:lnTo>
                  <a:lnTo>
                    <a:pt x="361" y="3011"/>
                  </a:lnTo>
                  <a:lnTo>
                    <a:pt x="344" y="3019"/>
                  </a:lnTo>
                  <a:lnTo>
                    <a:pt x="326" y="3022"/>
                  </a:lnTo>
                  <a:lnTo>
                    <a:pt x="307" y="3019"/>
                  </a:lnTo>
                  <a:lnTo>
                    <a:pt x="291" y="3011"/>
                  </a:lnTo>
                  <a:lnTo>
                    <a:pt x="278" y="2998"/>
                  </a:lnTo>
                  <a:lnTo>
                    <a:pt x="269" y="2983"/>
                  </a:lnTo>
                  <a:lnTo>
                    <a:pt x="7" y="2317"/>
                  </a:lnTo>
                  <a:lnTo>
                    <a:pt x="1" y="2299"/>
                  </a:lnTo>
                  <a:lnTo>
                    <a:pt x="0" y="2279"/>
                  </a:lnTo>
                  <a:lnTo>
                    <a:pt x="0" y="64"/>
                  </a:lnTo>
                  <a:lnTo>
                    <a:pt x="2" y="46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1" y="9"/>
                  </a:lnTo>
                  <a:lnTo>
                    <a:pt x="46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2697"/>
            </a:solidFill>
            <a:ln w="0">
              <a:solidFill>
                <a:srgbClr val="002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43">
              <a:extLst>
                <a:ext uri="{FF2B5EF4-FFF2-40B4-BE49-F238E27FC236}">
                  <a16:creationId xmlns:a16="http://schemas.microsoft.com/office/drawing/2014/main" id="{647DE0ED-6F8E-47B5-9125-5466C6227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04"/>
              <a:ext cx="82" cy="756"/>
            </a:xfrm>
            <a:custGeom>
              <a:avLst/>
              <a:gdLst>
                <a:gd name="T0" fmla="*/ 0 w 325"/>
                <a:gd name="T1" fmla="*/ 0 h 3023"/>
                <a:gd name="T2" fmla="*/ 325 w 325"/>
                <a:gd name="T3" fmla="*/ 0 h 3023"/>
                <a:gd name="T4" fmla="*/ 325 w 325"/>
                <a:gd name="T5" fmla="*/ 2279 h 3023"/>
                <a:gd name="T6" fmla="*/ 324 w 325"/>
                <a:gd name="T7" fmla="*/ 2299 h 3023"/>
                <a:gd name="T8" fmla="*/ 319 w 325"/>
                <a:gd name="T9" fmla="*/ 2317 h 3023"/>
                <a:gd name="T10" fmla="*/ 56 w 325"/>
                <a:gd name="T11" fmla="*/ 2985 h 3023"/>
                <a:gd name="T12" fmla="*/ 47 w 325"/>
                <a:gd name="T13" fmla="*/ 3000 h 3023"/>
                <a:gd name="T14" fmla="*/ 34 w 325"/>
                <a:gd name="T15" fmla="*/ 3013 h 3023"/>
                <a:gd name="T16" fmla="*/ 18 w 325"/>
                <a:gd name="T17" fmla="*/ 3020 h 3023"/>
                <a:gd name="T18" fmla="*/ 0 w 325"/>
                <a:gd name="T19" fmla="*/ 3023 h 3023"/>
                <a:gd name="T20" fmla="*/ 0 w 325"/>
                <a:gd name="T21" fmla="*/ 0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023">
                  <a:moveTo>
                    <a:pt x="0" y="0"/>
                  </a:moveTo>
                  <a:lnTo>
                    <a:pt x="325" y="0"/>
                  </a:lnTo>
                  <a:lnTo>
                    <a:pt x="325" y="2279"/>
                  </a:lnTo>
                  <a:lnTo>
                    <a:pt x="324" y="2299"/>
                  </a:lnTo>
                  <a:lnTo>
                    <a:pt x="319" y="2317"/>
                  </a:lnTo>
                  <a:lnTo>
                    <a:pt x="56" y="2985"/>
                  </a:lnTo>
                  <a:lnTo>
                    <a:pt x="47" y="3000"/>
                  </a:lnTo>
                  <a:lnTo>
                    <a:pt x="34" y="3013"/>
                  </a:lnTo>
                  <a:lnTo>
                    <a:pt x="18" y="3020"/>
                  </a:lnTo>
                  <a:lnTo>
                    <a:pt x="0" y="3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477"/>
            </a:solidFill>
            <a:ln w="0">
              <a:solidFill>
                <a:srgbClr val="00047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9379D03E-C0A2-477F-B399-B39189168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8" y="261"/>
              <a:ext cx="227" cy="300"/>
            </a:xfrm>
            <a:custGeom>
              <a:avLst/>
              <a:gdLst>
                <a:gd name="T0" fmla="*/ 60 w 909"/>
                <a:gd name="T1" fmla="*/ 0 h 1199"/>
                <a:gd name="T2" fmla="*/ 842 w 909"/>
                <a:gd name="T3" fmla="*/ 0 h 1199"/>
                <a:gd name="T4" fmla="*/ 859 w 909"/>
                <a:gd name="T5" fmla="*/ 2 h 1199"/>
                <a:gd name="T6" fmla="*/ 875 w 909"/>
                <a:gd name="T7" fmla="*/ 9 h 1199"/>
                <a:gd name="T8" fmla="*/ 889 w 909"/>
                <a:gd name="T9" fmla="*/ 19 h 1199"/>
                <a:gd name="T10" fmla="*/ 900 w 909"/>
                <a:gd name="T11" fmla="*/ 33 h 1199"/>
                <a:gd name="T12" fmla="*/ 906 w 909"/>
                <a:gd name="T13" fmla="*/ 49 h 1199"/>
                <a:gd name="T14" fmla="*/ 909 w 909"/>
                <a:gd name="T15" fmla="*/ 67 h 1199"/>
                <a:gd name="T16" fmla="*/ 909 w 909"/>
                <a:gd name="T17" fmla="*/ 1132 h 1199"/>
                <a:gd name="T18" fmla="*/ 906 w 909"/>
                <a:gd name="T19" fmla="*/ 1150 h 1199"/>
                <a:gd name="T20" fmla="*/ 900 w 909"/>
                <a:gd name="T21" fmla="*/ 1166 h 1199"/>
                <a:gd name="T22" fmla="*/ 889 w 909"/>
                <a:gd name="T23" fmla="*/ 1180 h 1199"/>
                <a:gd name="T24" fmla="*/ 875 w 909"/>
                <a:gd name="T25" fmla="*/ 1190 h 1199"/>
                <a:gd name="T26" fmla="*/ 859 w 909"/>
                <a:gd name="T27" fmla="*/ 1196 h 1199"/>
                <a:gd name="T28" fmla="*/ 842 w 909"/>
                <a:gd name="T29" fmla="*/ 1199 h 1199"/>
                <a:gd name="T30" fmla="*/ 823 w 909"/>
                <a:gd name="T31" fmla="*/ 1196 h 1199"/>
                <a:gd name="T32" fmla="*/ 808 w 909"/>
                <a:gd name="T33" fmla="*/ 1190 h 1199"/>
                <a:gd name="T34" fmla="*/ 795 w 909"/>
                <a:gd name="T35" fmla="*/ 1180 h 1199"/>
                <a:gd name="T36" fmla="*/ 784 w 909"/>
                <a:gd name="T37" fmla="*/ 1166 h 1199"/>
                <a:gd name="T38" fmla="*/ 777 w 909"/>
                <a:gd name="T39" fmla="*/ 1150 h 1199"/>
                <a:gd name="T40" fmla="*/ 775 w 909"/>
                <a:gd name="T41" fmla="*/ 1132 h 1199"/>
                <a:gd name="T42" fmla="*/ 775 w 909"/>
                <a:gd name="T43" fmla="*/ 170 h 1199"/>
                <a:gd name="T44" fmla="*/ 60 w 909"/>
                <a:gd name="T45" fmla="*/ 170 h 1199"/>
                <a:gd name="T46" fmla="*/ 41 w 909"/>
                <a:gd name="T47" fmla="*/ 167 h 1199"/>
                <a:gd name="T48" fmla="*/ 25 w 909"/>
                <a:gd name="T49" fmla="*/ 158 h 1199"/>
                <a:gd name="T50" fmla="*/ 12 w 909"/>
                <a:gd name="T51" fmla="*/ 145 h 1199"/>
                <a:gd name="T52" fmla="*/ 3 w 909"/>
                <a:gd name="T53" fmla="*/ 129 h 1199"/>
                <a:gd name="T54" fmla="*/ 0 w 909"/>
                <a:gd name="T55" fmla="*/ 110 h 1199"/>
                <a:gd name="T56" fmla="*/ 0 w 909"/>
                <a:gd name="T57" fmla="*/ 59 h 1199"/>
                <a:gd name="T58" fmla="*/ 3 w 909"/>
                <a:gd name="T59" fmla="*/ 41 h 1199"/>
                <a:gd name="T60" fmla="*/ 12 w 909"/>
                <a:gd name="T61" fmla="*/ 24 h 1199"/>
                <a:gd name="T62" fmla="*/ 25 w 909"/>
                <a:gd name="T63" fmla="*/ 11 h 1199"/>
                <a:gd name="T64" fmla="*/ 41 w 909"/>
                <a:gd name="T65" fmla="*/ 3 h 1199"/>
                <a:gd name="T66" fmla="*/ 60 w 909"/>
                <a:gd name="T67" fmla="*/ 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9" h="1199">
                  <a:moveTo>
                    <a:pt x="60" y="0"/>
                  </a:moveTo>
                  <a:lnTo>
                    <a:pt x="842" y="0"/>
                  </a:lnTo>
                  <a:lnTo>
                    <a:pt x="859" y="2"/>
                  </a:lnTo>
                  <a:lnTo>
                    <a:pt x="875" y="9"/>
                  </a:lnTo>
                  <a:lnTo>
                    <a:pt x="889" y="19"/>
                  </a:lnTo>
                  <a:lnTo>
                    <a:pt x="900" y="33"/>
                  </a:lnTo>
                  <a:lnTo>
                    <a:pt x="906" y="49"/>
                  </a:lnTo>
                  <a:lnTo>
                    <a:pt x="909" y="67"/>
                  </a:lnTo>
                  <a:lnTo>
                    <a:pt x="909" y="1132"/>
                  </a:lnTo>
                  <a:lnTo>
                    <a:pt x="906" y="1150"/>
                  </a:lnTo>
                  <a:lnTo>
                    <a:pt x="900" y="1166"/>
                  </a:lnTo>
                  <a:lnTo>
                    <a:pt x="889" y="1180"/>
                  </a:lnTo>
                  <a:lnTo>
                    <a:pt x="875" y="1190"/>
                  </a:lnTo>
                  <a:lnTo>
                    <a:pt x="859" y="1196"/>
                  </a:lnTo>
                  <a:lnTo>
                    <a:pt x="842" y="1199"/>
                  </a:lnTo>
                  <a:lnTo>
                    <a:pt x="823" y="1196"/>
                  </a:lnTo>
                  <a:lnTo>
                    <a:pt x="808" y="1190"/>
                  </a:lnTo>
                  <a:lnTo>
                    <a:pt x="795" y="1180"/>
                  </a:lnTo>
                  <a:lnTo>
                    <a:pt x="784" y="1166"/>
                  </a:lnTo>
                  <a:lnTo>
                    <a:pt x="777" y="1150"/>
                  </a:lnTo>
                  <a:lnTo>
                    <a:pt x="775" y="1132"/>
                  </a:lnTo>
                  <a:lnTo>
                    <a:pt x="775" y="170"/>
                  </a:lnTo>
                  <a:lnTo>
                    <a:pt x="60" y="170"/>
                  </a:lnTo>
                  <a:lnTo>
                    <a:pt x="41" y="167"/>
                  </a:lnTo>
                  <a:lnTo>
                    <a:pt x="25" y="158"/>
                  </a:lnTo>
                  <a:lnTo>
                    <a:pt x="12" y="145"/>
                  </a:lnTo>
                  <a:lnTo>
                    <a:pt x="3" y="129"/>
                  </a:lnTo>
                  <a:lnTo>
                    <a:pt x="0" y="110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45">
              <a:extLst>
                <a:ext uri="{FF2B5EF4-FFF2-40B4-BE49-F238E27FC236}">
                  <a16:creationId xmlns:a16="http://schemas.microsoft.com/office/drawing/2014/main" id="{EE6FFB11-B474-4418-A3F5-CC128E3E5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773"/>
              <a:ext cx="163" cy="187"/>
            </a:xfrm>
            <a:custGeom>
              <a:avLst/>
              <a:gdLst>
                <a:gd name="T0" fmla="*/ 0 w 651"/>
                <a:gd name="T1" fmla="*/ 0 h 748"/>
                <a:gd name="T2" fmla="*/ 651 w 651"/>
                <a:gd name="T3" fmla="*/ 0 h 748"/>
                <a:gd name="T4" fmla="*/ 651 w 651"/>
                <a:gd name="T5" fmla="*/ 5 h 748"/>
                <a:gd name="T6" fmla="*/ 650 w 651"/>
                <a:gd name="T7" fmla="*/ 25 h 748"/>
                <a:gd name="T8" fmla="*/ 645 w 651"/>
                <a:gd name="T9" fmla="*/ 43 h 748"/>
                <a:gd name="T10" fmla="*/ 383 w 651"/>
                <a:gd name="T11" fmla="*/ 709 h 748"/>
                <a:gd name="T12" fmla="*/ 374 w 651"/>
                <a:gd name="T13" fmla="*/ 724 h 748"/>
                <a:gd name="T14" fmla="*/ 361 w 651"/>
                <a:gd name="T15" fmla="*/ 737 h 748"/>
                <a:gd name="T16" fmla="*/ 344 w 651"/>
                <a:gd name="T17" fmla="*/ 745 h 748"/>
                <a:gd name="T18" fmla="*/ 326 w 651"/>
                <a:gd name="T19" fmla="*/ 748 h 748"/>
                <a:gd name="T20" fmla="*/ 307 w 651"/>
                <a:gd name="T21" fmla="*/ 745 h 748"/>
                <a:gd name="T22" fmla="*/ 291 w 651"/>
                <a:gd name="T23" fmla="*/ 737 h 748"/>
                <a:gd name="T24" fmla="*/ 278 w 651"/>
                <a:gd name="T25" fmla="*/ 724 h 748"/>
                <a:gd name="T26" fmla="*/ 268 w 651"/>
                <a:gd name="T27" fmla="*/ 709 h 748"/>
                <a:gd name="T28" fmla="*/ 7 w 651"/>
                <a:gd name="T29" fmla="*/ 43 h 748"/>
                <a:gd name="T30" fmla="*/ 1 w 651"/>
                <a:gd name="T31" fmla="*/ 25 h 748"/>
                <a:gd name="T32" fmla="*/ 0 w 651"/>
                <a:gd name="T33" fmla="*/ 5 h 748"/>
                <a:gd name="T34" fmla="*/ 0 w 651"/>
                <a:gd name="T35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1" h="748">
                  <a:moveTo>
                    <a:pt x="0" y="0"/>
                  </a:moveTo>
                  <a:lnTo>
                    <a:pt x="651" y="0"/>
                  </a:lnTo>
                  <a:lnTo>
                    <a:pt x="651" y="5"/>
                  </a:lnTo>
                  <a:lnTo>
                    <a:pt x="650" y="25"/>
                  </a:lnTo>
                  <a:lnTo>
                    <a:pt x="645" y="43"/>
                  </a:lnTo>
                  <a:lnTo>
                    <a:pt x="383" y="709"/>
                  </a:lnTo>
                  <a:lnTo>
                    <a:pt x="374" y="724"/>
                  </a:lnTo>
                  <a:lnTo>
                    <a:pt x="361" y="737"/>
                  </a:lnTo>
                  <a:lnTo>
                    <a:pt x="344" y="745"/>
                  </a:lnTo>
                  <a:lnTo>
                    <a:pt x="326" y="748"/>
                  </a:lnTo>
                  <a:lnTo>
                    <a:pt x="307" y="745"/>
                  </a:lnTo>
                  <a:lnTo>
                    <a:pt x="291" y="737"/>
                  </a:lnTo>
                  <a:lnTo>
                    <a:pt x="278" y="724"/>
                  </a:lnTo>
                  <a:lnTo>
                    <a:pt x="268" y="709"/>
                  </a:lnTo>
                  <a:lnTo>
                    <a:pt x="7" y="43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B3C7CD15-E002-48C1-BF2B-8F2CB4C79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773"/>
              <a:ext cx="82" cy="187"/>
            </a:xfrm>
            <a:custGeom>
              <a:avLst/>
              <a:gdLst>
                <a:gd name="T0" fmla="*/ 0 w 325"/>
                <a:gd name="T1" fmla="*/ 0 h 749"/>
                <a:gd name="T2" fmla="*/ 325 w 325"/>
                <a:gd name="T3" fmla="*/ 0 h 749"/>
                <a:gd name="T4" fmla="*/ 325 w 325"/>
                <a:gd name="T5" fmla="*/ 5 h 749"/>
                <a:gd name="T6" fmla="*/ 324 w 325"/>
                <a:gd name="T7" fmla="*/ 25 h 749"/>
                <a:gd name="T8" fmla="*/ 319 w 325"/>
                <a:gd name="T9" fmla="*/ 43 h 749"/>
                <a:gd name="T10" fmla="*/ 56 w 325"/>
                <a:gd name="T11" fmla="*/ 711 h 749"/>
                <a:gd name="T12" fmla="*/ 47 w 325"/>
                <a:gd name="T13" fmla="*/ 726 h 749"/>
                <a:gd name="T14" fmla="*/ 34 w 325"/>
                <a:gd name="T15" fmla="*/ 739 h 749"/>
                <a:gd name="T16" fmla="*/ 18 w 325"/>
                <a:gd name="T17" fmla="*/ 746 h 749"/>
                <a:gd name="T18" fmla="*/ 0 w 325"/>
                <a:gd name="T19" fmla="*/ 749 h 749"/>
                <a:gd name="T20" fmla="*/ 0 w 325"/>
                <a:gd name="T21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749">
                  <a:moveTo>
                    <a:pt x="0" y="0"/>
                  </a:moveTo>
                  <a:lnTo>
                    <a:pt x="325" y="0"/>
                  </a:lnTo>
                  <a:lnTo>
                    <a:pt x="325" y="5"/>
                  </a:lnTo>
                  <a:lnTo>
                    <a:pt x="324" y="25"/>
                  </a:lnTo>
                  <a:lnTo>
                    <a:pt x="319" y="43"/>
                  </a:lnTo>
                  <a:lnTo>
                    <a:pt x="56" y="711"/>
                  </a:lnTo>
                  <a:lnTo>
                    <a:pt x="47" y="726"/>
                  </a:lnTo>
                  <a:lnTo>
                    <a:pt x="34" y="739"/>
                  </a:lnTo>
                  <a:lnTo>
                    <a:pt x="18" y="746"/>
                  </a:lnTo>
                  <a:lnTo>
                    <a:pt x="0" y="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EB3AB0B-E96D-45BA-8CDD-236D49D85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304"/>
              <a:ext cx="163" cy="33"/>
            </a:xfrm>
            <a:prstGeom prst="rect">
              <a:avLst/>
            </a:prstGeom>
            <a:solidFill>
              <a:srgbClr val="00005F"/>
            </a:solidFill>
            <a:ln w="0">
              <a:solidFill>
                <a:srgbClr val="00005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2CCC9734-A582-4251-A776-FE0BE881D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3 h 223"/>
                <a:gd name="T6" fmla="*/ 1531 w 1594"/>
                <a:gd name="T7" fmla="*/ 12 h 223"/>
                <a:gd name="T8" fmla="*/ 1552 w 1594"/>
                <a:gd name="T9" fmla="*/ 24 h 223"/>
                <a:gd name="T10" fmla="*/ 1569 w 1594"/>
                <a:gd name="T11" fmla="*/ 42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2 h 223"/>
                <a:gd name="T18" fmla="*/ 1591 w 1594"/>
                <a:gd name="T19" fmla="*/ 138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200 h 223"/>
                <a:gd name="T26" fmla="*/ 1531 w 1594"/>
                <a:gd name="T27" fmla="*/ 212 h 223"/>
                <a:gd name="T28" fmla="*/ 1508 w 1594"/>
                <a:gd name="T29" fmla="*/ 221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1 h 223"/>
                <a:gd name="T36" fmla="*/ 63 w 1594"/>
                <a:gd name="T37" fmla="*/ 212 h 223"/>
                <a:gd name="T38" fmla="*/ 42 w 1594"/>
                <a:gd name="T39" fmla="*/ 200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8 h 223"/>
                <a:gd name="T46" fmla="*/ 0 w 1594"/>
                <a:gd name="T47" fmla="*/ 112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2 h 223"/>
                <a:gd name="T54" fmla="*/ 42 w 1594"/>
                <a:gd name="T55" fmla="*/ 24 h 223"/>
                <a:gd name="T56" fmla="*/ 63 w 1594"/>
                <a:gd name="T57" fmla="*/ 12 h 223"/>
                <a:gd name="T58" fmla="*/ 87 w 1594"/>
                <a:gd name="T59" fmla="*/ 3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4"/>
                  </a:lnTo>
                  <a:lnTo>
                    <a:pt x="1569" y="42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2"/>
                  </a:lnTo>
                  <a:lnTo>
                    <a:pt x="1591" y="138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200"/>
                  </a:lnTo>
                  <a:lnTo>
                    <a:pt x="1531" y="212"/>
                  </a:lnTo>
                  <a:lnTo>
                    <a:pt x="1508" y="221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49">
              <a:extLst>
                <a:ext uri="{FF2B5EF4-FFF2-40B4-BE49-F238E27FC236}">
                  <a16:creationId xmlns:a16="http://schemas.microsoft.com/office/drawing/2014/main" id="{AB7AC9A9-51CB-4EFC-97FA-651BD4EDC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201" cy="56"/>
            </a:xfrm>
            <a:custGeom>
              <a:avLst/>
              <a:gdLst>
                <a:gd name="T0" fmla="*/ 113 w 805"/>
                <a:gd name="T1" fmla="*/ 0 h 223"/>
                <a:gd name="T2" fmla="*/ 805 w 805"/>
                <a:gd name="T3" fmla="*/ 0 h 223"/>
                <a:gd name="T4" fmla="*/ 805 w 805"/>
                <a:gd name="T5" fmla="*/ 223 h 223"/>
                <a:gd name="T6" fmla="*/ 113 w 805"/>
                <a:gd name="T7" fmla="*/ 223 h 223"/>
                <a:gd name="T8" fmla="*/ 87 w 805"/>
                <a:gd name="T9" fmla="*/ 221 h 223"/>
                <a:gd name="T10" fmla="*/ 63 w 805"/>
                <a:gd name="T11" fmla="*/ 212 h 223"/>
                <a:gd name="T12" fmla="*/ 42 w 805"/>
                <a:gd name="T13" fmla="*/ 200 h 223"/>
                <a:gd name="T14" fmla="*/ 25 w 805"/>
                <a:gd name="T15" fmla="*/ 182 h 223"/>
                <a:gd name="T16" fmla="*/ 12 w 805"/>
                <a:gd name="T17" fmla="*/ 161 h 223"/>
                <a:gd name="T18" fmla="*/ 3 w 805"/>
                <a:gd name="T19" fmla="*/ 138 h 223"/>
                <a:gd name="T20" fmla="*/ 0 w 805"/>
                <a:gd name="T21" fmla="*/ 112 h 223"/>
                <a:gd name="T22" fmla="*/ 3 w 805"/>
                <a:gd name="T23" fmla="*/ 86 h 223"/>
                <a:gd name="T24" fmla="*/ 12 w 805"/>
                <a:gd name="T25" fmla="*/ 62 h 223"/>
                <a:gd name="T26" fmla="*/ 25 w 805"/>
                <a:gd name="T27" fmla="*/ 42 h 223"/>
                <a:gd name="T28" fmla="*/ 42 w 805"/>
                <a:gd name="T29" fmla="*/ 24 h 223"/>
                <a:gd name="T30" fmla="*/ 63 w 805"/>
                <a:gd name="T31" fmla="*/ 12 h 223"/>
                <a:gd name="T32" fmla="*/ 87 w 805"/>
                <a:gd name="T33" fmla="*/ 3 h 223"/>
                <a:gd name="T34" fmla="*/ 113 w 805"/>
                <a:gd name="T3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3">
                  <a:moveTo>
                    <a:pt x="113" y="0"/>
                  </a:moveTo>
                  <a:lnTo>
                    <a:pt x="805" y="0"/>
                  </a:lnTo>
                  <a:lnTo>
                    <a:pt x="805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50">
              <a:extLst>
                <a:ext uri="{FF2B5EF4-FFF2-40B4-BE49-F238E27FC236}">
                  <a16:creationId xmlns:a16="http://schemas.microsoft.com/office/drawing/2014/main" id="{D2B44429-A17E-4267-AA43-3BEEE83FC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79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2 h 223"/>
                <a:gd name="T6" fmla="*/ 1531 w 1594"/>
                <a:gd name="T7" fmla="*/ 11 h 223"/>
                <a:gd name="T8" fmla="*/ 1552 w 1594"/>
                <a:gd name="T9" fmla="*/ 24 h 223"/>
                <a:gd name="T10" fmla="*/ 1569 w 1594"/>
                <a:gd name="T11" fmla="*/ 41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1 h 223"/>
                <a:gd name="T18" fmla="*/ 1591 w 1594"/>
                <a:gd name="T19" fmla="*/ 137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199 h 223"/>
                <a:gd name="T26" fmla="*/ 1531 w 1594"/>
                <a:gd name="T27" fmla="*/ 211 h 223"/>
                <a:gd name="T28" fmla="*/ 1508 w 1594"/>
                <a:gd name="T29" fmla="*/ 220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0 h 223"/>
                <a:gd name="T36" fmla="*/ 63 w 1594"/>
                <a:gd name="T37" fmla="*/ 211 h 223"/>
                <a:gd name="T38" fmla="*/ 42 w 1594"/>
                <a:gd name="T39" fmla="*/ 199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7 h 223"/>
                <a:gd name="T46" fmla="*/ 0 w 1594"/>
                <a:gd name="T47" fmla="*/ 111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1 h 223"/>
                <a:gd name="T54" fmla="*/ 42 w 1594"/>
                <a:gd name="T55" fmla="*/ 24 h 223"/>
                <a:gd name="T56" fmla="*/ 63 w 1594"/>
                <a:gd name="T57" fmla="*/ 11 h 223"/>
                <a:gd name="T58" fmla="*/ 87 w 1594"/>
                <a:gd name="T59" fmla="*/ 2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2"/>
                  </a:lnTo>
                  <a:lnTo>
                    <a:pt x="1531" y="11"/>
                  </a:lnTo>
                  <a:lnTo>
                    <a:pt x="1552" y="24"/>
                  </a:lnTo>
                  <a:lnTo>
                    <a:pt x="1569" y="41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1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1"/>
                  </a:lnTo>
                  <a:lnTo>
                    <a:pt x="1508" y="220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0"/>
                  </a:lnTo>
                  <a:lnTo>
                    <a:pt x="63" y="211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1"/>
                  </a:lnTo>
                  <a:lnTo>
                    <a:pt x="42" y="24"/>
                  </a:lnTo>
                  <a:lnTo>
                    <a:pt x="63" y="11"/>
                  </a:lnTo>
                  <a:lnTo>
                    <a:pt x="87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DE28F88A-6404-4EE0-B8C9-1E29AA565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79"/>
              <a:ext cx="201" cy="56"/>
            </a:xfrm>
            <a:custGeom>
              <a:avLst/>
              <a:gdLst>
                <a:gd name="T0" fmla="*/ 113 w 805"/>
                <a:gd name="T1" fmla="*/ 0 h 223"/>
                <a:gd name="T2" fmla="*/ 805 w 805"/>
                <a:gd name="T3" fmla="*/ 0 h 223"/>
                <a:gd name="T4" fmla="*/ 805 w 805"/>
                <a:gd name="T5" fmla="*/ 223 h 223"/>
                <a:gd name="T6" fmla="*/ 113 w 805"/>
                <a:gd name="T7" fmla="*/ 223 h 223"/>
                <a:gd name="T8" fmla="*/ 87 w 805"/>
                <a:gd name="T9" fmla="*/ 220 h 223"/>
                <a:gd name="T10" fmla="*/ 63 w 805"/>
                <a:gd name="T11" fmla="*/ 211 h 223"/>
                <a:gd name="T12" fmla="*/ 42 w 805"/>
                <a:gd name="T13" fmla="*/ 199 h 223"/>
                <a:gd name="T14" fmla="*/ 25 w 805"/>
                <a:gd name="T15" fmla="*/ 182 h 223"/>
                <a:gd name="T16" fmla="*/ 12 w 805"/>
                <a:gd name="T17" fmla="*/ 161 h 223"/>
                <a:gd name="T18" fmla="*/ 3 w 805"/>
                <a:gd name="T19" fmla="*/ 137 h 223"/>
                <a:gd name="T20" fmla="*/ 0 w 805"/>
                <a:gd name="T21" fmla="*/ 111 h 223"/>
                <a:gd name="T22" fmla="*/ 3 w 805"/>
                <a:gd name="T23" fmla="*/ 86 h 223"/>
                <a:gd name="T24" fmla="*/ 12 w 805"/>
                <a:gd name="T25" fmla="*/ 62 h 223"/>
                <a:gd name="T26" fmla="*/ 25 w 805"/>
                <a:gd name="T27" fmla="*/ 41 h 223"/>
                <a:gd name="T28" fmla="*/ 42 w 805"/>
                <a:gd name="T29" fmla="*/ 24 h 223"/>
                <a:gd name="T30" fmla="*/ 63 w 805"/>
                <a:gd name="T31" fmla="*/ 11 h 223"/>
                <a:gd name="T32" fmla="*/ 87 w 805"/>
                <a:gd name="T33" fmla="*/ 2 h 223"/>
                <a:gd name="T34" fmla="*/ 113 w 805"/>
                <a:gd name="T3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3">
                  <a:moveTo>
                    <a:pt x="113" y="0"/>
                  </a:moveTo>
                  <a:lnTo>
                    <a:pt x="805" y="0"/>
                  </a:lnTo>
                  <a:lnTo>
                    <a:pt x="805" y="223"/>
                  </a:lnTo>
                  <a:lnTo>
                    <a:pt x="113" y="223"/>
                  </a:lnTo>
                  <a:lnTo>
                    <a:pt x="87" y="220"/>
                  </a:lnTo>
                  <a:lnTo>
                    <a:pt x="63" y="211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1"/>
                  </a:lnTo>
                  <a:lnTo>
                    <a:pt x="42" y="24"/>
                  </a:lnTo>
                  <a:lnTo>
                    <a:pt x="63" y="11"/>
                  </a:lnTo>
                  <a:lnTo>
                    <a:pt x="87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593E65BB-2BEF-4E74-8606-8661B1042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398" cy="56"/>
            </a:xfrm>
            <a:custGeom>
              <a:avLst/>
              <a:gdLst>
                <a:gd name="T0" fmla="*/ 113 w 1594"/>
                <a:gd name="T1" fmla="*/ 0 h 224"/>
                <a:gd name="T2" fmla="*/ 1482 w 1594"/>
                <a:gd name="T3" fmla="*/ 0 h 224"/>
                <a:gd name="T4" fmla="*/ 1508 w 1594"/>
                <a:gd name="T5" fmla="*/ 3 h 224"/>
                <a:gd name="T6" fmla="*/ 1531 w 1594"/>
                <a:gd name="T7" fmla="*/ 12 h 224"/>
                <a:gd name="T8" fmla="*/ 1552 w 1594"/>
                <a:gd name="T9" fmla="*/ 25 h 224"/>
                <a:gd name="T10" fmla="*/ 1569 w 1594"/>
                <a:gd name="T11" fmla="*/ 43 h 224"/>
                <a:gd name="T12" fmla="*/ 1583 w 1594"/>
                <a:gd name="T13" fmla="*/ 63 h 224"/>
                <a:gd name="T14" fmla="*/ 1591 w 1594"/>
                <a:gd name="T15" fmla="*/ 87 h 224"/>
                <a:gd name="T16" fmla="*/ 1594 w 1594"/>
                <a:gd name="T17" fmla="*/ 112 h 224"/>
                <a:gd name="T18" fmla="*/ 1591 w 1594"/>
                <a:gd name="T19" fmla="*/ 137 h 224"/>
                <a:gd name="T20" fmla="*/ 1583 w 1594"/>
                <a:gd name="T21" fmla="*/ 161 h 224"/>
                <a:gd name="T22" fmla="*/ 1569 w 1594"/>
                <a:gd name="T23" fmla="*/ 182 h 224"/>
                <a:gd name="T24" fmla="*/ 1552 w 1594"/>
                <a:gd name="T25" fmla="*/ 199 h 224"/>
                <a:gd name="T26" fmla="*/ 1531 w 1594"/>
                <a:gd name="T27" fmla="*/ 213 h 224"/>
                <a:gd name="T28" fmla="*/ 1508 w 1594"/>
                <a:gd name="T29" fmla="*/ 221 h 224"/>
                <a:gd name="T30" fmla="*/ 1482 w 1594"/>
                <a:gd name="T31" fmla="*/ 224 h 224"/>
                <a:gd name="T32" fmla="*/ 113 w 1594"/>
                <a:gd name="T33" fmla="*/ 224 h 224"/>
                <a:gd name="T34" fmla="*/ 87 w 1594"/>
                <a:gd name="T35" fmla="*/ 221 h 224"/>
                <a:gd name="T36" fmla="*/ 63 w 1594"/>
                <a:gd name="T37" fmla="*/ 213 h 224"/>
                <a:gd name="T38" fmla="*/ 42 w 1594"/>
                <a:gd name="T39" fmla="*/ 199 h 224"/>
                <a:gd name="T40" fmla="*/ 25 w 1594"/>
                <a:gd name="T41" fmla="*/ 182 h 224"/>
                <a:gd name="T42" fmla="*/ 12 w 1594"/>
                <a:gd name="T43" fmla="*/ 161 h 224"/>
                <a:gd name="T44" fmla="*/ 3 w 1594"/>
                <a:gd name="T45" fmla="*/ 137 h 224"/>
                <a:gd name="T46" fmla="*/ 0 w 1594"/>
                <a:gd name="T47" fmla="*/ 112 h 224"/>
                <a:gd name="T48" fmla="*/ 3 w 1594"/>
                <a:gd name="T49" fmla="*/ 87 h 224"/>
                <a:gd name="T50" fmla="*/ 12 w 1594"/>
                <a:gd name="T51" fmla="*/ 63 h 224"/>
                <a:gd name="T52" fmla="*/ 25 w 1594"/>
                <a:gd name="T53" fmla="*/ 43 h 224"/>
                <a:gd name="T54" fmla="*/ 42 w 1594"/>
                <a:gd name="T55" fmla="*/ 25 h 224"/>
                <a:gd name="T56" fmla="*/ 63 w 1594"/>
                <a:gd name="T57" fmla="*/ 12 h 224"/>
                <a:gd name="T58" fmla="*/ 87 w 1594"/>
                <a:gd name="T59" fmla="*/ 3 h 224"/>
                <a:gd name="T60" fmla="*/ 113 w 1594"/>
                <a:gd name="T6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4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5"/>
                  </a:lnTo>
                  <a:lnTo>
                    <a:pt x="1569" y="43"/>
                  </a:lnTo>
                  <a:lnTo>
                    <a:pt x="1583" y="63"/>
                  </a:lnTo>
                  <a:lnTo>
                    <a:pt x="1591" y="87"/>
                  </a:lnTo>
                  <a:lnTo>
                    <a:pt x="1594" y="112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3"/>
                  </a:lnTo>
                  <a:lnTo>
                    <a:pt x="1508" y="221"/>
                  </a:lnTo>
                  <a:lnTo>
                    <a:pt x="1482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8698854E-460B-476E-BACA-C5F1FC240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201" cy="56"/>
            </a:xfrm>
            <a:custGeom>
              <a:avLst/>
              <a:gdLst>
                <a:gd name="T0" fmla="*/ 113 w 805"/>
                <a:gd name="T1" fmla="*/ 0 h 224"/>
                <a:gd name="T2" fmla="*/ 805 w 805"/>
                <a:gd name="T3" fmla="*/ 0 h 224"/>
                <a:gd name="T4" fmla="*/ 805 w 805"/>
                <a:gd name="T5" fmla="*/ 224 h 224"/>
                <a:gd name="T6" fmla="*/ 113 w 805"/>
                <a:gd name="T7" fmla="*/ 224 h 224"/>
                <a:gd name="T8" fmla="*/ 87 w 805"/>
                <a:gd name="T9" fmla="*/ 221 h 224"/>
                <a:gd name="T10" fmla="*/ 63 w 805"/>
                <a:gd name="T11" fmla="*/ 213 h 224"/>
                <a:gd name="T12" fmla="*/ 42 w 805"/>
                <a:gd name="T13" fmla="*/ 199 h 224"/>
                <a:gd name="T14" fmla="*/ 25 w 805"/>
                <a:gd name="T15" fmla="*/ 182 h 224"/>
                <a:gd name="T16" fmla="*/ 12 w 805"/>
                <a:gd name="T17" fmla="*/ 161 h 224"/>
                <a:gd name="T18" fmla="*/ 3 w 805"/>
                <a:gd name="T19" fmla="*/ 137 h 224"/>
                <a:gd name="T20" fmla="*/ 0 w 805"/>
                <a:gd name="T21" fmla="*/ 112 h 224"/>
                <a:gd name="T22" fmla="*/ 3 w 805"/>
                <a:gd name="T23" fmla="*/ 87 h 224"/>
                <a:gd name="T24" fmla="*/ 12 w 805"/>
                <a:gd name="T25" fmla="*/ 63 h 224"/>
                <a:gd name="T26" fmla="*/ 25 w 805"/>
                <a:gd name="T27" fmla="*/ 43 h 224"/>
                <a:gd name="T28" fmla="*/ 42 w 805"/>
                <a:gd name="T29" fmla="*/ 25 h 224"/>
                <a:gd name="T30" fmla="*/ 63 w 805"/>
                <a:gd name="T31" fmla="*/ 12 h 224"/>
                <a:gd name="T32" fmla="*/ 87 w 805"/>
                <a:gd name="T33" fmla="*/ 3 h 224"/>
                <a:gd name="T34" fmla="*/ 113 w 805"/>
                <a:gd name="T3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4">
                  <a:moveTo>
                    <a:pt x="113" y="0"/>
                  </a:moveTo>
                  <a:lnTo>
                    <a:pt x="805" y="0"/>
                  </a:lnTo>
                  <a:lnTo>
                    <a:pt x="805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4" name="Group 208">
            <a:extLst>
              <a:ext uri="{FF2B5EF4-FFF2-40B4-BE49-F238E27FC236}">
                <a16:creationId xmlns:a16="http://schemas.microsoft.com/office/drawing/2014/main" id="{9C1ADD97-81B5-45D1-BF42-0D1F1EA773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6360" y="3605109"/>
            <a:ext cx="379834" cy="507566"/>
            <a:chOff x="170" y="1475"/>
            <a:chExt cx="797" cy="1076"/>
          </a:xfrm>
        </p:grpSpPr>
        <p:sp>
          <p:nvSpPr>
            <p:cNvPr id="75" name="Freeform 210">
              <a:extLst>
                <a:ext uri="{FF2B5EF4-FFF2-40B4-BE49-F238E27FC236}">
                  <a16:creationId xmlns:a16="http://schemas.microsoft.com/office/drawing/2014/main" id="{7D69FAC9-8953-4534-A497-347036B45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" y="1475"/>
              <a:ext cx="797" cy="1076"/>
            </a:xfrm>
            <a:custGeom>
              <a:avLst/>
              <a:gdLst>
                <a:gd name="T0" fmla="*/ 264 w 3190"/>
                <a:gd name="T1" fmla="*/ 0 h 4307"/>
                <a:gd name="T2" fmla="*/ 2926 w 3190"/>
                <a:gd name="T3" fmla="*/ 0 h 4307"/>
                <a:gd name="T4" fmla="*/ 2970 w 3190"/>
                <a:gd name="T5" fmla="*/ 2 h 4307"/>
                <a:gd name="T6" fmla="*/ 3010 w 3190"/>
                <a:gd name="T7" fmla="*/ 13 h 4307"/>
                <a:gd name="T8" fmla="*/ 3048 w 3190"/>
                <a:gd name="T9" fmla="*/ 28 h 4307"/>
                <a:gd name="T10" fmla="*/ 3082 w 3190"/>
                <a:gd name="T11" fmla="*/ 51 h 4307"/>
                <a:gd name="T12" fmla="*/ 3113 w 3190"/>
                <a:gd name="T13" fmla="*/ 77 h 4307"/>
                <a:gd name="T14" fmla="*/ 3139 w 3190"/>
                <a:gd name="T15" fmla="*/ 107 h 4307"/>
                <a:gd name="T16" fmla="*/ 3162 w 3190"/>
                <a:gd name="T17" fmla="*/ 142 h 4307"/>
                <a:gd name="T18" fmla="*/ 3177 w 3190"/>
                <a:gd name="T19" fmla="*/ 180 h 4307"/>
                <a:gd name="T20" fmla="*/ 3187 w 3190"/>
                <a:gd name="T21" fmla="*/ 221 h 4307"/>
                <a:gd name="T22" fmla="*/ 3190 w 3190"/>
                <a:gd name="T23" fmla="*/ 263 h 4307"/>
                <a:gd name="T24" fmla="*/ 3190 w 3190"/>
                <a:gd name="T25" fmla="*/ 4042 h 4307"/>
                <a:gd name="T26" fmla="*/ 3187 w 3190"/>
                <a:gd name="T27" fmla="*/ 4085 h 4307"/>
                <a:gd name="T28" fmla="*/ 3177 w 3190"/>
                <a:gd name="T29" fmla="*/ 4126 h 4307"/>
                <a:gd name="T30" fmla="*/ 3162 w 3190"/>
                <a:gd name="T31" fmla="*/ 4164 h 4307"/>
                <a:gd name="T32" fmla="*/ 3139 w 3190"/>
                <a:gd name="T33" fmla="*/ 4198 h 4307"/>
                <a:gd name="T34" fmla="*/ 3113 w 3190"/>
                <a:gd name="T35" fmla="*/ 4229 h 4307"/>
                <a:gd name="T36" fmla="*/ 3082 w 3190"/>
                <a:gd name="T37" fmla="*/ 4255 h 4307"/>
                <a:gd name="T38" fmla="*/ 3048 w 3190"/>
                <a:gd name="T39" fmla="*/ 4276 h 4307"/>
                <a:gd name="T40" fmla="*/ 3010 w 3190"/>
                <a:gd name="T41" fmla="*/ 4292 h 4307"/>
                <a:gd name="T42" fmla="*/ 2970 w 3190"/>
                <a:gd name="T43" fmla="*/ 4303 h 4307"/>
                <a:gd name="T44" fmla="*/ 2926 w 3190"/>
                <a:gd name="T45" fmla="*/ 4307 h 4307"/>
                <a:gd name="T46" fmla="*/ 264 w 3190"/>
                <a:gd name="T47" fmla="*/ 4307 h 4307"/>
                <a:gd name="T48" fmla="*/ 221 w 3190"/>
                <a:gd name="T49" fmla="*/ 4303 h 4307"/>
                <a:gd name="T50" fmla="*/ 180 w 3190"/>
                <a:gd name="T51" fmla="*/ 4292 h 4307"/>
                <a:gd name="T52" fmla="*/ 142 w 3190"/>
                <a:gd name="T53" fmla="*/ 4276 h 4307"/>
                <a:gd name="T54" fmla="*/ 108 w 3190"/>
                <a:gd name="T55" fmla="*/ 4255 h 4307"/>
                <a:gd name="T56" fmla="*/ 77 w 3190"/>
                <a:gd name="T57" fmla="*/ 4229 h 4307"/>
                <a:gd name="T58" fmla="*/ 51 w 3190"/>
                <a:gd name="T59" fmla="*/ 4198 h 4307"/>
                <a:gd name="T60" fmla="*/ 30 w 3190"/>
                <a:gd name="T61" fmla="*/ 4164 h 4307"/>
                <a:gd name="T62" fmla="*/ 13 w 3190"/>
                <a:gd name="T63" fmla="*/ 4126 h 4307"/>
                <a:gd name="T64" fmla="*/ 4 w 3190"/>
                <a:gd name="T65" fmla="*/ 4085 h 4307"/>
                <a:gd name="T66" fmla="*/ 0 w 3190"/>
                <a:gd name="T67" fmla="*/ 4042 h 4307"/>
                <a:gd name="T68" fmla="*/ 0 w 3190"/>
                <a:gd name="T69" fmla="*/ 263 h 4307"/>
                <a:gd name="T70" fmla="*/ 4 w 3190"/>
                <a:gd name="T71" fmla="*/ 221 h 4307"/>
                <a:gd name="T72" fmla="*/ 13 w 3190"/>
                <a:gd name="T73" fmla="*/ 180 h 4307"/>
                <a:gd name="T74" fmla="*/ 30 w 3190"/>
                <a:gd name="T75" fmla="*/ 142 h 4307"/>
                <a:gd name="T76" fmla="*/ 51 w 3190"/>
                <a:gd name="T77" fmla="*/ 107 h 4307"/>
                <a:gd name="T78" fmla="*/ 77 w 3190"/>
                <a:gd name="T79" fmla="*/ 77 h 4307"/>
                <a:gd name="T80" fmla="*/ 108 w 3190"/>
                <a:gd name="T81" fmla="*/ 51 h 4307"/>
                <a:gd name="T82" fmla="*/ 142 w 3190"/>
                <a:gd name="T83" fmla="*/ 28 h 4307"/>
                <a:gd name="T84" fmla="*/ 180 w 3190"/>
                <a:gd name="T85" fmla="*/ 13 h 4307"/>
                <a:gd name="T86" fmla="*/ 221 w 3190"/>
                <a:gd name="T87" fmla="*/ 2 h 4307"/>
                <a:gd name="T88" fmla="*/ 264 w 3190"/>
                <a:gd name="T89" fmla="*/ 0 h 4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90" h="4307">
                  <a:moveTo>
                    <a:pt x="264" y="0"/>
                  </a:moveTo>
                  <a:lnTo>
                    <a:pt x="2926" y="0"/>
                  </a:lnTo>
                  <a:lnTo>
                    <a:pt x="2970" y="2"/>
                  </a:lnTo>
                  <a:lnTo>
                    <a:pt x="3010" y="13"/>
                  </a:lnTo>
                  <a:lnTo>
                    <a:pt x="3048" y="28"/>
                  </a:lnTo>
                  <a:lnTo>
                    <a:pt x="3082" y="51"/>
                  </a:lnTo>
                  <a:lnTo>
                    <a:pt x="3113" y="77"/>
                  </a:lnTo>
                  <a:lnTo>
                    <a:pt x="3139" y="107"/>
                  </a:lnTo>
                  <a:lnTo>
                    <a:pt x="3162" y="142"/>
                  </a:lnTo>
                  <a:lnTo>
                    <a:pt x="3177" y="180"/>
                  </a:lnTo>
                  <a:lnTo>
                    <a:pt x="3187" y="221"/>
                  </a:lnTo>
                  <a:lnTo>
                    <a:pt x="3190" y="263"/>
                  </a:lnTo>
                  <a:lnTo>
                    <a:pt x="3190" y="4042"/>
                  </a:lnTo>
                  <a:lnTo>
                    <a:pt x="3187" y="4085"/>
                  </a:lnTo>
                  <a:lnTo>
                    <a:pt x="3177" y="4126"/>
                  </a:lnTo>
                  <a:lnTo>
                    <a:pt x="3162" y="4164"/>
                  </a:lnTo>
                  <a:lnTo>
                    <a:pt x="3139" y="4198"/>
                  </a:lnTo>
                  <a:lnTo>
                    <a:pt x="3113" y="4229"/>
                  </a:lnTo>
                  <a:lnTo>
                    <a:pt x="3082" y="4255"/>
                  </a:lnTo>
                  <a:lnTo>
                    <a:pt x="3048" y="4276"/>
                  </a:lnTo>
                  <a:lnTo>
                    <a:pt x="3010" y="4292"/>
                  </a:lnTo>
                  <a:lnTo>
                    <a:pt x="2970" y="4303"/>
                  </a:lnTo>
                  <a:lnTo>
                    <a:pt x="2926" y="4307"/>
                  </a:lnTo>
                  <a:lnTo>
                    <a:pt x="264" y="4307"/>
                  </a:lnTo>
                  <a:lnTo>
                    <a:pt x="221" y="4303"/>
                  </a:lnTo>
                  <a:lnTo>
                    <a:pt x="180" y="4292"/>
                  </a:lnTo>
                  <a:lnTo>
                    <a:pt x="142" y="4276"/>
                  </a:lnTo>
                  <a:lnTo>
                    <a:pt x="108" y="4255"/>
                  </a:lnTo>
                  <a:lnTo>
                    <a:pt x="77" y="4229"/>
                  </a:lnTo>
                  <a:lnTo>
                    <a:pt x="51" y="4198"/>
                  </a:lnTo>
                  <a:lnTo>
                    <a:pt x="30" y="4164"/>
                  </a:lnTo>
                  <a:lnTo>
                    <a:pt x="13" y="4126"/>
                  </a:lnTo>
                  <a:lnTo>
                    <a:pt x="4" y="4085"/>
                  </a:lnTo>
                  <a:lnTo>
                    <a:pt x="0" y="4042"/>
                  </a:lnTo>
                  <a:lnTo>
                    <a:pt x="0" y="263"/>
                  </a:lnTo>
                  <a:lnTo>
                    <a:pt x="4" y="221"/>
                  </a:lnTo>
                  <a:lnTo>
                    <a:pt x="13" y="180"/>
                  </a:lnTo>
                  <a:lnTo>
                    <a:pt x="30" y="142"/>
                  </a:lnTo>
                  <a:lnTo>
                    <a:pt x="51" y="107"/>
                  </a:lnTo>
                  <a:lnTo>
                    <a:pt x="77" y="77"/>
                  </a:lnTo>
                  <a:lnTo>
                    <a:pt x="108" y="51"/>
                  </a:lnTo>
                  <a:lnTo>
                    <a:pt x="142" y="28"/>
                  </a:lnTo>
                  <a:lnTo>
                    <a:pt x="180" y="13"/>
                  </a:lnTo>
                  <a:lnTo>
                    <a:pt x="221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211">
              <a:extLst>
                <a:ext uri="{FF2B5EF4-FFF2-40B4-BE49-F238E27FC236}">
                  <a16:creationId xmlns:a16="http://schemas.microsoft.com/office/drawing/2014/main" id="{15CF5CA7-917B-4E17-8341-378F7B813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" y="1475"/>
              <a:ext cx="728" cy="1074"/>
            </a:xfrm>
            <a:custGeom>
              <a:avLst/>
              <a:gdLst>
                <a:gd name="T0" fmla="*/ 0 w 2913"/>
                <a:gd name="T1" fmla="*/ 0 h 4299"/>
                <a:gd name="T2" fmla="*/ 2649 w 2913"/>
                <a:gd name="T3" fmla="*/ 0 h 4299"/>
                <a:gd name="T4" fmla="*/ 2693 w 2913"/>
                <a:gd name="T5" fmla="*/ 2 h 4299"/>
                <a:gd name="T6" fmla="*/ 2733 w 2913"/>
                <a:gd name="T7" fmla="*/ 13 h 4299"/>
                <a:gd name="T8" fmla="*/ 2771 w 2913"/>
                <a:gd name="T9" fmla="*/ 28 h 4299"/>
                <a:gd name="T10" fmla="*/ 2805 w 2913"/>
                <a:gd name="T11" fmla="*/ 51 h 4299"/>
                <a:gd name="T12" fmla="*/ 2836 w 2913"/>
                <a:gd name="T13" fmla="*/ 77 h 4299"/>
                <a:gd name="T14" fmla="*/ 2862 w 2913"/>
                <a:gd name="T15" fmla="*/ 107 h 4299"/>
                <a:gd name="T16" fmla="*/ 2885 w 2913"/>
                <a:gd name="T17" fmla="*/ 142 h 4299"/>
                <a:gd name="T18" fmla="*/ 2900 w 2913"/>
                <a:gd name="T19" fmla="*/ 180 h 4299"/>
                <a:gd name="T20" fmla="*/ 2910 w 2913"/>
                <a:gd name="T21" fmla="*/ 221 h 4299"/>
                <a:gd name="T22" fmla="*/ 2913 w 2913"/>
                <a:gd name="T23" fmla="*/ 263 h 4299"/>
                <a:gd name="T24" fmla="*/ 2913 w 2913"/>
                <a:gd name="T25" fmla="*/ 4036 h 4299"/>
                <a:gd name="T26" fmla="*/ 2910 w 2913"/>
                <a:gd name="T27" fmla="*/ 4077 h 4299"/>
                <a:gd name="T28" fmla="*/ 2900 w 2913"/>
                <a:gd name="T29" fmla="*/ 4119 h 4299"/>
                <a:gd name="T30" fmla="*/ 2885 w 2913"/>
                <a:gd name="T31" fmla="*/ 4156 h 4299"/>
                <a:gd name="T32" fmla="*/ 2862 w 2913"/>
                <a:gd name="T33" fmla="*/ 4191 h 4299"/>
                <a:gd name="T34" fmla="*/ 2836 w 2913"/>
                <a:gd name="T35" fmla="*/ 4221 h 4299"/>
                <a:gd name="T36" fmla="*/ 2805 w 2913"/>
                <a:gd name="T37" fmla="*/ 4249 h 4299"/>
                <a:gd name="T38" fmla="*/ 2771 w 2913"/>
                <a:gd name="T39" fmla="*/ 4270 h 4299"/>
                <a:gd name="T40" fmla="*/ 2733 w 2913"/>
                <a:gd name="T41" fmla="*/ 4286 h 4299"/>
                <a:gd name="T42" fmla="*/ 2693 w 2913"/>
                <a:gd name="T43" fmla="*/ 4296 h 4299"/>
                <a:gd name="T44" fmla="*/ 2649 w 2913"/>
                <a:gd name="T45" fmla="*/ 4299 h 4299"/>
                <a:gd name="T46" fmla="*/ 0 w 2913"/>
                <a:gd name="T47" fmla="*/ 4299 h 4299"/>
                <a:gd name="T48" fmla="*/ 0 w 2913"/>
                <a:gd name="T49" fmla="*/ 0 h 4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13" h="4299">
                  <a:moveTo>
                    <a:pt x="0" y="0"/>
                  </a:moveTo>
                  <a:lnTo>
                    <a:pt x="2649" y="0"/>
                  </a:lnTo>
                  <a:lnTo>
                    <a:pt x="2693" y="2"/>
                  </a:lnTo>
                  <a:lnTo>
                    <a:pt x="2733" y="13"/>
                  </a:lnTo>
                  <a:lnTo>
                    <a:pt x="2771" y="28"/>
                  </a:lnTo>
                  <a:lnTo>
                    <a:pt x="2805" y="51"/>
                  </a:lnTo>
                  <a:lnTo>
                    <a:pt x="2836" y="77"/>
                  </a:lnTo>
                  <a:lnTo>
                    <a:pt x="2862" y="107"/>
                  </a:lnTo>
                  <a:lnTo>
                    <a:pt x="2885" y="142"/>
                  </a:lnTo>
                  <a:lnTo>
                    <a:pt x="2900" y="180"/>
                  </a:lnTo>
                  <a:lnTo>
                    <a:pt x="2910" y="221"/>
                  </a:lnTo>
                  <a:lnTo>
                    <a:pt x="2913" y="263"/>
                  </a:lnTo>
                  <a:lnTo>
                    <a:pt x="2913" y="4036"/>
                  </a:lnTo>
                  <a:lnTo>
                    <a:pt x="2910" y="4077"/>
                  </a:lnTo>
                  <a:lnTo>
                    <a:pt x="2900" y="4119"/>
                  </a:lnTo>
                  <a:lnTo>
                    <a:pt x="2885" y="4156"/>
                  </a:lnTo>
                  <a:lnTo>
                    <a:pt x="2862" y="4191"/>
                  </a:lnTo>
                  <a:lnTo>
                    <a:pt x="2836" y="4221"/>
                  </a:lnTo>
                  <a:lnTo>
                    <a:pt x="2805" y="4249"/>
                  </a:lnTo>
                  <a:lnTo>
                    <a:pt x="2771" y="4270"/>
                  </a:lnTo>
                  <a:lnTo>
                    <a:pt x="2733" y="4286"/>
                  </a:lnTo>
                  <a:lnTo>
                    <a:pt x="2693" y="4296"/>
                  </a:lnTo>
                  <a:lnTo>
                    <a:pt x="2649" y="4299"/>
                  </a:lnTo>
                  <a:lnTo>
                    <a:pt x="0" y="4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212">
              <a:extLst>
                <a:ext uri="{FF2B5EF4-FFF2-40B4-BE49-F238E27FC236}">
                  <a16:creationId xmlns:a16="http://schemas.microsoft.com/office/drawing/2014/main" id="{A9225B3B-2BF7-49E4-B5D8-BC2F398C7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" y="1527"/>
              <a:ext cx="659" cy="903"/>
            </a:xfrm>
            <a:custGeom>
              <a:avLst/>
              <a:gdLst>
                <a:gd name="T0" fmla="*/ 208 w 2636"/>
                <a:gd name="T1" fmla="*/ 0 h 3612"/>
                <a:gd name="T2" fmla="*/ 2429 w 2636"/>
                <a:gd name="T3" fmla="*/ 0 h 3612"/>
                <a:gd name="T4" fmla="*/ 2462 w 2636"/>
                <a:gd name="T5" fmla="*/ 4 h 3612"/>
                <a:gd name="T6" fmla="*/ 2495 w 2636"/>
                <a:gd name="T7" fmla="*/ 14 h 3612"/>
                <a:gd name="T8" fmla="*/ 2525 w 2636"/>
                <a:gd name="T9" fmla="*/ 30 h 3612"/>
                <a:gd name="T10" fmla="*/ 2553 w 2636"/>
                <a:gd name="T11" fmla="*/ 51 h 3612"/>
                <a:gd name="T12" fmla="*/ 2576 w 2636"/>
                <a:gd name="T13" fmla="*/ 77 h 3612"/>
                <a:gd name="T14" fmla="*/ 2597 w 2636"/>
                <a:gd name="T15" fmla="*/ 106 h 3612"/>
                <a:gd name="T16" fmla="*/ 2613 w 2636"/>
                <a:gd name="T17" fmla="*/ 139 h 3612"/>
                <a:gd name="T18" fmla="*/ 2626 w 2636"/>
                <a:gd name="T19" fmla="*/ 173 h 3612"/>
                <a:gd name="T20" fmla="*/ 2634 w 2636"/>
                <a:gd name="T21" fmla="*/ 207 h 3612"/>
                <a:gd name="T22" fmla="*/ 2636 w 2636"/>
                <a:gd name="T23" fmla="*/ 243 h 3612"/>
                <a:gd name="T24" fmla="*/ 2636 w 2636"/>
                <a:gd name="T25" fmla="*/ 3397 h 3612"/>
                <a:gd name="T26" fmla="*/ 2632 w 2636"/>
                <a:gd name="T27" fmla="*/ 3435 h 3612"/>
                <a:gd name="T28" fmla="*/ 2625 w 2636"/>
                <a:gd name="T29" fmla="*/ 3471 h 3612"/>
                <a:gd name="T30" fmla="*/ 2610 w 2636"/>
                <a:gd name="T31" fmla="*/ 3504 h 3612"/>
                <a:gd name="T32" fmla="*/ 2591 w 2636"/>
                <a:gd name="T33" fmla="*/ 3534 h 3612"/>
                <a:gd name="T34" fmla="*/ 2566 w 2636"/>
                <a:gd name="T35" fmla="*/ 3560 h 3612"/>
                <a:gd name="T36" fmla="*/ 2537 w 2636"/>
                <a:gd name="T37" fmla="*/ 3583 h 3612"/>
                <a:gd name="T38" fmla="*/ 2504 w 2636"/>
                <a:gd name="T39" fmla="*/ 3598 h 3612"/>
                <a:gd name="T40" fmla="*/ 2468 w 2636"/>
                <a:gd name="T41" fmla="*/ 3609 h 3612"/>
                <a:gd name="T42" fmla="*/ 2429 w 2636"/>
                <a:gd name="T43" fmla="*/ 3612 h 3612"/>
                <a:gd name="T44" fmla="*/ 208 w 2636"/>
                <a:gd name="T45" fmla="*/ 3612 h 3612"/>
                <a:gd name="T46" fmla="*/ 170 w 2636"/>
                <a:gd name="T47" fmla="*/ 3609 h 3612"/>
                <a:gd name="T48" fmla="*/ 134 w 2636"/>
                <a:gd name="T49" fmla="*/ 3598 h 3612"/>
                <a:gd name="T50" fmla="*/ 102 w 2636"/>
                <a:gd name="T51" fmla="*/ 3583 h 3612"/>
                <a:gd name="T52" fmla="*/ 73 w 2636"/>
                <a:gd name="T53" fmla="*/ 3560 h 3612"/>
                <a:gd name="T54" fmla="*/ 48 w 2636"/>
                <a:gd name="T55" fmla="*/ 3534 h 3612"/>
                <a:gd name="T56" fmla="*/ 29 w 2636"/>
                <a:gd name="T57" fmla="*/ 3504 h 3612"/>
                <a:gd name="T58" fmla="*/ 13 w 2636"/>
                <a:gd name="T59" fmla="*/ 3471 h 3612"/>
                <a:gd name="T60" fmla="*/ 4 w 2636"/>
                <a:gd name="T61" fmla="*/ 3435 h 3612"/>
                <a:gd name="T62" fmla="*/ 0 w 2636"/>
                <a:gd name="T63" fmla="*/ 3397 h 3612"/>
                <a:gd name="T64" fmla="*/ 0 w 2636"/>
                <a:gd name="T65" fmla="*/ 243 h 3612"/>
                <a:gd name="T66" fmla="*/ 2 w 2636"/>
                <a:gd name="T67" fmla="*/ 207 h 3612"/>
                <a:gd name="T68" fmla="*/ 10 w 2636"/>
                <a:gd name="T69" fmla="*/ 173 h 3612"/>
                <a:gd name="T70" fmla="*/ 22 w 2636"/>
                <a:gd name="T71" fmla="*/ 139 h 3612"/>
                <a:gd name="T72" fmla="*/ 38 w 2636"/>
                <a:gd name="T73" fmla="*/ 106 h 3612"/>
                <a:gd name="T74" fmla="*/ 57 w 2636"/>
                <a:gd name="T75" fmla="*/ 77 h 3612"/>
                <a:gd name="T76" fmla="*/ 81 w 2636"/>
                <a:gd name="T77" fmla="*/ 51 h 3612"/>
                <a:gd name="T78" fmla="*/ 108 w 2636"/>
                <a:gd name="T79" fmla="*/ 30 h 3612"/>
                <a:gd name="T80" fmla="*/ 138 w 2636"/>
                <a:gd name="T81" fmla="*/ 14 h 3612"/>
                <a:gd name="T82" fmla="*/ 172 w 2636"/>
                <a:gd name="T83" fmla="*/ 4 h 3612"/>
                <a:gd name="T84" fmla="*/ 208 w 2636"/>
                <a:gd name="T85" fmla="*/ 0 h 3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36" h="3612">
                  <a:moveTo>
                    <a:pt x="208" y="0"/>
                  </a:moveTo>
                  <a:lnTo>
                    <a:pt x="2429" y="0"/>
                  </a:lnTo>
                  <a:lnTo>
                    <a:pt x="2462" y="4"/>
                  </a:lnTo>
                  <a:lnTo>
                    <a:pt x="2495" y="14"/>
                  </a:lnTo>
                  <a:lnTo>
                    <a:pt x="2525" y="30"/>
                  </a:lnTo>
                  <a:lnTo>
                    <a:pt x="2553" y="51"/>
                  </a:lnTo>
                  <a:lnTo>
                    <a:pt x="2576" y="77"/>
                  </a:lnTo>
                  <a:lnTo>
                    <a:pt x="2597" y="106"/>
                  </a:lnTo>
                  <a:lnTo>
                    <a:pt x="2613" y="139"/>
                  </a:lnTo>
                  <a:lnTo>
                    <a:pt x="2626" y="173"/>
                  </a:lnTo>
                  <a:lnTo>
                    <a:pt x="2634" y="207"/>
                  </a:lnTo>
                  <a:lnTo>
                    <a:pt x="2636" y="243"/>
                  </a:lnTo>
                  <a:lnTo>
                    <a:pt x="2636" y="3397"/>
                  </a:lnTo>
                  <a:lnTo>
                    <a:pt x="2632" y="3435"/>
                  </a:lnTo>
                  <a:lnTo>
                    <a:pt x="2625" y="3471"/>
                  </a:lnTo>
                  <a:lnTo>
                    <a:pt x="2610" y="3504"/>
                  </a:lnTo>
                  <a:lnTo>
                    <a:pt x="2591" y="3534"/>
                  </a:lnTo>
                  <a:lnTo>
                    <a:pt x="2566" y="3560"/>
                  </a:lnTo>
                  <a:lnTo>
                    <a:pt x="2537" y="3583"/>
                  </a:lnTo>
                  <a:lnTo>
                    <a:pt x="2504" y="3598"/>
                  </a:lnTo>
                  <a:lnTo>
                    <a:pt x="2468" y="3609"/>
                  </a:lnTo>
                  <a:lnTo>
                    <a:pt x="2429" y="3612"/>
                  </a:lnTo>
                  <a:lnTo>
                    <a:pt x="208" y="3612"/>
                  </a:lnTo>
                  <a:lnTo>
                    <a:pt x="170" y="3609"/>
                  </a:lnTo>
                  <a:lnTo>
                    <a:pt x="134" y="3598"/>
                  </a:lnTo>
                  <a:lnTo>
                    <a:pt x="102" y="3583"/>
                  </a:lnTo>
                  <a:lnTo>
                    <a:pt x="73" y="3560"/>
                  </a:lnTo>
                  <a:lnTo>
                    <a:pt x="48" y="3534"/>
                  </a:lnTo>
                  <a:lnTo>
                    <a:pt x="29" y="3504"/>
                  </a:lnTo>
                  <a:lnTo>
                    <a:pt x="13" y="3471"/>
                  </a:lnTo>
                  <a:lnTo>
                    <a:pt x="4" y="3435"/>
                  </a:lnTo>
                  <a:lnTo>
                    <a:pt x="0" y="3397"/>
                  </a:lnTo>
                  <a:lnTo>
                    <a:pt x="0" y="243"/>
                  </a:lnTo>
                  <a:lnTo>
                    <a:pt x="2" y="207"/>
                  </a:lnTo>
                  <a:lnTo>
                    <a:pt x="10" y="173"/>
                  </a:lnTo>
                  <a:lnTo>
                    <a:pt x="22" y="139"/>
                  </a:lnTo>
                  <a:lnTo>
                    <a:pt x="38" y="106"/>
                  </a:lnTo>
                  <a:lnTo>
                    <a:pt x="57" y="77"/>
                  </a:lnTo>
                  <a:lnTo>
                    <a:pt x="81" y="51"/>
                  </a:lnTo>
                  <a:lnTo>
                    <a:pt x="108" y="30"/>
                  </a:lnTo>
                  <a:lnTo>
                    <a:pt x="138" y="14"/>
                  </a:lnTo>
                  <a:lnTo>
                    <a:pt x="172" y="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DEEEF9"/>
            </a:solidFill>
            <a:ln w="0">
              <a:solidFill>
                <a:srgbClr val="DEEEF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213">
              <a:extLst>
                <a:ext uri="{FF2B5EF4-FFF2-40B4-BE49-F238E27FC236}">
                  <a16:creationId xmlns:a16="http://schemas.microsoft.com/office/drawing/2014/main" id="{D0D8AAB4-DD88-403E-878E-F5D5FD62D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" y="1527"/>
              <a:ext cx="607" cy="901"/>
            </a:xfrm>
            <a:custGeom>
              <a:avLst/>
              <a:gdLst>
                <a:gd name="T0" fmla="*/ 0 w 2428"/>
                <a:gd name="T1" fmla="*/ 0 h 3605"/>
                <a:gd name="T2" fmla="*/ 2221 w 2428"/>
                <a:gd name="T3" fmla="*/ 0 h 3605"/>
                <a:gd name="T4" fmla="*/ 2254 w 2428"/>
                <a:gd name="T5" fmla="*/ 4 h 3605"/>
                <a:gd name="T6" fmla="*/ 2287 w 2428"/>
                <a:gd name="T7" fmla="*/ 14 h 3605"/>
                <a:gd name="T8" fmla="*/ 2317 w 2428"/>
                <a:gd name="T9" fmla="*/ 30 h 3605"/>
                <a:gd name="T10" fmla="*/ 2345 w 2428"/>
                <a:gd name="T11" fmla="*/ 51 h 3605"/>
                <a:gd name="T12" fmla="*/ 2368 w 2428"/>
                <a:gd name="T13" fmla="*/ 77 h 3605"/>
                <a:gd name="T14" fmla="*/ 2389 w 2428"/>
                <a:gd name="T15" fmla="*/ 106 h 3605"/>
                <a:gd name="T16" fmla="*/ 2405 w 2428"/>
                <a:gd name="T17" fmla="*/ 139 h 3605"/>
                <a:gd name="T18" fmla="*/ 2418 w 2428"/>
                <a:gd name="T19" fmla="*/ 173 h 3605"/>
                <a:gd name="T20" fmla="*/ 2426 w 2428"/>
                <a:gd name="T21" fmla="*/ 207 h 3605"/>
                <a:gd name="T22" fmla="*/ 2428 w 2428"/>
                <a:gd name="T23" fmla="*/ 243 h 3605"/>
                <a:gd name="T24" fmla="*/ 2428 w 2428"/>
                <a:gd name="T25" fmla="*/ 3389 h 3605"/>
                <a:gd name="T26" fmla="*/ 2424 w 2428"/>
                <a:gd name="T27" fmla="*/ 3428 h 3605"/>
                <a:gd name="T28" fmla="*/ 2417 w 2428"/>
                <a:gd name="T29" fmla="*/ 3465 h 3605"/>
                <a:gd name="T30" fmla="*/ 2402 w 2428"/>
                <a:gd name="T31" fmla="*/ 3498 h 3605"/>
                <a:gd name="T32" fmla="*/ 2383 w 2428"/>
                <a:gd name="T33" fmla="*/ 3528 h 3605"/>
                <a:gd name="T34" fmla="*/ 2358 w 2428"/>
                <a:gd name="T35" fmla="*/ 3554 h 3605"/>
                <a:gd name="T36" fmla="*/ 2329 w 2428"/>
                <a:gd name="T37" fmla="*/ 3575 h 3605"/>
                <a:gd name="T38" fmla="*/ 2296 w 2428"/>
                <a:gd name="T39" fmla="*/ 3592 h 3605"/>
                <a:gd name="T40" fmla="*/ 2260 w 2428"/>
                <a:gd name="T41" fmla="*/ 3601 h 3605"/>
                <a:gd name="T42" fmla="*/ 2221 w 2428"/>
                <a:gd name="T43" fmla="*/ 3605 h 3605"/>
                <a:gd name="T44" fmla="*/ 0 w 2428"/>
                <a:gd name="T45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28" h="3605">
                  <a:moveTo>
                    <a:pt x="0" y="0"/>
                  </a:moveTo>
                  <a:lnTo>
                    <a:pt x="2221" y="0"/>
                  </a:lnTo>
                  <a:lnTo>
                    <a:pt x="2254" y="4"/>
                  </a:lnTo>
                  <a:lnTo>
                    <a:pt x="2287" y="14"/>
                  </a:lnTo>
                  <a:lnTo>
                    <a:pt x="2317" y="30"/>
                  </a:lnTo>
                  <a:lnTo>
                    <a:pt x="2345" y="51"/>
                  </a:lnTo>
                  <a:lnTo>
                    <a:pt x="2368" y="77"/>
                  </a:lnTo>
                  <a:lnTo>
                    <a:pt x="2389" y="106"/>
                  </a:lnTo>
                  <a:lnTo>
                    <a:pt x="2405" y="139"/>
                  </a:lnTo>
                  <a:lnTo>
                    <a:pt x="2418" y="173"/>
                  </a:lnTo>
                  <a:lnTo>
                    <a:pt x="2426" y="207"/>
                  </a:lnTo>
                  <a:lnTo>
                    <a:pt x="2428" y="243"/>
                  </a:lnTo>
                  <a:lnTo>
                    <a:pt x="2428" y="3389"/>
                  </a:lnTo>
                  <a:lnTo>
                    <a:pt x="2424" y="3428"/>
                  </a:lnTo>
                  <a:lnTo>
                    <a:pt x="2417" y="3465"/>
                  </a:lnTo>
                  <a:lnTo>
                    <a:pt x="2402" y="3498"/>
                  </a:lnTo>
                  <a:lnTo>
                    <a:pt x="2383" y="3528"/>
                  </a:lnTo>
                  <a:lnTo>
                    <a:pt x="2358" y="3554"/>
                  </a:lnTo>
                  <a:lnTo>
                    <a:pt x="2329" y="3575"/>
                  </a:lnTo>
                  <a:lnTo>
                    <a:pt x="2296" y="3592"/>
                  </a:lnTo>
                  <a:lnTo>
                    <a:pt x="2260" y="3601"/>
                  </a:lnTo>
                  <a:lnTo>
                    <a:pt x="2221" y="3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DAE5"/>
            </a:solidFill>
            <a:ln w="0">
              <a:solidFill>
                <a:srgbClr val="C6DA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Rectangle 214">
              <a:extLst>
                <a:ext uri="{FF2B5EF4-FFF2-40B4-BE49-F238E27FC236}">
                  <a16:creationId xmlns:a16="http://schemas.microsoft.com/office/drawing/2014/main" id="{2B867E72-26DB-45F8-867E-A923FF73B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665"/>
              <a:ext cx="155" cy="209"/>
            </a:xfrm>
            <a:prstGeom prst="rect">
              <a:avLst/>
            </a:pr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Rectangle 215">
              <a:extLst>
                <a:ext uri="{FF2B5EF4-FFF2-40B4-BE49-F238E27FC236}">
                  <a16:creationId xmlns:a16="http://schemas.microsoft.com/office/drawing/2014/main" id="{F668B3F5-7CC0-4D29-BB0C-08A7D170E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683"/>
              <a:ext cx="329" cy="17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Rectangle 216">
              <a:extLst>
                <a:ext uri="{FF2B5EF4-FFF2-40B4-BE49-F238E27FC236}">
                  <a16:creationId xmlns:a16="http://schemas.microsoft.com/office/drawing/2014/main" id="{F534C347-7588-44C4-8DE7-0DB032226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735"/>
              <a:ext cx="329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Rectangle 217">
              <a:extLst>
                <a:ext uri="{FF2B5EF4-FFF2-40B4-BE49-F238E27FC236}">
                  <a16:creationId xmlns:a16="http://schemas.microsoft.com/office/drawing/2014/main" id="{F8BDEB90-D5DD-48EF-994A-5C16E9F4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787"/>
              <a:ext cx="329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Rectangle 218">
              <a:extLst>
                <a:ext uri="{FF2B5EF4-FFF2-40B4-BE49-F238E27FC236}">
                  <a16:creationId xmlns:a16="http://schemas.microsoft.com/office/drawing/2014/main" id="{6D59D5CA-2D15-48B2-BA4A-96E8C50BE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839"/>
              <a:ext cx="208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219">
              <a:extLst>
                <a:ext uri="{FF2B5EF4-FFF2-40B4-BE49-F238E27FC236}">
                  <a16:creationId xmlns:a16="http://schemas.microsoft.com/office/drawing/2014/main" id="{F062249A-4509-43F7-8CDA-D5B0288C6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" y="1593"/>
              <a:ext cx="24" cy="24"/>
            </a:xfrm>
            <a:custGeom>
              <a:avLst/>
              <a:gdLst>
                <a:gd name="T0" fmla="*/ 50 w 99"/>
                <a:gd name="T1" fmla="*/ 0 h 97"/>
                <a:gd name="T2" fmla="*/ 68 w 99"/>
                <a:gd name="T3" fmla="*/ 3 h 97"/>
                <a:gd name="T4" fmla="*/ 84 w 99"/>
                <a:gd name="T5" fmla="*/ 13 h 97"/>
                <a:gd name="T6" fmla="*/ 95 w 99"/>
                <a:gd name="T7" fmla="*/ 29 h 97"/>
                <a:gd name="T8" fmla="*/ 99 w 99"/>
                <a:gd name="T9" fmla="*/ 49 h 97"/>
                <a:gd name="T10" fmla="*/ 95 w 99"/>
                <a:gd name="T11" fmla="*/ 67 h 97"/>
                <a:gd name="T12" fmla="*/ 84 w 99"/>
                <a:gd name="T13" fmla="*/ 83 h 97"/>
                <a:gd name="T14" fmla="*/ 68 w 99"/>
                <a:gd name="T15" fmla="*/ 93 h 97"/>
                <a:gd name="T16" fmla="*/ 50 w 99"/>
                <a:gd name="T17" fmla="*/ 97 h 97"/>
                <a:gd name="T18" fmla="*/ 31 w 99"/>
                <a:gd name="T19" fmla="*/ 93 h 97"/>
                <a:gd name="T20" fmla="*/ 15 w 99"/>
                <a:gd name="T21" fmla="*/ 83 h 97"/>
                <a:gd name="T22" fmla="*/ 4 w 99"/>
                <a:gd name="T23" fmla="*/ 67 h 97"/>
                <a:gd name="T24" fmla="*/ 0 w 99"/>
                <a:gd name="T25" fmla="*/ 49 h 97"/>
                <a:gd name="T26" fmla="*/ 4 w 99"/>
                <a:gd name="T27" fmla="*/ 29 h 97"/>
                <a:gd name="T28" fmla="*/ 15 w 99"/>
                <a:gd name="T29" fmla="*/ 13 h 97"/>
                <a:gd name="T30" fmla="*/ 31 w 99"/>
                <a:gd name="T31" fmla="*/ 3 h 97"/>
                <a:gd name="T32" fmla="*/ 50 w 99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97">
                  <a:moveTo>
                    <a:pt x="50" y="0"/>
                  </a:moveTo>
                  <a:lnTo>
                    <a:pt x="68" y="3"/>
                  </a:lnTo>
                  <a:lnTo>
                    <a:pt x="84" y="13"/>
                  </a:lnTo>
                  <a:lnTo>
                    <a:pt x="95" y="29"/>
                  </a:lnTo>
                  <a:lnTo>
                    <a:pt x="99" y="49"/>
                  </a:lnTo>
                  <a:lnTo>
                    <a:pt x="95" y="67"/>
                  </a:lnTo>
                  <a:lnTo>
                    <a:pt x="84" y="83"/>
                  </a:lnTo>
                  <a:lnTo>
                    <a:pt x="68" y="93"/>
                  </a:lnTo>
                  <a:lnTo>
                    <a:pt x="50" y="97"/>
                  </a:lnTo>
                  <a:lnTo>
                    <a:pt x="31" y="93"/>
                  </a:lnTo>
                  <a:lnTo>
                    <a:pt x="15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5" y="13"/>
                  </a:lnTo>
                  <a:lnTo>
                    <a:pt x="31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220">
              <a:extLst>
                <a:ext uri="{FF2B5EF4-FFF2-40B4-BE49-F238E27FC236}">
                  <a16:creationId xmlns:a16="http://schemas.microsoft.com/office/drawing/2014/main" id="{271DE50D-11CC-413E-8A28-53B09DFB0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" y="1593"/>
              <a:ext cx="25" cy="24"/>
            </a:xfrm>
            <a:custGeom>
              <a:avLst/>
              <a:gdLst>
                <a:gd name="T0" fmla="*/ 50 w 98"/>
                <a:gd name="T1" fmla="*/ 0 h 97"/>
                <a:gd name="T2" fmla="*/ 68 w 98"/>
                <a:gd name="T3" fmla="*/ 3 h 97"/>
                <a:gd name="T4" fmla="*/ 84 w 98"/>
                <a:gd name="T5" fmla="*/ 13 h 97"/>
                <a:gd name="T6" fmla="*/ 94 w 98"/>
                <a:gd name="T7" fmla="*/ 29 h 97"/>
                <a:gd name="T8" fmla="*/ 98 w 98"/>
                <a:gd name="T9" fmla="*/ 49 h 97"/>
                <a:gd name="T10" fmla="*/ 94 w 98"/>
                <a:gd name="T11" fmla="*/ 67 h 97"/>
                <a:gd name="T12" fmla="*/ 84 w 98"/>
                <a:gd name="T13" fmla="*/ 83 h 97"/>
                <a:gd name="T14" fmla="*/ 68 w 98"/>
                <a:gd name="T15" fmla="*/ 93 h 97"/>
                <a:gd name="T16" fmla="*/ 50 w 98"/>
                <a:gd name="T17" fmla="*/ 97 h 97"/>
                <a:gd name="T18" fmla="*/ 30 w 98"/>
                <a:gd name="T19" fmla="*/ 93 h 97"/>
                <a:gd name="T20" fmla="*/ 14 w 98"/>
                <a:gd name="T21" fmla="*/ 83 h 97"/>
                <a:gd name="T22" fmla="*/ 4 w 98"/>
                <a:gd name="T23" fmla="*/ 67 h 97"/>
                <a:gd name="T24" fmla="*/ 0 w 98"/>
                <a:gd name="T25" fmla="*/ 49 h 97"/>
                <a:gd name="T26" fmla="*/ 4 w 98"/>
                <a:gd name="T27" fmla="*/ 29 h 97"/>
                <a:gd name="T28" fmla="*/ 14 w 98"/>
                <a:gd name="T29" fmla="*/ 13 h 97"/>
                <a:gd name="T30" fmla="*/ 30 w 98"/>
                <a:gd name="T31" fmla="*/ 3 h 97"/>
                <a:gd name="T32" fmla="*/ 50 w 98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97">
                  <a:moveTo>
                    <a:pt x="50" y="0"/>
                  </a:moveTo>
                  <a:lnTo>
                    <a:pt x="68" y="3"/>
                  </a:lnTo>
                  <a:lnTo>
                    <a:pt x="84" y="13"/>
                  </a:lnTo>
                  <a:lnTo>
                    <a:pt x="94" y="29"/>
                  </a:lnTo>
                  <a:lnTo>
                    <a:pt x="98" y="49"/>
                  </a:lnTo>
                  <a:lnTo>
                    <a:pt x="94" y="67"/>
                  </a:lnTo>
                  <a:lnTo>
                    <a:pt x="84" y="83"/>
                  </a:lnTo>
                  <a:lnTo>
                    <a:pt x="68" y="93"/>
                  </a:lnTo>
                  <a:lnTo>
                    <a:pt x="50" y="97"/>
                  </a:lnTo>
                  <a:lnTo>
                    <a:pt x="30" y="93"/>
                  </a:lnTo>
                  <a:lnTo>
                    <a:pt x="14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4" y="13"/>
                  </a:lnTo>
                  <a:lnTo>
                    <a:pt x="30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221">
              <a:extLst>
                <a:ext uri="{FF2B5EF4-FFF2-40B4-BE49-F238E27FC236}">
                  <a16:creationId xmlns:a16="http://schemas.microsoft.com/office/drawing/2014/main" id="{D303F3BE-3E78-454D-99A1-5FCCB7DB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593"/>
              <a:ext cx="24" cy="24"/>
            </a:xfrm>
            <a:custGeom>
              <a:avLst/>
              <a:gdLst>
                <a:gd name="T0" fmla="*/ 48 w 98"/>
                <a:gd name="T1" fmla="*/ 0 h 97"/>
                <a:gd name="T2" fmla="*/ 68 w 98"/>
                <a:gd name="T3" fmla="*/ 3 h 97"/>
                <a:gd name="T4" fmla="*/ 83 w 98"/>
                <a:gd name="T5" fmla="*/ 13 h 97"/>
                <a:gd name="T6" fmla="*/ 94 w 98"/>
                <a:gd name="T7" fmla="*/ 29 h 97"/>
                <a:gd name="T8" fmla="*/ 98 w 98"/>
                <a:gd name="T9" fmla="*/ 49 h 97"/>
                <a:gd name="T10" fmla="*/ 94 w 98"/>
                <a:gd name="T11" fmla="*/ 67 h 97"/>
                <a:gd name="T12" fmla="*/ 83 w 98"/>
                <a:gd name="T13" fmla="*/ 83 h 97"/>
                <a:gd name="T14" fmla="*/ 68 w 98"/>
                <a:gd name="T15" fmla="*/ 93 h 97"/>
                <a:gd name="T16" fmla="*/ 48 w 98"/>
                <a:gd name="T17" fmla="*/ 97 h 97"/>
                <a:gd name="T18" fmla="*/ 30 w 98"/>
                <a:gd name="T19" fmla="*/ 93 h 97"/>
                <a:gd name="T20" fmla="*/ 14 w 98"/>
                <a:gd name="T21" fmla="*/ 83 h 97"/>
                <a:gd name="T22" fmla="*/ 4 w 98"/>
                <a:gd name="T23" fmla="*/ 67 h 97"/>
                <a:gd name="T24" fmla="*/ 0 w 98"/>
                <a:gd name="T25" fmla="*/ 49 h 97"/>
                <a:gd name="T26" fmla="*/ 4 w 98"/>
                <a:gd name="T27" fmla="*/ 29 h 97"/>
                <a:gd name="T28" fmla="*/ 14 w 98"/>
                <a:gd name="T29" fmla="*/ 13 h 97"/>
                <a:gd name="T30" fmla="*/ 30 w 98"/>
                <a:gd name="T31" fmla="*/ 3 h 97"/>
                <a:gd name="T32" fmla="*/ 48 w 98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97">
                  <a:moveTo>
                    <a:pt x="48" y="0"/>
                  </a:moveTo>
                  <a:lnTo>
                    <a:pt x="68" y="3"/>
                  </a:lnTo>
                  <a:lnTo>
                    <a:pt x="83" y="13"/>
                  </a:lnTo>
                  <a:lnTo>
                    <a:pt x="94" y="29"/>
                  </a:lnTo>
                  <a:lnTo>
                    <a:pt x="98" y="49"/>
                  </a:lnTo>
                  <a:lnTo>
                    <a:pt x="94" y="67"/>
                  </a:lnTo>
                  <a:lnTo>
                    <a:pt x="83" y="83"/>
                  </a:lnTo>
                  <a:lnTo>
                    <a:pt x="68" y="93"/>
                  </a:lnTo>
                  <a:lnTo>
                    <a:pt x="48" y="97"/>
                  </a:lnTo>
                  <a:lnTo>
                    <a:pt x="30" y="93"/>
                  </a:lnTo>
                  <a:lnTo>
                    <a:pt x="14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4" y="13"/>
                  </a:lnTo>
                  <a:lnTo>
                    <a:pt x="30" y="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Rectangle 222">
              <a:extLst>
                <a:ext uri="{FF2B5EF4-FFF2-40B4-BE49-F238E27FC236}">
                  <a16:creationId xmlns:a16="http://schemas.microsoft.com/office/drawing/2014/main" id="{2CAC6D98-1CC4-4730-BD1D-C843E2D3B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943"/>
              <a:ext cx="519" cy="105"/>
            </a:xfrm>
            <a:prstGeom prst="rect">
              <a:avLst/>
            </a:prstGeom>
            <a:solidFill>
              <a:srgbClr val="23C181"/>
            </a:solidFill>
            <a:ln w="0">
              <a:solidFill>
                <a:srgbClr val="23C1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Rectangle 223">
              <a:extLst>
                <a:ext uri="{FF2B5EF4-FFF2-40B4-BE49-F238E27FC236}">
                  <a16:creationId xmlns:a16="http://schemas.microsoft.com/office/drawing/2014/main" id="{FB772BFC-7B29-4BD1-9347-8732C58BC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2100"/>
              <a:ext cx="69" cy="260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Rectangle 224">
              <a:extLst>
                <a:ext uri="{FF2B5EF4-FFF2-40B4-BE49-F238E27FC236}">
                  <a16:creationId xmlns:a16="http://schemas.microsoft.com/office/drawing/2014/main" id="{52049BAF-DB4B-405E-BE3F-946A1EF0B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2152"/>
              <a:ext cx="52" cy="208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Rectangle 225">
              <a:extLst>
                <a:ext uri="{FF2B5EF4-FFF2-40B4-BE49-F238E27FC236}">
                  <a16:creationId xmlns:a16="http://schemas.microsoft.com/office/drawing/2014/main" id="{5A62F6D8-F816-423E-9FCC-919248B68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2221"/>
              <a:ext cx="69" cy="139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Rectangle 226">
              <a:extLst>
                <a:ext uri="{FF2B5EF4-FFF2-40B4-BE49-F238E27FC236}">
                  <a16:creationId xmlns:a16="http://schemas.microsoft.com/office/drawing/2014/main" id="{9FEC2756-4B9B-4698-A918-60D9D9DB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" y="2186"/>
              <a:ext cx="52" cy="174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Rectangle 227">
              <a:extLst>
                <a:ext uri="{FF2B5EF4-FFF2-40B4-BE49-F238E27FC236}">
                  <a16:creationId xmlns:a16="http://schemas.microsoft.com/office/drawing/2014/main" id="{F4D41BBD-68F8-4DD3-ADA1-82DD3775A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" y="2256"/>
              <a:ext cx="69" cy="104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228">
              <a:extLst>
                <a:ext uri="{FF2B5EF4-FFF2-40B4-BE49-F238E27FC236}">
                  <a16:creationId xmlns:a16="http://schemas.microsoft.com/office/drawing/2014/main" id="{B2F984A8-7825-451C-AAD5-0EAFF0708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2461"/>
              <a:ext cx="55" cy="56"/>
            </a:xfrm>
            <a:custGeom>
              <a:avLst/>
              <a:gdLst>
                <a:gd name="T0" fmla="*/ 111 w 221"/>
                <a:gd name="T1" fmla="*/ 0 h 223"/>
                <a:gd name="T2" fmla="*/ 139 w 221"/>
                <a:gd name="T3" fmla="*/ 4 h 223"/>
                <a:gd name="T4" fmla="*/ 166 w 221"/>
                <a:gd name="T5" fmla="*/ 15 h 223"/>
                <a:gd name="T6" fmla="*/ 189 w 221"/>
                <a:gd name="T7" fmla="*/ 33 h 223"/>
                <a:gd name="T8" fmla="*/ 206 w 221"/>
                <a:gd name="T9" fmla="*/ 55 h 223"/>
                <a:gd name="T10" fmla="*/ 217 w 221"/>
                <a:gd name="T11" fmla="*/ 81 h 223"/>
                <a:gd name="T12" fmla="*/ 221 w 221"/>
                <a:gd name="T13" fmla="*/ 111 h 223"/>
                <a:gd name="T14" fmla="*/ 217 w 221"/>
                <a:gd name="T15" fmla="*/ 140 h 223"/>
                <a:gd name="T16" fmla="*/ 206 w 221"/>
                <a:gd name="T17" fmla="*/ 168 h 223"/>
                <a:gd name="T18" fmla="*/ 189 w 221"/>
                <a:gd name="T19" fmla="*/ 190 h 223"/>
                <a:gd name="T20" fmla="*/ 166 w 221"/>
                <a:gd name="T21" fmla="*/ 207 h 223"/>
                <a:gd name="T22" fmla="*/ 139 w 221"/>
                <a:gd name="T23" fmla="*/ 219 h 223"/>
                <a:gd name="T24" fmla="*/ 111 w 221"/>
                <a:gd name="T25" fmla="*/ 223 h 223"/>
                <a:gd name="T26" fmla="*/ 81 w 221"/>
                <a:gd name="T27" fmla="*/ 219 h 223"/>
                <a:gd name="T28" fmla="*/ 55 w 221"/>
                <a:gd name="T29" fmla="*/ 207 h 223"/>
                <a:gd name="T30" fmla="*/ 31 w 221"/>
                <a:gd name="T31" fmla="*/ 190 h 223"/>
                <a:gd name="T32" fmla="*/ 14 w 221"/>
                <a:gd name="T33" fmla="*/ 168 h 223"/>
                <a:gd name="T34" fmla="*/ 4 w 221"/>
                <a:gd name="T35" fmla="*/ 140 h 223"/>
                <a:gd name="T36" fmla="*/ 0 w 221"/>
                <a:gd name="T37" fmla="*/ 111 h 223"/>
                <a:gd name="T38" fmla="*/ 4 w 221"/>
                <a:gd name="T39" fmla="*/ 81 h 223"/>
                <a:gd name="T40" fmla="*/ 14 w 221"/>
                <a:gd name="T41" fmla="*/ 55 h 223"/>
                <a:gd name="T42" fmla="*/ 31 w 221"/>
                <a:gd name="T43" fmla="*/ 33 h 223"/>
                <a:gd name="T44" fmla="*/ 55 w 221"/>
                <a:gd name="T45" fmla="*/ 15 h 223"/>
                <a:gd name="T46" fmla="*/ 81 w 221"/>
                <a:gd name="T47" fmla="*/ 4 h 223"/>
                <a:gd name="T48" fmla="*/ 111 w 221"/>
                <a:gd name="T4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1" h="223">
                  <a:moveTo>
                    <a:pt x="111" y="0"/>
                  </a:moveTo>
                  <a:lnTo>
                    <a:pt x="139" y="4"/>
                  </a:lnTo>
                  <a:lnTo>
                    <a:pt x="166" y="15"/>
                  </a:lnTo>
                  <a:lnTo>
                    <a:pt x="189" y="33"/>
                  </a:lnTo>
                  <a:lnTo>
                    <a:pt x="206" y="55"/>
                  </a:lnTo>
                  <a:lnTo>
                    <a:pt x="217" y="81"/>
                  </a:lnTo>
                  <a:lnTo>
                    <a:pt x="221" y="111"/>
                  </a:lnTo>
                  <a:lnTo>
                    <a:pt x="217" y="140"/>
                  </a:lnTo>
                  <a:lnTo>
                    <a:pt x="206" y="168"/>
                  </a:lnTo>
                  <a:lnTo>
                    <a:pt x="189" y="190"/>
                  </a:lnTo>
                  <a:lnTo>
                    <a:pt x="166" y="207"/>
                  </a:lnTo>
                  <a:lnTo>
                    <a:pt x="139" y="219"/>
                  </a:lnTo>
                  <a:lnTo>
                    <a:pt x="111" y="223"/>
                  </a:lnTo>
                  <a:lnTo>
                    <a:pt x="81" y="219"/>
                  </a:lnTo>
                  <a:lnTo>
                    <a:pt x="55" y="207"/>
                  </a:lnTo>
                  <a:lnTo>
                    <a:pt x="31" y="190"/>
                  </a:lnTo>
                  <a:lnTo>
                    <a:pt x="14" y="168"/>
                  </a:lnTo>
                  <a:lnTo>
                    <a:pt x="4" y="140"/>
                  </a:lnTo>
                  <a:lnTo>
                    <a:pt x="0" y="111"/>
                  </a:lnTo>
                  <a:lnTo>
                    <a:pt x="4" y="81"/>
                  </a:lnTo>
                  <a:lnTo>
                    <a:pt x="14" y="55"/>
                  </a:lnTo>
                  <a:lnTo>
                    <a:pt x="31" y="33"/>
                  </a:lnTo>
                  <a:lnTo>
                    <a:pt x="55" y="15"/>
                  </a:lnTo>
                  <a:lnTo>
                    <a:pt x="81" y="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4" name="Group 39">
            <a:extLst>
              <a:ext uri="{FF2B5EF4-FFF2-40B4-BE49-F238E27FC236}">
                <a16:creationId xmlns:a16="http://schemas.microsoft.com/office/drawing/2014/main" id="{262D60E9-6387-4171-9D17-DD12E871C6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0195" y="4513986"/>
            <a:ext cx="363457" cy="630468"/>
            <a:chOff x="1761" y="136"/>
            <a:chExt cx="594" cy="1041"/>
          </a:xfrm>
        </p:grpSpPr>
        <p:sp>
          <p:nvSpPr>
            <p:cNvPr id="95" name="AutoShape 38">
              <a:extLst>
                <a:ext uri="{FF2B5EF4-FFF2-40B4-BE49-F238E27FC236}">
                  <a16:creationId xmlns:a16="http://schemas.microsoft.com/office/drawing/2014/main" id="{E73331AA-A3AC-424E-A337-913DDF054A5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63" y="136"/>
              <a:ext cx="592" cy="1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2368F060-653A-4F19-AD23-50545A5AC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" y="136"/>
              <a:ext cx="593" cy="1041"/>
            </a:xfrm>
            <a:custGeom>
              <a:avLst/>
              <a:gdLst>
                <a:gd name="T0" fmla="*/ 202 w 2364"/>
                <a:gd name="T1" fmla="*/ 0 h 4164"/>
                <a:gd name="T2" fmla="*/ 2163 w 2364"/>
                <a:gd name="T3" fmla="*/ 0 h 4164"/>
                <a:gd name="T4" fmla="*/ 2197 w 2364"/>
                <a:gd name="T5" fmla="*/ 1 h 4164"/>
                <a:gd name="T6" fmla="*/ 2229 w 2364"/>
                <a:gd name="T7" fmla="*/ 8 h 4164"/>
                <a:gd name="T8" fmla="*/ 2258 w 2364"/>
                <a:gd name="T9" fmla="*/ 16 h 4164"/>
                <a:gd name="T10" fmla="*/ 2284 w 2364"/>
                <a:gd name="T11" fmla="*/ 29 h 4164"/>
                <a:gd name="T12" fmla="*/ 2308 w 2364"/>
                <a:gd name="T13" fmla="*/ 45 h 4164"/>
                <a:gd name="T14" fmla="*/ 2327 w 2364"/>
                <a:gd name="T15" fmla="*/ 66 h 4164"/>
                <a:gd name="T16" fmla="*/ 2344 w 2364"/>
                <a:gd name="T17" fmla="*/ 90 h 4164"/>
                <a:gd name="T18" fmla="*/ 2355 w 2364"/>
                <a:gd name="T19" fmla="*/ 116 h 4164"/>
                <a:gd name="T20" fmla="*/ 2361 w 2364"/>
                <a:gd name="T21" fmla="*/ 146 h 4164"/>
                <a:gd name="T22" fmla="*/ 2364 w 2364"/>
                <a:gd name="T23" fmla="*/ 180 h 4164"/>
                <a:gd name="T24" fmla="*/ 2364 w 2364"/>
                <a:gd name="T25" fmla="*/ 3984 h 4164"/>
                <a:gd name="T26" fmla="*/ 2361 w 2364"/>
                <a:gd name="T27" fmla="*/ 4018 h 4164"/>
                <a:gd name="T28" fmla="*/ 2355 w 2364"/>
                <a:gd name="T29" fmla="*/ 4048 h 4164"/>
                <a:gd name="T30" fmla="*/ 2344 w 2364"/>
                <a:gd name="T31" fmla="*/ 4074 h 4164"/>
                <a:gd name="T32" fmla="*/ 2327 w 2364"/>
                <a:gd name="T33" fmla="*/ 4098 h 4164"/>
                <a:gd name="T34" fmla="*/ 2308 w 2364"/>
                <a:gd name="T35" fmla="*/ 4119 h 4164"/>
                <a:gd name="T36" fmla="*/ 2284 w 2364"/>
                <a:gd name="T37" fmla="*/ 4135 h 4164"/>
                <a:gd name="T38" fmla="*/ 2258 w 2364"/>
                <a:gd name="T39" fmla="*/ 4148 h 4164"/>
                <a:gd name="T40" fmla="*/ 2229 w 2364"/>
                <a:gd name="T41" fmla="*/ 4156 h 4164"/>
                <a:gd name="T42" fmla="*/ 2197 w 2364"/>
                <a:gd name="T43" fmla="*/ 4163 h 4164"/>
                <a:gd name="T44" fmla="*/ 2163 w 2364"/>
                <a:gd name="T45" fmla="*/ 4164 h 4164"/>
                <a:gd name="T46" fmla="*/ 202 w 2364"/>
                <a:gd name="T47" fmla="*/ 4164 h 4164"/>
                <a:gd name="T48" fmla="*/ 168 w 2364"/>
                <a:gd name="T49" fmla="*/ 4163 h 4164"/>
                <a:gd name="T50" fmla="*/ 135 w 2364"/>
                <a:gd name="T51" fmla="*/ 4156 h 4164"/>
                <a:gd name="T52" fmla="*/ 106 w 2364"/>
                <a:gd name="T53" fmla="*/ 4148 h 4164"/>
                <a:gd name="T54" fmla="*/ 79 w 2364"/>
                <a:gd name="T55" fmla="*/ 4135 h 4164"/>
                <a:gd name="T56" fmla="*/ 57 w 2364"/>
                <a:gd name="T57" fmla="*/ 4119 h 4164"/>
                <a:gd name="T58" fmla="*/ 36 w 2364"/>
                <a:gd name="T59" fmla="*/ 4098 h 4164"/>
                <a:gd name="T60" fmla="*/ 21 w 2364"/>
                <a:gd name="T61" fmla="*/ 4074 h 4164"/>
                <a:gd name="T62" fmla="*/ 10 w 2364"/>
                <a:gd name="T63" fmla="*/ 4048 h 4164"/>
                <a:gd name="T64" fmla="*/ 2 w 2364"/>
                <a:gd name="T65" fmla="*/ 4018 h 4164"/>
                <a:gd name="T66" fmla="*/ 0 w 2364"/>
                <a:gd name="T67" fmla="*/ 3984 h 4164"/>
                <a:gd name="T68" fmla="*/ 0 w 2364"/>
                <a:gd name="T69" fmla="*/ 180 h 4164"/>
                <a:gd name="T70" fmla="*/ 2 w 2364"/>
                <a:gd name="T71" fmla="*/ 146 h 4164"/>
                <a:gd name="T72" fmla="*/ 10 w 2364"/>
                <a:gd name="T73" fmla="*/ 116 h 4164"/>
                <a:gd name="T74" fmla="*/ 21 w 2364"/>
                <a:gd name="T75" fmla="*/ 90 h 4164"/>
                <a:gd name="T76" fmla="*/ 36 w 2364"/>
                <a:gd name="T77" fmla="*/ 66 h 4164"/>
                <a:gd name="T78" fmla="*/ 57 w 2364"/>
                <a:gd name="T79" fmla="*/ 45 h 4164"/>
                <a:gd name="T80" fmla="*/ 79 w 2364"/>
                <a:gd name="T81" fmla="*/ 29 h 4164"/>
                <a:gd name="T82" fmla="*/ 106 w 2364"/>
                <a:gd name="T83" fmla="*/ 16 h 4164"/>
                <a:gd name="T84" fmla="*/ 135 w 2364"/>
                <a:gd name="T85" fmla="*/ 8 h 4164"/>
                <a:gd name="T86" fmla="*/ 168 w 2364"/>
                <a:gd name="T87" fmla="*/ 1 h 4164"/>
                <a:gd name="T88" fmla="*/ 202 w 2364"/>
                <a:gd name="T89" fmla="*/ 0 h 4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64" h="4164">
                  <a:moveTo>
                    <a:pt x="202" y="0"/>
                  </a:moveTo>
                  <a:lnTo>
                    <a:pt x="2163" y="0"/>
                  </a:lnTo>
                  <a:lnTo>
                    <a:pt x="2197" y="1"/>
                  </a:lnTo>
                  <a:lnTo>
                    <a:pt x="2229" y="8"/>
                  </a:lnTo>
                  <a:lnTo>
                    <a:pt x="2258" y="16"/>
                  </a:lnTo>
                  <a:lnTo>
                    <a:pt x="2284" y="29"/>
                  </a:lnTo>
                  <a:lnTo>
                    <a:pt x="2308" y="45"/>
                  </a:lnTo>
                  <a:lnTo>
                    <a:pt x="2327" y="66"/>
                  </a:lnTo>
                  <a:lnTo>
                    <a:pt x="2344" y="90"/>
                  </a:lnTo>
                  <a:lnTo>
                    <a:pt x="2355" y="116"/>
                  </a:lnTo>
                  <a:lnTo>
                    <a:pt x="2361" y="146"/>
                  </a:lnTo>
                  <a:lnTo>
                    <a:pt x="2364" y="180"/>
                  </a:lnTo>
                  <a:lnTo>
                    <a:pt x="2364" y="3984"/>
                  </a:lnTo>
                  <a:lnTo>
                    <a:pt x="2361" y="4018"/>
                  </a:lnTo>
                  <a:lnTo>
                    <a:pt x="2355" y="4048"/>
                  </a:lnTo>
                  <a:lnTo>
                    <a:pt x="2344" y="4074"/>
                  </a:lnTo>
                  <a:lnTo>
                    <a:pt x="2327" y="4098"/>
                  </a:lnTo>
                  <a:lnTo>
                    <a:pt x="2308" y="4119"/>
                  </a:lnTo>
                  <a:lnTo>
                    <a:pt x="2284" y="4135"/>
                  </a:lnTo>
                  <a:lnTo>
                    <a:pt x="2258" y="4148"/>
                  </a:lnTo>
                  <a:lnTo>
                    <a:pt x="2229" y="4156"/>
                  </a:lnTo>
                  <a:lnTo>
                    <a:pt x="2197" y="4163"/>
                  </a:lnTo>
                  <a:lnTo>
                    <a:pt x="2163" y="4164"/>
                  </a:lnTo>
                  <a:lnTo>
                    <a:pt x="202" y="4164"/>
                  </a:lnTo>
                  <a:lnTo>
                    <a:pt x="168" y="4163"/>
                  </a:lnTo>
                  <a:lnTo>
                    <a:pt x="135" y="4156"/>
                  </a:lnTo>
                  <a:lnTo>
                    <a:pt x="106" y="4148"/>
                  </a:lnTo>
                  <a:lnTo>
                    <a:pt x="79" y="4135"/>
                  </a:lnTo>
                  <a:lnTo>
                    <a:pt x="57" y="4119"/>
                  </a:lnTo>
                  <a:lnTo>
                    <a:pt x="36" y="4098"/>
                  </a:lnTo>
                  <a:lnTo>
                    <a:pt x="21" y="4074"/>
                  </a:lnTo>
                  <a:lnTo>
                    <a:pt x="10" y="4048"/>
                  </a:lnTo>
                  <a:lnTo>
                    <a:pt x="2" y="4018"/>
                  </a:lnTo>
                  <a:lnTo>
                    <a:pt x="0" y="3984"/>
                  </a:lnTo>
                  <a:lnTo>
                    <a:pt x="0" y="180"/>
                  </a:lnTo>
                  <a:lnTo>
                    <a:pt x="2" y="146"/>
                  </a:lnTo>
                  <a:lnTo>
                    <a:pt x="10" y="116"/>
                  </a:lnTo>
                  <a:lnTo>
                    <a:pt x="21" y="90"/>
                  </a:lnTo>
                  <a:lnTo>
                    <a:pt x="36" y="66"/>
                  </a:lnTo>
                  <a:lnTo>
                    <a:pt x="57" y="45"/>
                  </a:lnTo>
                  <a:lnTo>
                    <a:pt x="79" y="29"/>
                  </a:lnTo>
                  <a:lnTo>
                    <a:pt x="106" y="16"/>
                  </a:lnTo>
                  <a:lnTo>
                    <a:pt x="135" y="8"/>
                  </a:lnTo>
                  <a:lnTo>
                    <a:pt x="168" y="1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E6F0F4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C3581587-2211-4BD2-903C-F3B8A8310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" y="136"/>
              <a:ext cx="539" cy="1039"/>
            </a:xfrm>
            <a:custGeom>
              <a:avLst/>
              <a:gdLst>
                <a:gd name="T0" fmla="*/ 0 w 2156"/>
                <a:gd name="T1" fmla="*/ 0 h 4156"/>
                <a:gd name="T2" fmla="*/ 1955 w 2156"/>
                <a:gd name="T3" fmla="*/ 0 h 4156"/>
                <a:gd name="T4" fmla="*/ 1989 w 2156"/>
                <a:gd name="T5" fmla="*/ 1 h 4156"/>
                <a:gd name="T6" fmla="*/ 2021 w 2156"/>
                <a:gd name="T7" fmla="*/ 8 h 4156"/>
                <a:gd name="T8" fmla="*/ 2050 w 2156"/>
                <a:gd name="T9" fmla="*/ 16 h 4156"/>
                <a:gd name="T10" fmla="*/ 2076 w 2156"/>
                <a:gd name="T11" fmla="*/ 29 h 4156"/>
                <a:gd name="T12" fmla="*/ 2100 w 2156"/>
                <a:gd name="T13" fmla="*/ 45 h 4156"/>
                <a:gd name="T14" fmla="*/ 2119 w 2156"/>
                <a:gd name="T15" fmla="*/ 66 h 4156"/>
                <a:gd name="T16" fmla="*/ 2136 w 2156"/>
                <a:gd name="T17" fmla="*/ 90 h 4156"/>
                <a:gd name="T18" fmla="*/ 2147 w 2156"/>
                <a:gd name="T19" fmla="*/ 116 h 4156"/>
                <a:gd name="T20" fmla="*/ 2153 w 2156"/>
                <a:gd name="T21" fmla="*/ 146 h 4156"/>
                <a:gd name="T22" fmla="*/ 2156 w 2156"/>
                <a:gd name="T23" fmla="*/ 180 h 4156"/>
                <a:gd name="T24" fmla="*/ 2156 w 2156"/>
                <a:gd name="T25" fmla="*/ 3976 h 4156"/>
                <a:gd name="T26" fmla="*/ 2153 w 2156"/>
                <a:gd name="T27" fmla="*/ 4010 h 4156"/>
                <a:gd name="T28" fmla="*/ 2147 w 2156"/>
                <a:gd name="T29" fmla="*/ 4040 h 4156"/>
                <a:gd name="T30" fmla="*/ 2136 w 2156"/>
                <a:gd name="T31" fmla="*/ 4068 h 4156"/>
                <a:gd name="T32" fmla="*/ 2119 w 2156"/>
                <a:gd name="T33" fmla="*/ 4091 h 4156"/>
                <a:gd name="T34" fmla="*/ 2100 w 2156"/>
                <a:gd name="T35" fmla="*/ 4111 h 4156"/>
                <a:gd name="T36" fmla="*/ 2076 w 2156"/>
                <a:gd name="T37" fmla="*/ 4127 h 4156"/>
                <a:gd name="T38" fmla="*/ 2050 w 2156"/>
                <a:gd name="T39" fmla="*/ 4140 h 4156"/>
                <a:gd name="T40" fmla="*/ 2021 w 2156"/>
                <a:gd name="T41" fmla="*/ 4150 h 4156"/>
                <a:gd name="T42" fmla="*/ 1989 w 2156"/>
                <a:gd name="T43" fmla="*/ 4155 h 4156"/>
                <a:gd name="T44" fmla="*/ 1955 w 2156"/>
                <a:gd name="T45" fmla="*/ 4156 h 4156"/>
                <a:gd name="T46" fmla="*/ 0 w 2156"/>
                <a:gd name="T47" fmla="*/ 4156 h 4156"/>
                <a:gd name="T48" fmla="*/ 0 w 2156"/>
                <a:gd name="T49" fmla="*/ 0 h 4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6" h="4156">
                  <a:moveTo>
                    <a:pt x="0" y="0"/>
                  </a:moveTo>
                  <a:lnTo>
                    <a:pt x="1955" y="0"/>
                  </a:lnTo>
                  <a:lnTo>
                    <a:pt x="1989" y="1"/>
                  </a:lnTo>
                  <a:lnTo>
                    <a:pt x="2021" y="8"/>
                  </a:lnTo>
                  <a:lnTo>
                    <a:pt x="2050" y="16"/>
                  </a:lnTo>
                  <a:lnTo>
                    <a:pt x="2076" y="29"/>
                  </a:lnTo>
                  <a:lnTo>
                    <a:pt x="2100" y="45"/>
                  </a:lnTo>
                  <a:lnTo>
                    <a:pt x="2119" y="66"/>
                  </a:lnTo>
                  <a:lnTo>
                    <a:pt x="2136" y="90"/>
                  </a:lnTo>
                  <a:lnTo>
                    <a:pt x="2147" y="116"/>
                  </a:lnTo>
                  <a:lnTo>
                    <a:pt x="2153" y="146"/>
                  </a:lnTo>
                  <a:lnTo>
                    <a:pt x="2156" y="180"/>
                  </a:lnTo>
                  <a:lnTo>
                    <a:pt x="2156" y="3976"/>
                  </a:lnTo>
                  <a:lnTo>
                    <a:pt x="2153" y="4010"/>
                  </a:lnTo>
                  <a:lnTo>
                    <a:pt x="2147" y="4040"/>
                  </a:lnTo>
                  <a:lnTo>
                    <a:pt x="2136" y="4068"/>
                  </a:lnTo>
                  <a:lnTo>
                    <a:pt x="2119" y="4091"/>
                  </a:lnTo>
                  <a:lnTo>
                    <a:pt x="2100" y="4111"/>
                  </a:lnTo>
                  <a:lnTo>
                    <a:pt x="2076" y="4127"/>
                  </a:lnTo>
                  <a:lnTo>
                    <a:pt x="2050" y="4140"/>
                  </a:lnTo>
                  <a:lnTo>
                    <a:pt x="2021" y="4150"/>
                  </a:lnTo>
                  <a:lnTo>
                    <a:pt x="1989" y="4155"/>
                  </a:lnTo>
                  <a:lnTo>
                    <a:pt x="1955" y="4156"/>
                  </a:lnTo>
                  <a:lnTo>
                    <a:pt x="0" y="4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F0F4"/>
            </a:solidFill>
            <a:ln w="0">
              <a:solidFill>
                <a:srgbClr val="E6F0F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Rectangle 43">
              <a:extLst>
                <a:ext uri="{FF2B5EF4-FFF2-40B4-BE49-F238E27FC236}">
                  <a16:creationId xmlns:a16="http://schemas.microsoft.com/office/drawing/2014/main" id="{22458997-1CBA-4824-8788-530665FEB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" y="223"/>
              <a:ext cx="591" cy="815"/>
            </a:xfrm>
            <a:prstGeom prst="rect">
              <a:avLst/>
            </a:pr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44">
              <a:extLst>
                <a:ext uri="{FF2B5EF4-FFF2-40B4-BE49-F238E27FC236}">
                  <a16:creationId xmlns:a16="http://schemas.microsoft.com/office/drawing/2014/main" id="{2A9B1C82-1735-4469-962F-282CE0C46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" y="223"/>
              <a:ext cx="591" cy="815"/>
            </a:xfrm>
            <a:custGeom>
              <a:avLst/>
              <a:gdLst>
                <a:gd name="T0" fmla="*/ 0 w 2364"/>
                <a:gd name="T1" fmla="*/ 0 h 3262"/>
                <a:gd name="T2" fmla="*/ 2364 w 2364"/>
                <a:gd name="T3" fmla="*/ 0 h 3262"/>
                <a:gd name="T4" fmla="*/ 2364 w 2364"/>
                <a:gd name="T5" fmla="*/ 3262 h 3262"/>
                <a:gd name="T6" fmla="*/ 0 w 2364"/>
                <a:gd name="T7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4" h="3262">
                  <a:moveTo>
                    <a:pt x="0" y="0"/>
                  </a:moveTo>
                  <a:lnTo>
                    <a:pt x="2364" y="0"/>
                  </a:lnTo>
                  <a:lnTo>
                    <a:pt x="2364" y="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BCC4"/>
            </a:solidFill>
            <a:ln w="0">
              <a:solidFill>
                <a:srgbClr val="95BCC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Rectangle 45">
              <a:extLst>
                <a:ext uri="{FF2B5EF4-FFF2-40B4-BE49-F238E27FC236}">
                  <a16:creationId xmlns:a16="http://schemas.microsoft.com/office/drawing/2014/main" id="{C43692B4-606A-4C33-A501-A52878888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223"/>
              <a:ext cx="522" cy="815"/>
            </a:xfrm>
            <a:prstGeom prst="rect">
              <a:avLst/>
            </a:prstGeom>
            <a:solidFill>
              <a:srgbClr val="114A70"/>
            </a:solidFill>
            <a:ln w="0">
              <a:solidFill>
                <a:srgbClr val="114A7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A6D5843A-CF16-412F-9592-343C9890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" y="223"/>
              <a:ext cx="522" cy="815"/>
            </a:xfrm>
            <a:custGeom>
              <a:avLst/>
              <a:gdLst>
                <a:gd name="T0" fmla="*/ 0 w 2086"/>
                <a:gd name="T1" fmla="*/ 0 h 3262"/>
                <a:gd name="T2" fmla="*/ 2086 w 2086"/>
                <a:gd name="T3" fmla="*/ 0 h 3262"/>
                <a:gd name="T4" fmla="*/ 2086 w 2086"/>
                <a:gd name="T5" fmla="*/ 3262 h 3262"/>
                <a:gd name="T6" fmla="*/ 0 w 2086"/>
                <a:gd name="T7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6" h="3262">
                  <a:moveTo>
                    <a:pt x="0" y="0"/>
                  </a:moveTo>
                  <a:lnTo>
                    <a:pt x="2086" y="0"/>
                  </a:lnTo>
                  <a:lnTo>
                    <a:pt x="2086" y="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Freeform 47">
              <a:extLst>
                <a:ext uri="{FF2B5EF4-FFF2-40B4-BE49-F238E27FC236}">
                  <a16:creationId xmlns:a16="http://schemas.microsoft.com/office/drawing/2014/main" id="{6C632985-7565-4E44-BCC7-EEAA214E2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375"/>
              <a:ext cx="290" cy="403"/>
            </a:xfrm>
            <a:custGeom>
              <a:avLst/>
              <a:gdLst>
                <a:gd name="T0" fmla="*/ 258 w 1162"/>
                <a:gd name="T1" fmla="*/ 0 h 1609"/>
                <a:gd name="T2" fmla="*/ 453 w 1162"/>
                <a:gd name="T3" fmla="*/ 333 h 1609"/>
                <a:gd name="T4" fmla="*/ 423 w 1162"/>
                <a:gd name="T5" fmla="*/ 388 h 1609"/>
                <a:gd name="T6" fmla="*/ 398 w 1162"/>
                <a:gd name="T7" fmla="*/ 446 h 1609"/>
                <a:gd name="T8" fmla="*/ 380 w 1162"/>
                <a:gd name="T9" fmla="*/ 507 h 1609"/>
                <a:gd name="T10" fmla="*/ 368 w 1162"/>
                <a:gd name="T11" fmla="*/ 570 h 1609"/>
                <a:gd name="T12" fmla="*/ 363 w 1162"/>
                <a:gd name="T13" fmla="*/ 633 h 1609"/>
                <a:gd name="T14" fmla="*/ 364 w 1162"/>
                <a:gd name="T15" fmla="*/ 696 h 1609"/>
                <a:gd name="T16" fmla="*/ 372 w 1162"/>
                <a:gd name="T17" fmla="*/ 761 h 1609"/>
                <a:gd name="T18" fmla="*/ 387 w 1162"/>
                <a:gd name="T19" fmla="*/ 822 h 1609"/>
                <a:gd name="T20" fmla="*/ 410 w 1162"/>
                <a:gd name="T21" fmla="*/ 884 h 1609"/>
                <a:gd name="T22" fmla="*/ 439 w 1162"/>
                <a:gd name="T23" fmla="*/ 944 h 1609"/>
                <a:gd name="T24" fmla="*/ 472 w 1162"/>
                <a:gd name="T25" fmla="*/ 997 h 1609"/>
                <a:gd name="T26" fmla="*/ 508 w 1162"/>
                <a:gd name="T27" fmla="*/ 1043 h 1609"/>
                <a:gd name="T28" fmla="*/ 550 w 1162"/>
                <a:gd name="T29" fmla="*/ 1086 h 1609"/>
                <a:gd name="T30" fmla="*/ 594 w 1162"/>
                <a:gd name="T31" fmla="*/ 1124 h 1609"/>
                <a:gd name="T32" fmla="*/ 643 w 1162"/>
                <a:gd name="T33" fmla="*/ 1157 h 1609"/>
                <a:gd name="T34" fmla="*/ 693 w 1162"/>
                <a:gd name="T35" fmla="*/ 1185 h 1609"/>
                <a:gd name="T36" fmla="*/ 745 w 1162"/>
                <a:gd name="T37" fmla="*/ 1209 h 1609"/>
                <a:gd name="T38" fmla="*/ 799 w 1162"/>
                <a:gd name="T39" fmla="*/ 1226 h 1609"/>
                <a:gd name="T40" fmla="*/ 855 w 1162"/>
                <a:gd name="T41" fmla="*/ 1239 h 1609"/>
                <a:gd name="T42" fmla="*/ 911 w 1162"/>
                <a:gd name="T43" fmla="*/ 1246 h 1609"/>
                <a:gd name="T44" fmla="*/ 967 w 1162"/>
                <a:gd name="T45" fmla="*/ 1249 h 1609"/>
                <a:gd name="T46" fmla="*/ 1162 w 1162"/>
                <a:gd name="T47" fmla="*/ 1588 h 1609"/>
                <a:gd name="T48" fmla="*/ 1088 w 1162"/>
                <a:gd name="T49" fmla="*/ 1601 h 1609"/>
                <a:gd name="T50" fmla="*/ 1013 w 1162"/>
                <a:gd name="T51" fmla="*/ 1609 h 1609"/>
                <a:gd name="T52" fmla="*/ 938 w 1162"/>
                <a:gd name="T53" fmla="*/ 1609 h 1609"/>
                <a:gd name="T54" fmla="*/ 864 w 1162"/>
                <a:gd name="T55" fmla="*/ 1605 h 1609"/>
                <a:gd name="T56" fmla="*/ 790 w 1162"/>
                <a:gd name="T57" fmla="*/ 1593 h 1609"/>
                <a:gd name="T58" fmla="*/ 717 w 1162"/>
                <a:gd name="T59" fmla="*/ 1577 h 1609"/>
                <a:gd name="T60" fmla="*/ 646 w 1162"/>
                <a:gd name="T61" fmla="*/ 1556 h 1609"/>
                <a:gd name="T62" fmla="*/ 577 w 1162"/>
                <a:gd name="T63" fmla="*/ 1528 h 1609"/>
                <a:gd name="T64" fmla="*/ 510 w 1162"/>
                <a:gd name="T65" fmla="*/ 1496 h 1609"/>
                <a:gd name="T66" fmla="*/ 444 w 1162"/>
                <a:gd name="T67" fmla="*/ 1458 h 1609"/>
                <a:gd name="T68" fmla="*/ 382 w 1162"/>
                <a:gd name="T69" fmla="*/ 1414 h 1609"/>
                <a:gd name="T70" fmla="*/ 324 w 1162"/>
                <a:gd name="T71" fmla="*/ 1366 h 1609"/>
                <a:gd name="T72" fmla="*/ 268 w 1162"/>
                <a:gd name="T73" fmla="*/ 1313 h 1609"/>
                <a:gd name="T74" fmla="*/ 216 w 1162"/>
                <a:gd name="T75" fmla="*/ 1255 h 1609"/>
                <a:gd name="T76" fmla="*/ 170 w 1162"/>
                <a:gd name="T77" fmla="*/ 1192 h 1609"/>
                <a:gd name="T78" fmla="*/ 127 w 1162"/>
                <a:gd name="T79" fmla="*/ 1124 h 1609"/>
                <a:gd name="T80" fmla="*/ 87 w 1162"/>
                <a:gd name="T81" fmla="*/ 1050 h 1609"/>
                <a:gd name="T82" fmla="*/ 55 w 1162"/>
                <a:gd name="T83" fmla="*/ 973 h 1609"/>
                <a:gd name="T84" fmla="*/ 31 w 1162"/>
                <a:gd name="T85" fmla="*/ 894 h 1609"/>
                <a:gd name="T86" fmla="*/ 13 w 1162"/>
                <a:gd name="T87" fmla="*/ 815 h 1609"/>
                <a:gd name="T88" fmla="*/ 3 w 1162"/>
                <a:gd name="T89" fmla="*/ 735 h 1609"/>
                <a:gd name="T90" fmla="*/ 0 w 1162"/>
                <a:gd name="T91" fmla="*/ 656 h 1609"/>
                <a:gd name="T92" fmla="*/ 3 w 1162"/>
                <a:gd name="T93" fmla="*/ 575 h 1609"/>
                <a:gd name="T94" fmla="*/ 13 w 1162"/>
                <a:gd name="T95" fmla="*/ 497 h 1609"/>
                <a:gd name="T96" fmla="*/ 29 w 1162"/>
                <a:gd name="T97" fmla="*/ 419 h 1609"/>
                <a:gd name="T98" fmla="*/ 53 w 1162"/>
                <a:gd name="T99" fmla="*/ 342 h 1609"/>
                <a:gd name="T100" fmla="*/ 82 w 1162"/>
                <a:gd name="T101" fmla="*/ 267 h 1609"/>
                <a:gd name="T102" fmla="*/ 118 w 1162"/>
                <a:gd name="T103" fmla="*/ 195 h 1609"/>
                <a:gd name="T104" fmla="*/ 158 w 1162"/>
                <a:gd name="T105" fmla="*/ 127 h 1609"/>
                <a:gd name="T106" fmla="*/ 206 w 1162"/>
                <a:gd name="T107" fmla="*/ 62 h 1609"/>
                <a:gd name="T108" fmla="*/ 258 w 1162"/>
                <a:gd name="T109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62" h="1609">
                  <a:moveTo>
                    <a:pt x="258" y="0"/>
                  </a:moveTo>
                  <a:lnTo>
                    <a:pt x="453" y="333"/>
                  </a:lnTo>
                  <a:lnTo>
                    <a:pt x="423" y="388"/>
                  </a:lnTo>
                  <a:lnTo>
                    <a:pt x="398" y="446"/>
                  </a:lnTo>
                  <a:lnTo>
                    <a:pt x="380" y="507"/>
                  </a:lnTo>
                  <a:lnTo>
                    <a:pt x="368" y="570"/>
                  </a:lnTo>
                  <a:lnTo>
                    <a:pt x="363" y="633"/>
                  </a:lnTo>
                  <a:lnTo>
                    <a:pt x="364" y="696"/>
                  </a:lnTo>
                  <a:lnTo>
                    <a:pt x="372" y="761"/>
                  </a:lnTo>
                  <a:lnTo>
                    <a:pt x="387" y="822"/>
                  </a:lnTo>
                  <a:lnTo>
                    <a:pt x="410" y="884"/>
                  </a:lnTo>
                  <a:lnTo>
                    <a:pt x="439" y="944"/>
                  </a:lnTo>
                  <a:lnTo>
                    <a:pt x="472" y="997"/>
                  </a:lnTo>
                  <a:lnTo>
                    <a:pt x="508" y="1043"/>
                  </a:lnTo>
                  <a:lnTo>
                    <a:pt x="550" y="1086"/>
                  </a:lnTo>
                  <a:lnTo>
                    <a:pt x="594" y="1124"/>
                  </a:lnTo>
                  <a:lnTo>
                    <a:pt x="643" y="1157"/>
                  </a:lnTo>
                  <a:lnTo>
                    <a:pt x="693" y="1185"/>
                  </a:lnTo>
                  <a:lnTo>
                    <a:pt x="745" y="1209"/>
                  </a:lnTo>
                  <a:lnTo>
                    <a:pt x="799" y="1226"/>
                  </a:lnTo>
                  <a:lnTo>
                    <a:pt x="855" y="1239"/>
                  </a:lnTo>
                  <a:lnTo>
                    <a:pt x="911" y="1246"/>
                  </a:lnTo>
                  <a:lnTo>
                    <a:pt x="967" y="1249"/>
                  </a:lnTo>
                  <a:lnTo>
                    <a:pt x="1162" y="1588"/>
                  </a:lnTo>
                  <a:lnTo>
                    <a:pt x="1088" y="1601"/>
                  </a:lnTo>
                  <a:lnTo>
                    <a:pt x="1013" y="1609"/>
                  </a:lnTo>
                  <a:lnTo>
                    <a:pt x="938" y="1609"/>
                  </a:lnTo>
                  <a:lnTo>
                    <a:pt x="864" y="1605"/>
                  </a:lnTo>
                  <a:lnTo>
                    <a:pt x="790" y="1593"/>
                  </a:lnTo>
                  <a:lnTo>
                    <a:pt x="717" y="1577"/>
                  </a:lnTo>
                  <a:lnTo>
                    <a:pt x="646" y="1556"/>
                  </a:lnTo>
                  <a:lnTo>
                    <a:pt x="577" y="1528"/>
                  </a:lnTo>
                  <a:lnTo>
                    <a:pt x="510" y="1496"/>
                  </a:lnTo>
                  <a:lnTo>
                    <a:pt x="444" y="1458"/>
                  </a:lnTo>
                  <a:lnTo>
                    <a:pt x="382" y="1414"/>
                  </a:lnTo>
                  <a:lnTo>
                    <a:pt x="324" y="1366"/>
                  </a:lnTo>
                  <a:lnTo>
                    <a:pt x="268" y="1313"/>
                  </a:lnTo>
                  <a:lnTo>
                    <a:pt x="216" y="1255"/>
                  </a:lnTo>
                  <a:lnTo>
                    <a:pt x="170" y="1192"/>
                  </a:lnTo>
                  <a:lnTo>
                    <a:pt x="127" y="1124"/>
                  </a:lnTo>
                  <a:lnTo>
                    <a:pt x="87" y="1050"/>
                  </a:lnTo>
                  <a:lnTo>
                    <a:pt x="55" y="973"/>
                  </a:lnTo>
                  <a:lnTo>
                    <a:pt x="31" y="894"/>
                  </a:lnTo>
                  <a:lnTo>
                    <a:pt x="13" y="815"/>
                  </a:lnTo>
                  <a:lnTo>
                    <a:pt x="3" y="735"/>
                  </a:lnTo>
                  <a:lnTo>
                    <a:pt x="0" y="656"/>
                  </a:lnTo>
                  <a:lnTo>
                    <a:pt x="3" y="575"/>
                  </a:lnTo>
                  <a:lnTo>
                    <a:pt x="13" y="497"/>
                  </a:lnTo>
                  <a:lnTo>
                    <a:pt x="29" y="419"/>
                  </a:lnTo>
                  <a:lnTo>
                    <a:pt x="53" y="342"/>
                  </a:lnTo>
                  <a:lnTo>
                    <a:pt x="82" y="267"/>
                  </a:lnTo>
                  <a:lnTo>
                    <a:pt x="118" y="195"/>
                  </a:lnTo>
                  <a:lnTo>
                    <a:pt x="158" y="127"/>
                  </a:lnTo>
                  <a:lnTo>
                    <a:pt x="206" y="6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42B78A"/>
            </a:solidFill>
            <a:ln w="0">
              <a:solidFill>
                <a:srgbClr val="42B78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Freeform 48">
              <a:extLst>
                <a:ext uri="{FF2B5EF4-FFF2-40B4-BE49-F238E27FC236}">
                  <a16:creationId xmlns:a16="http://schemas.microsoft.com/office/drawing/2014/main" id="{C5B5A1AD-C589-4BEC-B2E4-9107F088E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427"/>
              <a:ext cx="228" cy="353"/>
            </a:xfrm>
            <a:custGeom>
              <a:avLst/>
              <a:gdLst>
                <a:gd name="T0" fmla="*/ 111 w 910"/>
                <a:gd name="T1" fmla="*/ 0 h 1409"/>
                <a:gd name="T2" fmla="*/ 361 w 910"/>
                <a:gd name="T3" fmla="*/ 438 h 1409"/>
                <a:gd name="T4" fmla="*/ 364 w 910"/>
                <a:gd name="T5" fmla="*/ 500 h 1409"/>
                <a:gd name="T6" fmla="*/ 371 w 910"/>
                <a:gd name="T7" fmla="*/ 561 h 1409"/>
                <a:gd name="T8" fmla="*/ 386 w 910"/>
                <a:gd name="T9" fmla="*/ 623 h 1409"/>
                <a:gd name="T10" fmla="*/ 408 w 910"/>
                <a:gd name="T11" fmla="*/ 684 h 1409"/>
                <a:gd name="T12" fmla="*/ 437 w 910"/>
                <a:gd name="T13" fmla="*/ 743 h 1409"/>
                <a:gd name="T14" fmla="*/ 474 w 910"/>
                <a:gd name="T15" fmla="*/ 799 h 1409"/>
                <a:gd name="T16" fmla="*/ 514 w 910"/>
                <a:gd name="T17" fmla="*/ 849 h 1409"/>
                <a:gd name="T18" fmla="*/ 558 w 910"/>
                <a:gd name="T19" fmla="*/ 893 h 1409"/>
                <a:gd name="T20" fmla="*/ 608 w 910"/>
                <a:gd name="T21" fmla="*/ 932 h 1409"/>
                <a:gd name="T22" fmla="*/ 659 w 910"/>
                <a:gd name="T23" fmla="*/ 965 h 1409"/>
                <a:gd name="T24" fmla="*/ 910 w 910"/>
                <a:gd name="T25" fmla="*/ 1409 h 1409"/>
                <a:gd name="T26" fmla="*/ 836 w 910"/>
                <a:gd name="T27" fmla="*/ 1402 h 1409"/>
                <a:gd name="T28" fmla="*/ 764 w 910"/>
                <a:gd name="T29" fmla="*/ 1388 h 1409"/>
                <a:gd name="T30" fmla="*/ 694 w 910"/>
                <a:gd name="T31" fmla="*/ 1370 h 1409"/>
                <a:gd name="T32" fmla="*/ 624 w 910"/>
                <a:gd name="T33" fmla="*/ 1348 h 1409"/>
                <a:gd name="T34" fmla="*/ 557 w 910"/>
                <a:gd name="T35" fmla="*/ 1319 h 1409"/>
                <a:gd name="T36" fmla="*/ 491 w 910"/>
                <a:gd name="T37" fmla="*/ 1286 h 1409"/>
                <a:gd name="T38" fmla="*/ 429 w 910"/>
                <a:gd name="T39" fmla="*/ 1248 h 1409"/>
                <a:gd name="T40" fmla="*/ 369 w 910"/>
                <a:gd name="T41" fmla="*/ 1205 h 1409"/>
                <a:gd name="T42" fmla="*/ 313 w 910"/>
                <a:gd name="T43" fmla="*/ 1157 h 1409"/>
                <a:gd name="T44" fmla="*/ 260 w 910"/>
                <a:gd name="T45" fmla="*/ 1105 h 1409"/>
                <a:gd name="T46" fmla="*/ 211 w 910"/>
                <a:gd name="T47" fmla="*/ 1048 h 1409"/>
                <a:gd name="T48" fmla="*/ 165 w 910"/>
                <a:gd name="T49" fmla="*/ 988 h 1409"/>
                <a:gd name="T50" fmla="*/ 125 w 910"/>
                <a:gd name="T51" fmla="*/ 924 h 1409"/>
                <a:gd name="T52" fmla="*/ 87 w 910"/>
                <a:gd name="T53" fmla="*/ 848 h 1409"/>
                <a:gd name="T54" fmla="*/ 55 w 910"/>
                <a:gd name="T55" fmla="*/ 770 h 1409"/>
                <a:gd name="T56" fmla="*/ 31 w 910"/>
                <a:gd name="T57" fmla="*/ 691 h 1409"/>
                <a:gd name="T58" fmla="*/ 15 w 910"/>
                <a:gd name="T59" fmla="*/ 613 h 1409"/>
                <a:gd name="T60" fmla="*/ 3 w 910"/>
                <a:gd name="T61" fmla="*/ 534 h 1409"/>
                <a:gd name="T62" fmla="*/ 0 w 910"/>
                <a:gd name="T63" fmla="*/ 454 h 1409"/>
                <a:gd name="T64" fmla="*/ 3 w 910"/>
                <a:gd name="T65" fmla="*/ 375 h 1409"/>
                <a:gd name="T66" fmla="*/ 12 w 910"/>
                <a:gd name="T67" fmla="*/ 296 h 1409"/>
                <a:gd name="T68" fmla="*/ 27 w 910"/>
                <a:gd name="T69" fmla="*/ 219 h 1409"/>
                <a:gd name="T70" fmla="*/ 49 w 910"/>
                <a:gd name="T71" fmla="*/ 144 h 1409"/>
                <a:gd name="T72" fmla="*/ 77 w 910"/>
                <a:gd name="T73" fmla="*/ 71 h 1409"/>
                <a:gd name="T74" fmla="*/ 111 w 910"/>
                <a:gd name="T75" fmla="*/ 0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409">
                  <a:moveTo>
                    <a:pt x="111" y="0"/>
                  </a:moveTo>
                  <a:lnTo>
                    <a:pt x="361" y="438"/>
                  </a:lnTo>
                  <a:lnTo>
                    <a:pt x="364" y="500"/>
                  </a:lnTo>
                  <a:lnTo>
                    <a:pt x="371" y="561"/>
                  </a:lnTo>
                  <a:lnTo>
                    <a:pt x="386" y="623"/>
                  </a:lnTo>
                  <a:lnTo>
                    <a:pt x="408" y="684"/>
                  </a:lnTo>
                  <a:lnTo>
                    <a:pt x="437" y="743"/>
                  </a:lnTo>
                  <a:lnTo>
                    <a:pt x="474" y="799"/>
                  </a:lnTo>
                  <a:lnTo>
                    <a:pt x="514" y="849"/>
                  </a:lnTo>
                  <a:lnTo>
                    <a:pt x="558" y="893"/>
                  </a:lnTo>
                  <a:lnTo>
                    <a:pt x="608" y="932"/>
                  </a:lnTo>
                  <a:lnTo>
                    <a:pt x="659" y="965"/>
                  </a:lnTo>
                  <a:lnTo>
                    <a:pt x="910" y="1409"/>
                  </a:lnTo>
                  <a:lnTo>
                    <a:pt x="836" y="1402"/>
                  </a:lnTo>
                  <a:lnTo>
                    <a:pt x="764" y="1388"/>
                  </a:lnTo>
                  <a:lnTo>
                    <a:pt x="694" y="1370"/>
                  </a:lnTo>
                  <a:lnTo>
                    <a:pt x="624" y="1348"/>
                  </a:lnTo>
                  <a:lnTo>
                    <a:pt x="557" y="1319"/>
                  </a:lnTo>
                  <a:lnTo>
                    <a:pt x="491" y="1286"/>
                  </a:lnTo>
                  <a:lnTo>
                    <a:pt x="429" y="1248"/>
                  </a:lnTo>
                  <a:lnTo>
                    <a:pt x="369" y="1205"/>
                  </a:lnTo>
                  <a:lnTo>
                    <a:pt x="313" y="1157"/>
                  </a:lnTo>
                  <a:lnTo>
                    <a:pt x="260" y="1105"/>
                  </a:lnTo>
                  <a:lnTo>
                    <a:pt x="211" y="1048"/>
                  </a:lnTo>
                  <a:lnTo>
                    <a:pt x="165" y="988"/>
                  </a:lnTo>
                  <a:lnTo>
                    <a:pt x="125" y="924"/>
                  </a:lnTo>
                  <a:lnTo>
                    <a:pt x="87" y="848"/>
                  </a:lnTo>
                  <a:lnTo>
                    <a:pt x="55" y="770"/>
                  </a:lnTo>
                  <a:lnTo>
                    <a:pt x="31" y="691"/>
                  </a:lnTo>
                  <a:lnTo>
                    <a:pt x="15" y="613"/>
                  </a:lnTo>
                  <a:lnTo>
                    <a:pt x="3" y="534"/>
                  </a:lnTo>
                  <a:lnTo>
                    <a:pt x="0" y="454"/>
                  </a:lnTo>
                  <a:lnTo>
                    <a:pt x="3" y="375"/>
                  </a:lnTo>
                  <a:lnTo>
                    <a:pt x="12" y="296"/>
                  </a:lnTo>
                  <a:lnTo>
                    <a:pt x="27" y="219"/>
                  </a:lnTo>
                  <a:lnTo>
                    <a:pt x="49" y="144"/>
                  </a:lnTo>
                  <a:lnTo>
                    <a:pt x="77" y="7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DD396"/>
            </a:solidFill>
            <a:ln w="0">
              <a:solidFill>
                <a:srgbClr val="0DD3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Freeform 49">
              <a:extLst>
                <a:ext uri="{FF2B5EF4-FFF2-40B4-BE49-F238E27FC236}">
                  <a16:creationId xmlns:a16="http://schemas.microsoft.com/office/drawing/2014/main" id="{46B4DBEE-3C95-4EE2-909B-6DCC7EA07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" y="165"/>
              <a:ext cx="18" cy="18"/>
            </a:xfrm>
            <a:custGeom>
              <a:avLst/>
              <a:gdLst>
                <a:gd name="T0" fmla="*/ 34 w 69"/>
                <a:gd name="T1" fmla="*/ 0 h 71"/>
                <a:gd name="T2" fmla="*/ 48 w 69"/>
                <a:gd name="T3" fmla="*/ 4 h 71"/>
                <a:gd name="T4" fmla="*/ 59 w 69"/>
                <a:gd name="T5" fmla="*/ 12 h 71"/>
                <a:gd name="T6" fmla="*/ 67 w 69"/>
                <a:gd name="T7" fmla="*/ 22 h 71"/>
                <a:gd name="T8" fmla="*/ 69 w 69"/>
                <a:gd name="T9" fmla="*/ 36 h 71"/>
                <a:gd name="T10" fmla="*/ 67 w 69"/>
                <a:gd name="T11" fmla="*/ 50 h 71"/>
                <a:gd name="T12" fmla="*/ 59 w 69"/>
                <a:gd name="T13" fmla="*/ 60 h 71"/>
                <a:gd name="T14" fmla="*/ 48 w 69"/>
                <a:gd name="T15" fmla="*/ 67 h 71"/>
                <a:gd name="T16" fmla="*/ 34 w 69"/>
                <a:gd name="T17" fmla="*/ 71 h 71"/>
                <a:gd name="T18" fmla="*/ 21 w 69"/>
                <a:gd name="T19" fmla="*/ 67 h 71"/>
                <a:gd name="T20" fmla="*/ 10 w 69"/>
                <a:gd name="T21" fmla="*/ 60 h 71"/>
                <a:gd name="T22" fmla="*/ 2 w 69"/>
                <a:gd name="T23" fmla="*/ 50 h 71"/>
                <a:gd name="T24" fmla="*/ 0 w 69"/>
                <a:gd name="T25" fmla="*/ 36 h 71"/>
                <a:gd name="T26" fmla="*/ 2 w 69"/>
                <a:gd name="T27" fmla="*/ 22 h 71"/>
                <a:gd name="T28" fmla="*/ 10 w 69"/>
                <a:gd name="T29" fmla="*/ 12 h 71"/>
                <a:gd name="T30" fmla="*/ 21 w 69"/>
                <a:gd name="T31" fmla="*/ 4 h 71"/>
                <a:gd name="T32" fmla="*/ 34 w 69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1">
                  <a:moveTo>
                    <a:pt x="34" y="0"/>
                  </a:moveTo>
                  <a:lnTo>
                    <a:pt x="48" y="4"/>
                  </a:lnTo>
                  <a:lnTo>
                    <a:pt x="59" y="12"/>
                  </a:lnTo>
                  <a:lnTo>
                    <a:pt x="67" y="22"/>
                  </a:lnTo>
                  <a:lnTo>
                    <a:pt x="69" y="36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48" y="67"/>
                  </a:lnTo>
                  <a:lnTo>
                    <a:pt x="34" y="71"/>
                  </a:lnTo>
                  <a:lnTo>
                    <a:pt x="21" y="67"/>
                  </a:lnTo>
                  <a:lnTo>
                    <a:pt x="10" y="60"/>
                  </a:lnTo>
                  <a:lnTo>
                    <a:pt x="2" y="50"/>
                  </a:lnTo>
                  <a:lnTo>
                    <a:pt x="0" y="36"/>
                  </a:lnTo>
                  <a:lnTo>
                    <a:pt x="2" y="22"/>
                  </a:lnTo>
                  <a:lnTo>
                    <a:pt x="10" y="12"/>
                  </a:lnTo>
                  <a:lnTo>
                    <a:pt x="21" y="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50">
              <a:extLst>
                <a:ext uri="{FF2B5EF4-FFF2-40B4-BE49-F238E27FC236}">
                  <a16:creationId xmlns:a16="http://schemas.microsoft.com/office/drawing/2014/main" id="{844BD25D-5950-4A31-B7A6-7568316DA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71"/>
              <a:ext cx="341" cy="17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2 h 69"/>
                <a:gd name="T8" fmla="*/ 1361 w 1363"/>
                <a:gd name="T9" fmla="*/ 24 h 69"/>
                <a:gd name="T10" fmla="*/ 1363 w 1363"/>
                <a:gd name="T11" fmla="*/ 35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5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5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5 h 69"/>
                <a:gd name="T30" fmla="*/ 3 w 1363"/>
                <a:gd name="T31" fmla="*/ 24 h 69"/>
                <a:gd name="T32" fmla="*/ 9 w 1363"/>
                <a:gd name="T33" fmla="*/ 12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2"/>
                  </a:lnTo>
                  <a:lnTo>
                    <a:pt x="1361" y="24"/>
                  </a:lnTo>
                  <a:lnTo>
                    <a:pt x="1363" y="35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5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5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5"/>
                  </a:lnTo>
                  <a:lnTo>
                    <a:pt x="3" y="24"/>
                  </a:lnTo>
                  <a:lnTo>
                    <a:pt x="9" y="12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51">
              <a:extLst>
                <a:ext uri="{FF2B5EF4-FFF2-40B4-BE49-F238E27FC236}">
                  <a16:creationId xmlns:a16="http://schemas.microsoft.com/office/drawing/2014/main" id="{5C18E9B7-932E-4780-9D6B-6AF56154B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125"/>
              <a:ext cx="341" cy="17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2 h 69"/>
                <a:gd name="T8" fmla="*/ 1361 w 1363"/>
                <a:gd name="T9" fmla="*/ 24 h 69"/>
                <a:gd name="T10" fmla="*/ 1363 w 1363"/>
                <a:gd name="T11" fmla="*/ 35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5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5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5 h 69"/>
                <a:gd name="T30" fmla="*/ 3 w 1363"/>
                <a:gd name="T31" fmla="*/ 24 h 69"/>
                <a:gd name="T32" fmla="*/ 9 w 1363"/>
                <a:gd name="T33" fmla="*/ 12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2"/>
                  </a:lnTo>
                  <a:lnTo>
                    <a:pt x="1361" y="24"/>
                  </a:lnTo>
                  <a:lnTo>
                    <a:pt x="1363" y="35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5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5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5"/>
                  </a:lnTo>
                  <a:lnTo>
                    <a:pt x="3" y="24"/>
                  </a:lnTo>
                  <a:lnTo>
                    <a:pt x="9" y="12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Freeform 52">
              <a:extLst>
                <a:ext uri="{FF2B5EF4-FFF2-40B4-BE49-F238E27FC236}">
                  <a16:creationId xmlns:a16="http://schemas.microsoft.com/office/drawing/2014/main" id="{574AABF6-7059-4679-ABFD-061A2BA89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090"/>
              <a:ext cx="341" cy="18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3 h 69"/>
                <a:gd name="T8" fmla="*/ 1361 w 1363"/>
                <a:gd name="T9" fmla="*/ 24 h 69"/>
                <a:gd name="T10" fmla="*/ 1363 w 1363"/>
                <a:gd name="T11" fmla="*/ 34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6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6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4 h 69"/>
                <a:gd name="T30" fmla="*/ 3 w 1363"/>
                <a:gd name="T31" fmla="*/ 24 h 69"/>
                <a:gd name="T32" fmla="*/ 9 w 1363"/>
                <a:gd name="T33" fmla="*/ 13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3"/>
                  </a:lnTo>
                  <a:lnTo>
                    <a:pt x="1361" y="24"/>
                  </a:lnTo>
                  <a:lnTo>
                    <a:pt x="1363" y="34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6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6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3" y="24"/>
                  </a:lnTo>
                  <a:lnTo>
                    <a:pt x="9" y="13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1463A7EC-A9F3-4CCC-9F11-FED64C85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933"/>
              <a:ext cx="45" cy="44"/>
            </a:xfrm>
            <a:custGeom>
              <a:avLst/>
              <a:gdLst>
                <a:gd name="T0" fmla="*/ 90 w 181"/>
                <a:gd name="T1" fmla="*/ 0 h 179"/>
                <a:gd name="T2" fmla="*/ 114 w 181"/>
                <a:gd name="T3" fmla="*/ 3 h 179"/>
                <a:gd name="T4" fmla="*/ 135 w 181"/>
                <a:gd name="T5" fmla="*/ 11 h 179"/>
                <a:gd name="T6" fmla="*/ 154 w 181"/>
                <a:gd name="T7" fmla="*/ 25 h 179"/>
                <a:gd name="T8" fmla="*/ 168 w 181"/>
                <a:gd name="T9" fmla="*/ 44 h 179"/>
                <a:gd name="T10" fmla="*/ 177 w 181"/>
                <a:gd name="T11" fmla="*/ 66 h 179"/>
                <a:gd name="T12" fmla="*/ 181 w 181"/>
                <a:gd name="T13" fmla="*/ 90 h 179"/>
                <a:gd name="T14" fmla="*/ 177 w 181"/>
                <a:gd name="T15" fmla="*/ 114 h 179"/>
                <a:gd name="T16" fmla="*/ 168 w 181"/>
                <a:gd name="T17" fmla="*/ 135 h 179"/>
                <a:gd name="T18" fmla="*/ 154 w 181"/>
                <a:gd name="T19" fmla="*/ 154 h 179"/>
                <a:gd name="T20" fmla="*/ 135 w 181"/>
                <a:gd name="T21" fmla="*/ 168 h 179"/>
                <a:gd name="T22" fmla="*/ 114 w 181"/>
                <a:gd name="T23" fmla="*/ 177 h 179"/>
                <a:gd name="T24" fmla="*/ 90 w 181"/>
                <a:gd name="T25" fmla="*/ 179 h 179"/>
                <a:gd name="T26" fmla="*/ 66 w 181"/>
                <a:gd name="T27" fmla="*/ 177 h 179"/>
                <a:gd name="T28" fmla="*/ 44 w 181"/>
                <a:gd name="T29" fmla="*/ 168 h 179"/>
                <a:gd name="T30" fmla="*/ 26 w 181"/>
                <a:gd name="T31" fmla="*/ 154 h 179"/>
                <a:gd name="T32" fmla="*/ 13 w 181"/>
                <a:gd name="T33" fmla="*/ 135 h 179"/>
                <a:gd name="T34" fmla="*/ 2 w 181"/>
                <a:gd name="T35" fmla="*/ 114 h 179"/>
                <a:gd name="T36" fmla="*/ 0 w 181"/>
                <a:gd name="T37" fmla="*/ 90 h 179"/>
                <a:gd name="T38" fmla="*/ 2 w 181"/>
                <a:gd name="T39" fmla="*/ 66 h 179"/>
                <a:gd name="T40" fmla="*/ 13 w 181"/>
                <a:gd name="T41" fmla="*/ 44 h 179"/>
                <a:gd name="T42" fmla="*/ 26 w 181"/>
                <a:gd name="T43" fmla="*/ 25 h 179"/>
                <a:gd name="T44" fmla="*/ 44 w 181"/>
                <a:gd name="T45" fmla="*/ 11 h 179"/>
                <a:gd name="T46" fmla="*/ 66 w 181"/>
                <a:gd name="T47" fmla="*/ 3 h 179"/>
                <a:gd name="T48" fmla="*/ 90 w 18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179">
                  <a:moveTo>
                    <a:pt x="90" y="0"/>
                  </a:moveTo>
                  <a:lnTo>
                    <a:pt x="114" y="3"/>
                  </a:lnTo>
                  <a:lnTo>
                    <a:pt x="135" y="11"/>
                  </a:lnTo>
                  <a:lnTo>
                    <a:pt x="154" y="25"/>
                  </a:lnTo>
                  <a:lnTo>
                    <a:pt x="168" y="44"/>
                  </a:lnTo>
                  <a:lnTo>
                    <a:pt x="177" y="66"/>
                  </a:lnTo>
                  <a:lnTo>
                    <a:pt x="181" y="90"/>
                  </a:lnTo>
                  <a:lnTo>
                    <a:pt x="177" y="114"/>
                  </a:lnTo>
                  <a:lnTo>
                    <a:pt x="168" y="135"/>
                  </a:lnTo>
                  <a:lnTo>
                    <a:pt x="154" y="154"/>
                  </a:lnTo>
                  <a:lnTo>
                    <a:pt x="135" y="168"/>
                  </a:lnTo>
                  <a:lnTo>
                    <a:pt x="114" y="177"/>
                  </a:lnTo>
                  <a:lnTo>
                    <a:pt x="90" y="179"/>
                  </a:lnTo>
                  <a:lnTo>
                    <a:pt x="66" y="177"/>
                  </a:lnTo>
                  <a:lnTo>
                    <a:pt x="44" y="168"/>
                  </a:lnTo>
                  <a:lnTo>
                    <a:pt x="26" y="154"/>
                  </a:lnTo>
                  <a:lnTo>
                    <a:pt x="13" y="135"/>
                  </a:lnTo>
                  <a:lnTo>
                    <a:pt x="2" y="114"/>
                  </a:lnTo>
                  <a:lnTo>
                    <a:pt x="0" y="90"/>
                  </a:lnTo>
                  <a:lnTo>
                    <a:pt x="2" y="66"/>
                  </a:lnTo>
                  <a:lnTo>
                    <a:pt x="13" y="44"/>
                  </a:lnTo>
                  <a:lnTo>
                    <a:pt x="26" y="25"/>
                  </a:lnTo>
                  <a:lnTo>
                    <a:pt x="44" y="11"/>
                  </a:lnTo>
                  <a:lnTo>
                    <a:pt x="66" y="3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Rectangle 54">
              <a:extLst>
                <a:ext uri="{FF2B5EF4-FFF2-40B4-BE49-F238E27FC236}">
                  <a16:creationId xmlns:a16="http://schemas.microsoft.com/office/drawing/2014/main" id="{E8D12BF1-5845-48AF-A40C-D7ECFA8FB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" y="938"/>
              <a:ext cx="33" cy="3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926FA9B5-F73E-4AEF-9377-6A1B3577A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927"/>
              <a:ext cx="49" cy="42"/>
            </a:xfrm>
            <a:custGeom>
              <a:avLst/>
              <a:gdLst>
                <a:gd name="T0" fmla="*/ 98 w 195"/>
                <a:gd name="T1" fmla="*/ 0 h 166"/>
                <a:gd name="T2" fmla="*/ 195 w 195"/>
                <a:gd name="T3" fmla="*/ 166 h 166"/>
                <a:gd name="T4" fmla="*/ 0 w 195"/>
                <a:gd name="T5" fmla="*/ 166 h 166"/>
                <a:gd name="T6" fmla="*/ 98 w 195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166">
                  <a:moveTo>
                    <a:pt x="98" y="0"/>
                  </a:moveTo>
                  <a:lnTo>
                    <a:pt x="195" y="166"/>
                  </a:lnTo>
                  <a:lnTo>
                    <a:pt x="0" y="16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11" name="Group 117">
            <a:extLst>
              <a:ext uri="{FF2B5EF4-FFF2-40B4-BE49-F238E27FC236}">
                <a16:creationId xmlns:a16="http://schemas.microsoft.com/office/drawing/2014/main" id="{85B155B2-B79D-4D83-A581-2048A7AF20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5794" y="5632595"/>
            <a:ext cx="521538" cy="379615"/>
            <a:chOff x="1418" y="1375"/>
            <a:chExt cx="1009" cy="742"/>
          </a:xfrm>
        </p:grpSpPr>
        <p:sp>
          <p:nvSpPr>
            <p:cNvPr id="112" name="Rectangle 119">
              <a:extLst>
                <a:ext uri="{FF2B5EF4-FFF2-40B4-BE49-F238E27FC236}">
                  <a16:creationId xmlns:a16="http://schemas.microsoft.com/office/drawing/2014/main" id="{30D53322-4A25-4065-B9E9-458872F4B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410"/>
              <a:ext cx="786" cy="532"/>
            </a:xfrm>
            <a:prstGeom prst="rect">
              <a:avLst/>
            </a:prstGeom>
            <a:solidFill>
              <a:srgbClr val="6FCBFF"/>
            </a:solidFill>
            <a:ln w="0">
              <a:solidFill>
                <a:srgbClr val="6FCB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Rectangle 120">
              <a:extLst>
                <a:ext uri="{FF2B5EF4-FFF2-40B4-BE49-F238E27FC236}">
                  <a16:creationId xmlns:a16="http://schemas.microsoft.com/office/drawing/2014/main" id="{B20AF5FA-AD24-40CC-B24C-95CE69302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511"/>
              <a:ext cx="786" cy="431"/>
            </a:xfrm>
            <a:prstGeom prst="rect">
              <a:avLst/>
            </a:prstGeom>
            <a:solidFill>
              <a:srgbClr val="92E6FF"/>
            </a:solidFill>
            <a:ln w="0">
              <a:solidFill>
                <a:srgbClr val="92E6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Rectangle 121">
              <a:extLst>
                <a:ext uri="{FF2B5EF4-FFF2-40B4-BE49-F238E27FC236}">
                  <a16:creationId xmlns:a16="http://schemas.microsoft.com/office/drawing/2014/main" id="{56CFCBEC-49E1-4F84-AA18-0850EBCB6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" y="1410"/>
              <a:ext cx="396" cy="532"/>
            </a:xfrm>
            <a:prstGeom prst="rect">
              <a:avLst/>
            </a:prstGeom>
            <a:solidFill>
              <a:srgbClr val="6FCBFF"/>
            </a:solidFill>
            <a:ln w="0">
              <a:solidFill>
                <a:srgbClr val="6FCB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122">
              <a:extLst>
                <a:ext uri="{FF2B5EF4-FFF2-40B4-BE49-F238E27FC236}">
                  <a16:creationId xmlns:a16="http://schemas.microsoft.com/office/drawing/2014/main" id="{3F8EE43A-9B9C-498D-9393-665E200563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7" y="1375"/>
              <a:ext cx="851" cy="603"/>
            </a:xfrm>
            <a:custGeom>
              <a:avLst/>
              <a:gdLst>
                <a:gd name="T0" fmla="*/ 262 w 3404"/>
                <a:gd name="T1" fmla="*/ 264 h 2415"/>
                <a:gd name="T2" fmla="*/ 262 w 3404"/>
                <a:gd name="T3" fmla="*/ 2152 h 2415"/>
                <a:gd name="T4" fmla="*/ 3142 w 3404"/>
                <a:gd name="T5" fmla="*/ 2152 h 2415"/>
                <a:gd name="T6" fmla="*/ 3142 w 3404"/>
                <a:gd name="T7" fmla="*/ 264 h 2415"/>
                <a:gd name="T8" fmla="*/ 262 w 3404"/>
                <a:gd name="T9" fmla="*/ 264 h 2415"/>
                <a:gd name="T10" fmla="*/ 130 w 3404"/>
                <a:gd name="T11" fmla="*/ 0 h 2415"/>
                <a:gd name="T12" fmla="*/ 3274 w 3404"/>
                <a:gd name="T13" fmla="*/ 0 h 2415"/>
                <a:gd name="T14" fmla="*/ 3303 w 3404"/>
                <a:gd name="T15" fmla="*/ 4 h 2415"/>
                <a:gd name="T16" fmla="*/ 3331 w 3404"/>
                <a:gd name="T17" fmla="*/ 14 h 2415"/>
                <a:gd name="T18" fmla="*/ 3356 w 3404"/>
                <a:gd name="T19" fmla="*/ 30 h 2415"/>
                <a:gd name="T20" fmla="*/ 3376 w 3404"/>
                <a:gd name="T21" fmla="*/ 49 h 2415"/>
                <a:gd name="T22" fmla="*/ 3391 w 3404"/>
                <a:gd name="T23" fmla="*/ 74 h 2415"/>
                <a:gd name="T24" fmla="*/ 3401 w 3404"/>
                <a:gd name="T25" fmla="*/ 102 h 2415"/>
                <a:gd name="T26" fmla="*/ 3404 w 3404"/>
                <a:gd name="T27" fmla="*/ 132 h 2415"/>
                <a:gd name="T28" fmla="*/ 3404 w 3404"/>
                <a:gd name="T29" fmla="*/ 2283 h 2415"/>
                <a:gd name="T30" fmla="*/ 3401 w 3404"/>
                <a:gd name="T31" fmla="*/ 2313 h 2415"/>
                <a:gd name="T32" fmla="*/ 3391 w 3404"/>
                <a:gd name="T33" fmla="*/ 2341 h 2415"/>
                <a:gd name="T34" fmla="*/ 3376 w 3404"/>
                <a:gd name="T35" fmla="*/ 2366 h 2415"/>
                <a:gd name="T36" fmla="*/ 3356 w 3404"/>
                <a:gd name="T37" fmla="*/ 2386 h 2415"/>
                <a:gd name="T38" fmla="*/ 3331 w 3404"/>
                <a:gd name="T39" fmla="*/ 2402 h 2415"/>
                <a:gd name="T40" fmla="*/ 3303 w 3404"/>
                <a:gd name="T41" fmla="*/ 2411 h 2415"/>
                <a:gd name="T42" fmla="*/ 3274 w 3404"/>
                <a:gd name="T43" fmla="*/ 2415 h 2415"/>
                <a:gd name="T44" fmla="*/ 130 w 3404"/>
                <a:gd name="T45" fmla="*/ 2415 h 2415"/>
                <a:gd name="T46" fmla="*/ 101 w 3404"/>
                <a:gd name="T47" fmla="*/ 2411 h 2415"/>
                <a:gd name="T48" fmla="*/ 73 w 3404"/>
                <a:gd name="T49" fmla="*/ 2402 h 2415"/>
                <a:gd name="T50" fmla="*/ 48 w 3404"/>
                <a:gd name="T51" fmla="*/ 2386 h 2415"/>
                <a:gd name="T52" fmla="*/ 28 w 3404"/>
                <a:gd name="T53" fmla="*/ 2366 h 2415"/>
                <a:gd name="T54" fmla="*/ 13 w 3404"/>
                <a:gd name="T55" fmla="*/ 2341 h 2415"/>
                <a:gd name="T56" fmla="*/ 3 w 3404"/>
                <a:gd name="T57" fmla="*/ 2313 h 2415"/>
                <a:gd name="T58" fmla="*/ 0 w 3404"/>
                <a:gd name="T59" fmla="*/ 2283 h 2415"/>
                <a:gd name="T60" fmla="*/ 0 w 3404"/>
                <a:gd name="T61" fmla="*/ 132 h 2415"/>
                <a:gd name="T62" fmla="*/ 3 w 3404"/>
                <a:gd name="T63" fmla="*/ 102 h 2415"/>
                <a:gd name="T64" fmla="*/ 13 w 3404"/>
                <a:gd name="T65" fmla="*/ 74 h 2415"/>
                <a:gd name="T66" fmla="*/ 28 w 3404"/>
                <a:gd name="T67" fmla="*/ 49 h 2415"/>
                <a:gd name="T68" fmla="*/ 48 w 3404"/>
                <a:gd name="T69" fmla="*/ 30 h 2415"/>
                <a:gd name="T70" fmla="*/ 73 w 3404"/>
                <a:gd name="T71" fmla="*/ 14 h 2415"/>
                <a:gd name="T72" fmla="*/ 101 w 3404"/>
                <a:gd name="T73" fmla="*/ 4 h 2415"/>
                <a:gd name="T74" fmla="*/ 130 w 3404"/>
                <a:gd name="T75" fmla="*/ 0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04" h="2415">
                  <a:moveTo>
                    <a:pt x="262" y="264"/>
                  </a:moveTo>
                  <a:lnTo>
                    <a:pt x="262" y="2152"/>
                  </a:lnTo>
                  <a:lnTo>
                    <a:pt x="3142" y="2152"/>
                  </a:lnTo>
                  <a:lnTo>
                    <a:pt x="3142" y="264"/>
                  </a:lnTo>
                  <a:lnTo>
                    <a:pt x="262" y="264"/>
                  </a:lnTo>
                  <a:close/>
                  <a:moveTo>
                    <a:pt x="130" y="0"/>
                  </a:moveTo>
                  <a:lnTo>
                    <a:pt x="3274" y="0"/>
                  </a:lnTo>
                  <a:lnTo>
                    <a:pt x="3303" y="4"/>
                  </a:lnTo>
                  <a:lnTo>
                    <a:pt x="3331" y="14"/>
                  </a:lnTo>
                  <a:lnTo>
                    <a:pt x="3356" y="30"/>
                  </a:lnTo>
                  <a:lnTo>
                    <a:pt x="3376" y="49"/>
                  </a:lnTo>
                  <a:lnTo>
                    <a:pt x="3391" y="74"/>
                  </a:lnTo>
                  <a:lnTo>
                    <a:pt x="3401" y="102"/>
                  </a:lnTo>
                  <a:lnTo>
                    <a:pt x="3404" y="132"/>
                  </a:lnTo>
                  <a:lnTo>
                    <a:pt x="3404" y="2283"/>
                  </a:lnTo>
                  <a:lnTo>
                    <a:pt x="3401" y="2313"/>
                  </a:lnTo>
                  <a:lnTo>
                    <a:pt x="3391" y="2341"/>
                  </a:lnTo>
                  <a:lnTo>
                    <a:pt x="3376" y="2366"/>
                  </a:lnTo>
                  <a:lnTo>
                    <a:pt x="3356" y="2386"/>
                  </a:lnTo>
                  <a:lnTo>
                    <a:pt x="3331" y="2402"/>
                  </a:lnTo>
                  <a:lnTo>
                    <a:pt x="3303" y="2411"/>
                  </a:lnTo>
                  <a:lnTo>
                    <a:pt x="3274" y="2415"/>
                  </a:lnTo>
                  <a:lnTo>
                    <a:pt x="130" y="2415"/>
                  </a:lnTo>
                  <a:lnTo>
                    <a:pt x="101" y="2411"/>
                  </a:lnTo>
                  <a:lnTo>
                    <a:pt x="73" y="2402"/>
                  </a:lnTo>
                  <a:lnTo>
                    <a:pt x="48" y="2386"/>
                  </a:lnTo>
                  <a:lnTo>
                    <a:pt x="28" y="2366"/>
                  </a:lnTo>
                  <a:lnTo>
                    <a:pt x="13" y="2341"/>
                  </a:lnTo>
                  <a:lnTo>
                    <a:pt x="3" y="2313"/>
                  </a:lnTo>
                  <a:lnTo>
                    <a:pt x="0" y="2283"/>
                  </a:lnTo>
                  <a:lnTo>
                    <a:pt x="0" y="132"/>
                  </a:lnTo>
                  <a:lnTo>
                    <a:pt x="3" y="102"/>
                  </a:lnTo>
                  <a:lnTo>
                    <a:pt x="13" y="74"/>
                  </a:lnTo>
                  <a:lnTo>
                    <a:pt x="28" y="49"/>
                  </a:lnTo>
                  <a:lnTo>
                    <a:pt x="48" y="30"/>
                  </a:lnTo>
                  <a:lnTo>
                    <a:pt x="73" y="14"/>
                  </a:lnTo>
                  <a:lnTo>
                    <a:pt x="101" y="4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Freeform 123">
              <a:extLst>
                <a:ext uri="{FF2B5EF4-FFF2-40B4-BE49-F238E27FC236}">
                  <a16:creationId xmlns:a16="http://schemas.microsoft.com/office/drawing/2014/main" id="{83FF3BA0-5421-448F-95B1-AF6198558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375"/>
              <a:ext cx="427" cy="603"/>
            </a:xfrm>
            <a:custGeom>
              <a:avLst/>
              <a:gdLst>
                <a:gd name="T0" fmla="*/ 0 w 1709"/>
                <a:gd name="T1" fmla="*/ 0 h 2415"/>
                <a:gd name="T2" fmla="*/ 1579 w 1709"/>
                <a:gd name="T3" fmla="*/ 0 h 2415"/>
                <a:gd name="T4" fmla="*/ 1608 w 1709"/>
                <a:gd name="T5" fmla="*/ 4 h 2415"/>
                <a:gd name="T6" fmla="*/ 1636 w 1709"/>
                <a:gd name="T7" fmla="*/ 14 h 2415"/>
                <a:gd name="T8" fmla="*/ 1661 w 1709"/>
                <a:gd name="T9" fmla="*/ 30 h 2415"/>
                <a:gd name="T10" fmla="*/ 1681 w 1709"/>
                <a:gd name="T11" fmla="*/ 49 h 2415"/>
                <a:gd name="T12" fmla="*/ 1696 w 1709"/>
                <a:gd name="T13" fmla="*/ 74 h 2415"/>
                <a:gd name="T14" fmla="*/ 1706 w 1709"/>
                <a:gd name="T15" fmla="*/ 102 h 2415"/>
                <a:gd name="T16" fmla="*/ 1709 w 1709"/>
                <a:gd name="T17" fmla="*/ 132 h 2415"/>
                <a:gd name="T18" fmla="*/ 1709 w 1709"/>
                <a:gd name="T19" fmla="*/ 2283 h 2415"/>
                <a:gd name="T20" fmla="*/ 1706 w 1709"/>
                <a:gd name="T21" fmla="*/ 2313 h 2415"/>
                <a:gd name="T22" fmla="*/ 1696 w 1709"/>
                <a:gd name="T23" fmla="*/ 2341 h 2415"/>
                <a:gd name="T24" fmla="*/ 1681 w 1709"/>
                <a:gd name="T25" fmla="*/ 2366 h 2415"/>
                <a:gd name="T26" fmla="*/ 1661 w 1709"/>
                <a:gd name="T27" fmla="*/ 2386 h 2415"/>
                <a:gd name="T28" fmla="*/ 1636 w 1709"/>
                <a:gd name="T29" fmla="*/ 2402 h 2415"/>
                <a:gd name="T30" fmla="*/ 1608 w 1709"/>
                <a:gd name="T31" fmla="*/ 2411 h 2415"/>
                <a:gd name="T32" fmla="*/ 1579 w 1709"/>
                <a:gd name="T33" fmla="*/ 2415 h 2415"/>
                <a:gd name="T34" fmla="*/ 0 w 1709"/>
                <a:gd name="T35" fmla="*/ 2415 h 2415"/>
                <a:gd name="T36" fmla="*/ 0 w 1709"/>
                <a:gd name="T37" fmla="*/ 2152 h 2415"/>
                <a:gd name="T38" fmla="*/ 1447 w 1709"/>
                <a:gd name="T39" fmla="*/ 2152 h 2415"/>
                <a:gd name="T40" fmla="*/ 1447 w 1709"/>
                <a:gd name="T41" fmla="*/ 264 h 2415"/>
                <a:gd name="T42" fmla="*/ 0 w 1709"/>
                <a:gd name="T43" fmla="*/ 264 h 2415"/>
                <a:gd name="T44" fmla="*/ 0 w 1709"/>
                <a:gd name="T45" fmla="*/ 0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9" h="2415">
                  <a:moveTo>
                    <a:pt x="0" y="0"/>
                  </a:moveTo>
                  <a:lnTo>
                    <a:pt x="1579" y="0"/>
                  </a:lnTo>
                  <a:lnTo>
                    <a:pt x="1608" y="4"/>
                  </a:lnTo>
                  <a:lnTo>
                    <a:pt x="1636" y="14"/>
                  </a:lnTo>
                  <a:lnTo>
                    <a:pt x="1661" y="30"/>
                  </a:lnTo>
                  <a:lnTo>
                    <a:pt x="1681" y="49"/>
                  </a:lnTo>
                  <a:lnTo>
                    <a:pt x="1696" y="74"/>
                  </a:lnTo>
                  <a:lnTo>
                    <a:pt x="1706" y="102"/>
                  </a:lnTo>
                  <a:lnTo>
                    <a:pt x="1709" y="132"/>
                  </a:lnTo>
                  <a:lnTo>
                    <a:pt x="1709" y="2283"/>
                  </a:lnTo>
                  <a:lnTo>
                    <a:pt x="1706" y="2313"/>
                  </a:lnTo>
                  <a:lnTo>
                    <a:pt x="1696" y="2341"/>
                  </a:lnTo>
                  <a:lnTo>
                    <a:pt x="1681" y="2366"/>
                  </a:lnTo>
                  <a:lnTo>
                    <a:pt x="1661" y="2386"/>
                  </a:lnTo>
                  <a:lnTo>
                    <a:pt x="1636" y="2402"/>
                  </a:lnTo>
                  <a:lnTo>
                    <a:pt x="1608" y="2411"/>
                  </a:lnTo>
                  <a:lnTo>
                    <a:pt x="1579" y="2415"/>
                  </a:lnTo>
                  <a:lnTo>
                    <a:pt x="0" y="2415"/>
                  </a:lnTo>
                  <a:lnTo>
                    <a:pt x="0" y="2152"/>
                  </a:lnTo>
                  <a:lnTo>
                    <a:pt x="1447" y="2152"/>
                  </a:lnTo>
                  <a:lnTo>
                    <a:pt x="1447" y="264"/>
                  </a:lnTo>
                  <a:lnTo>
                    <a:pt x="0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5"/>
            </a:solidFill>
            <a:ln w="0">
              <a:solidFill>
                <a:srgbClr val="0000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7" name="Freeform 124">
              <a:extLst>
                <a:ext uri="{FF2B5EF4-FFF2-40B4-BE49-F238E27FC236}">
                  <a16:creationId xmlns:a16="http://schemas.microsoft.com/office/drawing/2014/main" id="{FB8DBE01-D848-4C39-8095-0FF7BB6E5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1972"/>
              <a:ext cx="1009" cy="145"/>
            </a:xfrm>
            <a:custGeom>
              <a:avLst/>
              <a:gdLst>
                <a:gd name="T0" fmla="*/ 0 w 4036"/>
                <a:gd name="T1" fmla="*/ 0 h 580"/>
                <a:gd name="T2" fmla="*/ 4036 w 4036"/>
                <a:gd name="T3" fmla="*/ 0 h 580"/>
                <a:gd name="T4" fmla="*/ 4032 w 4036"/>
                <a:gd name="T5" fmla="*/ 68 h 580"/>
                <a:gd name="T6" fmla="*/ 4021 w 4036"/>
                <a:gd name="T7" fmla="*/ 133 h 580"/>
                <a:gd name="T8" fmla="*/ 4002 w 4036"/>
                <a:gd name="T9" fmla="*/ 197 h 580"/>
                <a:gd name="T10" fmla="*/ 3977 w 4036"/>
                <a:gd name="T11" fmla="*/ 255 h 580"/>
                <a:gd name="T12" fmla="*/ 3945 w 4036"/>
                <a:gd name="T13" fmla="*/ 312 h 580"/>
                <a:gd name="T14" fmla="*/ 3909 w 4036"/>
                <a:gd name="T15" fmla="*/ 363 h 580"/>
                <a:gd name="T16" fmla="*/ 3866 w 4036"/>
                <a:gd name="T17" fmla="*/ 410 h 580"/>
                <a:gd name="T18" fmla="*/ 3820 w 4036"/>
                <a:gd name="T19" fmla="*/ 453 h 580"/>
                <a:gd name="T20" fmla="*/ 3768 w 4036"/>
                <a:gd name="T21" fmla="*/ 489 h 580"/>
                <a:gd name="T22" fmla="*/ 3712 w 4036"/>
                <a:gd name="T23" fmla="*/ 521 h 580"/>
                <a:gd name="T24" fmla="*/ 3653 w 4036"/>
                <a:gd name="T25" fmla="*/ 546 h 580"/>
                <a:gd name="T26" fmla="*/ 3591 w 4036"/>
                <a:gd name="T27" fmla="*/ 564 h 580"/>
                <a:gd name="T28" fmla="*/ 3525 w 4036"/>
                <a:gd name="T29" fmla="*/ 576 h 580"/>
                <a:gd name="T30" fmla="*/ 3458 w 4036"/>
                <a:gd name="T31" fmla="*/ 580 h 580"/>
                <a:gd name="T32" fmla="*/ 578 w 4036"/>
                <a:gd name="T33" fmla="*/ 580 h 580"/>
                <a:gd name="T34" fmla="*/ 511 w 4036"/>
                <a:gd name="T35" fmla="*/ 576 h 580"/>
                <a:gd name="T36" fmla="*/ 445 w 4036"/>
                <a:gd name="T37" fmla="*/ 564 h 580"/>
                <a:gd name="T38" fmla="*/ 383 w 4036"/>
                <a:gd name="T39" fmla="*/ 546 h 580"/>
                <a:gd name="T40" fmla="*/ 324 w 4036"/>
                <a:gd name="T41" fmla="*/ 521 h 580"/>
                <a:gd name="T42" fmla="*/ 268 w 4036"/>
                <a:gd name="T43" fmla="*/ 489 h 580"/>
                <a:gd name="T44" fmla="*/ 216 w 4036"/>
                <a:gd name="T45" fmla="*/ 453 h 580"/>
                <a:gd name="T46" fmla="*/ 170 w 4036"/>
                <a:gd name="T47" fmla="*/ 410 h 580"/>
                <a:gd name="T48" fmla="*/ 127 w 4036"/>
                <a:gd name="T49" fmla="*/ 363 h 580"/>
                <a:gd name="T50" fmla="*/ 91 w 4036"/>
                <a:gd name="T51" fmla="*/ 312 h 580"/>
                <a:gd name="T52" fmla="*/ 59 w 4036"/>
                <a:gd name="T53" fmla="*/ 255 h 580"/>
                <a:gd name="T54" fmla="*/ 34 w 4036"/>
                <a:gd name="T55" fmla="*/ 197 h 580"/>
                <a:gd name="T56" fmla="*/ 15 w 4036"/>
                <a:gd name="T57" fmla="*/ 133 h 580"/>
                <a:gd name="T58" fmla="*/ 4 w 4036"/>
                <a:gd name="T59" fmla="*/ 68 h 580"/>
                <a:gd name="T60" fmla="*/ 0 w 4036"/>
                <a:gd name="T61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36" h="580">
                  <a:moveTo>
                    <a:pt x="0" y="0"/>
                  </a:moveTo>
                  <a:lnTo>
                    <a:pt x="4036" y="0"/>
                  </a:lnTo>
                  <a:lnTo>
                    <a:pt x="4032" y="68"/>
                  </a:lnTo>
                  <a:lnTo>
                    <a:pt x="4021" y="133"/>
                  </a:lnTo>
                  <a:lnTo>
                    <a:pt x="4002" y="197"/>
                  </a:lnTo>
                  <a:lnTo>
                    <a:pt x="3977" y="255"/>
                  </a:lnTo>
                  <a:lnTo>
                    <a:pt x="3945" y="312"/>
                  </a:lnTo>
                  <a:lnTo>
                    <a:pt x="3909" y="363"/>
                  </a:lnTo>
                  <a:lnTo>
                    <a:pt x="3866" y="410"/>
                  </a:lnTo>
                  <a:lnTo>
                    <a:pt x="3820" y="453"/>
                  </a:lnTo>
                  <a:lnTo>
                    <a:pt x="3768" y="489"/>
                  </a:lnTo>
                  <a:lnTo>
                    <a:pt x="3712" y="521"/>
                  </a:lnTo>
                  <a:lnTo>
                    <a:pt x="3653" y="546"/>
                  </a:lnTo>
                  <a:lnTo>
                    <a:pt x="3591" y="564"/>
                  </a:lnTo>
                  <a:lnTo>
                    <a:pt x="3525" y="576"/>
                  </a:lnTo>
                  <a:lnTo>
                    <a:pt x="3458" y="580"/>
                  </a:lnTo>
                  <a:lnTo>
                    <a:pt x="578" y="580"/>
                  </a:lnTo>
                  <a:lnTo>
                    <a:pt x="511" y="576"/>
                  </a:lnTo>
                  <a:lnTo>
                    <a:pt x="445" y="564"/>
                  </a:lnTo>
                  <a:lnTo>
                    <a:pt x="383" y="546"/>
                  </a:lnTo>
                  <a:lnTo>
                    <a:pt x="324" y="521"/>
                  </a:lnTo>
                  <a:lnTo>
                    <a:pt x="268" y="489"/>
                  </a:lnTo>
                  <a:lnTo>
                    <a:pt x="216" y="453"/>
                  </a:lnTo>
                  <a:lnTo>
                    <a:pt x="170" y="410"/>
                  </a:lnTo>
                  <a:lnTo>
                    <a:pt x="127" y="363"/>
                  </a:lnTo>
                  <a:lnTo>
                    <a:pt x="91" y="312"/>
                  </a:lnTo>
                  <a:lnTo>
                    <a:pt x="59" y="255"/>
                  </a:lnTo>
                  <a:lnTo>
                    <a:pt x="34" y="197"/>
                  </a:lnTo>
                  <a:lnTo>
                    <a:pt x="15" y="133"/>
                  </a:lnTo>
                  <a:lnTo>
                    <a:pt x="4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5"/>
            </a:solidFill>
            <a:ln w="0">
              <a:solidFill>
                <a:srgbClr val="0000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Freeform 125">
              <a:extLst>
                <a:ext uri="{FF2B5EF4-FFF2-40B4-BE49-F238E27FC236}">
                  <a16:creationId xmlns:a16="http://schemas.microsoft.com/office/drawing/2014/main" id="{882FFCCF-6D81-480B-858C-5F6A8332F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972"/>
              <a:ext cx="506" cy="145"/>
            </a:xfrm>
            <a:custGeom>
              <a:avLst/>
              <a:gdLst>
                <a:gd name="T0" fmla="*/ 0 w 2025"/>
                <a:gd name="T1" fmla="*/ 0 h 580"/>
                <a:gd name="T2" fmla="*/ 2025 w 2025"/>
                <a:gd name="T3" fmla="*/ 0 h 580"/>
                <a:gd name="T4" fmla="*/ 2021 w 2025"/>
                <a:gd name="T5" fmla="*/ 68 h 580"/>
                <a:gd name="T6" fmla="*/ 2010 w 2025"/>
                <a:gd name="T7" fmla="*/ 133 h 580"/>
                <a:gd name="T8" fmla="*/ 1991 w 2025"/>
                <a:gd name="T9" fmla="*/ 197 h 580"/>
                <a:gd name="T10" fmla="*/ 1966 w 2025"/>
                <a:gd name="T11" fmla="*/ 255 h 580"/>
                <a:gd name="T12" fmla="*/ 1934 w 2025"/>
                <a:gd name="T13" fmla="*/ 312 h 580"/>
                <a:gd name="T14" fmla="*/ 1898 w 2025"/>
                <a:gd name="T15" fmla="*/ 363 h 580"/>
                <a:gd name="T16" fmla="*/ 1855 w 2025"/>
                <a:gd name="T17" fmla="*/ 410 h 580"/>
                <a:gd name="T18" fmla="*/ 1809 w 2025"/>
                <a:gd name="T19" fmla="*/ 453 h 580"/>
                <a:gd name="T20" fmla="*/ 1757 w 2025"/>
                <a:gd name="T21" fmla="*/ 489 h 580"/>
                <a:gd name="T22" fmla="*/ 1701 w 2025"/>
                <a:gd name="T23" fmla="*/ 521 h 580"/>
                <a:gd name="T24" fmla="*/ 1642 w 2025"/>
                <a:gd name="T25" fmla="*/ 546 h 580"/>
                <a:gd name="T26" fmla="*/ 1580 w 2025"/>
                <a:gd name="T27" fmla="*/ 564 h 580"/>
                <a:gd name="T28" fmla="*/ 1514 w 2025"/>
                <a:gd name="T29" fmla="*/ 576 h 580"/>
                <a:gd name="T30" fmla="*/ 1447 w 2025"/>
                <a:gd name="T31" fmla="*/ 580 h 580"/>
                <a:gd name="T32" fmla="*/ 0 w 2025"/>
                <a:gd name="T33" fmla="*/ 580 h 580"/>
                <a:gd name="T34" fmla="*/ 0 w 2025"/>
                <a:gd name="T3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5" h="580">
                  <a:moveTo>
                    <a:pt x="0" y="0"/>
                  </a:moveTo>
                  <a:lnTo>
                    <a:pt x="2025" y="0"/>
                  </a:lnTo>
                  <a:lnTo>
                    <a:pt x="2021" y="68"/>
                  </a:lnTo>
                  <a:lnTo>
                    <a:pt x="2010" y="133"/>
                  </a:lnTo>
                  <a:lnTo>
                    <a:pt x="1991" y="197"/>
                  </a:lnTo>
                  <a:lnTo>
                    <a:pt x="1966" y="255"/>
                  </a:lnTo>
                  <a:lnTo>
                    <a:pt x="1934" y="312"/>
                  </a:lnTo>
                  <a:lnTo>
                    <a:pt x="1898" y="363"/>
                  </a:lnTo>
                  <a:lnTo>
                    <a:pt x="1855" y="410"/>
                  </a:lnTo>
                  <a:lnTo>
                    <a:pt x="1809" y="453"/>
                  </a:lnTo>
                  <a:lnTo>
                    <a:pt x="1757" y="489"/>
                  </a:lnTo>
                  <a:lnTo>
                    <a:pt x="1701" y="521"/>
                  </a:lnTo>
                  <a:lnTo>
                    <a:pt x="1642" y="546"/>
                  </a:lnTo>
                  <a:lnTo>
                    <a:pt x="1580" y="564"/>
                  </a:lnTo>
                  <a:lnTo>
                    <a:pt x="1514" y="576"/>
                  </a:lnTo>
                  <a:lnTo>
                    <a:pt x="1447" y="580"/>
                  </a:lnTo>
                  <a:lnTo>
                    <a:pt x="0" y="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9" name="Freeform 126">
              <a:extLst>
                <a:ext uri="{FF2B5EF4-FFF2-40B4-BE49-F238E27FC236}">
                  <a16:creationId xmlns:a16="http://schemas.microsoft.com/office/drawing/2014/main" id="{DF0E7646-3FF6-4627-BB2D-618675322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972"/>
              <a:ext cx="339" cy="66"/>
            </a:xfrm>
            <a:custGeom>
              <a:avLst/>
              <a:gdLst>
                <a:gd name="T0" fmla="*/ 0 w 1352"/>
                <a:gd name="T1" fmla="*/ 0 h 264"/>
                <a:gd name="T2" fmla="*/ 1352 w 1352"/>
                <a:gd name="T3" fmla="*/ 0 h 264"/>
                <a:gd name="T4" fmla="*/ 1349 w 1352"/>
                <a:gd name="T5" fmla="*/ 43 h 264"/>
                <a:gd name="T6" fmla="*/ 1339 w 1352"/>
                <a:gd name="T7" fmla="*/ 84 h 264"/>
                <a:gd name="T8" fmla="*/ 1323 w 1352"/>
                <a:gd name="T9" fmla="*/ 122 h 264"/>
                <a:gd name="T10" fmla="*/ 1301 w 1352"/>
                <a:gd name="T11" fmla="*/ 156 h 264"/>
                <a:gd name="T12" fmla="*/ 1275 w 1352"/>
                <a:gd name="T13" fmla="*/ 187 h 264"/>
                <a:gd name="T14" fmla="*/ 1245 w 1352"/>
                <a:gd name="T15" fmla="*/ 214 h 264"/>
                <a:gd name="T16" fmla="*/ 1209 w 1352"/>
                <a:gd name="T17" fmla="*/ 234 h 264"/>
                <a:gd name="T18" fmla="*/ 1173 w 1352"/>
                <a:gd name="T19" fmla="*/ 250 h 264"/>
                <a:gd name="T20" fmla="*/ 1131 w 1352"/>
                <a:gd name="T21" fmla="*/ 260 h 264"/>
                <a:gd name="T22" fmla="*/ 1088 w 1352"/>
                <a:gd name="T23" fmla="*/ 264 h 264"/>
                <a:gd name="T24" fmla="*/ 263 w 1352"/>
                <a:gd name="T25" fmla="*/ 264 h 264"/>
                <a:gd name="T26" fmla="*/ 221 w 1352"/>
                <a:gd name="T27" fmla="*/ 260 h 264"/>
                <a:gd name="T28" fmla="*/ 179 w 1352"/>
                <a:gd name="T29" fmla="*/ 250 h 264"/>
                <a:gd name="T30" fmla="*/ 143 w 1352"/>
                <a:gd name="T31" fmla="*/ 234 h 264"/>
                <a:gd name="T32" fmla="*/ 107 w 1352"/>
                <a:gd name="T33" fmla="*/ 214 h 264"/>
                <a:gd name="T34" fmla="*/ 77 w 1352"/>
                <a:gd name="T35" fmla="*/ 187 h 264"/>
                <a:gd name="T36" fmla="*/ 51 w 1352"/>
                <a:gd name="T37" fmla="*/ 156 h 264"/>
                <a:gd name="T38" fmla="*/ 29 w 1352"/>
                <a:gd name="T39" fmla="*/ 122 h 264"/>
                <a:gd name="T40" fmla="*/ 13 w 1352"/>
                <a:gd name="T41" fmla="*/ 84 h 264"/>
                <a:gd name="T42" fmla="*/ 3 w 1352"/>
                <a:gd name="T43" fmla="*/ 43 h 264"/>
                <a:gd name="T44" fmla="*/ 0 w 1352"/>
                <a:gd name="T4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52" h="264">
                  <a:moveTo>
                    <a:pt x="0" y="0"/>
                  </a:moveTo>
                  <a:lnTo>
                    <a:pt x="1352" y="0"/>
                  </a:lnTo>
                  <a:lnTo>
                    <a:pt x="1349" y="43"/>
                  </a:lnTo>
                  <a:lnTo>
                    <a:pt x="1339" y="84"/>
                  </a:lnTo>
                  <a:lnTo>
                    <a:pt x="1323" y="122"/>
                  </a:lnTo>
                  <a:lnTo>
                    <a:pt x="1301" y="156"/>
                  </a:lnTo>
                  <a:lnTo>
                    <a:pt x="1275" y="187"/>
                  </a:lnTo>
                  <a:lnTo>
                    <a:pt x="1245" y="214"/>
                  </a:lnTo>
                  <a:lnTo>
                    <a:pt x="1209" y="234"/>
                  </a:lnTo>
                  <a:lnTo>
                    <a:pt x="1173" y="250"/>
                  </a:lnTo>
                  <a:lnTo>
                    <a:pt x="1131" y="260"/>
                  </a:lnTo>
                  <a:lnTo>
                    <a:pt x="1088" y="264"/>
                  </a:lnTo>
                  <a:lnTo>
                    <a:pt x="263" y="264"/>
                  </a:lnTo>
                  <a:lnTo>
                    <a:pt x="221" y="260"/>
                  </a:lnTo>
                  <a:lnTo>
                    <a:pt x="179" y="250"/>
                  </a:lnTo>
                  <a:lnTo>
                    <a:pt x="143" y="234"/>
                  </a:lnTo>
                  <a:lnTo>
                    <a:pt x="107" y="214"/>
                  </a:lnTo>
                  <a:lnTo>
                    <a:pt x="77" y="187"/>
                  </a:lnTo>
                  <a:lnTo>
                    <a:pt x="51" y="156"/>
                  </a:lnTo>
                  <a:lnTo>
                    <a:pt x="29" y="122"/>
                  </a:lnTo>
                  <a:lnTo>
                    <a:pt x="13" y="84"/>
                  </a:lnTo>
                  <a:lnTo>
                    <a:pt x="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20" name="Action Button: Blank 119">
            <a:hlinkClick r:id="rId3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D014C367-9DAD-4B65-AEAE-F1B6E0A99F1E}"/>
              </a:ext>
            </a:extLst>
          </p:cNvPr>
          <p:cNvSpPr/>
          <p:nvPr/>
        </p:nvSpPr>
        <p:spPr>
          <a:xfrm>
            <a:off x="473200" y="1773156"/>
            <a:ext cx="837212" cy="68232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Action Button: Blank 120">
            <a:hlinkClick r:id="rId6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5F8692BF-8698-4C32-A805-6C0162BD7318}"/>
              </a:ext>
            </a:extLst>
          </p:cNvPr>
          <p:cNvSpPr/>
          <p:nvPr/>
        </p:nvSpPr>
        <p:spPr>
          <a:xfrm>
            <a:off x="547634" y="955169"/>
            <a:ext cx="782517" cy="601659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Action Button: Blank 121">
            <a:hlinkClick r:id="rId7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200228EF-BFFD-488E-B4F1-AE4AA90157C1}"/>
              </a:ext>
            </a:extLst>
          </p:cNvPr>
          <p:cNvSpPr/>
          <p:nvPr/>
        </p:nvSpPr>
        <p:spPr>
          <a:xfrm>
            <a:off x="562112" y="2629107"/>
            <a:ext cx="581805" cy="675674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Action Button: Blank 122">
            <a:hlinkClick r:id="rId8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C11D96BE-B738-4C39-B859-96D127FB9699}"/>
              </a:ext>
            </a:extLst>
          </p:cNvPr>
          <p:cNvSpPr/>
          <p:nvPr/>
        </p:nvSpPr>
        <p:spPr>
          <a:xfrm>
            <a:off x="540617" y="3523323"/>
            <a:ext cx="535074" cy="619708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Action Button: Blank 123">
            <a:hlinkClick r:id="rId9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B6165CD1-BC2B-40A4-89B8-329C0E400BCB}"/>
              </a:ext>
            </a:extLst>
          </p:cNvPr>
          <p:cNvSpPr/>
          <p:nvPr/>
        </p:nvSpPr>
        <p:spPr>
          <a:xfrm>
            <a:off x="547634" y="4388879"/>
            <a:ext cx="720510" cy="821999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Action Button: Blank 124">
            <a:hlinkClick r:id="rId10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5F96FC82-A8F6-4198-A1C5-FA82827A40D6}"/>
              </a:ext>
            </a:extLst>
          </p:cNvPr>
          <p:cNvSpPr/>
          <p:nvPr/>
        </p:nvSpPr>
        <p:spPr>
          <a:xfrm>
            <a:off x="644881" y="5486639"/>
            <a:ext cx="603985" cy="694244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EAFD441-6527-4F46-A67C-5F9393DEC594}"/>
              </a:ext>
            </a:extLst>
          </p:cNvPr>
          <p:cNvSpPr txBox="1"/>
          <p:nvPr/>
        </p:nvSpPr>
        <p:spPr>
          <a:xfrm>
            <a:off x="0" y="0"/>
            <a:ext cx="1871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E-Portfolio Navigation Buttons</a:t>
            </a:r>
          </a:p>
        </p:txBody>
      </p:sp>
    </p:spTree>
    <p:extLst>
      <p:ext uri="{BB962C8B-B14F-4D97-AF65-F5344CB8AC3E}">
        <p14:creationId xmlns:p14="http://schemas.microsoft.com/office/powerpoint/2010/main" val="254837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60A9D8-C49B-4531-AB96-798B14EFD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46" y="780680"/>
            <a:ext cx="8468907" cy="5296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952A17-9E27-4FFC-8E30-D402A6BD92BE}"/>
              </a:ext>
            </a:extLst>
          </p:cNvPr>
          <p:cNvSpPr txBox="1"/>
          <p:nvPr/>
        </p:nvSpPr>
        <p:spPr>
          <a:xfrm>
            <a:off x="3420217" y="124178"/>
            <a:ext cx="574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FF0000"/>
                </a:solidFill>
              </a:rPr>
              <a:t>Thank You!</a:t>
            </a:r>
          </a:p>
        </p:txBody>
      </p:sp>
      <p:grpSp>
        <p:nvGrpSpPr>
          <p:cNvPr id="5" name="Group 117">
            <a:extLst>
              <a:ext uri="{FF2B5EF4-FFF2-40B4-BE49-F238E27FC236}">
                <a16:creationId xmlns:a16="http://schemas.microsoft.com/office/drawing/2014/main" id="{D92802BD-6C2E-4FF7-B31D-D0010772C1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56802" y="4995987"/>
            <a:ext cx="521538" cy="379615"/>
            <a:chOff x="1418" y="1375"/>
            <a:chExt cx="1009" cy="742"/>
          </a:xfrm>
        </p:grpSpPr>
        <p:sp>
          <p:nvSpPr>
            <p:cNvPr id="6" name="Rectangle 119">
              <a:extLst>
                <a:ext uri="{FF2B5EF4-FFF2-40B4-BE49-F238E27FC236}">
                  <a16:creationId xmlns:a16="http://schemas.microsoft.com/office/drawing/2014/main" id="{8A7EF670-2661-4E9B-A7B6-4FB66D23C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410"/>
              <a:ext cx="786" cy="532"/>
            </a:xfrm>
            <a:prstGeom prst="rect">
              <a:avLst/>
            </a:prstGeom>
            <a:solidFill>
              <a:srgbClr val="6FCBFF"/>
            </a:solidFill>
            <a:ln w="0">
              <a:solidFill>
                <a:srgbClr val="6FCB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Rectangle 120">
              <a:extLst>
                <a:ext uri="{FF2B5EF4-FFF2-40B4-BE49-F238E27FC236}">
                  <a16:creationId xmlns:a16="http://schemas.microsoft.com/office/drawing/2014/main" id="{A6B88CD2-DE37-4F5B-9E97-1947DC638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511"/>
              <a:ext cx="786" cy="431"/>
            </a:xfrm>
            <a:prstGeom prst="rect">
              <a:avLst/>
            </a:prstGeom>
            <a:solidFill>
              <a:srgbClr val="92E6FF"/>
            </a:solidFill>
            <a:ln w="0">
              <a:solidFill>
                <a:srgbClr val="92E6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Rectangle 121">
              <a:extLst>
                <a:ext uri="{FF2B5EF4-FFF2-40B4-BE49-F238E27FC236}">
                  <a16:creationId xmlns:a16="http://schemas.microsoft.com/office/drawing/2014/main" id="{6B7B60CF-15AD-4986-8AD0-897B02719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" y="1410"/>
              <a:ext cx="396" cy="532"/>
            </a:xfrm>
            <a:prstGeom prst="rect">
              <a:avLst/>
            </a:prstGeom>
            <a:solidFill>
              <a:srgbClr val="6FCBFF"/>
            </a:solidFill>
            <a:ln w="0">
              <a:solidFill>
                <a:srgbClr val="6FCB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122">
              <a:extLst>
                <a:ext uri="{FF2B5EF4-FFF2-40B4-BE49-F238E27FC236}">
                  <a16:creationId xmlns:a16="http://schemas.microsoft.com/office/drawing/2014/main" id="{807B72F8-07B9-453B-9C72-B9B037E76D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7" y="1375"/>
              <a:ext cx="851" cy="603"/>
            </a:xfrm>
            <a:custGeom>
              <a:avLst/>
              <a:gdLst>
                <a:gd name="T0" fmla="*/ 262 w 3404"/>
                <a:gd name="T1" fmla="*/ 264 h 2415"/>
                <a:gd name="T2" fmla="*/ 262 w 3404"/>
                <a:gd name="T3" fmla="*/ 2152 h 2415"/>
                <a:gd name="T4" fmla="*/ 3142 w 3404"/>
                <a:gd name="T5" fmla="*/ 2152 h 2415"/>
                <a:gd name="T6" fmla="*/ 3142 w 3404"/>
                <a:gd name="T7" fmla="*/ 264 h 2415"/>
                <a:gd name="T8" fmla="*/ 262 w 3404"/>
                <a:gd name="T9" fmla="*/ 264 h 2415"/>
                <a:gd name="T10" fmla="*/ 130 w 3404"/>
                <a:gd name="T11" fmla="*/ 0 h 2415"/>
                <a:gd name="T12" fmla="*/ 3274 w 3404"/>
                <a:gd name="T13" fmla="*/ 0 h 2415"/>
                <a:gd name="T14" fmla="*/ 3303 w 3404"/>
                <a:gd name="T15" fmla="*/ 4 h 2415"/>
                <a:gd name="T16" fmla="*/ 3331 w 3404"/>
                <a:gd name="T17" fmla="*/ 14 h 2415"/>
                <a:gd name="T18" fmla="*/ 3356 w 3404"/>
                <a:gd name="T19" fmla="*/ 30 h 2415"/>
                <a:gd name="T20" fmla="*/ 3376 w 3404"/>
                <a:gd name="T21" fmla="*/ 49 h 2415"/>
                <a:gd name="T22" fmla="*/ 3391 w 3404"/>
                <a:gd name="T23" fmla="*/ 74 h 2415"/>
                <a:gd name="T24" fmla="*/ 3401 w 3404"/>
                <a:gd name="T25" fmla="*/ 102 h 2415"/>
                <a:gd name="T26" fmla="*/ 3404 w 3404"/>
                <a:gd name="T27" fmla="*/ 132 h 2415"/>
                <a:gd name="T28" fmla="*/ 3404 w 3404"/>
                <a:gd name="T29" fmla="*/ 2283 h 2415"/>
                <a:gd name="T30" fmla="*/ 3401 w 3404"/>
                <a:gd name="T31" fmla="*/ 2313 h 2415"/>
                <a:gd name="T32" fmla="*/ 3391 w 3404"/>
                <a:gd name="T33" fmla="*/ 2341 h 2415"/>
                <a:gd name="T34" fmla="*/ 3376 w 3404"/>
                <a:gd name="T35" fmla="*/ 2366 h 2415"/>
                <a:gd name="T36" fmla="*/ 3356 w 3404"/>
                <a:gd name="T37" fmla="*/ 2386 h 2415"/>
                <a:gd name="T38" fmla="*/ 3331 w 3404"/>
                <a:gd name="T39" fmla="*/ 2402 h 2415"/>
                <a:gd name="T40" fmla="*/ 3303 w 3404"/>
                <a:gd name="T41" fmla="*/ 2411 h 2415"/>
                <a:gd name="T42" fmla="*/ 3274 w 3404"/>
                <a:gd name="T43" fmla="*/ 2415 h 2415"/>
                <a:gd name="T44" fmla="*/ 130 w 3404"/>
                <a:gd name="T45" fmla="*/ 2415 h 2415"/>
                <a:gd name="T46" fmla="*/ 101 w 3404"/>
                <a:gd name="T47" fmla="*/ 2411 h 2415"/>
                <a:gd name="T48" fmla="*/ 73 w 3404"/>
                <a:gd name="T49" fmla="*/ 2402 h 2415"/>
                <a:gd name="T50" fmla="*/ 48 w 3404"/>
                <a:gd name="T51" fmla="*/ 2386 h 2415"/>
                <a:gd name="T52" fmla="*/ 28 w 3404"/>
                <a:gd name="T53" fmla="*/ 2366 h 2415"/>
                <a:gd name="T54" fmla="*/ 13 w 3404"/>
                <a:gd name="T55" fmla="*/ 2341 h 2415"/>
                <a:gd name="T56" fmla="*/ 3 w 3404"/>
                <a:gd name="T57" fmla="*/ 2313 h 2415"/>
                <a:gd name="T58" fmla="*/ 0 w 3404"/>
                <a:gd name="T59" fmla="*/ 2283 h 2415"/>
                <a:gd name="T60" fmla="*/ 0 w 3404"/>
                <a:gd name="T61" fmla="*/ 132 h 2415"/>
                <a:gd name="T62" fmla="*/ 3 w 3404"/>
                <a:gd name="T63" fmla="*/ 102 h 2415"/>
                <a:gd name="T64" fmla="*/ 13 w 3404"/>
                <a:gd name="T65" fmla="*/ 74 h 2415"/>
                <a:gd name="T66" fmla="*/ 28 w 3404"/>
                <a:gd name="T67" fmla="*/ 49 h 2415"/>
                <a:gd name="T68" fmla="*/ 48 w 3404"/>
                <a:gd name="T69" fmla="*/ 30 h 2415"/>
                <a:gd name="T70" fmla="*/ 73 w 3404"/>
                <a:gd name="T71" fmla="*/ 14 h 2415"/>
                <a:gd name="T72" fmla="*/ 101 w 3404"/>
                <a:gd name="T73" fmla="*/ 4 h 2415"/>
                <a:gd name="T74" fmla="*/ 130 w 3404"/>
                <a:gd name="T75" fmla="*/ 0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04" h="2415">
                  <a:moveTo>
                    <a:pt x="262" y="264"/>
                  </a:moveTo>
                  <a:lnTo>
                    <a:pt x="262" y="2152"/>
                  </a:lnTo>
                  <a:lnTo>
                    <a:pt x="3142" y="2152"/>
                  </a:lnTo>
                  <a:lnTo>
                    <a:pt x="3142" y="264"/>
                  </a:lnTo>
                  <a:lnTo>
                    <a:pt x="262" y="264"/>
                  </a:lnTo>
                  <a:close/>
                  <a:moveTo>
                    <a:pt x="130" y="0"/>
                  </a:moveTo>
                  <a:lnTo>
                    <a:pt x="3274" y="0"/>
                  </a:lnTo>
                  <a:lnTo>
                    <a:pt x="3303" y="4"/>
                  </a:lnTo>
                  <a:lnTo>
                    <a:pt x="3331" y="14"/>
                  </a:lnTo>
                  <a:lnTo>
                    <a:pt x="3356" y="30"/>
                  </a:lnTo>
                  <a:lnTo>
                    <a:pt x="3376" y="49"/>
                  </a:lnTo>
                  <a:lnTo>
                    <a:pt x="3391" y="74"/>
                  </a:lnTo>
                  <a:lnTo>
                    <a:pt x="3401" y="102"/>
                  </a:lnTo>
                  <a:lnTo>
                    <a:pt x="3404" y="132"/>
                  </a:lnTo>
                  <a:lnTo>
                    <a:pt x="3404" y="2283"/>
                  </a:lnTo>
                  <a:lnTo>
                    <a:pt x="3401" y="2313"/>
                  </a:lnTo>
                  <a:lnTo>
                    <a:pt x="3391" y="2341"/>
                  </a:lnTo>
                  <a:lnTo>
                    <a:pt x="3376" y="2366"/>
                  </a:lnTo>
                  <a:lnTo>
                    <a:pt x="3356" y="2386"/>
                  </a:lnTo>
                  <a:lnTo>
                    <a:pt x="3331" y="2402"/>
                  </a:lnTo>
                  <a:lnTo>
                    <a:pt x="3303" y="2411"/>
                  </a:lnTo>
                  <a:lnTo>
                    <a:pt x="3274" y="2415"/>
                  </a:lnTo>
                  <a:lnTo>
                    <a:pt x="130" y="2415"/>
                  </a:lnTo>
                  <a:lnTo>
                    <a:pt x="101" y="2411"/>
                  </a:lnTo>
                  <a:lnTo>
                    <a:pt x="73" y="2402"/>
                  </a:lnTo>
                  <a:lnTo>
                    <a:pt x="48" y="2386"/>
                  </a:lnTo>
                  <a:lnTo>
                    <a:pt x="28" y="2366"/>
                  </a:lnTo>
                  <a:lnTo>
                    <a:pt x="13" y="2341"/>
                  </a:lnTo>
                  <a:lnTo>
                    <a:pt x="3" y="2313"/>
                  </a:lnTo>
                  <a:lnTo>
                    <a:pt x="0" y="2283"/>
                  </a:lnTo>
                  <a:lnTo>
                    <a:pt x="0" y="132"/>
                  </a:lnTo>
                  <a:lnTo>
                    <a:pt x="3" y="102"/>
                  </a:lnTo>
                  <a:lnTo>
                    <a:pt x="13" y="74"/>
                  </a:lnTo>
                  <a:lnTo>
                    <a:pt x="28" y="49"/>
                  </a:lnTo>
                  <a:lnTo>
                    <a:pt x="48" y="30"/>
                  </a:lnTo>
                  <a:lnTo>
                    <a:pt x="73" y="14"/>
                  </a:lnTo>
                  <a:lnTo>
                    <a:pt x="101" y="4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123">
              <a:extLst>
                <a:ext uri="{FF2B5EF4-FFF2-40B4-BE49-F238E27FC236}">
                  <a16:creationId xmlns:a16="http://schemas.microsoft.com/office/drawing/2014/main" id="{DB72D2B2-D821-483D-BEF5-F1CEE0255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375"/>
              <a:ext cx="427" cy="603"/>
            </a:xfrm>
            <a:custGeom>
              <a:avLst/>
              <a:gdLst>
                <a:gd name="T0" fmla="*/ 0 w 1709"/>
                <a:gd name="T1" fmla="*/ 0 h 2415"/>
                <a:gd name="T2" fmla="*/ 1579 w 1709"/>
                <a:gd name="T3" fmla="*/ 0 h 2415"/>
                <a:gd name="T4" fmla="*/ 1608 w 1709"/>
                <a:gd name="T5" fmla="*/ 4 h 2415"/>
                <a:gd name="T6" fmla="*/ 1636 w 1709"/>
                <a:gd name="T7" fmla="*/ 14 h 2415"/>
                <a:gd name="T8" fmla="*/ 1661 w 1709"/>
                <a:gd name="T9" fmla="*/ 30 h 2415"/>
                <a:gd name="T10" fmla="*/ 1681 w 1709"/>
                <a:gd name="T11" fmla="*/ 49 h 2415"/>
                <a:gd name="T12" fmla="*/ 1696 w 1709"/>
                <a:gd name="T13" fmla="*/ 74 h 2415"/>
                <a:gd name="T14" fmla="*/ 1706 w 1709"/>
                <a:gd name="T15" fmla="*/ 102 h 2415"/>
                <a:gd name="T16" fmla="*/ 1709 w 1709"/>
                <a:gd name="T17" fmla="*/ 132 h 2415"/>
                <a:gd name="T18" fmla="*/ 1709 w 1709"/>
                <a:gd name="T19" fmla="*/ 2283 h 2415"/>
                <a:gd name="T20" fmla="*/ 1706 w 1709"/>
                <a:gd name="T21" fmla="*/ 2313 h 2415"/>
                <a:gd name="T22" fmla="*/ 1696 w 1709"/>
                <a:gd name="T23" fmla="*/ 2341 h 2415"/>
                <a:gd name="T24" fmla="*/ 1681 w 1709"/>
                <a:gd name="T25" fmla="*/ 2366 h 2415"/>
                <a:gd name="T26" fmla="*/ 1661 w 1709"/>
                <a:gd name="T27" fmla="*/ 2386 h 2415"/>
                <a:gd name="T28" fmla="*/ 1636 w 1709"/>
                <a:gd name="T29" fmla="*/ 2402 h 2415"/>
                <a:gd name="T30" fmla="*/ 1608 w 1709"/>
                <a:gd name="T31" fmla="*/ 2411 h 2415"/>
                <a:gd name="T32" fmla="*/ 1579 w 1709"/>
                <a:gd name="T33" fmla="*/ 2415 h 2415"/>
                <a:gd name="T34" fmla="*/ 0 w 1709"/>
                <a:gd name="T35" fmla="*/ 2415 h 2415"/>
                <a:gd name="T36" fmla="*/ 0 w 1709"/>
                <a:gd name="T37" fmla="*/ 2152 h 2415"/>
                <a:gd name="T38" fmla="*/ 1447 w 1709"/>
                <a:gd name="T39" fmla="*/ 2152 h 2415"/>
                <a:gd name="T40" fmla="*/ 1447 w 1709"/>
                <a:gd name="T41" fmla="*/ 264 h 2415"/>
                <a:gd name="T42" fmla="*/ 0 w 1709"/>
                <a:gd name="T43" fmla="*/ 264 h 2415"/>
                <a:gd name="T44" fmla="*/ 0 w 1709"/>
                <a:gd name="T45" fmla="*/ 0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9" h="2415">
                  <a:moveTo>
                    <a:pt x="0" y="0"/>
                  </a:moveTo>
                  <a:lnTo>
                    <a:pt x="1579" y="0"/>
                  </a:lnTo>
                  <a:lnTo>
                    <a:pt x="1608" y="4"/>
                  </a:lnTo>
                  <a:lnTo>
                    <a:pt x="1636" y="14"/>
                  </a:lnTo>
                  <a:lnTo>
                    <a:pt x="1661" y="30"/>
                  </a:lnTo>
                  <a:lnTo>
                    <a:pt x="1681" y="49"/>
                  </a:lnTo>
                  <a:lnTo>
                    <a:pt x="1696" y="74"/>
                  </a:lnTo>
                  <a:lnTo>
                    <a:pt x="1706" y="102"/>
                  </a:lnTo>
                  <a:lnTo>
                    <a:pt x="1709" y="132"/>
                  </a:lnTo>
                  <a:lnTo>
                    <a:pt x="1709" y="2283"/>
                  </a:lnTo>
                  <a:lnTo>
                    <a:pt x="1706" y="2313"/>
                  </a:lnTo>
                  <a:lnTo>
                    <a:pt x="1696" y="2341"/>
                  </a:lnTo>
                  <a:lnTo>
                    <a:pt x="1681" y="2366"/>
                  </a:lnTo>
                  <a:lnTo>
                    <a:pt x="1661" y="2386"/>
                  </a:lnTo>
                  <a:lnTo>
                    <a:pt x="1636" y="2402"/>
                  </a:lnTo>
                  <a:lnTo>
                    <a:pt x="1608" y="2411"/>
                  </a:lnTo>
                  <a:lnTo>
                    <a:pt x="1579" y="2415"/>
                  </a:lnTo>
                  <a:lnTo>
                    <a:pt x="0" y="2415"/>
                  </a:lnTo>
                  <a:lnTo>
                    <a:pt x="0" y="2152"/>
                  </a:lnTo>
                  <a:lnTo>
                    <a:pt x="1447" y="2152"/>
                  </a:lnTo>
                  <a:lnTo>
                    <a:pt x="1447" y="264"/>
                  </a:lnTo>
                  <a:lnTo>
                    <a:pt x="0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5"/>
            </a:solidFill>
            <a:ln w="0">
              <a:solidFill>
                <a:srgbClr val="0000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24">
              <a:extLst>
                <a:ext uri="{FF2B5EF4-FFF2-40B4-BE49-F238E27FC236}">
                  <a16:creationId xmlns:a16="http://schemas.microsoft.com/office/drawing/2014/main" id="{11327D97-23F1-44D7-A41A-D0F08777F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1972"/>
              <a:ext cx="1009" cy="145"/>
            </a:xfrm>
            <a:custGeom>
              <a:avLst/>
              <a:gdLst>
                <a:gd name="T0" fmla="*/ 0 w 4036"/>
                <a:gd name="T1" fmla="*/ 0 h 580"/>
                <a:gd name="T2" fmla="*/ 4036 w 4036"/>
                <a:gd name="T3" fmla="*/ 0 h 580"/>
                <a:gd name="T4" fmla="*/ 4032 w 4036"/>
                <a:gd name="T5" fmla="*/ 68 h 580"/>
                <a:gd name="T6" fmla="*/ 4021 w 4036"/>
                <a:gd name="T7" fmla="*/ 133 h 580"/>
                <a:gd name="T8" fmla="*/ 4002 w 4036"/>
                <a:gd name="T9" fmla="*/ 197 h 580"/>
                <a:gd name="T10" fmla="*/ 3977 w 4036"/>
                <a:gd name="T11" fmla="*/ 255 h 580"/>
                <a:gd name="T12" fmla="*/ 3945 w 4036"/>
                <a:gd name="T13" fmla="*/ 312 h 580"/>
                <a:gd name="T14" fmla="*/ 3909 w 4036"/>
                <a:gd name="T15" fmla="*/ 363 h 580"/>
                <a:gd name="T16" fmla="*/ 3866 w 4036"/>
                <a:gd name="T17" fmla="*/ 410 h 580"/>
                <a:gd name="T18" fmla="*/ 3820 w 4036"/>
                <a:gd name="T19" fmla="*/ 453 h 580"/>
                <a:gd name="T20" fmla="*/ 3768 w 4036"/>
                <a:gd name="T21" fmla="*/ 489 h 580"/>
                <a:gd name="T22" fmla="*/ 3712 w 4036"/>
                <a:gd name="T23" fmla="*/ 521 h 580"/>
                <a:gd name="T24" fmla="*/ 3653 w 4036"/>
                <a:gd name="T25" fmla="*/ 546 h 580"/>
                <a:gd name="T26" fmla="*/ 3591 w 4036"/>
                <a:gd name="T27" fmla="*/ 564 h 580"/>
                <a:gd name="T28" fmla="*/ 3525 w 4036"/>
                <a:gd name="T29" fmla="*/ 576 h 580"/>
                <a:gd name="T30" fmla="*/ 3458 w 4036"/>
                <a:gd name="T31" fmla="*/ 580 h 580"/>
                <a:gd name="T32" fmla="*/ 578 w 4036"/>
                <a:gd name="T33" fmla="*/ 580 h 580"/>
                <a:gd name="T34" fmla="*/ 511 w 4036"/>
                <a:gd name="T35" fmla="*/ 576 h 580"/>
                <a:gd name="T36" fmla="*/ 445 w 4036"/>
                <a:gd name="T37" fmla="*/ 564 h 580"/>
                <a:gd name="T38" fmla="*/ 383 w 4036"/>
                <a:gd name="T39" fmla="*/ 546 h 580"/>
                <a:gd name="T40" fmla="*/ 324 w 4036"/>
                <a:gd name="T41" fmla="*/ 521 h 580"/>
                <a:gd name="T42" fmla="*/ 268 w 4036"/>
                <a:gd name="T43" fmla="*/ 489 h 580"/>
                <a:gd name="T44" fmla="*/ 216 w 4036"/>
                <a:gd name="T45" fmla="*/ 453 h 580"/>
                <a:gd name="T46" fmla="*/ 170 w 4036"/>
                <a:gd name="T47" fmla="*/ 410 h 580"/>
                <a:gd name="T48" fmla="*/ 127 w 4036"/>
                <a:gd name="T49" fmla="*/ 363 h 580"/>
                <a:gd name="T50" fmla="*/ 91 w 4036"/>
                <a:gd name="T51" fmla="*/ 312 h 580"/>
                <a:gd name="T52" fmla="*/ 59 w 4036"/>
                <a:gd name="T53" fmla="*/ 255 h 580"/>
                <a:gd name="T54" fmla="*/ 34 w 4036"/>
                <a:gd name="T55" fmla="*/ 197 h 580"/>
                <a:gd name="T56" fmla="*/ 15 w 4036"/>
                <a:gd name="T57" fmla="*/ 133 h 580"/>
                <a:gd name="T58" fmla="*/ 4 w 4036"/>
                <a:gd name="T59" fmla="*/ 68 h 580"/>
                <a:gd name="T60" fmla="*/ 0 w 4036"/>
                <a:gd name="T61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36" h="580">
                  <a:moveTo>
                    <a:pt x="0" y="0"/>
                  </a:moveTo>
                  <a:lnTo>
                    <a:pt x="4036" y="0"/>
                  </a:lnTo>
                  <a:lnTo>
                    <a:pt x="4032" y="68"/>
                  </a:lnTo>
                  <a:lnTo>
                    <a:pt x="4021" y="133"/>
                  </a:lnTo>
                  <a:lnTo>
                    <a:pt x="4002" y="197"/>
                  </a:lnTo>
                  <a:lnTo>
                    <a:pt x="3977" y="255"/>
                  </a:lnTo>
                  <a:lnTo>
                    <a:pt x="3945" y="312"/>
                  </a:lnTo>
                  <a:lnTo>
                    <a:pt x="3909" y="363"/>
                  </a:lnTo>
                  <a:lnTo>
                    <a:pt x="3866" y="410"/>
                  </a:lnTo>
                  <a:lnTo>
                    <a:pt x="3820" y="453"/>
                  </a:lnTo>
                  <a:lnTo>
                    <a:pt x="3768" y="489"/>
                  </a:lnTo>
                  <a:lnTo>
                    <a:pt x="3712" y="521"/>
                  </a:lnTo>
                  <a:lnTo>
                    <a:pt x="3653" y="546"/>
                  </a:lnTo>
                  <a:lnTo>
                    <a:pt x="3591" y="564"/>
                  </a:lnTo>
                  <a:lnTo>
                    <a:pt x="3525" y="576"/>
                  </a:lnTo>
                  <a:lnTo>
                    <a:pt x="3458" y="580"/>
                  </a:lnTo>
                  <a:lnTo>
                    <a:pt x="578" y="580"/>
                  </a:lnTo>
                  <a:lnTo>
                    <a:pt x="511" y="576"/>
                  </a:lnTo>
                  <a:lnTo>
                    <a:pt x="445" y="564"/>
                  </a:lnTo>
                  <a:lnTo>
                    <a:pt x="383" y="546"/>
                  </a:lnTo>
                  <a:lnTo>
                    <a:pt x="324" y="521"/>
                  </a:lnTo>
                  <a:lnTo>
                    <a:pt x="268" y="489"/>
                  </a:lnTo>
                  <a:lnTo>
                    <a:pt x="216" y="453"/>
                  </a:lnTo>
                  <a:lnTo>
                    <a:pt x="170" y="410"/>
                  </a:lnTo>
                  <a:lnTo>
                    <a:pt x="127" y="363"/>
                  </a:lnTo>
                  <a:lnTo>
                    <a:pt x="91" y="312"/>
                  </a:lnTo>
                  <a:lnTo>
                    <a:pt x="59" y="255"/>
                  </a:lnTo>
                  <a:lnTo>
                    <a:pt x="34" y="197"/>
                  </a:lnTo>
                  <a:lnTo>
                    <a:pt x="15" y="133"/>
                  </a:lnTo>
                  <a:lnTo>
                    <a:pt x="4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5"/>
            </a:solidFill>
            <a:ln w="0">
              <a:solidFill>
                <a:srgbClr val="0000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25">
              <a:extLst>
                <a:ext uri="{FF2B5EF4-FFF2-40B4-BE49-F238E27FC236}">
                  <a16:creationId xmlns:a16="http://schemas.microsoft.com/office/drawing/2014/main" id="{C74E7BDA-F4AB-4452-B17B-1498BCCCB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972"/>
              <a:ext cx="506" cy="145"/>
            </a:xfrm>
            <a:custGeom>
              <a:avLst/>
              <a:gdLst>
                <a:gd name="T0" fmla="*/ 0 w 2025"/>
                <a:gd name="T1" fmla="*/ 0 h 580"/>
                <a:gd name="T2" fmla="*/ 2025 w 2025"/>
                <a:gd name="T3" fmla="*/ 0 h 580"/>
                <a:gd name="T4" fmla="*/ 2021 w 2025"/>
                <a:gd name="T5" fmla="*/ 68 h 580"/>
                <a:gd name="T6" fmla="*/ 2010 w 2025"/>
                <a:gd name="T7" fmla="*/ 133 h 580"/>
                <a:gd name="T8" fmla="*/ 1991 w 2025"/>
                <a:gd name="T9" fmla="*/ 197 h 580"/>
                <a:gd name="T10" fmla="*/ 1966 w 2025"/>
                <a:gd name="T11" fmla="*/ 255 h 580"/>
                <a:gd name="T12" fmla="*/ 1934 w 2025"/>
                <a:gd name="T13" fmla="*/ 312 h 580"/>
                <a:gd name="T14" fmla="*/ 1898 w 2025"/>
                <a:gd name="T15" fmla="*/ 363 h 580"/>
                <a:gd name="T16" fmla="*/ 1855 w 2025"/>
                <a:gd name="T17" fmla="*/ 410 h 580"/>
                <a:gd name="T18" fmla="*/ 1809 w 2025"/>
                <a:gd name="T19" fmla="*/ 453 h 580"/>
                <a:gd name="T20" fmla="*/ 1757 w 2025"/>
                <a:gd name="T21" fmla="*/ 489 h 580"/>
                <a:gd name="T22" fmla="*/ 1701 w 2025"/>
                <a:gd name="T23" fmla="*/ 521 h 580"/>
                <a:gd name="T24" fmla="*/ 1642 w 2025"/>
                <a:gd name="T25" fmla="*/ 546 h 580"/>
                <a:gd name="T26" fmla="*/ 1580 w 2025"/>
                <a:gd name="T27" fmla="*/ 564 h 580"/>
                <a:gd name="T28" fmla="*/ 1514 w 2025"/>
                <a:gd name="T29" fmla="*/ 576 h 580"/>
                <a:gd name="T30" fmla="*/ 1447 w 2025"/>
                <a:gd name="T31" fmla="*/ 580 h 580"/>
                <a:gd name="T32" fmla="*/ 0 w 2025"/>
                <a:gd name="T33" fmla="*/ 580 h 580"/>
                <a:gd name="T34" fmla="*/ 0 w 2025"/>
                <a:gd name="T3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5" h="580">
                  <a:moveTo>
                    <a:pt x="0" y="0"/>
                  </a:moveTo>
                  <a:lnTo>
                    <a:pt x="2025" y="0"/>
                  </a:lnTo>
                  <a:lnTo>
                    <a:pt x="2021" y="68"/>
                  </a:lnTo>
                  <a:lnTo>
                    <a:pt x="2010" y="133"/>
                  </a:lnTo>
                  <a:lnTo>
                    <a:pt x="1991" y="197"/>
                  </a:lnTo>
                  <a:lnTo>
                    <a:pt x="1966" y="255"/>
                  </a:lnTo>
                  <a:lnTo>
                    <a:pt x="1934" y="312"/>
                  </a:lnTo>
                  <a:lnTo>
                    <a:pt x="1898" y="363"/>
                  </a:lnTo>
                  <a:lnTo>
                    <a:pt x="1855" y="410"/>
                  </a:lnTo>
                  <a:lnTo>
                    <a:pt x="1809" y="453"/>
                  </a:lnTo>
                  <a:lnTo>
                    <a:pt x="1757" y="489"/>
                  </a:lnTo>
                  <a:lnTo>
                    <a:pt x="1701" y="521"/>
                  </a:lnTo>
                  <a:lnTo>
                    <a:pt x="1642" y="546"/>
                  </a:lnTo>
                  <a:lnTo>
                    <a:pt x="1580" y="564"/>
                  </a:lnTo>
                  <a:lnTo>
                    <a:pt x="1514" y="576"/>
                  </a:lnTo>
                  <a:lnTo>
                    <a:pt x="1447" y="580"/>
                  </a:lnTo>
                  <a:lnTo>
                    <a:pt x="0" y="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26">
              <a:extLst>
                <a:ext uri="{FF2B5EF4-FFF2-40B4-BE49-F238E27FC236}">
                  <a16:creationId xmlns:a16="http://schemas.microsoft.com/office/drawing/2014/main" id="{4DD5D7B7-D47A-44C5-91F1-ADE909346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972"/>
              <a:ext cx="339" cy="66"/>
            </a:xfrm>
            <a:custGeom>
              <a:avLst/>
              <a:gdLst>
                <a:gd name="T0" fmla="*/ 0 w 1352"/>
                <a:gd name="T1" fmla="*/ 0 h 264"/>
                <a:gd name="T2" fmla="*/ 1352 w 1352"/>
                <a:gd name="T3" fmla="*/ 0 h 264"/>
                <a:gd name="T4" fmla="*/ 1349 w 1352"/>
                <a:gd name="T5" fmla="*/ 43 h 264"/>
                <a:gd name="T6" fmla="*/ 1339 w 1352"/>
                <a:gd name="T7" fmla="*/ 84 h 264"/>
                <a:gd name="T8" fmla="*/ 1323 w 1352"/>
                <a:gd name="T9" fmla="*/ 122 h 264"/>
                <a:gd name="T10" fmla="*/ 1301 w 1352"/>
                <a:gd name="T11" fmla="*/ 156 h 264"/>
                <a:gd name="T12" fmla="*/ 1275 w 1352"/>
                <a:gd name="T13" fmla="*/ 187 h 264"/>
                <a:gd name="T14" fmla="*/ 1245 w 1352"/>
                <a:gd name="T15" fmla="*/ 214 h 264"/>
                <a:gd name="T16" fmla="*/ 1209 w 1352"/>
                <a:gd name="T17" fmla="*/ 234 h 264"/>
                <a:gd name="T18" fmla="*/ 1173 w 1352"/>
                <a:gd name="T19" fmla="*/ 250 h 264"/>
                <a:gd name="T20" fmla="*/ 1131 w 1352"/>
                <a:gd name="T21" fmla="*/ 260 h 264"/>
                <a:gd name="T22" fmla="*/ 1088 w 1352"/>
                <a:gd name="T23" fmla="*/ 264 h 264"/>
                <a:gd name="T24" fmla="*/ 263 w 1352"/>
                <a:gd name="T25" fmla="*/ 264 h 264"/>
                <a:gd name="T26" fmla="*/ 221 w 1352"/>
                <a:gd name="T27" fmla="*/ 260 h 264"/>
                <a:gd name="T28" fmla="*/ 179 w 1352"/>
                <a:gd name="T29" fmla="*/ 250 h 264"/>
                <a:gd name="T30" fmla="*/ 143 w 1352"/>
                <a:gd name="T31" fmla="*/ 234 h 264"/>
                <a:gd name="T32" fmla="*/ 107 w 1352"/>
                <a:gd name="T33" fmla="*/ 214 h 264"/>
                <a:gd name="T34" fmla="*/ 77 w 1352"/>
                <a:gd name="T35" fmla="*/ 187 h 264"/>
                <a:gd name="T36" fmla="*/ 51 w 1352"/>
                <a:gd name="T37" fmla="*/ 156 h 264"/>
                <a:gd name="T38" fmla="*/ 29 w 1352"/>
                <a:gd name="T39" fmla="*/ 122 h 264"/>
                <a:gd name="T40" fmla="*/ 13 w 1352"/>
                <a:gd name="T41" fmla="*/ 84 h 264"/>
                <a:gd name="T42" fmla="*/ 3 w 1352"/>
                <a:gd name="T43" fmla="*/ 43 h 264"/>
                <a:gd name="T44" fmla="*/ 0 w 1352"/>
                <a:gd name="T4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52" h="264">
                  <a:moveTo>
                    <a:pt x="0" y="0"/>
                  </a:moveTo>
                  <a:lnTo>
                    <a:pt x="1352" y="0"/>
                  </a:lnTo>
                  <a:lnTo>
                    <a:pt x="1349" y="43"/>
                  </a:lnTo>
                  <a:lnTo>
                    <a:pt x="1339" y="84"/>
                  </a:lnTo>
                  <a:lnTo>
                    <a:pt x="1323" y="122"/>
                  </a:lnTo>
                  <a:lnTo>
                    <a:pt x="1301" y="156"/>
                  </a:lnTo>
                  <a:lnTo>
                    <a:pt x="1275" y="187"/>
                  </a:lnTo>
                  <a:lnTo>
                    <a:pt x="1245" y="214"/>
                  </a:lnTo>
                  <a:lnTo>
                    <a:pt x="1209" y="234"/>
                  </a:lnTo>
                  <a:lnTo>
                    <a:pt x="1173" y="250"/>
                  </a:lnTo>
                  <a:lnTo>
                    <a:pt x="1131" y="260"/>
                  </a:lnTo>
                  <a:lnTo>
                    <a:pt x="1088" y="264"/>
                  </a:lnTo>
                  <a:lnTo>
                    <a:pt x="263" y="264"/>
                  </a:lnTo>
                  <a:lnTo>
                    <a:pt x="221" y="260"/>
                  </a:lnTo>
                  <a:lnTo>
                    <a:pt x="179" y="250"/>
                  </a:lnTo>
                  <a:lnTo>
                    <a:pt x="143" y="234"/>
                  </a:lnTo>
                  <a:lnTo>
                    <a:pt x="107" y="214"/>
                  </a:lnTo>
                  <a:lnTo>
                    <a:pt x="77" y="187"/>
                  </a:lnTo>
                  <a:lnTo>
                    <a:pt x="51" y="156"/>
                  </a:lnTo>
                  <a:lnTo>
                    <a:pt x="29" y="122"/>
                  </a:lnTo>
                  <a:lnTo>
                    <a:pt x="13" y="84"/>
                  </a:lnTo>
                  <a:lnTo>
                    <a:pt x="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ECFCB-C867-4C49-8DBD-3FC464CE032F}"/>
              </a:ext>
            </a:extLst>
          </p:cNvPr>
          <p:cNvSpPr/>
          <p:nvPr/>
        </p:nvSpPr>
        <p:spPr>
          <a:xfrm>
            <a:off x="0" y="-2411"/>
            <a:ext cx="186693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56">
            <a:extLst>
              <a:ext uri="{FF2B5EF4-FFF2-40B4-BE49-F238E27FC236}">
                <a16:creationId xmlns:a16="http://schemas.microsoft.com/office/drawing/2014/main" id="{452A328D-D865-49AE-838E-9D0009B5114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6619" y="1041002"/>
            <a:ext cx="494483" cy="495064"/>
            <a:chOff x="4275" y="109"/>
            <a:chExt cx="851" cy="852"/>
          </a:xfrm>
        </p:grpSpPr>
        <p:sp>
          <p:nvSpPr>
            <p:cNvPr id="16" name="AutoShape 55">
              <a:extLst>
                <a:ext uri="{FF2B5EF4-FFF2-40B4-BE49-F238E27FC236}">
                  <a16:creationId xmlns:a16="http://schemas.microsoft.com/office/drawing/2014/main" id="{CAA8066F-9300-4C87-B599-C43174995B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75" y="109"/>
              <a:ext cx="851" cy="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58">
              <a:extLst>
                <a:ext uri="{FF2B5EF4-FFF2-40B4-BE49-F238E27FC236}">
                  <a16:creationId xmlns:a16="http://schemas.microsoft.com/office/drawing/2014/main" id="{C0C44DE3-5FDB-4BAC-9CF2-B71F8F9F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211"/>
              <a:ext cx="666" cy="666"/>
            </a:xfrm>
            <a:custGeom>
              <a:avLst/>
              <a:gdLst>
                <a:gd name="T0" fmla="*/ 712 w 2665"/>
                <a:gd name="T1" fmla="*/ 0 h 2662"/>
                <a:gd name="T2" fmla="*/ 2665 w 2665"/>
                <a:gd name="T3" fmla="*/ 1951 h 2662"/>
                <a:gd name="T4" fmla="*/ 1953 w 2665"/>
                <a:gd name="T5" fmla="*/ 2662 h 2662"/>
                <a:gd name="T6" fmla="*/ 0 w 2665"/>
                <a:gd name="T7" fmla="*/ 711 h 2662"/>
                <a:gd name="T8" fmla="*/ 712 w 2665"/>
                <a:gd name="T9" fmla="*/ 0 h 2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5" h="2662">
                  <a:moveTo>
                    <a:pt x="712" y="0"/>
                  </a:moveTo>
                  <a:lnTo>
                    <a:pt x="2665" y="1951"/>
                  </a:lnTo>
                  <a:lnTo>
                    <a:pt x="1953" y="2662"/>
                  </a:lnTo>
                  <a:lnTo>
                    <a:pt x="0" y="711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9A0000"/>
            </a:solidFill>
            <a:ln w="0">
              <a:solidFill>
                <a:srgbClr val="9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59">
              <a:extLst>
                <a:ext uri="{FF2B5EF4-FFF2-40B4-BE49-F238E27FC236}">
                  <a16:creationId xmlns:a16="http://schemas.microsoft.com/office/drawing/2014/main" id="{F0A1324F-2D8A-4964-8091-2E6114C1B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00"/>
              <a:ext cx="577" cy="577"/>
            </a:xfrm>
            <a:custGeom>
              <a:avLst/>
              <a:gdLst>
                <a:gd name="T0" fmla="*/ 357 w 2309"/>
                <a:gd name="T1" fmla="*/ 0 h 2307"/>
                <a:gd name="T2" fmla="*/ 2309 w 2309"/>
                <a:gd name="T3" fmla="*/ 1952 h 2307"/>
                <a:gd name="T4" fmla="*/ 1954 w 2309"/>
                <a:gd name="T5" fmla="*/ 2307 h 2307"/>
                <a:gd name="T6" fmla="*/ 0 w 2309"/>
                <a:gd name="T7" fmla="*/ 356 h 2307"/>
                <a:gd name="T8" fmla="*/ 357 w 2309"/>
                <a:gd name="T9" fmla="*/ 0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9" h="2307">
                  <a:moveTo>
                    <a:pt x="357" y="0"/>
                  </a:moveTo>
                  <a:lnTo>
                    <a:pt x="2309" y="1952"/>
                  </a:lnTo>
                  <a:lnTo>
                    <a:pt x="1954" y="2307"/>
                  </a:lnTo>
                  <a:lnTo>
                    <a:pt x="0" y="356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640000"/>
            </a:solidFill>
            <a:ln w="0">
              <a:solidFill>
                <a:srgbClr val="64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60">
              <a:extLst>
                <a:ext uri="{FF2B5EF4-FFF2-40B4-BE49-F238E27FC236}">
                  <a16:creationId xmlns:a16="http://schemas.microsoft.com/office/drawing/2014/main" id="{573242E1-691A-4509-AB81-6DD6ACF0E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697"/>
              <a:ext cx="227" cy="227"/>
            </a:xfrm>
            <a:custGeom>
              <a:avLst/>
              <a:gdLst>
                <a:gd name="T0" fmla="*/ 712 w 905"/>
                <a:gd name="T1" fmla="*/ 0 h 905"/>
                <a:gd name="T2" fmla="*/ 726 w 905"/>
                <a:gd name="T3" fmla="*/ 16 h 905"/>
                <a:gd name="T4" fmla="*/ 738 w 905"/>
                <a:gd name="T5" fmla="*/ 35 h 905"/>
                <a:gd name="T6" fmla="*/ 745 w 905"/>
                <a:gd name="T7" fmla="*/ 54 h 905"/>
                <a:gd name="T8" fmla="*/ 905 w 905"/>
                <a:gd name="T9" fmla="*/ 574 h 905"/>
                <a:gd name="T10" fmla="*/ 574 w 905"/>
                <a:gd name="T11" fmla="*/ 905 h 905"/>
                <a:gd name="T12" fmla="*/ 54 w 905"/>
                <a:gd name="T13" fmla="*/ 744 h 905"/>
                <a:gd name="T14" fmla="*/ 35 w 905"/>
                <a:gd name="T15" fmla="*/ 737 h 905"/>
                <a:gd name="T16" fmla="*/ 16 w 905"/>
                <a:gd name="T17" fmla="*/ 726 h 905"/>
                <a:gd name="T18" fmla="*/ 0 w 905"/>
                <a:gd name="T19" fmla="*/ 711 h 905"/>
                <a:gd name="T20" fmla="*/ 0 w 905"/>
                <a:gd name="T21" fmla="*/ 711 h 905"/>
                <a:gd name="T22" fmla="*/ 712 w 905"/>
                <a:gd name="T23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5" h="905">
                  <a:moveTo>
                    <a:pt x="712" y="0"/>
                  </a:moveTo>
                  <a:lnTo>
                    <a:pt x="726" y="16"/>
                  </a:lnTo>
                  <a:lnTo>
                    <a:pt x="738" y="35"/>
                  </a:lnTo>
                  <a:lnTo>
                    <a:pt x="745" y="54"/>
                  </a:lnTo>
                  <a:lnTo>
                    <a:pt x="905" y="574"/>
                  </a:lnTo>
                  <a:lnTo>
                    <a:pt x="574" y="905"/>
                  </a:lnTo>
                  <a:lnTo>
                    <a:pt x="54" y="744"/>
                  </a:lnTo>
                  <a:lnTo>
                    <a:pt x="35" y="737"/>
                  </a:lnTo>
                  <a:lnTo>
                    <a:pt x="16" y="726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0F5F6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61">
              <a:extLst>
                <a:ext uri="{FF2B5EF4-FFF2-40B4-BE49-F238E27FC236}">
                  <a16:creationId xmlns:a16="http://schemas.microsoft.com/office/drawing/2014/main" id="{049C755A-6850-4AD0-A4EA-960A0083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841"/>
              <a:ext cx="109" cy="109"/>
            </a:xfrm>
            <a:custGeom>
              <a:avLst/>
              <a:gdLst>
                <a:gd name="T0" fmla="*/ 331 w 436"/>
                <a:gd name="T1" fmla="*/ 0 h 435"/>
                <a:gd name="T2" fmla="*/ 430 w 436"/>
                <a:gd name="T3" fmla="*/ 320 h 435"/>
                <a:gd name="T4" fmla="*/ 434 w 436"/>
                <a:gd name="T5" fmla="*/ 342 h 435"/>
                <a:gd name="T6" fmla="*/ 436 w 436"/>
                <a:gd name="T7" fmla="*/ 361 h 435"/>
                <a:gd name="T8" fmla="*/ 431 w 436"/>
                <a:gd name="T9" fmla="*/ 380 h 435"/>
                <a:gd name="T10" fmla="*/ 424 w 436"/>
                <a:gd name="T11" fmla="*/ 397 h 435"/>
                <a:gd name="T12" fmla="*/ 413 w 436"/>
                <a:gd name="T13" fmla="*/ 412 h 435"/>
                <a:gd name="T14" fmla="*/ 398 w 436"/>
                <a:gd name="T15" fmla="*/ 423 h 435"/>
                <a:gd name="T16" fmla="*/ 381 w 436"/>
                <a:gd name="T17" fmla="*/ 430 h 435"/>
                <a:gd name="T18" fmla="*/ 362 w 436"/>
                <a:gd name="T19" fmla="*/ 435 h 435"/>
                <a:gd name="T20" fmla="*/ 341 w 436"/>
                <a:gd name="T21" fmla="*/ 435 h 435"/>
                <a:gd name="T22" fmla="*/ 321 w 436"/>
                <a:gd name="T23" fmla="*/ 429 h 435"/>
                <a:gd name="T24" fmla="*/ 0 w 436"/>
                <a:gd name="T25" fmla="*/ 331 h 435"/>
                <a:gd name="T26" fmla="*/ 331 w 436"/>
                <a:gd name="T27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6" h="435">
                  <a:moveTo>
                    <a:pt x="331" y="0"/>
                  </a:moveTo>
                  <a:lnTo>
                    <a:pt x="430" y="320"/>
                  </a:lnTo>
                  <a:lnTo>
                    <a:pt x="434" y="342"/>
                  </a:lnTo>
                  <a:lnTo>
                    <a:pt x="436" y="361"/>
                  </a:lnTo>
                  <a:lnTo>
                    <a:pt x="431" y="380"/>
                  </a:lnTo>
                  <a:lnTo>
                    <a:pt x="424" y="397"/>
                  </a:lnTo>
                  <a:lnTo>
                    <a:pt x="413" y="412"/>
                  </a:lnTo>
                  <a:lnTo>
                    <a:pt x="398" y="423"/>
                  </a:lnTo>
                  <a:lnTo>
                    <a:pt x="381" y="430"/>
                  </a:lnTo>
                  <a:lnTo>
                    <a:pt x="362" y="435"/>
                  </a:lnTo>
                  <a:lnTo>
                    <a:pt x="341" y="435"/>
                  </a:lnTo>
                  <a:lnTo>
                    <a:pt x="321" y="429"/>
                  </a:lnTo>
                  <a:lnTo>
                    <a:pt x="0" y="33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9A0000"/>
            </a:solidFill>
            <a:ln w="0">
              <a:solidFill>
                <a:srgbClr val="9A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62">
              <a:extLst>
                <a:ext uri="{FF2B5EF4-FFF2-40B4-BE49-F238E27FC236}">
                  <a16:creationId xmlns:a16="http://schemas.microsoft.com/office/drawing/2014/main" id="{85524B08-847C-4376-B0C3-3F5EDEAB7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786"/>
              <a:ext cx="185" cy="138"/>
            </a:xfrm>
            <a:custGeom>
              <a:avLst/>
              <a:gdLst>
                <a:gd name="T0" fmla="*/ 355 w 740"/>
                <a:gd name="T1" fmla="*/ 0 h 550"/>
                <a:gd name="T2" fmla="*/ 740 w 740"/>
                <a:gd name="T3" fmla="*/ 384 h 550"/>
                <a:gd name="T4" fmla="*/ 574 w 740"/>
                <a:gd name="T5" fmla="*/ 550 h 550"/>
                <a:gd name="T6" fmla="*/ 54 w 740"/>
                <a:gd name="T7" fmla="*/ 389 h 550"/>
                <a:gd name="T8" fmla="*/ 35 w 740"/>
                <a:gd name="T9" fmla="*/ 382 h 550"/>
                <a:gd name="T10" fmla="*/ 16 w 740"/>
                <a:gd name="T11" fmla="*/ 371 h 550"/>
                <a:gd name="T12" fmla="*/ 0 w 740"/>
                <a:gd name="T13" fmla="*/ 356 h 550"/>
                <a:gd name="T14" fmla="*/ 0 w 740"/>
                <a:gd name="T15" fmla="*/ 356 h 550"/>
                <a:gd name="T16" fmla="*/ 355 w 740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550">
                  <a:moveTo>
                    <a:pt x="355" y="0"/>
                  </a:moveTo>
                  <a:lnTo>
                    <a:pt x="740" y="384"/>
                  </a:lnTo>
                  <a:lnTo>
                    <a:pt x="574" y="550"/>
                  </a:lnTo>
                  <a:lnTo>
                    <a:pt x="54" y="389"/>
                  </a:lnTo>
                  <a:lnTo>
                    <a:pt x="35" y="382"/>
                  </a:lnTo>
                  <a:lnTo>
                    <a:pt x="16" y="371"/>
                  </a:lnTo>
                  <a:lnTo>
                    <a:pt x="0" y="356"/>
                  </a:lnTo>
                  <a:lnTo>
                    <a:pt x="0" y="356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63">
              <a:extLst>
                <a:ext uri="{FF2B5EF4-FFF2-40B4-BE49-F238E27FC236}">
                  <a16:creationId xmlns:a16="http://schemas.microsoft.com/office/drawing/2014/main" id="{685E3AD4-A32D-4016-9D48-A1ECB1F6F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882"/>
              <a:ext cx="103" cy="68"/>
            </a:xfrm>
            <a:custGeom>
              <a:avLst/>
              <a:gdLst>
                <a:gd name="T0" fmla="*/ 166 w 413"/>
                <a:gd name="T1" fmla="*/ 0 h 270"/>
                <a:gd name="T2" fmla="*/ 413 w 413"/>
                <a:gd name="T3" fmla="*/ 247 h 270"/>
                <a:gd name="T4" fmla="*/ 398 w 413"/>
                <a:gd name="T5" fmla="*/ 258 h 270"/>
                <a:gd name="T6" fmla="*/ 381 w 413"/>
                <a:gd name="T7" fmla="*/ 265 h 270"/>
                <a:gd name="T8" fmla="*/ 362 w 413"/>
                <a:gd name="T9" fmla="*/ 270 h 270"/>
                <a:gd name="T10" fmla="*/ 341 w 413"/>
                <a:gd name="T11" fmla="*/ 270 h 270"/>
                <a:gd name="T12" fmla="*/ 321 w 413"/>
                <a:gd name="T13" fmla="*/ 264 h 270"/>
                <a:gd name="T14" fmla="*/ 0 w 413"/>
                <a:gd name="T15" fmla="*/ 166 h 270"/>
                <a:gd name="T16" fmla="*/ 166 w 413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" h="270">
                  <a:moveTo>
                    <a:pt x="166" y="0"/>
                  </a:moveTo>
                  <a:lnTo>
                    <a:pt x="413" y="247"/>
                  </a:lnTo>
                  <a:lnTo>
                    <a:pt x="398" y="258"/>
                  </a:lnTo>
                  <a:lnTo>
                    <a:pt x="381" y="265"/>
                  </a:lnTo>
                  <a:lnTo>
                    <a:pt x="362" y="270"/>
                  </a:lnTo>
                  <a:lnTo>
                    <a:pt x="341" y="270"/>
                  </a:lnTo>
                  <a:lnTo>
                    <a:pt x="321" y="264"/>
                  </a:lnTo>
                  <a:lnTo>
                    <a:pt x="0" y="16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0000"/>
            </a:solidFill>
            <a:ln w="0">
              <a:solidFill>
                <a:srgbClr val="64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64">
              <a:extLst>
                <a:ext uri="{FF2B5EF4-FFF2-40B4-BE49-F238E27FC236}">
                  <a16:creationId xmlns:a16="http://schemas.microsoft.com/office/drawing/2014/main" id="{8F79C439-1AF1-42A6-B11F-C14769590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173"/>
              <a:ext cx="216" cy="216"/>
            </a:xfrm>
            <a:custGeom>
              <a:avLst/>
              <a:gdLst>
                <a:gd name="T0" fmla="*/ 712 w 866"/>
                <a:gd name="T1" fmla="*/ 0 h 865"/>
                <a:gd name="T2" fmla="*/ 866 w 866"/>
                <a:gd name="T3" fmla="*/ 154 h 865"/>
                <a:gd name="T4" fmla="*/ 153 w 866"/>
                <a:gd name="T5" fmla="*/ 865 h 865"/>
                <a:gd name="T6" fmla="*/ 0 w 866"/>
                <a:gd name="T7" fmla="*/ 712 h 865"/>
                <a:gd name="T8" fmla="*/ 712 w 866"/>
                <a:gd name="T9" fmla="*/ 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865">
                  <a:moveTo>
                    <a:pt x="712" y="0"/>
                  </a:moveTo>
                  <a:lnTo>
                    <a:pt x="866" y="154"/>
                  </a:lnTo>
                  <a:lnTo>
                    <a:pt x="153" y="865"/>
                  </a:lnTo>
                  <a:lnTo>
                    <a:pt x="0" y="712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E3E9EC"/>
            </a:solidFill>
            <a:ln w="0">
              <a:solidFill>
                <a:srgbClr val="E3E9E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65">
              <a:extLst>
                <a:ext uri="{FF2B5EF4-FFF2-40B4-BE49-F238E27FC236}">
                  <a16:creationId xmlns:a16="http://schemas.microsoft.com/office/drawing/2014/main" id="{BED89D80-BA47-4D68-940C-F45A97E19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261"/>
              <a:ext cx="127" cy="128"/>
            </a:xfrm>
            <a:custGeom>
              <a:avLst/>
              <a:gdLst>
                <a:gd name="T0" fmla="*/ 357 w 511"/>
                <a:gd name="T1" fmla="*/ 0 h 510"/>
                <a:gd name="T2" fmla="*/ 511 w 511"/>
                <a:gd name="T3" fmla="*/ 154 h 510"/>
                <a:gd name="T4" fmla="*/ 154 w 511"/>
                <a:gd name="T5" fmla="*/ 510 h 510"/>
                <a:gd name="T6" fmla="*/ 0 w 511"/>
                <a:gd name="T7" fmla="*/ 357 h 510"/>
                <a:gd name="T8" fmla="*/ 357 w 511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510">
                  <a:moveTo>
                    <a:pt x="357" y="0"/>
                  </a:moveTo>
                  <a:lnTo>
                    <a:pt x="511" y="154"/>
                  </a:lnTo>
                  <a:lnTo>
                    <a:pt x="154" y="510"/>
                  </a:lnTo>
                  <a:lnTo>
                    <a:pt x="0" y="357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66">
              <a:extLst>
                <a:ext uri="{FF2B5EF4-FFF2-40B4-BE49-F238E27FC236}">
                  <a16:creationId xmlns:a16="http://schemas.microsoft.com/office/drawing/2014/main" id="{3748D1FC-AA3E-40DC-B8AA-171C987D3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22"/>
              <a:ext cx="229" cy="228"/>
            </a:xfrm>
            <a:custGeom>
              <a:avLst/>
              <a:gdLst>
                <a:gd name="T0" fmla="*/ 504 w 915"/>
                <a:gd name="T1" fmla="*/ 0 h 914"/>
                <a:gd name="T2" fmla="*/ 552 w 915"/>
                <a:gd name="T3" fmla="*/ 2 h 914"/>
                <a:gd name="T4" fmla="*/ 600 w 915"/>
                <a:gd name="T5" fmla="*/ 9 h 914"/>
                <a:gd name="T6" fmla="*/ 648 w 915"/>
                <a:gd name="T7" fmla="*/ 20 h 914"/>
                <a:gd name="T8" fmla="*/ 694 w 915"/>
                <a:gd name="T9" fmla="*/ 37 h 914"/>
                <a:gd name="T10" fmla="*/ 739 w 915"/>
                <a:gd name="T11" fmla="*/ 57 h 914"/>
                <a:gd name="T12" fmla="*/ 781 w 915"/>
                <a:gd name="T13" fmla="*/ 82 h 914"/>
                <a:gd name="T14" fmla="*/ 822 w 915"/>
                <a:gd name="T15" fmla="*/ 112 h 914"/>
                <a:gd name="T16" fmla="*/ 860 w 915"/>
                <a:gd name="T17" fmla="*/ 147 h 914"/>
                <a:gd name="T18" fmla="*/ 915 w 915"/>
                <a:gd name="T19" fmla="*/ 202 h 914"/>
                <a:gd name="T20" fmla="*/ 203 w 915"/>
                <a:gd name="T21" fmla="*/ 914 h 914"/>
                <a:gd name="T22" fmla="*/ 148 w 915"/>
                <a:gd name="T23" fmla="*/ 859 h 914"/>
                <a:gd name="T24" fmla="*/ 113 w 915"/>
                <a:gd name="T25" fmla="*/ 821 h 914"/>
                <a:gd name="T26" fmla="*/ 83 w 915"/>
                <a:gd name="T27" fmla="*/ 780 h 914"/>
                <a:gd name="T28" fmla="*/ 58 w 915"/>
                <a:gd name="T29" fmla="*/ 737 h 914"/>
                <a:gd name="T30" fmla="*/ 38 w 915"/>
                <a:gd name="T31" fmla="*/ 693 h 914"/>
                <a:gd name="T32" fmla="*/ 21 w 915"/>
                <a:gd name="T33" fmla="*/ 646 h 914"/>
                <a:gd name="T34" fmla="*/ 10 w 915"/>
                <a:gd name="T35" fmla="*/ 599 h 914"/>
                <a:gd name="T36" fmla="*/ 3 w 915"/>
                <a:gd name="T37" fmla="*/ 551 h 914"/>
                <a:gd name="T38" fmla="*/ 0 w 915"/>
                <a:gd name="T39" fmla="*/ 503 h 914"/>
                <a:gd name="T40" fmla="*/ 3 w 915"/>
                <a:gd name="T41" fmla="*/ 455 h 914"/>
                <a:gd name="T42" fmla="*/ 10 w 915"/>
                <a:gd name="T43" fmla="*/ 407 h 914"/>
                <a:gd name="T44" fmla="*/ 21 w 915"/>
                <a:gd name="T45" fmla="*/ 360 h 914"/>
                <a:gd name="T46" fmla="*/ 38 w 915"/>
                <a:gd name="T47" fmla="*/ 314 h 914"/>
                <a:gd name="T48" fmla="*/ 58 w 915"/>
                <a:gd name="T49" fmla="*/ 269 h 914"/>
                <a:gd name="T50" fmla="*/ 83 w 915"/>
                <a:gd name="T51" fmla="*/ 226 h 914"/>
                <a:gd name="T52" fmla="*/ 113 w 915"/>
                <a:gd name="T53" fmla="*/ 186 h 914"/>
                <a:gd name="T54" fmla="*/ 148 w 915"/>
                <a:gd name="T55" fmla="*/ 147 h 914"/>
                <a:gd name="T56" fmla="*/ 187 w 915"/>
                <a:gd name="T57" fmla="*/ 112 h 914"/>
                <a:gd name="T58" fmla="*/ 227 w 915"/>
                <a:gd name="T59" fmla="*/ 82 h 914"/>
                <a:gd name="T60" fmla="*/ 270 w 915"/>
                <a:gd name="T61" fmla="*/ 57 h 914"/>
                <a:gd name="T62" fmla="*/ 315 w 915"/>
                <a:gd name="T63" fmla="*/ 37 h 914"/>
                <a:gd name="T64" fmla="*/ 360 w 915"/>
                <a:gd name="T65" fmla="*/ 20 h 914"/>
                <a:gd name="T66" fmla="*/ 408 w 915"/>
                <a:gd name="T67" fmla="*/ 9 h 914"/>
                <a:gd name="T68" fmla="*/ 455 w 915"/>
                <a:gd name="T69" fmla="*/ 2 h 914"/>
                <a:gd name="T70" fmla="*/ 504 w 915"/>
                <a:gd name="T71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5" h="914">
                  <a:moveTo>
                    <a:pt x="504" y="0"/>
                  </a:moveTo>
                  <a:lnTo>
                    <a:pt x="552" y="2"/>
                  </a:lnTo>
                  <a:lnTo>
                    <a:pt x="600" y="9"/>
                  </a:lnTo>
                  <a:lnTo>
                    <a:pt x="648" y="20"/>
                  </a:lnTo>
                  <a:lnTo>
                    <a:pt x="694" y="37"/>
                  </a:lnTo>
                  <a:lnTo>
                    <a:pt x="739" y="57"/>
                  </a:lnTo>
                  <a:lnTo>
                    <a:pt x="781" y="82"/>
                  </a:lnTo>
                  <a:lnTo>
                    <a:pt x="822" y="112"/>
                  </a:lnTo>
                  <a:lnTo>
                    <a:pt x="860" y="147"/>
                  </a:lnTo>
                  <a:lnTo>
                    <a:pt x="915" y="202"/>
                  </a:lnTo>
                  <a:lnTo>
                    <a:pt x="203" y="914"/>
                  </a:lnTo>
                  <a:lnTo>
                    <a:pt x="148" y="859"/>
                  </a:lnTo>
                  <a:lnTo>
                    <a:pt x="113" y="821"/>
                  </a:lnTo>
                  <a:lnTo>
                    <a:pt x="83" y="780"/>
                  </a:lnTo>
                  <a:lnTo>
                    <a:pt x="58" y="737"/>
                  </a:lnTo>
                  <a:lnTo>
                    <a:pt x="38" y="693"/>
                  </a:lnTo>
                  <a:lnTo>
                    <a:pt x="21" y="646"/>
                  </a:lnTo>
                  <a:lnTo>
                    <a:pt x="10" y="599"/>
                  </a:lnTo>
                  <a:lnTo>
                    <a:pt x="3" y="551"/>
                  </a:lnTo>
                  <a:lnTo>
                    <a:pt x="0" y="503"/>
                  </a:lnTo>
                  <a:lnTo>
                    <a:pt x="3" y="455"/>
                  </a:lnTo>
                  <a:lnTo>
                    <a:pt x="10" y="407"/>
                  </a:lnTo>
                  <a:lnTo>
                    <a:pt x="21" y="360"/>
                  </a:lnTo>
                  <a:lnTo>
                    <a:pt x="38" y="314"/>
                  </a:lnTo>
                  <a:lnTo>
                    <a:pt x="58" y="269"/>
                  </a:lnTo>
                  <a:lnTo>
                    <a:pt x="83" y="226"/>
                  </a:lnTo>
                  <a:lnTo>
                    <a:pt x="113" y="186"/>
                  </a:lnTo>
                  <a:lnTo>
                    <a:pt x="148" y="147"/>
                  </a:lnTo>
                  <a:lnTo>
                    <a:pt x="187" y="112"/>
                  </a:lnTo>
                  <a:lnTo>
                    <a:pt x="227" y="82"/>
                  </a:lnTo>
                  <a:lnTo>
                    <a:pt x="270" y="57"/>
                  </a:lnTo>
                  <a:lnTo>
                    <a:pt x="315" y="37"/>
                  </a:lnTo>
                  <a:lnTo>
                    <a:pt x="360" y="20"/>
                  </a:lnTo>
                  <a:lnTo>
                    <a:pt x="408" y="9"/>
                  </a:lnTo>
                  <a:lnTo>
                    <a:pt x="455" y="2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F8401"/>
            </a:solidFill>
            <a:ln w="0">
              <a:solidFill>
                <a:srgbClr val="FF84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67">
              <a:extLst>
                <a:ext uri="{FF2B5EF4-FFF2-40B4-BE49-F238E27FC236}">
                  <a16:creationId xmlns:a16="http://schemas.microsoft.com/office/drawing/2014/main" id="{8BCA11F9-0DEE-40FF-9FB3-5622F02A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59"/>
              <a:ext cx="140" cy="191"/>
            </a:xfrm>
            <a:custGeom>
              <a:avLst/>
              <a:gdLst>
                <a:gd name="T0" fmla="*/ 148 w 559"/>
                <a:gd name="T1" fmla="*/ 0 h 767"/>
                <a:gd name="T2" fmla="*/ 559 w 559"/>
                <a:gd name="T3" fmla="*/ 410 h 767"/>
                <a:gd name="T4" fmla="*/ 203 w 559"/>
                <a:gd name="T5" fmla="*/ 767 h 767"/>
                <a:gd name="T6" fmla="*/ 148 w 559"/>
                <a:gd name="T7" fmla="*/ 712 h 767"/>
                <a:gd name="T8" fmla="*/ 113 w 559"/>
                <a:gd name="T9" fmla="*/ 674 h 767"/>
                <a:gd name="T10" fmla="*/ 83 w 559"/>
                <a:gd name="T11" fmla="*/ 633 h 767"/>
                <a:gd name="T12" fmla="*/ 58 w 559"/>
                <a:gd name="T13" fmla="*/ 590 h 767"/>
                <a:gd name="T14" fmla="*/ 38 w 559"/>
                <a:gd name="T15" fmla="*/ 546 h 767"/>
                <a:gd name="T16" fmla="*/ 21 w 559"/>
                <a:gd name="T17" fmla="*/ 499 h 767"/>
                <a:gd name="T18" fmla="*/ 10 w 559"/>
                <a:gd name="T19" fmla="*/ 452 h 767"/>
                <a:gd name="T20" fmla="*/ 3 w 559"/>
                <a:gd name="T21" fmla="*/ 404 h 767"/>
                <a:gd name="T22" fmla="*/ 0 w 559"/>
                <a:gd name="T23" fmla="*/ 356 h 767"/>
                <a:gd name="T24" fmla="*/ 3 w 559"/>
                <a:gd name="T25" fmla="*/ 308 h 767"/>
                <a:gd name="T26" fmla="*/ 10 w 559"/>
                <a:gd name="T27" fmla="*/ 260 h 767"/>
                <a:gd name="T28" fmla="*/ 21 w 559"/>
                <a:gd name="T29" fmla="*/ 213 h 767"/>
                <a:gd name="T30" fmla="*/ 38 w 559"/>
                <a:gd name="T31" fmla="*/ 167 h 767"/>
                <a:gd name="T32" fmla="*/ 58 w 559"/>
                <a:gd name="T33" fmla="*/ 122 h 767"/>
                <a:gd name="T34" fmla="*/ 83 w 559"/>
                <a:gd name="T35" fmla="*/ 79 h 767"/>
                <a:gd name="T36" fmla="*/ 113 w 559"/>
                <a:gd name="T37" fmla="*/ 39 h 767"/>
                <a:gd name="T38" fmla="*/ 148 w 559"/>
                <a:gd name="T39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9" h="767">
                  <a:moveTo>
                    <a:pt x="148" y="0"/>
                  </a:moveTo>
                  <a:lnTo>
                    <a:pt x="559" y="410"/>
                  </a:lnTo>
                  <a:lnTo>
                    <a:pt x="203" y="767"/>
                  </a:lnTo>
                  <a:lnTo>
                    <a:pt x="148" y="712"/>
                  </a:lnTo>
                  <a:lnTo>
                    <a:pt x="113" y="674"/>
                  </a:lnTo>
                  <a:lnTo>
                    <a:pt x="83" y="633"/>
                  </a:lnTo>
                  <a:lnTo>
                    <a:pt x="58" y="590"/>
                  </a:lnTo>
                  <a:lnTo>
                    <a:pt x="38" y="546"/>
                  </a:lnTo>
                  <a:lnTo>
                    <a:pt x="21" y="499"/>
                  </a:lnTo>
                  <a:lnTo>
                    <a:pt x="10" y="452"/>
                  </a:lnTo>
                  <a:lnTo>
                    <a:pt x="3" y="404"/>
                  </a:lnTo>
                  <a:lnTo>
                    <a:pt x="0" y="356"/>
                  </a:lnTo>
                  <a:lnTo>
                    <a:pt x="3" y="308"/>
                  </a:lnTo>
                  <a:lnTo>
                    <a:pt x="10" y="260"/>
                  </a:lnTo>
                  <a:lnTo>
                    <a:pt x="21" y="213"/>
                  </a:lnTo>
                  <a:lnTo>
                    <a:pt x="38" y="167"/>
                  </a:lnTo>
                  <a:lnTo>
                    <a:pt x="58" y="122"/>
                  </a:lnTo>
                  <a:lnTo>
                    <a:pt x="83" y="79"/>
                  </a:lnTo>
                  <a:lnTo>
                    <a:pt x="113" y="3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CB5800"/>
            </a:solidFill>
            <a:ln w="0">
              <a:solidFill>
                <a:srgbClr val="CB58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68">
              <a:extLst>
                <a:ext uri="{FF2B5EF4-FFF2-40B4-BE49-F238E27FC236}">
                  <a16:creationId xmlns:a16="http://schemas.microsoft.com/office/drawing/2014/main" id="{7F695365-7153-4669-9EB6-593A34A93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4" y="111"/>
              <a:ext cx="172" cy="171"/>
            </a:xfrm>
            <a:custGeom>
              <a:avLst/>
              <a:gdLst>
                <a:gd name="T0" fmla="*/ 409 w 686"/>
                <a:gd name="T1" fmla="*/ 0 h 686"/>
                <a:gd name="T2" fmla="*/ 427 w 686"/>
                <a:gd name="T3" fmla="*/ 4 h 686"/>
                <a:gd name="T4" fmla="*/ 442 w 686"/>
                <a:gd name="T5" fmla="*/ 12 h 686"/>
                <a:gd name="T6" fmla="*/ 456 w 686"/>
                <a:gd name="T7" fmla="*/ 23 h 686"/>
                <a:gd name="T8" fmla="*/ 663 w 686"/>
                <a:gd name="T9" fmla="*/ 229 h 686"/>
                <a:gd name="T10" fmla="*/ 675 w 686"/>
                <a:gd name="T11" fmla="*/ 244 h 686"/>
                <a:gd name="T12" fmla="*/ 683 w 686"/>
                <a:gd name="T13" fmla="*/ 259 h 686"/>
                <a:gd name="T14" fmla="*/ 686 w 686"/>
                <a:gd name="T15" fmla="*/ 277 h 686"/>
                <a:gd name="T16" fmla="*/ 686 w 686"/>
                <a:gd name="T17" fmla="*/ 295 h 686"/>
                <a:gd name="T18" fmla="*/ 683 w 686"/>
                <a:gd name="T19" fmla="*/ 311 h 686"/>
                <a:gd name="T20" fmla="*/ 675 w 686"/>
                <a:gd name="T21" fmla="*/ 328 h 686"/>
                <a:gd name="T22" fmla="*/ 663 w 686"/>
                <a:gd name="T23" fmla="*/ 342 h 686"/>
                <a:gd name="T24" fmla="*/ 319 w 686"/>
                <a:gd name="T25" fmla="*/ 686 h 686"/>
                <a:gd name="T26" fmla="*/ 0 w 686"/>
                <a:gd name="T27" fmla="*/ 367 h 686"/>
                <a:gd name="T28" fmla="*/ 344 w 686"/>
                <a:gd name="T29" fmla="*/ 23 h 686"/>
                <a:gd name="T30" fmla="*/ 358 w 686"/>
                <a:gd name="T31" fmla="*/ 12 h 686"/>
                <a:gd name="T32" fmla="*/ 375 w 686"/>
                <a:gd name="T33" fmla="*/ 4 h 686"/>
                <a:gd name="T34" fmla="*/ 391 w 686"/>
                <a:gd name="T35" fmla="*/ 0 h 686"/>
                <a:gd name="T36" fmla="*/ 409 w 686"/>
                <a:gd name="T3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6" h="686">
                  <a:moveTo>
                    <a:pt x="409" y="0"/>
                  </a:moveTo>
                  <a:lnTo>
                    <a:pt x="427" y="4"/>
                  </a:lnTo>
                  <a:lnTo>
                    <a:pt x="442" y="12"/>
                  </a:lnTo>
                  <a:lnTo>
                    <a:pt x="456" y="23"/>
                  </a:lnTo>
                  <a:lnTo>
                    <a:pt x="663" y="229"/>
                  </a:lnTo>
                  <a:lnTo>
                    <a:pt x="675" y="244"/>
                  </a:lnTo>
                  <a:lnTo>
                    <a:pt x="683" y="259"/>
                  </a:lnTo>
                  <a:lnTo>
                    <a:pt x="686" y="277"/>
                  </a:lnTo>
                  <a:lnTo>
                    <a:pt x="686" y="295"/>
                  </a:lnTo>
                  <a:lnTo>
                    <a:pt x="683" y="311"/>
                  </a:lnTo>
                  <a:lnTo>
                    <a:pt x="675" y="328"/>
                  </a:lnTo>
                  <a:lnTo>
                    <a:pt x="663" y="342"/>
                  </a:lnTo>
                  <a:lnTo>
                    <a:pt x="319" y="686"/>
                  </a:lnTo>
                  <a:lnTo>
                    <a:pt x="0" y="367"/>
                  </a:lnTo>
                  <a:lnTo>
                    <a:pt x="344" y="23"/>
                  </a:lnTo>
                  <a:lnTo>
                    <a:pt x="358" y="12"/>
                  </a:lnTo>
                  <a:lnTo>
                    <a:pt x="375" y="4"/>
                  </a:lnTo>
                  <a:lnTo>
                    <a:pt x="391" y="0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69">
              <a:extLst>
                <a:ext uri="{FF2B5EF4-FFF2-40B4-BE49-F238E27FC236}">
                  <a16:creationId xmlns:a16="http://schemas.microsoft.com/office/drawing/2014/main" id="{0C5D5927-01FD-48A5-9D38-391CF409B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142"/>
              <a:ext cx="132" cy="140"/>
            </a:xfrm>
            <a:custGeom>
              <a:avLst/>
              <a:gdLst>
                <a:gd name="T0" fmla="*/ 401 w 527"/>
                <a:gd name="T1" fmla="*/ 0 h 560"/>
                <a:gd name="T2" fmla="*/ 504 w 527"/>
                <a:gd name="T3" fmla="*/ 103 h 560"/>
                <a:gd name="T4" fmla="*/ 516 w 527"/>
                <a:gd name="T5" fmla="*/ 118 h 560"/>
                <a:gd name="T6" fmla="*/ 524 w 527"/>
                <a:gd name="T7" fmla="*/ 133 h 560"/>
                <a:gd name="T8" fmla="*/ 527 w 527"/>
                <a:gd name="T9" fmla="*/ 151 h 560"/>
                <a:gd name="T10" fmla="*/ 527 w 527"/>
                <a:gd name="T11" fmla="*/ 169 h 560"/>
                <a:gd name="T12" fmla="*/ 524 w 527"/>
                <a:gd name="T13" fmla="*/ 185 h 560"/>
                <a:gd name="T14" fmla="*/ 516 w 527"/>
                <a:gd name="T15" fmla="*/ 202 h 560"/>
                <a:gd name="T16" fmla="*/ 504 w 527"/>
                <a:gd name="T17" fmla="*/ 216 h 560"/>
                <a:gd name="T18" fmla="*/ 160 w 527"/>
                <a:gd name="T19" fmla="*/ 560 h 560"/>
                <a:gd name="T20" fmla="*/ 0 w 527"/>
                <a:gd name="T21" fmla="*/ 401 h 560"/>
                <a:gd name="T22" fmla="*/ 401 w 527"/>
                <a:gd name="T23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7" h="560">
                  <a:moveTo>
                    <a:pt x="401" y="0"/>
                  </a:moveTo>
                  <a:lnTo>
                    <a:pt x="504" y="103"/>
                  </a:lnTo>
                  <a:lnTo>
                    <a:pt x="516" y="118"/>
                  </a:lnTo>
                  <a:lnTo>
                    <a:pt x="524" y="133"/>
                  </a:lnTo>
                  <a:lnTo>
                    <a:pt x="527" y="151"/>
                  </a:lnTo>
                  <a:lnTo>
                    <a:pt x="527" y="169"/>
                  </a:lnTo>
                  <a:lnTo>
                    <a:pt x="524" y="185"/>
                  </a:lnTo>
                  <a:lnTo>
                    <a:pt x="516" y="202"/>
                  </a:lnTo>
                  <a:lnTo>
                    <a:pt x="504" y="216"/>
                  </a:lnTo>
                  <a:lnTo>
                    <a:pt x="160" y="560"/>
                  </a:lnTo>
                  <a:lnTo>
                    <a:pt x="0" y="40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70">
              <a:extLst>
                <a:ext uri="{FF2B5EF4-FFF2-40B4-BE49-F238E27FC236}">
                  <a16:creationId xmlns:a16="http://schemas.microsoft.com/office/drawing/2014/main" id="{42C427FE-04FD-44CD-AAD0-10F8C145D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146"/>
              <a:ext cx="816" cy="815"/>
            </a:xfrm>
            <a:custGeom>
              <a:avLst/>
              <a:gdLst>
                <a:gd name="T0" fmla="*/ 2520 w 3263"/>
                <a:gd name="T1" fmla="*/ 0 h 3259"/>
                <a:gd name="T2" fmla="*/ 2542 w 3263"/>
                <a:gd name="T3" fmla="*/ 2 h 3259"/>
                <a:gd name="T4" fmla="*/ 2563 w 3263"/>
                <a:gd name="T5" fmla="*/ 8 h 3259"/>
                <a:gd name="T6" fmla="*/ 2583 w 3263"/>
                <a:gd name="T7" fmla="*/ 18 h 3259"/>
                <a:gd name="T8" fmla="*/ 2601 w 3263"/>
                <a:gd name="T9" fmla="*/ 33 h 3259"/>
                <a:gd name="T10" fmla="*/ 3229 w 3263"/>
                <a:gd name="T11" fmla="*/ 661 h 3259"/>
                <a:gd name="T12" fmla="*/ 3244 w 3263"/>
                <a:gd name="T13" fmla="*/ 679 h 3259"/>
                <a:gd name="T14" fmla="*/ 3254 w 3263"/>
                <a:gd name="T15" fmla="*/ 699 h 3259"/>
                <a:gd name="T16" fmla="*/ 3261 w 3263"/>
                <a:gd name="T17" fmla="*/ 720 h 3259"/>
                <a:gd name="T18" fmla="*/ 3263 w 3263"/>
                <a:gd name="T19" fmla="*/ 742 h 3259"/>
                <a:gd name="T20" fmla="*/ 3261 w 3263"/>
                <a:gd name="T21" fmla="*/ 764 h 3259"/>
                <a:gd name="T22" fmla="*/ 3254 w 3263"/>
                <a:gd name="T23" fmla="*/ 785 h 3259"/>
                <a:gd name="T24" fmla="*/ 3244 w 3263"/>
                <a:gd name="T25" fmla="*/ 805 h 3259"/>
                <a:gd name="T26" fmla="*/ 3229 w 3263"/>
                <a:gd name="T27" fmla="*/ 823 h 3259"/>
                <a:gd name="T28" fmla="*/ 1138 w 3263"/>
                <a:gd name="T29" fmla="*/ 2912 h 3259"/>
                <a:gd name="T30" fmla="*/ 1125 w 3263"/>
                <a:gd name="T31" fmla="*/ 2923 h 3259"/>
                <a:gd name="T32" fmla="*/ 1109 w 3263"/>
                <a:gd name="T33" fmla="*/ 2933 h 3259"/>
                <a:gd name="T34" fmla="*/ 1093 w 3263"/>
                <a:gd name="T35" fmla="*/ 2940 h 3259"/>
                <a:gd name="T36" fmla="*/ 151 w 3263"/>
                <a:gd name="T37" fmla="*/ 3253 h 3259"/>
                <a:gd name="T38" fmla="*/ 130 w 3263"/>
                <a:gd name="T39" fmla="*/ 3258 h 3259"/>
                <a:gd name="T40" fmla="*/ 110 w 3263"/>
                <a:gd name="T41" fmla="*/ 3259 h 3259"/>
                <a:gd name="T42" fmla="*/ 89 w 3263"/>
                <a:gd name="T43" fmla="*/ 3256 h 3259"/>
                <a:gd name="T44" fmla="*/ 68 w 3263"/>
                <a:gd name="T45" fmla="*/ 3250 h 3259"/>
                <a:gd name="T46" fmla="*/ 51 w 3263"/>
                <a:gd name="T47" fmla="*/ 3239 h 3259"/>
                <a:gd name="T48" fmla="*/ 34 w 3263"/>
                <a:gd name="T49" fmla="*/ 3225 h 3259"/>
                <a:gd name="T50" fmla="*/ 20 w 3263"/>
                <a:gd name="T51" fmla="*/ 3209 h 3259"/>
                <a:gd name="T52" fmla="*/ 10 w 3263"/>
                <a:gd name="T53" fmla="*/ 3191 h 3259"/>
                <a:gd name="T54" fmla="*/ 3 w 3263"/>
                <a:gd name="T55" fmla="*/ 3171 h 3259"/>
                <a:gd name="T56" fmla="*/ 0 w 3263"/>
                <a:gd name="T57" fmla="*/ 3151 h 3259"/>
                <a:gd name="T58" fmla="*/ 1 w 3263"/>
                <a:gd name="T59" fmla="*/ 3129 h 3259"/>
                <a:gd name="T60" fmla="*/ 6 w 3263"/>
                <a:gd name="T61" fmla="*/ 3108 h 3259"/>
                <a:gd name="T62" fmla="*/ 319 w 3263"/>
                <a:gd name="T63" fmla="*/ 2167 h 3259"/>
                <a:gd name="T64" fmla="*/ 327 w 3263"/>
                <a:gd name="T65" fmla="*/ 2151 h 3259"/>
                <a:gd name="T66" fmla="*/ 336 w 3263"/>
                <a:gd name="T67" fmla="*/ 2135 h 3259"/>
                <a:gd name="T68" fmla="*/ 347 w 3263"/>
                <a:gd name="T69" fmla="*/ 2122 h 3259"/>
                <a:gd name="T70" fmla="*/ 2438 w 3263"/>
                <a:gd name="T71" fmla="*/ 33 h 3259"/>
                <a:gd name="T72" fmla="*/ 2457 w 3263"/>
                <a:gd name="T73" fmla="*/ 18 h 3259"/>
                <a:gd name="T74" fmla="*/ 2477 w 3263"/>
                <a:gd name="T75" fmla="*/ 8 h 3259"/>
                <a:gd name="T76" fmla="*/ 2497 w 3263"/>
                <a:gd name="T77" fmla="*/ 2 h 3259"/>
                <a:gd name="T78" fmla="*/ 2520 w 3263"/>
                <a:gd name="T79" fmla="*/ 0 h 3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63" h="3259">
                  <a:moveTo>
                    <a:pt x="2520" y="0"/>
                  </a:moveTo>
                  <a:lnTo>
                    <a:pt x="2542" y="2"/>
                  </a:lnTo>
                  <a:lnTo>
                    <a:pt x="2563" y="8"/>
                  </a:lnTo>
                  <a:lnTo>
                    <a:pt x="2583" y="18"/>
                  </a:lnTo>
                  <a:lnTo>
                    <a:pt x="2601" y="33"/>
                  </a:lnTo>
                  <a:lnTo>
                    <a:pt x="3229" y="661"/>
                  </a:lnTo>
                  <a:lnTo>
                    <a:pt x="3244" y="679"/>
                  </a:lnTo>
                  <a:lnTo>
                    <a:pt x="3254" y="699"/>
                  </a:lnTo>
                  <a:lnTo>
                    <a:pt x="3261" y="720"/>
                  </a:lnTo>
                  <a:lnTo>
                    <a:pt x="3263" y="742"/>
                  </a:lnTo>
                  <a:lnTo>
                    <a:pt x="3261" y="764"/>
                  </a:lnTo>
                  <a:lnTo>
                    <a:pt x="3254" y="785"/>
                  </a:lnTo>
                  <a:lnTo>
                    <a:pt x="3244" y="805"/>
                  </a:lnTo>
                  <a:lnTo>
                    <a:pt x="3229" y="823"/>
                  </a:lnTo>
                  <a:lnTo>
                    <a:pt x="1138" y="2912"/>
                  </a:lnTo>
                  <a:lnTo>
                    <a:pt x="1125" y="2923"/>
                  </a:lnTo>
                  <a:lnTo>
                    <a:pt x="1109" y="2933"/>
                  </a:lnTo>
                  <a:lnTo>
                    <a:pt x="1093" y="2940"/>
                  </a:lnTo>
                  <a:lnTo>
                    <a:pt x="151" y="3253"/>
                  </a:lnTo>
                  <a:lnTo>
                    <a:pt x="130" y="3258"/>
                  </a:lnTo>
                  <a:lnTo>
                    <a:pt x="110" y="3259"/>
                  </a:lnTo>
                  <a:lnTo>
                    <a:pt x="89" y="3256"/>
                  </a:lnTo>
                  <a:lnTo>
                    <a:pt x="68" y="3250"/>
                  </a:lnTo>
                  <a:lnTo>
                    <a:pt x="51" y="3239"/>
                  </a:lnTo>
                  <a:lnTo>
                    <a:pt x="34" y="3225"/>
                  </a:lnTo>
                  <a:lnTo>
                    <a:pt x="20" y="3209"/>
                  </a:lnTo>
                  <a:lnTo>
                    <a:pt x="10" y="3191"/>
                  </a:lnTo>
                  <a:lnTo>
                    <a:pt x="3" y="3171"/>
                  </a:lnTo>
                  <a:lnTo>
                    <a:pt x="0" y="3151"/>
                  </a:lnTo>
                  <a:lnTo>
                    <a:pt x="1" y="3129"/>
                  </a:lnTo>
                  <a:lnTo>
                    <a:pt x="6" y="3108"/>
                  </a:lnTo>
                  <a:lnTo>
                    <a:pt x="319" y="2167"/>
                  </a:lnTo>
                  <a:lnTo>
                    <a:pt x="327" y="2151"/>
                  </a:lnTo>
                  <a:lnTo>
                    <a:pt x="336" y="2135"/>
                  </a:lnTo>
                  <a:lnTo>
                    <a:pt x="347" y="2122"/>
                  </a:lnTo>
                  <a:lnTo>
                    <a:pt x="2438" y="33"/>
                  </a:lnTo>
                  <a:lnTo>
                    <a:pt x="2457" y="18"/>
                  </a:lnTo>
                  <a:lnTo>
                    <a:pt x="2477" y="8"/>
                  </a:lnTo>
                  <a:lnTo>
                    <a:pt x="2497" y="2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002697"/>
            </a:solidFill>
            <a:ln w="0">
              <a:solidFill>
                <a:srgbClr val="002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71">
              <a:extLst>
                <a:ext uri="{FF2B5EF4-FFF2-40B4-BE49-F238E27FC236}">
                  <a16:creationId xmlns:a16="http://schemas.microsoft.com/office/drawing/2014/main" id="{9DF8E5AC-B538-4BCF-8B63-8FAA02D95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233"/>
              <a:ext cx="808" cy="728"/>
            </a:xfrm>
            <a:custGeom>
              <a:avLst/>
              <a:gdLst>
                <a:gd name="T0" fmla="*/ 2881 w 3229"/>
                <a:gd name="T1" fmla="*/ 0 h 2912"/>
                <a:gd name="T2" fmla="*/ 3195 w 3229"/>
                <a:gd name="T3" fmla="*/ 314 h 2912"/>
                <a:gd name="T4" fmla="*/ 3210 w 3229"/>
                <a:gd name="T5" fmla="*/ 332 h 2912"/>
                <a:gd name="T6" fmla="*/ 3220 w 3229"/>
                <a:gd name="T7" fmla="*/ 352 h 2912"/>
                <a:gd name="T8" fmla="*/ 3227 w 3229"/>
                <a:gd name="T9" fmla="*/ 373 h 2912"/>
                <a:gd name="T10" fmla="*/ 3229 w 3229"/>
                <a:gd name="T11" fmla="*/ 395 h 2912"/>
                <a:gd name="T12" fmla="*/ 3227 w 3229"/>
                <a:gd name="T13" fmla="*/ 417 h 2912"/>
                <a:gd name="T14" fmla="*/ 3220 w 3229"/>
                <a:gd name="T15" fmla="*/ 438 h 2912"/>
                <a:gd name="T16" fmla="*/ 3210 w 3229"/>
                <a:gd name="T17" fmla="*/ 458 h 2912"/>
                <a:gd name="T18" fmla="*/ 3195 w 3229"/>
                <a:gd name="T19" fmla="*/ 476 h 2912"/>
                <a:gd name="T20" fmla="*/ 1104 w 3229"/>
                <a:gd name="T21" fmla="*/ 2565 h 2912"/>
                <a:gd name="T22" fmla="*/ 1091 w 3229"/>
                <a:gd name="T23" fmla="*/ 2576 h 2912"/>
                <a:gd name="T24" fmla="*/ 1075 w 3229"/>
                <a:gd name="T25" fmla="*/ 2586 h 2912"/>
                <a:gd name="T26" fmla="*/ 1059 w 3229"/>
                <a:gd name="T27" fmla="*/ 2593 h 2912"/>
                <a:gd name="T28" fmla="*/ 117 w 3229"/>
                <a:gd name="T29" fmla="*/ 2906 h 2912"/>
                <a:gd name="T30" fmla="*/ 96 w 3229"/>
                <a:gd name="T31" fmla="*/ 2911 h 2912"/>
                <a:gd name="T32" fmla="*/ 76 w 3229"/>
                <a:gd name="T33" fmla="*/ 2912 h 2912"/>
                <a:gd name="T34" fmla="*/ 55 w 3229"/>
                <a:gd name="T35" fmla="*/ 2909 h 2912"/>
                <a:gd name="T36" fmla="*/ 34 w 3229"/>
                <a:gd name="T37" fmla="*/ 2903 h 2912"/>
                <a:gd name="T38" fmla="*/ 17 w 3229"/>
                <a:gd name="T39" fmla="*/ 2892 h 2912"/>
                <a:gd name="T40" fmla="*/ 0 w 3229"/>
                <a:gd name="T41" fmla="*/ 2879 h 2912"/>
                <a:gd name="T42" fmla="*/ 2881 w 3229"/>
                <a:gd name="T43" fmla="*/ 0 h 2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29" h="2912">
                  <a:moveTo>
                    <a:pt x="2881" y="0"/>
                  </a:moveTo>
                  <a:lnTo>
                    <a:pt x="3195" y="314"/>
                  </a:lnTo>
                  <a:lnTo>
                    <a:pt x="3210" y="332"/>
                  </a:lnTo>
                  <a:lnTo>
                    <a:pt x="3220" y="352"/>
                  </a:lnTo>
                  <a:lnTo>
                    <a:pt x="3227" y="373"/>
                  </a:lnTo>
                  <a:lnTo>
                    <a:pt x="3229" y="395"/>
                  </a:lnTo>
                  <a:lnTo>
                    <a:pt x="3227" y="417"/>
                  </a:lnTo>
                  <a:lnTo>
                    <a:pt x="3220" y="438"/>
                  </a:lnTo>
                  <a:lnTo>
                    <a:pt x="3210" y="458"/>
                  </a:lnTo>
                  <a:lnTo>
                    <a:pt x="3195" y="476"/>
                  </a:lnTo>
                  <a:lnTo>
                    <a:pt x="1104" y="2565"/>
                  </a:lnTo>
                  <a:lnTo>
                    <a:pt x="1091" y="2576"/>
                  </a:lnTo>
                  <a:lnTo>
                    <a:pt x="1075" y="2586"/>
                  </a:lnTo>
                  <a:lnTo>
                    <a:pt x="1059" y="2593"/>
                  </a:lnTo>
                  <a:lnTo>
                    <a:pt x="117" y="2906"/>
                  </a:lnTo>
                  <a:lnTo>
                    <a:pt x="96" y="2911"/>
                  </a:lnTo>
                  <a:lnTo>
                    <a:pt x="76" y="2912"/>
                  </a:lnTo>
                  <a:lnTo>
                    <a:pt x="55" y="2909"/>
                  </a:lnTo>
                  <a:lnTo>
                    <a:pt x="34" y="2903"/>
                  </a:lnTo>
                  <a:lnTo>
                    <a:pt x="17" y="2892"/>
                  </a:lnTo>
                  <a:lnTo>
                    <a:pt x="0" y="2879"/>
                  </a:lnTo>
                  <a:lnTo>
                    <a:pt x="2881" y="0"/>
                  </a:lnTo>
                  <a:close/>
                </a:path>
              </a:pathLst>
            </a:custGeom>
            <a:solidFill>
              <a:srgbClr val="000477"/>
            </a:solidFill>
            <a:ln w="0">
              <a:solidFill>
                <a:srgbClr val="00047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72">
              <a:extLst>
                <a:ext uri="{FF2B5EF4-FFF2-40B4-BE49-F238E27FC236}">
                  <a16:creationId xmlns:a16="http://schemas.microsoft.com/office/drawing/2014/main" id="{8AE16E85-02E5-4060-8F6F-D924885E0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" y="181"/>
              <a:ext cx="303" cy="537"/>
            </a:xfrm>
            <a:custGeom>
              <a:avLst/>
              <a:gdLst>
                <a:gd name="T0" fmla="*/ 157 w 1211"/>
                <a:gd name="T1" fmla="*/ 0 h 2148"/>
                <a:gd name="T2" fmla="*/ 178 w 1211"/>
                <a:gd name="T3" fmla="*/ 2 h 2148"/>
                <a:gd name="T4" fmla="*/ 200 w 1211"/>
                <a:gd name="T5" fmla="*/ 8 h 2148"/>
                <a:gd name="T6" fmla="*/ 220 w 1211"/>
                <a:gd name="T7" fmla="*/ 19 h 2148"/>
                <a:gd name="T8" fmla="*/ 237 w 1211"/>
                <a:gd name="T9" fmla="*/ 33 h 2148"/>
                <a:gd name="T10" fmla="*/ 1178 w 1211"/>
                <a:gd name="T11" fmla="*/ 973 h 2148"/>
                <a:gd name="T12" fmla="*/ 1192 w 1211"/>
                <a:gd name="T13" fmla="*/ 991 h 2148"/>
                <a:gd name="T14" fmla="*/ 1203 w 1211"/>
                <a:gd name="T15" fmla="*/ 1010 h 2148"/>
                <a:gd name="T16" fmla="*/ 1209 w 1211"/>
                <a:gd name="T17" fmla="*/ 1032 h 2148"/>
                <a:gd name="T18" fmla="*/ 1211 w 1211"/>
                <a:gd name="T19" fmla="*/ 1054 h 2148"/>
                <a:gd name="T20" fmla="*/ 1209 w 1211"/>
                <a:gd name="T21" fmla="*/ 1075 h 2148"/>
                <a:gd name="T22" fmla="*/ 1203 w 1211"/>
                <a:gd name="T23" fmla="*/ 1097 h 2148"/>
                <a:gd name="T24" fmla="*/ 1192 w 1211"/>
                <a:gd name="T25" fmla="*/ 1117 h 2148"/>
                <a:gd name="T26" fmla="*/ 1178 w 1211"/>
                <a:gd name="T27" fmla="*/ 1134 h 2148"/>
                <a:gd name="T28" fmla="*/ 197 w 1211"/>
                <a:gd name="T29" fmla="*/ 2114 h 2148"/>
                <a:gd name="T30" fmla="*/ 178 w 1211"/>
                <a:gd name="T31" fmla="*/ 2130 h 2148"/>
                <a:gd name="T32" fmla="*/ 159 w 1211"/>
                <a:gd name="T33" fmla="*/ 2140 h 2148"/>
                <a:gd name="T34" fmla="*/ 137 w 1211"/>
                <a:gd name="T35" fmla="*/ 2146 h 2148"/>
                <a:gd name="T36" fmla="*/ 115 w 1211"/>
                <a:gd name="T37" fmla="*/ 2148 h 2148"/>
                <a:gd name="T38" fmla="*/ 94 w 1211"/>
                <a:gd name="T39" fmla="*/ 2146 h 2148"/>
                <a:gd name="T40" fmla="*/ 72 w 1211"/>
                <a:gd name="T41" fmla="*/ 2140 h 2148"/>
                <a:gd name="T42" fmla="*/ 52 w 1211"/>
                <a:gd name="T43" fmla="*/ 2130 h 2148"/>
                <a:gd name="T44" fmla="*/ 35 w 1211"/>
                <a:gd name="T45" fmla="*/ 2114 h 2148"/>
                <a:gd name="T46" fmla="*/ 20 w 1211"/>
                <a:gd name="T47" fmla="*/ 2097 h 2148"/>
                <a:gd name="T48" fmla="*/ 9 w 1211"/>
                <a:gd name="T49" fmla="*/ 2077 h 2148"/>
                <a:gd name="T50" fmla="*/ 3 w 1211"/>
                <a:gd name="T51" fmla="*/ 2055 h 2148"/>
                <a:gd name="T52" fmla="*/ 0 w 1211"/>
                <a:gd name="T53" fmla="*/ 2034 h 2148"/>
                <a:gd name="T54" fmla="*/ 3 w 1211"/>
                <a:gd name="T55" fmla="*/ 2012 h 2148"/>
                <a:gd name="T56" fmla="*/ 9 w 1211"/>
                <a:gd name="T57" fmla="*/ 1990 h 2148"/>
                <a:gd name="T58" fmla="*/ 20 w 1211"/>
                <a:gd name="T59" fmla="*/ 1971 h 2148"/>
                <a:gd name="T60" fmla="*/ 35 w 1211"/>
                <a:gd name="T61" fmla="*/ 1952 h 2148"/>
                <a:gd name="T62" fmla="*/ 934 w 1211"/>
                <a:gd name="T63" fmla="*/ 1054 h 2148"/>
                <a:gd name="T64" fmla="*/ 75 w 1211"/>
                <a:gd name="T65" fmla="*/ 195 h 2148"/>
                <a:gd name="T66" fmla="*/ 60 w 1211"/>
                <a:gd name="T67" fmla="*/ 178 h 2148"/>
                <a:gd name="T68" fmla="*/ 50 w 1211"/>
                <a:gd name="T69" fmla="*/ 158 h 2148"/>
                <a:gd name="T70" fmla="*/ 44 w 1211"/>
                <a:gd name="T71" fmla="*/ 136 h 2148"/>
                <a:gd name="T72" fmla="*/ 42 w 1211"/>
                <a:gd name="T73" fmla="*/ 115 h 2148"/>
                <a:gd name="T74" fmla="*/ 44 w 1211"/>
                <a:gd name="T75" fmla="*/ 93 h 2148"/>
                <a:gd name="T76" fmla="*/ 50 w 1211"/>
                <a:gd name="T77" fmla="*/ 71 h 2148"/>
                <a:gd name="T78" fmla="*/ 60 w 1211"/>
                <a:gd name="T79" fmla="*/ 52 h 2148"/>
                <a:gd name="T80" fmla="*/ 75 w 1211"/>
                <a:gd name="T81" fmla="*/ 33 h 2148"/>
                <a:gd name="T82" fmla="*/ 94 w 1211"/>
                <a:gd name="T83" fmla="*/ 19 h 2148"/>
                <a:gd name="T84" fmla="*/ 113 w 1211"/>
                <a:gd name="T85" fmla="*/ 8 h 2148"/>
                <a:gd name="T86" fmla="*/ 135 w 1211"/>
                <a:gd name="T87" fmla="*/ 2 h 2148"/>
                <a:gd name="T88" fmla="*/ 157 w 1211"/>
                <a:gd name="T89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1" h="2148">
                  <a:moveTo>
                    <a:pt x="157" y="0"/>
                  </a:moveTo>
                  <a:lnTo>
                    <a:pt x="178" y="2"/>
                  </a:lnTo>
                  <a:lnTo>
                    <a:pt x="200" y="8"/>
                  </a:lnTo>
                  <a:lnTo>
                    <a:pt x="220" y="19"/>
                  </a:lnTo>
                  <a:lnTo>
                    <a:pt x="237" y="33"/>
                  </a:lnTo>
                  <a:lnTo>
                    <a:pt x="1178" y="973"/>
                  </a:lnTo>
                  <a:lnTo>
                    <a:pt x="1192" y="991"/>
                  </a:lnTo>
                  <a:lnTo>
                    <a:pt x="1203" y="1010"/>
                  </a:lnTo>
                  <a:lnTo>
                    <a:pt x="1209" y="1032"/>
                  </a:lnTo>
                  <a:lnTo>
                    <a:pt x="1211" y="1054"/>
                  </a:lnTo>
                  <a:lnTo>
                    <a:pt x="1209" y="1075"/>
                  </a:lnTo>
                  <a:lnTo>
                    <a:pt x="1203" y="1097"/>
                  </a:lnTo>
                  <a:lnTo>
                    <a:pt x="1192" y="1117"/>
                  </a:lnTo>
                  <a:lnTo>
                    <a:pt x="1178" y="1134"/>
                  </a:lnTo>
                  <a:lnTo>
                    <a:pt x="197" y="2114"/>
                  </a:lnTo>
                  <a:lnTo>
                    <a:pt x="178" y="2130"/>
                  </a:lnTo>
                  <a:lnTo>
                    <a:pt x="159" y="2140"/>
                  </a:lnTo>
                  <a:lnTo>
                    <a:pt x="137" y="2146"/>
                  </a:lnTo>
                  <a:lnTo>
                    <a:pt x="115" y="2148"/>
                  </a:lnTo>
                  <a:lnTo>
                    <a:pt x="94" y="2146"/>
                  </a:lnTo>
                  <a:lnTo>
                    <a:pt x="72" y="2140"/>
                  </a:lnTo>
                  <a:lnTo>
                    <a:pt x="52" y="2130"/>
                  </a:lnTo>
                  <a:lnTo>
                    <a:pt x="35" y="2114"/>
                  </a:lnTo>
                  <a:lnTo>
                    <a:pt x="20" y="2097"/>
                  </a:lnTo>
                  <a:lnTo>
                    <a:pt x="9" y="2077"/>
                  </a:lnTo>
                  <a:lnTo>
                    <a:pt x="3" y="2055"/>
                  </a:lnTo>
                  <a:lnTo>
                    <a:pt x="0" y="2034"/>
                  </a:lnTo>
                  <a:lnTo>
                    <a:pt x="3" y="2012"/>
                  </a:lnTo>
                  <a:lnTo>
                    <a:pt x="9" y="1990"/>
                  </a:lnTo>
                  <a:lnTo>
                    <a:pt x="20" y="1971"/>
                  </a:lnTo>
                  <a:lnTo>
                    <a:pt x="35" y="1952"/>
                  </a:lnTo>
                  <a:lnTo>
                    <a:pt x="934" y="1054"/>
                  </a:lnTo>
                  <a:lnTo>
                    <a:pt x="75" y="195"/>
                  </a:lnTo>
                  <a:lnTo>
                    <a:pt x="60" y="178"/>
                  </a:lnTo>
                  <a:lnTo>
                    <a:pt x="50" y="158"/>
                  </a:lnTo>
                  <a:lnTo>
                    <a:pt x="44" y="136"/>
                  </a:lnTo>
                  <a:lnTo>
                    <a:pt x="42" y="115"/>
                  </a:lnTo>
                  <a:lnTo>
                    <a:pt x="44" y="93"/>
                  </a:lnTo>
                  <a:lnTo>
                    <a:pt x="50" y="71"/>
                  </a:lnTo>
                  <a:lnTo>
                    <a:pt x="60" y="52"/>
                  </a:lnTo>
                  <a:lnTo>
                    <a:pt x="75" y="33"/>
                  </a:lnTo>
                  <a:lnTo>
                    <a:pt x="94" y="19"/>
                  </a:lnTo>
                  <a:lnTo>
                    <a:pt x="113" y="8"/>
                  </a:lnTo>
                  <a:lnTo>
                    <a:pt x="135" y="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73">
              <a:extLst>
                <a:ext uri="{FF2B5EF4-FFF2-40B4-BE49-F238E27FC236}">
                  <a16:creationId xmlns:a16="http://schemas.microsoft.com/office/drawing/2014/main" id="{F7BD8E70-0269-49A1-BE1E-2EC2A045D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676"/>
              <a:ext cx="285" cy="285"/>
            </a:xfrm>
            <a:custGeom>
              <a:avLst/>
              <a:gdLst>
                <a:gd name="T0" fmla="*/ 352 w 1142"/>
                <a:gd name="T1" fmla="*/ 0 h 1141"/>
                <a:gd name="T2" fmla="*/ 1142 w 1142"/>
                <a:gd name="T3" fmla="*/ 790 h 1141"/>
                <a:gd name="T4" fmla="*/ 1138 w 1142"/>
                <a:gd name="T5" fmla="*/ 794 h 1141"/>
                <a:gd name="T6" fmla="*/ 1125 w 1142"/>
                <a:gd name="T7" fmla="*/ 805 h 1141"/>
                <a:gd name="T8" fmla="*/ 1109 w 1142"/>
                <a:gd name="T9" fmla="*/ 815 h 1141"/>
                <a:gd name="T10" fmla="*/ 1093 w 1142"/>
                <a:gd name="T11" fmla="*/ 822 h 1141"/>
                <a:gd name="T12" fmla="*/ 151 w 1142"/>
                <a:gd name="T13" fmla="*/ 1135 h 1141"/>
                <a:gd name="T14" fmla="*/ 130 w 1142"/>
                <a:gd name="T15" fmla="*/ 1140 h 1141"/>
                <a:gd name="T16" fmla="*/ 110 w 1142"/>
                <a:gd name="T17" fmla="*/ 1141 h 1141"/>
                <a:gd name="T18" fmla="*/ 89 w 1142"/>
                <a:gd name="T19" fmla="*/ 1138 h 1141"/>
                <a:gd name="T20" fmla="*/ 68 w 1142"/>
                <a:gd name="T21" fmla="*/ 1132 h 1141"/>
                <a:gd name="T22" fmla="*/ 51 w 1142"/>
                <a:gd name="T23" fmla="*/ 1121 h 1141"/>
                <a:gd name="T24" fmla="*/ 34 w 1142"/>
                <a:gd name="T25" fmla="*/ 1107 h 1141"/>
                <a:gd name="T26" fmla="*/ 20 w 1142"/>
                <a:gd name="T27" fmla="*/ 1091 h 1141"/>
                <a:gd name="T28" fmla="*/ 10 w 1142"/>
                <a:gd name="T29" fmla="*/ 1073 h 1141"/>
                <a:gd name="T30" fmla="*/ 3 w 1142"/>
                <a:gd name="T31" fmla="*/ 1053 h 1141"/>
                <a:gd name="T32" fmla="*/ 0 w 1142"/>
                <a:gd name="T33" fmla="*/ 1033 h 1141"/>
                <a:gd name="T34" fmla="*/ 1 w 1142"/>
                <a:gd name="T35" fmla="*/ 1011 h 1141"/>
                <a:gd name="T36" fmla="*/ 6 w 1142"/>
                <a:gd name="T37" fmla="*/ 990 h 1141"/>
                <a:gd name="T38" fmla="*/ 319 w 1142"/>
                <a:gd name="T39" fmla="*/ 49 h 1141"/>
                <a:gd name="T40" fmla="*/ 327 w 1142"/>
                <a:gd name="T41" fmla="*/ 33 h 1141"/>
                <a:gd name="T42" fmla="*/ 336 w 1142"/>
                <a:gd name="T43" fmla="*/ 17 h 1141"/>
                <a:gd name="T44" fmla="*/ 347 w 1142"/>
                <a:gd name="T45" fmla="*/ 4 h 1141"/>
                <a:gd name="T46" fmla="*/ 352 w 1142"/>
                <a:gd name="T47" fmla="*/ 0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42" h="1141">
                  <a:moveTo>
                    <a:pt x="352" y="0"/>
                  </a:moveTo>
                  <a:lnTo>
                    <a:pt x="1142" y="790"/>
                  </a:lnTo>
                  <a:lnTo>
                    <a:pt x="1138" y="794"/>
                  </a:lnTo>
                  <a:lnTo>
                    <a:pt x="1125" y="805"/>
                  </a:lnTo>
                  <a:lnTo>
                    <a:pt x="1109" y="815"/>
                  </a:lnTo>
                  <a:lnTo>
                    <a:pt x="1093" y="822"/>
                  </a:lnTo>
                  <a:lnTo>
                    <a:pt x="151" y="1135"/>
                  </a:lnTo>
                  <a:lnTo>
                    <a:pt x="130" y="1140"/>
                  </a:lnTo>
                  <a:lnTo>
                    <a:pt x="110" y="1141"/>
                  </a:lnTo>
                  <a:lnTo>
                    <a:pt x="89" y="1138"/>
                  </a:lnTo>
                  <a:lnTo>
                    <a:pt x="68" y="1132"/>
                  </a:lnTo>
                  <a:lnTo>
                    <a:pt x="51" y="1121"/>
                  </a:lnTo>
                  <a:lnTo>
                    <a:pt x="34" y="1107"/>
                  </a:lnTo>
                  <a:lnTo>
                    <a:pt x="20" y="1091"/>
                  </a:lnTo>
                  <a:lnTo>
                    <a:pt x="10" y="1073"/>
                  </a:lnTo>
                  <a:lnTo>
                    <a:pt x="3" y="1053"/>
                  </a:lnTo>
                  <a:lnTo>
                    <a:pt x="0" y="1033"/>
                  </a:lnTo>
                  <a:lnTo>
                    <a:pt x="1" y="1011"/>
                  </a:lnTo>
                  <a:lnTo>
                    <a:pt x="6" y="990"/>
                  </a:lnTo>
                  <a:lnTo>
                    <a:pt x="319" y="49"/>
                  </a:lnTo>
                  <a:lnTo>
                    <a:pt x="327" y="33"/>
                  </a:lnTo>
                  <a:lnTo>
                    <a:pt x="336" y="17"/>
                  </a:lnTo>
                  <a:lnTo>
                    <a:pt x="347" y="4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0F5F6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74">
              <a:extLst>
                <a:ext uri="{FF2B5EF4-FFF2-40B4-BE49-F238E27FC236}">
                  <a16:creationId xmlns:a16="http://schemas.microsoft.com/office/drawing/2014/main" id="{4BEE171C-1ED9-473C-8195-71178075B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774"/>
              <a:ext cx="277" cy="187"/>
            </a:xfrm>
            <a:custGeom>
              <a:avLst/>
              <a:gdLst>
                <a:gd name="T0" fmla="*/ 713 w 1108"/>
                <a:gd name="T1" fmla="*/ 0 h 747"/>
                <a:gd name="T2" fmla="*/ 1108 w 1108"/>
                <a:gd name="T3" fmla="*/ 396 h 747"/>
                <a:gd name="T4" fmla="*/ 1104 w 1108"/>
                <a:gd name="T5" fmla="*/ 400 h 747"/>
                <a:gd name="T6" fmla="*/ 1091 w 1108"/>
                <a:gd name="T7" fmla="*/ 411 h 747"/>
                <a:gd name="T8" fmla="*/ 1075 w 1108"/>
                <a:gd name="T9" fmla="*/ 421 h 747"/>
                <a:gd name="T10" fmla="*/ 1059 w 1108"/>
                <a:gd name="T11" fmla="*/ 428 h 747"/>
                <a:gd name="T12" fmla="*/ 117 w 1108"/>
                <a:gd name="T13" fmla="*/ 741 h 747"/>
                <a:gd name="T14" fmla="*/ 96 w 1108"/>
                <a:gd name="T15" fmla="*/ 746 h 747"/>
                <a:gd name="T16" fmla="*/ 76 w 1108"/>
                <a:gd name="T17" fmla="*/ 747 h 747"/>
                <a:gd name="T18" fmla="*/ 55 w 1108"/>
                <a:gd name="T19" fmla="*/ 744 h 747"/>
                <a:gd name="T20" fmla="*/ 34 w 1108"/>
                <a:gd name="T21" fmla="*/ 738 h 747"/>
                <a:gd name="T22" fmla="*/ 17 w 1108"/>
                <a:gd name="T23" fmla="*/ 727 h 747"/>
                <a:gd name="T24" fmla="*/ 0 w 1108"/>
                <a:gd name="T25" fmla="*/ 714 h 747"/>
                <a:gd name="T26" fmla="*/ 713 w 1108"/>
                <a:gd name="T27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8" h="747">
                  <a:moveTo>
                    <a:pt x="713" y="0"/>
                  </a:moveTo>
                  <a:lnTo>
                    <a:pt x="1108" y="396"/>
                  </a:lnTo>
                  <a:lnTo>
                    <a:pt x="1104" y="400"/>
                  </a:lnTo>
                  <a:lnTo>
                    <a:pt x="1091" y="411"/>
                  </a:lnTo>
                  <a:lnTo>
                    <a:pt x="1075" y="421"/>
                  </a:lnTo>
                  <a:lnTo>
                    <a:pt x="1059" y="428"/>
                  </a:lnTo>
                  <a:lnTo>
                    <a:pt x="117" y="741"/>
                  </a:lnTo>
                  <a:lnTo>
                    <a:pt x="96" y="746"/>
                  </a:lnTo>
                  <a:lnTo>
                    <a:pt x="76" y="747"/>
                  </a:lnTo>
                  <a:lnTo>
                    <a:pt x="55" y="744"/>
                  </a:lnTo>
                  <a:lnTo>
                    <a:pt x="34" y="738"/>
                  </a:lnTo>
                  <a:lnTo>
                    <a:pt x="17" y="727"/>
                  </a:lnTo>
                  <a:lnTo>
                    <a:pt x="0" y="714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id="{64B6646D-AA9B-4310-9C6A-9FA31CA3B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" y="229"/>
              <a:ext cx="230" cy="229"/>
            </a:xfrm>
            <a:custGeom>
              <a:avLst/>
              <a:gdLst>
                <a:gd name="T0" fmla="*/ 126 w 918"/>
                <a:gd name="T1" fmla="*/ 0 h 916"/>
                <a:gd name="T2" fmla="*/ 918 w 918"/>
                <a:gd name="T3" fmla="*/ 790 h 916"/>
                <a:gd name="T4" fmla="*/ 791 w 918"/>
                <a:gd name="T5" fmla="*/ 916 h 916"/>
                <a:gd name="T6" fmla="*/ 0 w 918"/>
                <a:gd name="T7" fmla="*/ 126 h 916"/>
                <a:gd name="T8" fmla="*/ 126 w 918"/>
                <a:gd name="T9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8" h="916">
                  <a:moveTo>
                    <a:pt x="126" y="0"/>
                  </a:moveTo>
                  <a:lnTo>
                    <a:pt x="918" y="790"/>
                  </a:lnTo>
                  <a:lnTo>
                    <a:pt x="791" y="916"/>
                  </a:lnTo>
                  <a:lnTo>
                    <a:pt x="0" y="12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5F"/>
            </a:solidFill>
            <a:ln w="0">
              <a:solidFill>
                <a:srgbClr val="0000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5" name="Group 200">
            <a:extLst>
              <a:ext uri="{FF2B5EF4-FFF2-40B4-BE49-F238E27FC236}">
                <a16:creationId xmlns:a16="http://schemas.microsoft.com/office/drawing/2014/main" id="{8636B0DC-784E-41C6-ABF7-E91686769A9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180" y="1847596"/>
            <a:ext cx="566087" cy="495063"/>
            <a:chOff x="5065" y="1694"/>
            <a:chExt cx="1076" cy="941"/>
          </a:xfrm>
        </p:grpSpPr>
        <p:sp>
          <p:nvSpPr>
            <p:cNvPr id="36" name="AutoShape 199">
              <a:extLst>
                <a:ext uri="{FF2B5EF4-FFF2-40B4-BE49-F238E27FC236}">
                  <a16:creationId xmlns:a16="http://schemas.microsoft.com/office/drawing/2014/main" id="{4B501A85-746C-4618-9543-A6A6F75997B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065" y="1694"/>
              <a:ext cx="1076" cy="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202">
              <a:extLst>
                <a:ext uri="{FF2B5EF4-FFF2-40B4-BE49-F238E27FC236}">
                  <a16:creationId xmlns:a16="http://schemas.microsoft.com/office/drawing/2014/main" id="{AE945DC2-6C03-4CED-9506-4D8A8EB0F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1695"/>
              <a:ext cx="1075" cy="729"/>
            </a:xfrm>
            <a:custGeom>
              <a:avLst/>
              <a:gdLst>
                <a:gd name="T0" fmla="*/ 0 w 4301"/>
                <a:gd name="T1" fmla="*/ 0 h 2916"/>
                <a:gd name="T2" fmla="*/ 1609 w 4301"/>
                <a:gd name="T3" fmla="*/ 0 h 2916"/>
                <a:gd name="T4" fmla="*/ 1749 w 4301"/>
                <a:gd name="T5" fmla="*/ 347 h 2916"/>
                <a:gd name="T6" fmla="*/ 4301 w 4301"/>
                <a:gd name="T7" fmla="*/ 347 h 2916"/>
                <a:gd name="T8" fmla="*/ 4301 w 4301"/>
                <a:gd name="T9" fmla="*/ 2916 h 2916"/>
                <a:gd name="T10" fmla="*/ 0 w 4301"/>
                <a:gd name="T11" fmla="*/ 2916 h 2916"/>
                <a:gd name="T12" fmla="*/ 0 w 4301"/>
                <a:gd name="T13" fmla="*/ 0 h 2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1" h="2916">
                  <a:moveTo>
                    <a:pt x="0" y="0"/>
                  </a:moveTo>
                  <a:lnTo>
                    <a:pt x="1609" y="0"/>
                  </a:lnTo>
                  <a:lnTo>
                    <a:pt x="1749" y="347"/>
                  </a:lnTo>
                  <a:lnTo>
                    <a:pt x="4301" y="347"/>
                  </a:lnTo>
                  <a:lnTo>
                    <a:pt x="4301" y="2916"/>
                  </a:lnTo>
                  <a:lnTo>
                    <a:pt x="0" y="2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5404"/>
            </a:solidFill>
            <a:ln w="0">
              <a:solidFill>
                <a:srgbClr val="A554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203">
              <a:extLst>
                <a:ext uri="{FF2B5EF4-FFF2-40B4-BE49-F238E27FC236}">
                  <a16:creationId xmlns:a16="http://schemas.microsoft.com/office/drawing/2014/main" id="{B98F17E0-C97F-41C2-8995-01824977F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1695"/>
              <a:ext cx="1075" cy="729"/>
            </a:xfrm>
            <a:custGeom>
              <a:avLst/>
              <a:gdLst>
                <a:gd name="T0" fmla="*/ 0 w 4301"/>
                <a:gd name="T1" fmla="*/ 0 h 2916"/>
                <a:gd name="T2" fmla="*/ 1609 w 4301"/>
                <a:gd name="T3" fmla="*/ 0 h 2916"/>
                <a:gd name="T4" fmla="*/ 1749 w 4301"/>
                <a:gd name="T5" fmla="*/ 347 h 2916"/>
                <a:gd name="T6" fmla="*/ 4301 w 4301"/>
                <a:gd name="T7" fmla="*/ 347 h 2916"/>
                <a:gd name="T8" fmla="*/ 4301 w 4301"/>
                <a:gd name="T9" fmla="*/ 2916 h 2916"/>
                <a:gd name="T10" fmla="*/ 0 w 4301"/>
                <a:gd name="T11" fmla="*/ 347 h 2916"/>
                <a:gd name="T12" fmla="*/ 0 w 4301"/>
                <a:gd name="T13" fmla="*/ 0 h 2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1" h="2916">
                  <a:moveTo>
                    <a:pt x="0" y="0"/>
                  </a:moveTo>
                  <a:lnTo>
                    <a:pt x="1609" y="0"/>
                  </a:lnTo>
                  <a:lnTo>
                    <a:pt x="1749" y="347"/>
                  </a:lnTo>
                  <a:lnTo>
                    <a:pt x="4301" y="347"/>
                  </a:lnTo>
                  <a:lnTo>
                    <a:pt x="4301" y="2916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4002"/>
            </a:solidFill>
            <a:ln w="0">
              <a:solidFill>
                <a:srgbClr val="8440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204">
              <a:extLst>
                <a:ext uri="{FF2B5EF4-FFF2-40B4-BE49-F238E27FC236}">
                  <a16:creationId xmlns:a16="http://schemas.microsoft.com/office/drawing/2014/main" id="{EE31EB77-A9A5-48C9-A9E9-05C6E0CE8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4" y="1851"/>
              <a:ext cx="937" cy="6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205">
              <a:extLst>
                <a:ext uri="{FF2B5EF4-FFF2-40B4-BE49-F238E27FC236}">
                  <a16:creationId xmlns:a16="http://schemas.microsoft.com/office/drawing/2014/main" id="{C732F872-60C2-4523-8164-0333E94FF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1851"/>
              <a:ext cx="937" cy="625"/>
            </a:xfrm>
            <a:custGeom>
              <a:avLst/>
              <a:gdLst>
                <a:gd name="T0" fmla="*/ 0 w 3747"/>
                <a:gd name="T1" fmla="*/ 0 h 2499"/>
                <a:gd name="T2" fmla="*/ 3747 w 3747"/>
                <a:gd name="T3" fmla="*/ 0 h 2499"/>
                <a:gd name="T4" fmla="*/ 3747 w 3747"/>
                <a:gd name="T5" fmla="*/ 2499 h 2499"/>
                <a:gd name="T6" fmla="*/ 0 w 3747"/>
                <a:gd name="T7" fmla="*/ 0 h 2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7" h="2499">
                  <a:moveTo>
                    <a:pt x="0" y="0"/>
                  </a:moveTo>
                  <a:lnTo>
                    <a:pt x="3747" y="0"/>
                  </a:lnTo>
                  <a:lnTo>
                    <a:pt x="3747" y="2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6EA"/>
            </a:solidFill>
            <a:ln w="0">
              <a:solidFill>
                <a:srgbClr val="DAE6E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206">
              <a:extLst>
                <a:ext uri="{FF2B5EF4-FFF2-40B4-BE49-F238E27FC236}">
                  <a16:creationId xmlns:a16="http://schemas.microsoft.com/office/drawing/2014/main" id="{5FEE0D4A-8276-4561-BB50-7D00E6945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2008"/>
              <a:ext cx="1075" cy="624"/>
            </a:xfrm>
            <a:prstGeom prst="rect">
              <a:avLst/>
            </a:prstGeom>
            <a:solidFill>
              <a:srgbClr val="F98D2B"/>
            </a:solidFill>
            <a:ln w="0">
              <a:solidFill>
                <a:srgbClr val="F98D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207">
              <a:extLst>
                <a:ext uri="{FF2B5EF4-FFF2-40B4-BE49-F238E27FC236}">
                  <a16:creationId xmlns:a16="http://schemas.microsoft.com/office/drawing/2014/main" id="{3CAAB9CA-3E84-4E92-BF97-392B59622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2008"/>
              <a:ext cx="1075" cy="624"/>
            </a:xfrm>
            <a:custGeom>
              <a:avLst/>
              <a:gdLst>
                <a:gd name="T0" fmla="*/ 0 w 4301"/>
                <a:gd name="T1" fmla="*/ 0 h 2500"/>
                <a:gd name="T2" fmla="*/ 4301 w 4301"/>
                <a:gd name="T3" fmla="*/ 0 h 2500"/>
                <a:gd name="T4" fmla="*/ 4301 w 4301"/>
                <a:gd name="T5" fmla="*/ 2500 h 2500"/>
                <a:gd name="T6" fmla="*/ 0 w 4301"/>
                <a:gd name="T7" fmla="*/ 0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01" h="2500">
                  <a:moveTo>
                    <a:pt x="0" y="0"/>
                  </a:moveTo>
                  <a:lnTo>
                    <a:pt x="4301" y="0"/>
                  </a:lnTo>
                  <a:lnTo>
                    <a:pt x="4301" y="2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821A"/>
            </a:solidFill>
            <a:ln w="0">
              <a:solidFill>
                <a:srgbClr val="E282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208">
              <a:extLst>
                <a:ext uri="{FF2B5EF4-FFF2-40B4-BE49-F238E27FC236}">
                  <a16:creationId xmlns:a16="http://schemas.microsoft.com/office/drawing/2014/main" id="{136CE505-2A0E-4D77-979E-6DC517382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5" y="2273"/>
              <a:ext cx="239" cy="240"/>
            </a:xfrm>
            <a:custGeom>
              <a:avLst/>
              <a:gdLst>
                <a:gd name="T0" fmla="*/ 479 w 957"/>
                <a:gd name="T1" fmla="*/ 0 h 958"/>
                <a:gd name="T2" fmla="*/ 539 w 957"/>
                <a:gd name="T3" fmla="*/ 4 h 958"/>
                <a:gd name="T4" fmla="*/ 597 w 957"/>
                <a:gd name="T5" fmla="*/ 14 h 958"/>
                <a:gd name="T6" fmla="*/ 652 w 957"/>
                <a:gd name="T7" fmla="*/ 31 h 958"/>
                <a:gd name="T8" fmla="*/ 704 w 957"/>
                <a:gd name="T9" fmla="*/ 56 h 958"/>
                <a:gd name="T10" fmla="*/ 752 w 957"/>
                <a:gd name="T11" fmla="*/ 84 h 958"/>
                <a:gd name="T12" fmla="*/ 797 w 957"/>
                <a:gd name="T13" fmla="*/ 120 h 958"/>
                <a:gd name="T14" fmla="*/ 837 w 957"/>
                <a:gd name="T15" fmla="*/ 160 h 958"/>
                <a:gd name="T16" fmla="*/ 871 w 957"/>
                <a:gd name="T17" fmla="*/ 205 h 958"/>
                <a:gd name="T18" fmla="*/ 901 w 957"/>
                <a:gd name="T19" fmla="*/ 253 h 958"/>
                <a:gd name="T20" fmla="*/ 926 w 957"/>
                <a:gd name="T21" fmla="*/ 305 h 958"/>
                <a:gd name="T22" fmla="*/ 943 w 957"/>
                <a:gd name="T23" fmla="*/ 360 h 958"/>
                <a:gd name="T24" fmla="*/ 953 w 957"/>
                <a:gd name="T25" fmla="*/ 419 h 958"/>
                <a:gd name="T26" fmla="*/ 957 w 957"/>
                <a:gd name="T27" fmla="*/ 479 h 958"/>
                <a:gd name="T28" fmla="*/ 953 w 957"/>
                <a:gd name="T29" fmla="*/ 539 h 958"/>
                <a:gd name="T30" fmla="*/ 943 w 957"/>
                <a:gd name="T31" fmla="*/ 596 h 958"/>
                <a:gd name="T32" fmla="*/ 926 w 957"/>
                <a:gd name="T33" fmla="*/ 651 h 958"/>
                <a:gd name="T34" fmla="*/ 901 w 957"/>
                <a:gd name="T35" fmla="*/ 703 h 958"/>
                <a:gd name="T36" fmla="*/ 871 w 957"/>
                <a:gd name="T37" fmla="*/ 751 h 958"/>
                <a:gd name="T38" fmla="*/ 837 w 957"/>
                <a:gd name="T39" fmla="*/ 797 h 958"/>
                <a:gd name="T40" fmla="*/ 797 w 957"/>
                <a:gd name="T41" fmla="*/ 836 h 958"/>
                <a:gd name="T42" fmla="*/ 752 w 957"/>
                <a:gd name="T43" fmla="*/ 871 h 958"/>
                <a:gd name="T44" fmla="*/ 704 w 957"/>
                <a:gd name="T45" fmla="*/ 901 h 958"/>
                <a:gd name="T46" fmla="*/ 652 w 957"/>
                <a:gd name="T47" fmla="*/ 925 h 958"/>
                <a:gd name="T48" fmla="*/ 597 w 957"/>
                <a:gd name="T49" fmla="*/ 943 h 958"/>
                <a:gd name="T50" fmla="*/ 539 w 957"/>
                <a:gd name="T51" fmla="*/ 954 h 958"/>
                <a:gd name="T52" fmla="*/ 479 w 957"/>
                <a:gd name="T53" fmla="*/ 958 h 958"/>
                <a:gd name="T54" fmla="*/ 419 w 957"/>
                <a:gd name="T55" fmla="*/ 954 h 958"/>
                <a:gd name="T56" fmla="*/ 361 w 957"/>
                <a:gd name="T57" fmla="*/ 943 h 958"/>
                <a:gd name="T58" fmla="*/ 306 w 957"/>
                <a:gd name="T59" fmla="*/ 925 h 958"/>
                <a:gd name="T60" fmla="*/ 254 w 957"/>
                <a:gd name="T61" fmla="*/ 901 h 958"/>
                <a:gd name="T62" fmla="*/ 205 w 957"/>
                <a:gd name="T63" fmla="*/ 871 h 958"/>
                <a:gd name="T64" fmla="*/ 160 w 957"/>
                <a:gd name="T65" fmla="*/ 836 h 958"/>
                <a:gd name="T66" fmla="*/ 121 w 957"/>
                <a:gd name="T67" fmla="*/ 797 h 958"/>
                <a:gd name="T68" fmla="*/ 86 w 957"/>
                <a:gd name="T69" fmla="*/ 751 h 958"/>
                <a:gd name="T70" fmla="*/ 56 w 957"/>
                <a:gd name="T71" fmla="*/ 703 h 958"/>
                <a:gd name="T72" fmla="*/ 32 w 957"/>
                <a:gd name="T73" fmla="*/ 651 h 958"/>
                <a:gd name="T74" fmla="*/ 14 w 957"/>
                <a:gd name="T75" fmla="*/ 596 h 958"/>
                <a:gd name="T76" fmla="*/ 4 w 957"/>
                <a:gd name="T77" fmla="*/ 539 h 958"/>
                <a:gd name="T78" fmla="*/ 0 w 957"/>
                <a:gd name="T79" fmla="*/ 479 h 958"/>
                <a:gd name="T80" fmla="*/ 4 w 957"/>
                <a:gd name="T81" fmla="*/ 419 h 958"/>
                <a:gd name="T82" fmla="*/ 14 w 957"/>
                <a:gd name="T83" fmla="*/ 360 h 958"/>
                <a:gd name="T84" fmla="*/ 32 w 957"/>
                <a:gd name="T85" fmla="*/ 305 h 958"/>
                <a:gd name="T86" fmla="*/ 56 w 957"/>
                <a:gd name="T87" fmla="*/ 253 h 958"/>
                <a:gd name="T88" fmla="*/ 86 w 957"/>
                <a:gd name="T89" fmla="*/ 205 h 958"/>
                <a:gd name="T90" fmla="*/ 121 w 957"/>
                <a:gd name="T91" fmla="*/ 160 h 958"/>
                <a:gd name="T92" fmla="*/ 160 w 957"/>
                <a:gd name="T93" fmla="*/ 120 h 958"/>
                <a:gd name="T94" fmla="*/ 205 w 957"/>
                <a:gd name="T95" fmla="*/ 84 h 958"/>
                <a:gd name="T96" fmla="*/ 254 w 957"/>
                <a:gd name="T97" fmla="*/ 56 h 958"/>
                <a:gd name="T98" fmla="*/ 306 w 957"/>
                <a:gd name="T99" fmla="*/ 31 h 958"/>
                <a:gd name="T100" fmla="*/ 361 w 957"/>
                <a:gd name="T101" fmla="*/ 14 h 958"/>
                <a:gd name="T102" fmla="*/ 419 w 957"/>
                <a:gd name="T103" fmla="*/ 4 h 958"/>
                <a:gd name="T104" fmla="*/ 479 w 957"/>
                <a:gd name="T105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7" h="958">
                  <a:moveTo>
                    <a:pt x="479" y="0"/>
                  </a:moveTo>
                  <a:lnTo>
                    <a:pt x="539" y="4"/>
                  </a:lnTo>
                  <a:lnTo>
                    <a:pt x="597" y="14"/>
                  </a:lnTo>
                  <a:lnTo>
                    <a:pt x="652" y="31"/>
                  </a:lnTo>
                  <a:lnTo>
                    <a:pt x="704" y="56"/>
                  </a:lnTo>
                  <a:lnTo>
                    <a:pt x="752" y="84"/>
                  </a:lnTo>
                  <a:lnTo>
                    <a:pt x="797" y="120"/>
                  </a:lnTo>
                  <a:lnTo>
                    <a:pt x="837" y="160"/>
                  </a:lnTo>
                  <a:lnTo>
                    <a:pt x="871" y="205"/>
                  </a:lnTo>
                  <a:lnTo>
                    <a:pt x="901" y="253"/>
                  </a:lnTo>
                  <a:lnTo>
                    <a:pt x="926" y="305"/>
                  </a:lnTo>
                  <a:lnTo>
                    <a:pt x="943" y="360"/>
                  </a:lnTo>
                  <a:lnTo>
                    <a:pt x="953" y="419"/>
                  </a:lnTo>
                  <a:lnTo>
                    <a:pt x="957" y="479"/>
                  </a:lnTo>
                  <a:lnTo>
                    <a:pt x="953" y="539"/>
                  </a:lnTo>
                  <a:lnTo>
                    <a:pt x="943" y="596"/>
                  </a:lnTo>
                  <a:lnTo>
                    <a:pt x="926" y="651"/>
                  </a:lnTo>
                  <a:lnTo>
                    <a:pt x="901" y="703"/>
                  </a:lnTo>
                  <a:lnTo>
                    <a:pt x="871" y="751"/>
                  </a:lnTo>
                  <a:lnTo>
                    <a:pt x="837" y="797"/>
                  </a:lnTo>
                  <a:lnTo>
                    <a:pt x="797" y="836"/>
                  </a:lnTo>
                  <a:lnTo>
                    <a:pt x="752" y="871"/>
                  </a:lnTo>
                  <a:lnTo>
                    <a:pt x="704" y="901"/>
                  </a:lnTo>
                  <a:lnTo>
                    <a:pt x="652" y="925"/>
                  </a:lnTo>
                  <a:lnTo>
                    <a:pt x="597" y="943"/>
                  </a:lnTo>
                  <a:lnTo>
                    <a:pt x="539" y="954"/>
                  </a:lnTo>
                  <a:lnTo>
                    <a:pt x="479" y="958"/>
                  </a:lnTo>
                  <a:lnTo>
                    <a:pt x="419" y="954"/>
                  </a:lnTo>
                  <a:lnTo>
                    <a:pt x="361" y="943"/>
                  </a:lnTo>
                  <a:lnTo>
                    <a:pt x="306" y="925"/>
                  </a:lnTo>
                  <a:lnTo>
                    <a:pt x="254" y="901"/>
                  </a:lnTo>
                  <a:lnTo>
                    <a:pt x="205" y="871"/>
                  </a:lnTo>
                  <a:lnTo>
                    <a:pt x="160" y="836"/>
                  </a:lnTo>
                  <a:lnTo>
                    <a:pt x="121" y="797"/>
                  </a:lnTo>
                  <a:lnTo>
                    <a:pt x="86" y="751"/>
                  </a:lnTo>
                  <a:lnTo>
                    <a:pt x="56" y="703"/>
                  </a:lnTo>
                  <a:lnTo>
                    <a:pt x="32" y="651"/>
                  </a:lnTo>
                  <a:lnTo>
                    <a:pt x="14" y="596"/>
                  </a:lnTo>
                  <a:lnTo>
                    <a:pt x="4" y="539"/>
                  </a:lnTo>
                  <a:lnTo>
                    <a:pt x="0" y="479"/>
                  </a:lnTo>
                  <a:lnTo>
                    <a:pt x="4" y="419"/>
                  </a:lnTo>
                  <a:lnTo>
                    <a:pt x="14" y="360"/>
                  </a:lnTo>
                  <a:lnTo>
                    <a:pt x="32" y="305"/>
                  </a:lnTo>
                  <a:lnTo>
                    <a:pt x="56" y="253"/>
                  </a:lnTo>
                  <a:lnTo>
                    <a:pt x="86" y="205"/>
                  </a:lnTo>
                  <a:lnTo>
                    <a:pt x="121" y="160"/>
                  </a:lnTo>
                  <a:lnTo>
                    <a:pt x="160" y="120"/>
                  </a:lnTo>
                  <a:lnTo>
                    <a:pt x="205" y="84"/>
                  </a:lnTo>
                  <a:lnTo>
                    <a:pt x="254" y="56"/>
                  </a:lnTo>
                  <a:lnTo>
                    <a:pt x="306" y="31"/>
                  </a:lnTo>
                  <a:lnTo>
                    <a:pt x="361" y="14"/>
                  </a:lnTo>
                  <a:lnTo>
                    <a:pt x="419" y="4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0D6E8C"/>
            </a:solidFill>
            <a:ln w="0">
              <a:solidFill>
                <a:srgbClr val="0D6E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209">
              <a:extLst>
                <a:ext uri="{FF2B5EF4-FFF2-40B4-BE49-F238E27FC236}">
                  <a16:creationId xmlns:a16="http://schemas.microsoft.com/office/drawing/2014/main" id="{A5CA61DC-D6C5-49CE-96A6-6835859D7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1" y="2309"/>
              <a:ext cx="204" cy="204"/>
            </a:xfrm>
            <a:custGeom>
              <a:avLst/>
              <a:gdLst>
                <a:gd name="T0" fmla="*/ 673 w 814"/>
                <a:gd name="T1" fmla="*/ 0 h 815"/>
                <a:gd name="T2" fmla="*/ 709 w 814"/>
                <a:gd name="T3" fmla="*/ 42 h 815"/>
                <a:gd name="T4" fmla="*/ 742 w 814"/>
                <a:gd name="T5" fmla="*/ 88 h 815"/>
                <a:gd name="T6" fmla="*/ 767 w 814"/>
                <a:gd name="T7" fmla="*/ 135 h 815"/>
                <a:gd name="T8" fmla="*/ 788 w 814"/>
                <a:gd name="T9" fmla="*/ 183 h 815"/>
                <a:gd name="T10" fmla="*/ 802 w 814"/>
                <a:gd name="T11" fmla="*/ 234 h 815"/>
                <a:gd name="T12" fmla="*/ 810 w 814"/>
                <a:gd name="T13" fmla="*/ 286 h 815"/>
                <a:gd name="T14" fmla="*/ 814 w 814"/>
                <a:gd name="T15" fmla="*/ 337 h 815"/>
                <a:gd name="T16" fmla="*/ 810 w 814"/>
                <a:gd name="T17" fmla="*/ 389 h 815"/>
                <a:gd name="T18" fmla="*/ 802 w 814"/>
                <a:gd name="T19" fmla="*/ 442 h 815"/>
                <a:gd name="T20" fmla="*/ 788 w 814"/>
                <a:gd name="T21" fmla="*/ 491 h 815"/>
                <a:gd name="T22" fmla="*/ 767 w 814"/>
                <a:gd name="T23" fmla="*/ 541 h 815"/>
                <a:gd name="T24" fmla="*/ 742 w 814"/>
                <a:gd name="T25" fmla="*/ 588 h 815"/>
                <a:gd name="T26" fmla="*/ 709 w 814"/>
                <a:gd name="T27" fmla="*/ 632 h 815"/>
                <a:gd name="T28" fmla="*/ 673 w 814"/>
                <a:gd name="T29" fmla="*/ 674 h 815"/>
                <a:gd name="T30" fmla="*/ 631 w 814"/>
                <a:gd name="T31" fmla="*/ 712 h 815"/>
                <a:gd name="T32" fmla="*/ 587 w 814"/>
                <a:gd name="T33" fmla="*/ 743 h 815"/>
                <a:gd name="T34" fmla="*/ 539 w 814"/>
                <a:gd name="T35" fmla="*/ 769 h 815"/>
                <a:gd name="T36" fmla="*/ 490 w 814"/>
                <a:gd name="T37" fmla="*/ 789 h 815"/>
                <a:gd name="T38" fmla="*/ 439 w 814"/>
                <a:gd name="T39" fmla="*/ 803 h 815"/>
                <a:gd name="T40" fmla="*/ 389 w 814"/>
                <a:gd name="T41" fmla="*/ 812 h 815"/>
                <a:gd name="T42" fmla="*/ 336 w 814"/>
                <a:gd name="T43" fmla="*/ 815 h 815"/>
                <a:gd name="T44" fmla="*/ 284 w 814"/>
                <a:gd name="T45" fmla="*/ 812 h 815"/>
                <a:gd name="T46" fmla="*/ 233 w 814"/>
                <a:gd name="T47" fmla="*/ 803 h 815"/>
                <a:gd name="T48" fmla="*/ 183 w 814"/>
                <a:gd name="T49" fmla="*/ 789 h 815"/>
                <a:gd name="T50" fmla="*/ 133 w 814"/>
                <a:gd name="T51" fmla="*/ 769 h 815"/>
                <a:gd name="T52" fmla="*/ 86 w 814"/>
                <a:gd name="T53" fmla="*/ 743 h 815"/>
                <a:gd name="T54" fmla="*/ 42 w 814"/>
                <a:gd name="T55" fmla="*/ 712 h 815"/>
                <a:gd name="T56" fmla="*/ 0 w 814"/>
                <a:gd name="T57" fmla="*/ 674 h 815"/>
                <a:gd name="T58" fmla="*/ 673 w 814"/>
                <a:gd name="T59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4" h="815">
                  <a:moveTo>
                    <a:pt x="673" y="0"/>
                  </a:moveTo>
                  <a:lnTo>
                    <a:pt x="709" y="42"/>
                  </a:lnTo>
                  <a:lnTo>
                    <a:pt x="742" y="88"/>
                  </a:lnTo>
                  <a:lnTo>
                    <a:pt x="767" y="135"/>
                  </a:lnTo>
                  <a:lnTo>
                    <a:pt x="788" y="183"/>
                  </a:lnTo>
                  <a:lnTo>
                    <a:pt x="802" y="234"/>
                  </a:lnTo>
                  <a:lnTo>
                    <a:pt x="810" y="286"/>
                  </a:lnTo>
                  <a:lnTo>
                    <a:pt x="814" y="337"/>
                  </a:lnTo>
                  <a:lnTo>
                    <a:pt x="810" y="389"/>
                  </a:lnTo>
                  <a:lnTo>
                    <a:pt x="802" y="442"/>
                  </a:lnTo>
                  <a:lnTo>
                    <a:pt x="788" y="491"/>
                  </a:lnTo>
                  <a:lnTo>
                    <a:pt x="767" y="541"/>
                  </a:lnTo>
                  <a:lnTo>
                    <a:pt x="742" y="588"/>
                  </a:lnTo>
                  <a:lnTo>
                    <a:pt x="709" y="632"/>
                  </a:lnTo>
                  <a:lnTo>
                    <a:pt x="673" y="674"/>
                  </a:lnTo>
                  <a:lnTo>
                    <a:pt x="631" y="712"/>
                  </a:lnTo>
                  <a:lnTo>
                    <a:pt x="587" y="743"/>
                  </a:lnTo>
                  <a:lnTo>
                    <a:pt x="539" y="769"/>
                  </a:lnTo>
                  <a:lnTo>
                    <a:pt x="490" y="789"/>
                  </a:lnTo>
                  <a:lnTo>
                    <a:pt x="439" y="803"/>
                  </a:lnTo>
                  <a:lnTo>
                    <a:pt x="389" y="812"/>
                  </a:lnTo>
                  <a:lnTo>
                    <a:pt x="336" y="815"/>
                  </a:lnTo>
                  <a:lnTo>
                    <a:pt x="284" y="812"/>
                  </a:lnTo>
                  <a:lnTo>
                    <a:pt x="233" y="803"/>
                  </a:lnTo>
                  <a:lnTo>
                    <a:pt x="183" y="789"/>
                  </a:lnTo>
                  <a:lnTo>
                    <a:pt x="133" y="769"/>
                  </a:lnTo>
                  <a:lnTo>
                    <a:pt x="86" y="743"/>
                  </a:lnTo>
                  <a:lnTo>
                    <a:pt x="42" y="712"/>
                  </a:lnTo>
                  <a:lnTo>
                    <a:pt x="0" y="674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077E9E"/>
            </a:solidFill>
            <a:ln w="0">
              <a:solidFill>
                <a:srgbClr val="077E9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5" name="Group 32">
            <a:extLst>
              <a:ext uri="{FF2B5EF4-FFF2-40B4-BE49-F238E27FC236}">
                <a16:creationId xmlns:a16="http://schemas.microsoft.com/office/drawing/2014/main" id="{055AE6E2-ECEF-437F-A0B2-D5ECE00E58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180" y="2725835"/>
            <a:ext cx="589721" cy="591110"/>
            <a:chOff x="2906" y="109"/>
            <a:chExt cx="849" cy="851"/>
          </a:xfrm>
        </p:grpSpPr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C4208AFF-0F10-402A-8CDD-41A452849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" y="111"/>
              <a:ext cx="572" cy="847"/>
            </a:xfrm>
            <a:custGeom>
              <a:avLst/>
              <a:gdLst>
                <a:gd name="T0" fmla="*/ 111 w 2288"/>
                <a:gd name="T1" fmla="*/ 0 h 3392"/>
                <a:gd name="T2" fmla="*/ 2177 w 2288"/>
                <a:gd name="T3" fmla="*/ 0 h 3392"/>
                <a:gd name="T4" fmla="*/ 2203 w 2288"/>
                <a:gd name="T5" fmla="*/ 3 h 3392"/>
                <a:gd name="T6" fmla="*/ 2225 w 2288"/>
                <a:gd name="T7" fmla="*/ 12 h 3392"/>
                <a:gd name="T8" fmla="*/ 2247 w 2288"/>
                <a:gd name="T9" fmla="*/ 25 h 3392"/>
                <a:gd name="T10" fmla="*/ 2264 w 2288"/>
                <a:gd name="T11" fmla="*/ 41 h 3392"/>
                <a:gd name="T12" fmla="*/ 2277 w 2288"/>
                <a:gd name="T13" fmla="*/ 63 h 3392"/>
                <a:gd name="T14" fmla="*/ 2285 w 2288"/>
                <a:gd name="T15" fmla="*/ 86 h 3392"/>
                <a:gd name="T16" fmla="*/ 2288 w 2288"/>
                <a:gd name="T17" fmla="*/ 112 h 3392"/>
                <a:gd name="T18" fmla="*/ 2288 w 2288"/>
                <a:gd name="T19" fmla="*/ 3280 h 3392"/>
                <a:gd name="T20" fmla="*/ 2285 w 2288"/>
                <a:gd name="T21" fmla="*/ 3306 h 3392"/>
                <a:gd name="T22" fmla="*/ 2277 w 2288"/>
                <a:gd name="T23" fmla="*/ 3329 h 3392"/>
                <a:gd name="T24" fmla="*/ 2264 w 2288"/>
                <a:gd name="T25" fmla="*/ 3351 h 3392"/>
                <a:gd name="T26" fmla="*/ 2247 w 2288"/>
                <a:gd name="T27" fmla="*/ 3367 h 3392"/>
                <a:gd name="T28" fmla="*/ 2225 w 2288"/>
                <a:gd name="T29" fmla="*/ 3380 h 3392"/>
                <a:gd name="T30" fmla="*/ 2203 w 2288"/>
                <a:gd name="T31" fmla="*/ 3389 h 3392"/>
                <a:gd name="T32" fmla="*/ 2177 w 2288"/>
                <a:gd name="T33" fmla="*/ 3392 h 3392"/>
                <a:gd name="T34" fmla="*/ 111 w 2288"/>
                <a:gd name="T35" fmla="*/ 3392 h 3392"/>
                <a:gd name="T36" fmla="*/ 87 w 2288"/>
                <a:gd name="T37" fmla="*/ 3389 h 3392"/>
                <a:gd name="T38" fmla="*/ 63 w 2288"/>
                <a:gd name="T39" fmla="*/ 3380 h 3392"/>
                <a:gd name="T40" fmla="*/ 42 w 2288"/>
                <a:gd name="T41" fmla="*/ 3367 h 3392"/>
                <a:gd name="T42" fmla="*/ 25 w 2288"/>
                <a:gd name="T43" fmla="*/ 3351 h 3392"/>
                <a:gd name="T44" fmla="*/ 11 w 2288"/>
                <a:gd name="T45" fmla="*/ 3329 h 3392"/>
                <a:gd name="T46" fmla="*/ 3 w 2288"/>
                <a:gd name="T47" fmla="*/ 3306 h 3392"/>
                <a:gd name="T48" fmla="*/ 0 w 2288"/>
                <a:gd name="T49" fmla="*/ 3280 h 3392"/>
                <a:gd name="T50" fmla="*/ 0 w 2288"/>
                <a:gd name="T51" fmla="*/ 112 h 3392"/>
                <a:gd name="T52" fmla="*/ 3 w 2288"/>
                <a:gd name="T53" fmla="*/ 86 h 3392"/>
                <a:gd name="T54" fmla="*/ 11 w 2288"/>
                <a:gd name="T55" fmla="*/ 63 h 3392"/>
                <a:gd name="T56" fmla="*/ 25 w 2288"/>
                <a:gd name="T57" fmla="*/ 41 h 3392"/>
                <a:gd name="T58" fmla="*/ 42 w 2288"/>
                <a:gd name="T59" fmla="*/ 25 h 3392"/>
                <a:gd name="T60" fmla="*/ 63 w 2288"/>
                <a:gd name="T61" fmla="*/ 12 h 3392"/>
                <a:gd name="T62" fmla="*/ 87 w 2288"/>
                <a:gd name="T63" fmla="*/ 3 h 3392"/>
                <a:gd name="T64" fmla="*/ 111 w 2288"/>
                <a:gd name="T65" fmla="*/ 0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88" h="3392">
                  <a:moveTo>
                    <a:pt x="111" y="0"/>
                  </a:moveTo>
                  <a:lnTo>
                    <a:pt x="2177" y="0"/>
                  </a:lnTo>
                  <a:lnTo>
                    <a:pt x="2203" y="3"/>
                  </a:lnTo>
                  <a:lnTo>
                    <a:pt x="2225" y="12"/>
                  </a:lnTo>
                  <a:lnTo>
                    <a:pt x="2247" y="25"/>
                  </a:lnTo>
                  <a:lnTo>
                    <a:pt x="2264" y="41"/>
                  </a:lnTo>
                  <a:lnTo>
                    <a:pt x="2277" y="63"/>
                  </a:lnTo>
                  <a:lnTo>
                    <a:pt x="2285" y="86"/>
                  </a:lnTo>
                  <a:lnTo>
                    <a:pt x="2288" y="112"/>
                  </a:lnTo>
                  <a:lnTo>
                    <a:pt x="2288" y="3280"/>
                  </a:lnTo>
                  <a:lnTo>
                    <a:pt x="2285" y="3306"/>
                  </a:lnTo>
                  <a:lnTo>
                    <a:pt x="2277" y="3329"/>
                  </a:lnTo>
                  <a:lnTo>
                    <a:pt x="2264" y="3351"/>
                  </a:lnTo>
                  <a:lnTo>
                    <a:pt x="2247" y="3367"/>
                  </a:lnTo>
                  <a:lnTo>
                    <a:pt x="2225" y="3380"/>
                  </a:lnTo>
                  <a:lnTo>
                    <a:pt x="2203" y="3389"/>
                  </a:lnTo>
                  <a:lnTo>
                    <a:pt x="2177" y="3392"/>
                  </a:lnTo>
                  <a:lnTo>
                    <a:pt x="111" y="3392"/>
                  </a:lnTo>
                  <a:lnTo>
                    <a:pt x="87" y="3389"/>
                  </a:lnTo>
                  <a:lnTo>
                    <a:pt x="63" y="3380"/>
                  </a:lnTo>
                  <a:lnTo>
                    <a:pt x="42" y="3367"/>
                  </a:lnTo>
                  <a:lnTo>
                    <a:pt x="25" y="3351"/>
                  </a:lnTo>
                  <a:lnTo>
                    <a:pt x="11" y="3329"/>
                  </a:lnTo>
                  <a:lnTo>
                    <a:pt x="3" y="3306"/>
                  </a:lnTo>
                  <a:lnTo>
                    <a:pt x="0" y="3280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1" y="63"/>
                  </a:lnTo>
                  <a:lnTo>
                    <a:pt x="25" y="41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DCE3E7"/>
            </a:solidFill>
            <a:ln w="0">
              <a:solidFill>
                <a:srgbClr val="F0F5F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089F2B5C-C7F3-4B8A-9534-E48D97FE3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" y="111"/>
              <a:ext cx="284" cy="847"/>
            </a:xfrm>
            <a:custGeom>
              <a:avLst/>
              <a:gdLst>
                <a:gd name="T0" fmla="*/ 0 w 1136"/>
                <a:gd name="T1" fmla="*/ 0 h 3392"/>
                <a:gd name="T2" fmla="*/ 1025 w 1136"/>
                <a:gd name="T3" fmla="*/ 0 h 3392"/>
                <a:gd name="T4" fmla="*/ 1051 w 1136"/>
                <a:gd name="T5" fmla="*/ 3 h 3392"/>
                <a:gd name="T6" fmla="*/ 1073 w 1136"/>
                <a:gd name="T7" fmla="*/ 12 h 3392"/>
                <a:gd name="T8" fmla="*/ 1095 w 1136"/>
                <a:gd name="T9" fmla="*/ 25 h 3392"/>
                <a:gd name="T10" fmla="*/ 1112 w 1136"/>
                <a:gd name="T11" fmla="*/ 41 h 3392"/>
                <a:gd name="T12" fmla="*/ 1125 w 1136"/>
                <a:gd name="T13" fmla="*/ 63 h 3392"/>
                <a:gd name="T14" fmla="*/ 1133 w 1136"/>
                <a:gd name="T15" fmla="*/ 86 h 3392"/>
                <a:gd name="T16" fmla="*/ 1136 w 1136"/>
                <a:gd name="T17" fmla="*/ 112 h 3392"/>
                <a:gd name="T18" fmla="*/ 1136 w 1136"/>
                <a:gd name="T19" fmla="*/ 3280 h 3392"/>
                <a:gd name="T20" fmla="*/ 1133 w 1136"/>
                <a:gd name="T21" fmla="*/ 3306 h 3392"/>
                <a:gd name="T22" fmla="*/ 1125 w 1136"/>
                <a:gd name="T23" fmla="*/ 3329 h 3392"/>
                <a:gd name="T24" fmla="*/ 1112 w 1136"/>
                <a:gd name="T25" fmla="*/ 3351 h 3392"/>
                <a:gd name="T26" fmla="*/ 1095 w 1136"/>
                <a:gd name="T27" fmla="*/ 3367 h 3392"/>
                <a:gd name="T28" fmla="*/ 1073 w 1136"/>
                <a:gd name="T29" fmla="*/ 3380 h 3392"/>
                <a:gd name="T30" fmla="*/ 1051 w 1136"/>
                <a:gd name="T31" fmla="*/ 3389 h 3392"/>
                <a:gd name="T32" fmla="*/ 1025 w 1136"/>
                <a:gd name="T33" fmla="*/ 3392 h 3392"/>
                <a:gd name="T34" fmla="*/ 0 w 1136"/>
                <a:gd name="T35" fmla="*/ 3392 h 3392"/>
                <a:gd name="T36" fmla="*/ 0 w 1136"/>
                <a:gd name="T37" fmla="*/ 0 h 3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6" h="3392">
                  <a:moveTo>
                    <a:pt x="0" y="0"/>
                  </a:moveTo>
                  <a:lnTo>
                    <a:pt x="1025" y="0"/>
                  </a:lnTo>
                  <a:lnTo>
                    <a:pt x="1051" y="3"/>
                  </a:lnTo>
                  <a:lnTo>
                    <a:pt x="1073" y="12"/>
                  </a:lnTo>
                  <a:lnTo>
                    <a:pt x="1095" y="25"/>
                  </a:lnTo>
                  <a:lnTo>
                    <a:pt x="1112" y="41"/>
                  </a:lnTo>
                  <a:lnTo>
                    <a:pt x="1125" y="63"/>
                  </a:lnTo>
                  <a:lnTo>
                    <a:pt x="1133" y="86"/>
                  </a:lnTo>
                  <a:lnTo>
                    <a:pt x="1136" y="112"/>
                  </a:lnTo>
                  <a:lnTo>
                    <a:pt x="1136" y="3280"/>
                  </a:lnTo>
                  <a:lnTo>
                    <a:pt x="1133" y="3306"/>
                  </a:lnTo>
                  <a:lnTo>
                    <a:pt x="1125" y="3329"/>
                  </a:lnTo>
                  <a:lnTo>
                    <a:pt x="1112" y="3351"/>
                  </a:lnTo>
                  <a:lnTo>
                    <a:pt x="1095" y="3367"/>
                  </a:lnTo>
                  <a:lnTo>
                    <a:pt x="1073" y="3380"/>
                  </a:lnTo>
                  <a:lnTo>
                    <a:pt x="1051" y="3389"/>
                  </a:lnTo>
                  <a:lnTo>
                    <a:pt x="1025" y="3392"/>
                  </a:lnTo>
                  <a:lnTo>
                    <a:pt x="0" y="3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E3E7"/>
            </a:solidFill>
            <a:ln w="0">
              <a:solidFill>
                <a:srgbClr val="DCE3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8EACB082-F9E0-4DB3-BB94-2824C14DE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" y="215"/>
              <a:ext cx="189" cy="56"/>
            </a:xfrm>
            <a:custGeom>
              <a:avLst/>
              <a:gdLst>
                <a:gd name="T0" fmla="*/ 96 w 756"/>
                <a:gd name="T1" fmla="*/ 0 h 223"/>
                <a:gd name="T2" fmla="*/ 660 w 756"/>
                <a:gd name="T3" fmla="*/ 0 h 223"/>
                <a:gd name="T4" fmla="*/ 682 w 756"/>
                <a:gd name="T5" fmla="*/ 2 h 223"/>
                <a:gd name="T6" fmla="*/ 702 w 756"/>
                <a:gd name="T7" fmla="*/ 11 h 223"/>
                <a:gd name="T8" fmla="*/ 720 w 756"/>
                <a:gd name="T9" fmla="*/ 24 h 223"/>
                <a:gd name="T10" fmla="*/ 734 w 756"/>
                <a:gd name="T11" fmla="*/ 41 h 223"/>
                <a:gd name="T12" fmla="*/ 746 w 756"/>
                <a:gd name="T13" fmla="*/ 62 h 223"/>
                <a:gd name="T14" fmla="*/ 753 w 756"/>
                <a:gd name="T15" fmla="*/ 86 h 223"/>
                <a:gd name="T16" fmla="*/ 756 w 756"/>
                <a:gd name="T17" fmla="*/ 111 h 223"/>
                <a:gd name="T18" fmla="*/ 753 w 756"/>
                <a:gd name="T19" fmla="*/ 137 h 223"/>
                <a:gd name="T20" fmla="*/ 746 w 756"/>
                <a:gd name="T21" fmla="*/ 161 h 223"/>
                <a:gd name="T22" fmla="*/ 734 w 756"/>
                <a:gd name="T23" fmla="*/ 181 h 223"/>
                <a:gd name="T24" fmla="*/ 720 w 756"/>
                <a:gd name="T25" fmla="*/ 199 h 223"/>
                <a:gd name="T26" fmla="*/ 702 w 756"/>
                <a:gd name="T27" fmla="*/ 211 h 223"/>
                <a:gd name="T28" fmla="*/ 682 w 756"/>
                <a:gd name="T29" fmla="*/ 221 h 223"/>
                <a:gd name="T30" fmla="*/ 660 w 756"/>
                <a:gd name="T31" fmla="*/ 223 h 223"/>
                <a:gd name="T32" fmla="*/ 96 w 756"/>
                <a:gd name="T33" fmla="*/ 223 h 223"/>
                <a:gd name="T34" fmla="*/ 74 w 756"/>
                <a:gd name="T35" fmla="*/ 221 h 223"/>
                <a:gd name="T36" fmla="*/ 53 w 756"/>
                <a:gd name="T37" fmla="*/ 211 h 223"/>
                <a:gd name="T38" fmla="*/ 36 w 756"/>
                <a:gd name="T39" fmla="*/ 199 h 223"/>
                <a:gd name="T40" fmla="*/ 21 w 756"/>
                <a:gd name="T41" fmla="*/ 181 h 223"/>
                <a:gd name="T42" fmla="*/ 10 w 756"/>
                <a:gd name="T43" fmla="*/ 161 h 223"/>
                <a:gd name="T44" fmla="*/ 3 w 756"/>
                <a:gd name="T45" fmla="*/ 137 h 223"/>
                <a:gd name="T46" fmla="*/ 0 w 756"/>
                <a:gd name="T47" fmla="*/ 111 h 223"/>
                <a:gd name="T48" fmla="*/ 3 w 756"/>
                <a:gd name="T49" fmla="*/ 86 h 223"/>
                <a:gd name="T50" fmla="*/ 10 w 756"/>
                <a:gd name="T51" fmla="*/ 62 h 223"/>
                <a:gd name="T52" fmla="*/ 21 w 756"/>
                <a:gd name="T53" fmla="*/ 41 h 223"/>
                <a:gd name="T54" fmla="*/ 36 w 756"/>
                <a:gd name="T55" fmla="*/ 24 h 223"/>
                <a:gd name="T56" fmla="*/ 53 w 756"/>
                <a:gd name="T57" fmla="*/ 11 h 223"/>
                <a:gd name="T58" fmla="*/ 74 w 756"/>
                <a:gd name="T59" fmla="*/ 2 h 223"/>
                <a:gd name="T60" fmla="*/ 96 w 756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6" h="223">
                  <a:moveTo>
                    <a:pt x="96" y="0"/>
                  </a:moveTo>
                  <a:lnTo>
                    <a:pt x="660" y="0"/>
                  </a:lnTo>
                  <a:lnTo>
                    <a:pt x="682" y="2"/>
                  </a:lnTo>
                  <a:lnTo>
                    <a:pt x="702" y="11"/>
                  </a:lnTo>
                  <a:lnTo>
                    <a:pt x="720" y="24"/>
                  </a:lnTo>
                  <a:lnTo>
                    <a:pt x="734" y="41"/>
                  </a:lnTo>
                  <a:lnTo>
                    <a:pt x="746" y="62"/>
                  </a:lnTo>
                  <a:lnTo>
                    <a:pt x="753" y="86"/>
                  </a:lnTo>
                  <a:lnTo>
                    <a:pt x="756" y="111"/>
                  </a:lnTo>
                  <a:lnTo>
                    <a:pt x="753" y="137"/>
                  </a:lnTo>
                  <a:lnTo>
                    <a:pt x="746" y="161"/>
                  </a:lnTo>
                  <a:lnTo>
                    <a:pt x="734" y="181"/>
                  </a:lnTo>
                  <a:lnTo>
                    <a:pt x="720" y="199"/>
                  </a:lnTo>
                  <a:lnTo>
                    <a:pt x="702" y="211"/>
                  </a:lnTo>
                  <a:lnTo>
                    <a:pt x="682" y="221"/>
                  </a:lnTo>
                  <a:lnTo>
                    <a:pt x="660" y="223"/>
                  </a:lnTo>
                  <a:lnTo>
                    <a:pt x="96" y="223"/>
                  </a:lnTo>
                  <a:lnTo>
                    <a:pt x="74" y="221"/>
                  </a:lnTo>
                  <a:lnTo>
                    <a:pt x="53" y="211"/>
                  </a:lnTo>
                  <a:lnTo>
                    <a:pt x="36" y="199"/>
                  </a:lnTo>
                  <a:lnTo>
                    <a:pt x="21" y="181"/>
                  </a:lnTo>
                  <a:lnTo>
                    <a:pt x="10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0" y="62"/>
                  </a:lnTo>
                  <a:lnTo>
                    <a:pt x="21" y="41"/>
                  </a:lnTo>
                  <a:lnTo>
                    <a:pt x="36" y="24"/>
                  </a:lnTo>
                  <a:lnTo>
                    <a:pt x="53" y="11"/>
                  </a:lnTo>
                  <a:lnTo>
                    <a:pt x="74" y="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DED7115E-DDEE-4EB2-B3FD-22837CD8F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398" cy="56"/>
            </a:xfrm>
            <a:custGeom>
              <a:avLst/>
              <a:gdLst>
                <a:gd name="T0" fmla="*/ 113 w 1594"/>
                <a:gd name="T1" fmla="*/ 0 h 224"/>
                <a:gd name="T2" fmla="*/ 1482 w 1594"/>
                <a:gd name="T3" fmla="*/ 0 h 224"/>
                <a:gd name="T4" fmla="*/ 1508 w 1594"/>
                <a:gd name="T5" fmla="*/ 3 h 224"/>
                <a:gd name="T6" fmla="*/ 1531 w 1594"/>
                <a:gd name="T7" fmla="*/ 12 h 224"/>
                <a:gd name="T8" fmla="*/ 1552 w 1594"/>
                <a:gd name="T9" fmla="*/ 25 h 224"/>
                <a:gd name="T10" fmla="*/ 1569 w 1594"/>
                <a:gd name="T11" fmla="*/ 43 h 224"/>
                <a:gd name="T12" fmla="*/ 1583 w 1594"/>
                <a:gd name="T13" fmla="*/ 63 h 224"/>
                <a:gd name="T14" fmla="*/ 1591 w 1594"/>
                <a:gd name="T15" fmla="*/ 87 h 224"/>
                <a:gd name="T16" fmla="*/ 1594 w 1594"/>
                <a:gd name="T17" fmla="*/ 112 h 224"/>
                <a:gd name="T18" fmla="*/ 1591 w 1594"/>
                <a:gd name="T19" fmla="*/ 137 h 224"/>
                <a:gd name="T20" fmla="*/ 1583 w 1594"/>
                <a:gd name="T21" fmla="*/ 161 h 224"/>
                <a:gd name="T22" fmla="*/ 1569 w 1594"/>
                <a:gd name="T23" fmla="*/ 182 h 224"/>
                <a:gd name="T24" fmla="*/ 1552 w 1594"/>
                <a:gd name="T25" fmla="*/ 199 h 224"/>
                <a:gd name="T26" fmla="*/ 1531 w 1594"/>
                <a:gd name="T27" fmla="*/ 213 h 224"/>
                <a:gd name="T28" fmla="*/ 1508 w 1594"/>
                <a:gd name="T29" fmla="*/ 221 h 224"/>
                <a:gd name="T30" fmla="*/ 1482 w 1594"/>
                <a:gd name="T31" fmla="*/ 224 h 224"/>
                <a:gd name="T32" fmla="*/ 113 w 1594"/>
                <a:gd name="T33" fmla="*/ 224 h 224"/>
                <a:gd name="T34" fmla="*/ 87 w 1594"/>
                <a:gd name="T35" fmla="*/ 221 h 224"/>
                <a:gd name="T36" fmla="*/ 63 w 1594"/>
                <a:gd name="T37" fmla="*/ 213 h 224"/>
                <a:gd name="T38" fmla="*/ 42 w 1594"/>
                <a:gd name="T39" fmla="*/ 199 h 224"/>
                <a:gd name="T40" fmla="*/ 25 w 1594"/>
                <a:gd name="T41" fmla="*/ 182 h 224"/>
                <a:gd name="T42" fmla="*/ 12 w 1594"/>
                <a:gd name="T43" fmla="*/ 161 h 224"/>
                <a:gd name="T44" fmla="*/ 3 w 1594"/>
                <a:gd name="T45" fmla="*/ 137 h 224"/>
                <a:gd name="T46" fmla="*/ 0 w 1594"/>
                <a:gd name="T47" fmla="*/ 112 h 224"/>
                <a:gd name="T48" fmla="*/ 3 w 1594"/>
                <a:gd name="T49" fmla="*/ 87 h 224"/>
                <a:gd name="T50" fmla="*/ 12 w 1594"/>
                <a:gd name="T51" fmla="*/ 63 h 224"/>
                <a:gd name="T52" fmla="*/ 25 w 1594"/>
                <a:gd name="T53" fmla="*/ 43 h 224"/>
                <a:gd name="T54" fmla="*/ 42 w 1594"/>
                <a:gd name="T55" fmla="*/ 25 h 224"/>
                <a:gd name="T56" fmla="*/ 63 w 1594"/>
                <a:gd name="T57" fmla="*/ 12 h 224"/>
                <a:gd name="T58" fmla="*/ 87 w 1594"/>
                <a:gd name="T59" fmla="*/ 3 h 224"/>
                <a:gd name="T60" fmla="*/ 113 w 1594"/>
                <a:gd name="T6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4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5"/>
                  </a:lnTo>
                  <a:lnTo>
                    <a:pt x="1569" y="43"/>
                  </a:lnTo>
                  <a:lnTo>
                    <a:pt x="1583" y="63"/>
                  </a:lnTo>
                  <a:lnTo>
                    <a:pt x="1591" y="87"/>
                  </a:lnTo>
                  <a:lnTo>
                    <a:pt x="1594" y="112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3"/>
                  </a:lnTo>
                  <a:lnTo>
                    <a:pt x="1508" y="221"/>
                  </a:lnTo>
                  <a:lnTo>
                    <a:pt x="1482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80F8DF9C-696D-4123-93B2-BF92365AC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3 h 223"/>
                <a:gd name="T6" fmla="*/ 1531 w 1594"/>
                <a:gd name="T7" fmla="*/ 12 h 223"/>
                <a:gd name="T8" fmla="*/ 1552 w 1594"/>
                <a:gd name="T9" fmla="*/ 24 h 223"/>
                <a:gd name="T10" fmla="*/ 1569 w 1594"/>
                <a:gd name="T11" fmla="*/ 42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2 h 223"/>
                <a:gd name="T18" fmla="*/ 1591 w 1594"/>
                <a:gd name="T19" fmla="*/ 138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200 h 223"/>
                <a:gd name="T26" fmla="*/ 1531 w 1594"/>
                <a:gd name="T27" fmla="*/ 212 h 223"/>
                <a:gd name="T28" fmla="*/ 1508 w 1594"/>
                <a:gd name="T29" fmla="*/ 221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1 h 223"/>
                <a:gd name="T36" fmla="*/ 63 w 1594"/>
                <a:gd name="T37" fmla="*/ 212 h 223"/>
                <a:gd name="T38" fmla="*/ 42 w 1594"/>
                <a:gd name="T39" fmla="*/ 200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8 h 223"/>
                <a:gd name="T46" fmla="*/ 0 w 1594"/>
                <a:gd name="T47" fmla="*/ 112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2 h 223"/>
                <a:gd name="T54" fmla="*/ 42 w 1594"/>
                <a:gd name="T55" fmla="*/ 24 h 223"/>
                <a:gd name="T56" fmla="*/ 63 w 1594"/>
                <a:gd name="T57" fmla="*/ 12 h 223"/>
                <a:gd name="T58" fmla="*/ 87 w 1594"/>
                <a:gd name="T59" fmla="*/ 3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4"/>
                  </a:lnTo>
                  <a:lnTo>
                    <a:pt x="1569" y="42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2"/>
                  </a:lnTo>
                  <a:lnTo>
                    <a:pt x="1591" y="138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200"/>
                  </a:lnTo>
                  <a:lnTo>
                    <a:pt x="1531" y="212"/>
                  </a:lnTo>
                  <a:lnTo>
                    <a:pt x="1508" y="221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87C3A58A-262F-4B83-8A58-1E484C7FC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1" y="778"/>
              <a:ext cx="155" cy="156"/>
            </a:xfrm>
            <a:custGeom>
              <a:avLst/>
              <a:gdLst>
                <a:gd name="T0" fmla="*/ 113 w 623"/>
                <a:gd name="T1" fmla="*/ 0 h 622"/>
                <a:gd name="T2" fmla="*/ 511 w 623"/>
                <a:gd name="T3" fmla="*/ 0 h 622"/>
                <a:gd name="T4" fmla="*/ 533 w 623"/>
                <a:gd name="T5" fmla="*/ 2 h 622"/>
                <a:gd name="T6" fmla="*/ 554 w 623"/>
                <a:gd name="T7" fmla="*/ 8 h 622"/>
                <a:gd name="T8" fmla="*/ 573 w 623"/>
                <a:gd name="T9" fmla="*/ 18 h 622"/>
                <a:gd name="T10" fmla="*/ 590 w 623"/>
                <a:gd name="T11" fmla="*/ 32 h 622"/>
                <a:gd name="T12" fmla="*/ 604 w 623"/>
                <a:gd name="T13" fmla="*/ 49 h 622"/>
                <a:gd name="T14" fmla="*/ 614 w 623"/>
                <a:gd name="T15" fmla="*/ 69 h 622"/>
                <a:gd name="T16" fmla="*/ 621 w 623"/>
                <a:gd name="T17" fmla="*/ 90 h 622"/>
                <a:gd name="T18" fmla="*/ 623 w 623"/>
                <a:gd name="T19" fmla="*/ 111 h 622"/>
                <a:gd name="T20" fmla="*/ 621 w 623"/>
                <a:gd name="T21" fmla="*/ 133 h 622"/>
                <a:gd name="T22" fmla="*/ 614 w 623"/>
                <a:gd name="T23" fmla="*/ 154 h 622"/>
                <a:gd name="T24" fmla="*/ 604 w 623"/>
                <a:gd name="T25" fmla="*/ 173 h 622"/>
                <a:gd name="T26" fmla="*/ 590 w 623"/>
                <a:gd name="T27" fmla="*/ 191 h 622"/>
                <a:gd name="T28" fmla="*/ 192 w 623"/>
                <a:gd name="T29" fmla="*/ 590 h 622"/>
                <a:gd name="T30" fmla="*/ 175 w 623"/>
                <a:gd name="T31" fmla="*/ 603 h 622"/>
                <a:gd name="T32" fmla="*/ 155 w 623"/>
                <a:gd name="T33" fmla="*/ 614 h 622"/>
                <a:gd name="T34" fmla="*/ 134 w 623"/>
                <a:gd name="T35" fmla="*/ 620 h 622"/>
                <a:gd name="T36" fmla="*/ 113 w 623"/>
                <a:gd name="T37" fmla="*/ 622 h 622"/>
                <a:gd name="T38" fmla="*/ 91 w 623"/>
                <a:gd name="T39" fmla="*/ 620 h 622"/>
                <a:gd name="T40" fmla="*/ 69 w 623"/>
                <a:gd name="T41" fmla="*/ 614 h 622"/>
                <a:gd name="T42" fmla="*/ 50 w 623"/>
                <a:gd name="T43" fmla="*/ 603 h 622"/>
                <a:gd name="T44" fmla="*/ 33 w 623"/>
                <a:gd name="T45" fmla="*/ 589 h 622"/>
                <a:gd name="T46" fmla="*/ 20 w 623"/>
                <a:gd name="T47" fmla="*/ 572 h 622"/>
                <a:gd name="T48" fmla="*/ 10 w 623"/>
                <a:gd name="T49" fmla="*/ 554 h 622"/>
                <a:gd name="T50" fmla="*/ 4 w 623"/>
                <a:gd name="T51" fmla="*/ 532 h 622"/>
                <a:gd name="T52" fmla="*/ 0 w 623"/>
                <a:gd name="T53" fmla="*/ 510 h 622"/>
                <a:gd name="T54" fmla="*/ 0 w 623"/>
                <a:gd name="T55" fmla="*/ 111 h 622"/>
                <a:gd name="T56" fmla="*/ 4 w 623"/>
                <a:gd name="T57" fmla="*/ 85 h 622"/>
                <a:gd name="T58" fmla="*/ 13 w 623"/>
                <a:gd name="T59" fmla="*/ 62 h 622"/>
                <a:gd name="T60" fmla="*/ 25 w 623"/>
                <a:gd name="T61" fmla="*/ 41 h 622"/>
                <a:gd name="T62" fmla="*/ 43 w 623"/>
                <a:gd name="T63" fmla="*/ 24 h 622"/>
                <a:gd name="T64" fmla="*/ 63 w 623"/>
                <a:gd name="T65" fmla="*/ 11 h 622"/>
                <a:gd name="T66" fmla="*/ 87 w 623"/>
                <a:gd name="T67" fmla="*/ 3 h 622"/>
                <a:gd name="T68" fmla="*/ 113 w 623"/>
                <a:gd name="T69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3" h="622">
                  <a:moveTo>
                    <a:pt x="113" y="0"/>
                  </a:moveTo>
                  <a:lnTo>
                    <a:pt x="511" y="0"/>
                  </a:lnTo>
                  <a:lnTo>
                    <a:pt x="533" y="2"/>
                  </a:lnTo>
                  <a:lnTo>
                    <a:pt x="554" y="8"/>
                  </a:lnTo>
                  <a:lnTo>
                    <a:pt x="573" y="18"/>
                  </a:lnTo>
                  <a:lnTo>
                    <a:pt x="590" y="32"/>
                  </a:lnTo>
                  <a:lnTo>
                    <a:pt x="604" y="49"/>
                  </a:lnTo>
                  <a:lnTo>
                    <a:pt x="614" y="69"/>
                  </a:lnTo>
                  <a:lnTo>
                    <a:pt x="621" y="90"/>
                  </a:lnTo>
                  <a:lnTo>
                    <a:pt x="623" y="111"/>
                  </a:lnTo>
                  <a:lnTo>
                    <a:pt x="621" y="133"/>
                  </a:lnTo>
                  <a:lnTo>
                    <a:pt x="614" y="154"/>
                  </a:lnTo>
                  <a:lnTo>
                    <a:pt x="604" y="173"/>
                  </a:lnTo>
                  <a:lnTo>
                    <a:pt x="590" y="191"/>
                  </a:lnTo>
                  <a:lnTo>
                    <a:pt x="192" y="590"/>
                  </a:lnTo>
                  <a:lnTo>
                    <a:pt x="175" y="603"/>
                  </a:lnTo>
                  <a:lnTo>
                    <a:pt x="155" y="614"/>
                  </a:lnTo>
                  <a:lnTo>
                    <a:pt x="134" y="620"/>
                  </a:lnTo>
                  <a:lnTo>
                    <a:pt x="113" y="622"/>
                  </a:lnTo>
                  <a:lnTo>
                    <a:pt x="91" y="620"/>
                  </a:lnTo>
                  <a:lnTo>
                    <a:pt x="69" y="614"/>
                  </a:lnTo>
                  <a:lnTo>
                    <a:pt x="50" y="603"/>
                  </a:lnTo>
                  <a:lnTo>
                    <a:pt x="33" y="589"/>
                  </a:lnTo>
                  <a:lnTo>
                    <a:pt x="20" y="572"/>
                  </a:lnTo>
                  <a:lnTo>
                    <a:pt x="10" y="554"/>
                  </a:lnTo>
                  <a:lnTo>
                    <a:pt x="4" y="532"/>
                  </a:lnTo>
                  <a:lnTo>
                    <a:pt x="0" y="510"/>
                  </a:lnTo>
                  <a:lnTo>
                    <a:pt x="0" y="111"/>
                  </a:lnTo>
                  <a:lnTo>
                    <a:pt x="4" y="85"/>
                  </a:lnTo>
                  <a:lnTo>
                    <a:pt x="13" y="62"/>
                  </a:lnTo>
                  <a:lnTo>
                    <a:pt x="25" y="41"/>
                  </a:lnTo>
                  <a:lnTo>
                    <a:pt x="43" y="24"/>
                  </a:lnTo>
                  <a:lnTo>
                    <a:pt x="63" y="11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A9B9C3"/>
            </a:solidFill>
            <a:ln w="0">
              <a:solidFill>
                <a:srgbClr val="A9B9C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B81906FC-F0C6-4246-88C1-DF731492B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" y="109"/>
              <a:ext cx="66" cy="105"/>
            </a:xfrm>
            <a:custGeom>
              <a:avLst/>
              <a:gdLst>
                <a:gd name="T0" fmla="*/ 64 w 263"/>
                <a:gd name="T1" fmla="*/ 0 h 421"/>
                <a:gd name="T2" fmla="*/ 201 w 263"/>
                <a:gd name="T3" fmla="*/ 0 h 421"/>
                <a:gd name="T4" fmla="*/ 217 w 263"/>
                <a:gd name="T5" fmla="*/ 2 h 421"/>
                <a:gd name="T6" fmla="*/ 233 w 263"/>
                <a:gd name="T7" fmla="*/ 8 h 421"/>
                <a:gd name="T8" fmla="*/ 245 w 263"/>
                <a:gd name="T9" fmla="*/ 19 h 421"/>
                <a:gd name="T10" fmla="*/ 254 w 263"/>
                <a:gd name="T11" fmla="*/ 31 h 421"/>
                <a:gd name="T12" fmla="*/ 261 w 263"/>
                <a:gd name="T13" fmla="*/ 46 h 421"/>
                <a:gd name="T14" fmla="*/ 263 w 263"/>
                <a:gd name="T15" fmla="*/ 63 h 421"/>
                <a:gd name="T16" fmla="*/ 263 w 263"/>
                <a:gd name="T17" fmla="*/ 421 h 421"/>
                <a:gd name="T18" fmla="*/ 0 w 263"/>
                <a:gd name="T19" fmla="*/ 421 h 421"/>
                <a:gd name="T20" fmla="*/ 0 w 263"/>
                <a:gd name="T21" fmla="*/ 63 h 421"/>
                <a:gd name="T22" fmla="*/ 2 w 263"/>
                <a:gd name="T23" fmla="*/ 46 h 421"/>
                <a:gd name="T24" fmla="*/ 9 w 263"/>
                <a:gd name="T25" fmla="*/ 31 h 421"/>
                <a:gd name="T26" fmla="*/ 18 w 263"/>
                <a:gd name="T27" fmla="*/ 19 h 421"/>
                <a:gd name="T28" fmla="*/ 32 w 263"/>
                <a:gd name="T29" fmla="*/ 8 h 421"/>
                <a:gd name="T30" fmla="*/ 46 w 263"/>
                <a:gd name="T31" fmla="*/ 2 h 421"/>
                <a:gd name="T32" fmla="*/ 64 w 263"/>
                <a:gd name="T3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3" h="421">
                  <a:moveTo>
                    <a:pt x="64" y="0"/>
                  </a:moveTo>
                  <a:lnTo>
                    <a:pt x="201" y="0"/>
                  </a:lnTo>
                  <a:lnTo>
                    <a:pt x="217" y="2"/>
                  </a:lnTo>
                  <a:lnTo>
                    <a:pt x="233" y="8"/>
                  </a:lnTo>
                  <a:lnTo>
                    <a:pt x="245" y="19"/>
                  </a:lnTo>
                  <a:lnTo>
                    <a:pt x="254" y="31"/>
                  </a:lnTo>
                  <a:lnTo>
                    <a:pt x="261" y="46"/>
                  </a:lnTo>
                  <a:lnTo>
                    <a:pt x="263" y="63"/>
                  </a:lnTo>
                  <a:lnTo>
                    <a:pt x="263" y="421"/>
                  </a:lnTo>
                  <a:lnTo>
                    <a:pt x="0" y="421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9" y="31"/>
                  </a:lnTo>
                  <a:lnTo>
                    <a:pt x="18" y="19"/>
                  </a:lnTo>
                  <a:lnTo>
                    <a:pt x="32" y="8"/>
                  </a:lnTo>
                  <a:lnTo>
                    <a:pt x="46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9E21A88-0BD6-4184-AE2F-78FA553C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09"/>
              <a:ext cx="33" cy="105"/>
            </a:xfrm>
            <a:custGeom>
              <a:avLst/>
              <a:gdLst>
                <a:gd name="T0" fmla="*/ 0 w 131"/>
                <a:gd name="T1" fmla="*/ 0 h 421"/>
                <a:gd name="T2" fmla="*/ 69 w 131"/>
                <a:gd name="T3" fmla="*/ 0 h 421"/>
                <a:gd name="T4" fmla="*/ 85 w 131"/>
                <a:gd name="T5" fmla="*/ 2 h 421"/>
                <a:gd name="T6" fmla="*/ 101 w 131"/>
                <a:gd name="T7" fmla="*/ 8 h 421"/>
                <a:gd name="T8" fmla="*/ 113 w 131"/>
                <a:gd name="T9" fmla="*/ 19 h 421"/>
                <a:gd name="T10" fmla="*/ 122 w 131"/>
                <a:gd name="T11" fmla="*/ 31 h 421"/>
                <a:gd name="T12" fmla="*/ 129 w 131"/>
                <a:gd name="T13" fmla="*/ 46 h 421"/>
                <a:gd name="T14" fmla="*/ 131 w 131"/>
                <a:gd name="T15" fmla="*/ 63 h 421"/>
                <a:gd name="T16" fmla="*/ 131 w 131"/>
                <a:gd name="T17" fmla="*/ 421 h 421"/>
                <a:gd name="T18" fmla="*/ 0 w 131"/>
                <a:gd name="T19" fmla="*/ 421 h 421"/>
                <a:gd name="T20" fmla="*/ 0 w 131"/>
                <a:gd name="T21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21">
                  <a:moveTo>
                    <a:pt x="0" y="0"/>
                  </a:moveTo>
                  <a:lnTo>
                    <a:pt x="69" y="0"/>
                  </a:lnTo>
                  <a:lnTo>
                    <a:pt x="85" y="2"/>
                  </a:lnTo>
                  <a:lnTo>
                    <a:pt x="101" y="8"/>
                  </a:lnTo>
                  <a:lnTo>
                    <a:pt x="113" y="19"/>
                  </a:lnTo>
                  <a:lnTo>
                    <a:pt x="122" y="31"/>
                  </a:lnTo>
                  <a:lnTo>
                    <a:pt x="129" y="46"/>
                  </a:lnTo>
                  <a:lnTo>
                    <a:pt x="131" y="63"/>
                  </a:lnTo>
                  <a:lnTo>
                    <a:pt x="131" y="421"/>
                  </a:lnTo>
                  <a:lnTo>
                    <a:pt x="0" y="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3D893395-2E6F-4812-A9BA-BBDD7469A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204"/>
              <a:ext cx="163" cy="756"/>
            </a:xfrm>
            <a:custGeom>
              <a:avLst/>
              <a:gdLst>
                <a:gd name="T0" fmla="*/ 63 w 651"/>
                <a:gd name="T1" fmla="*/ 0 h 3022"/>
                <a:gd name="T2" fmla="*/ 588 w 651"/>
                <a:gd name="T3" fmla="*/ 0 h 3022"/>
                <a:gd name="T4" fmla="*/ 605 w 651"/>
                <a:gd name="T5" fmla="*/ 2 h 3022"/>
                <a:gd name="T6" fmla="*/ 620 w 651"/>
                <a:gd name="T7" fmla="*/ 9 h 3022"/>
                <a:gd name="T8" fmla="*/ 633 w 651"/>
                <a:gd name="T9" fmla="*/ 18 h 3022"/>
                <a:gd name="T10" fmla="*/ 643 w 651"/>
                <a:gd name="T11" fmla="*/ 32 h 3022"/>
                <a:gd name="T12" fmla="*/ 649 w 651"/>
                <a:gd name="T13" fmla="*/ 46 h 3022"/>
                <a:gd name="T14" fmla="*/ 651 w 651"/>
                <a:gd name="T15" fmla="*/ 64 h 3022"/>
                <a:gd name="T16" fmla="*/ 651 w 651"/>
                <a:gd name="T17" fmla="*/ 64 h 3022"/>
                <a:gd name="T18" fmla="*/ 651 w 651"/>
                <a:gd name="T19" fmla="*/ 2279 h 3022"/>
                <a:gd name="T20" fmla="*/ 650 w 651"/>
                <a:gd name="T21" fmla="*/ 2299 h 3022"/>
                <a:gd name="T22" fmla="*/ 645 w 651"/>
                <a:gd name="T23" fmla="*/ 2317 h 3022"/>
                <a:gd name="T24" fmla="*/ 383 w 651"/>
                <a:gd name="T25" fmla="*/ 2983 h 3022"/>
                <a:gd name="T26" fmla="*/ 374 w 651"/>
                <a:gd name="T27" fmla="*/ 2998 h 3022"/>
                <a:gd name="T28" fmla="*/ 361 w 651"/>
                <a:gd name="T29" fmla="*/ 3011 h 3022"/>
                <a:gd name="T30" fmla="*/ 344 w 651"/>
                <a:gd name="T31" fmla="*/ 3019 h 3022"/>
                <a:gd name="T32" fmla="*/ 326 w 651"/>
                <a:gd name="T33" fmla="*/ 3022 h 3022"/>
                <a:gd name="T34" fmla="*/ 307 w 651"/>
                <a:gd name="T35" fmla="*/ 3019 h 3022"/>
                <a:gd name="T36" fmla="*/ 291 w 651"/>
                <a:gd name="T37" fmla="*/ 3011 h 3022"/>
                <a:gd name="T38" fmla="*/ 278 w 651"/>
                <a:gd name="T39" fmla="*/ 2998 h 3022"/>
                <a:gd name="T40" fmla="*/ 269 w 651"/>
                <a:gd name="T41" fmla="*/ 2983 h 3022"/>
                <a:gd name="T42" fmla="*/ 7 w 651"/>
                <a:gd name="T43" fmla="*/ 2317 h 3022"/>
                <a:gd name="T44" fmla="*/ 1 w 651"/>
                <a:gd name="T45" fmla="*/ 2299 h 3022"/>
                <a:gd name="T46" fmla="*/ 0 w 651"/>
                <a:gd name="T47" fmla="*/ 2279 h 3022"/>
                <a:gd name="T48" fmla="*/ 0 w 651"/>
                <a:gd name="T49" fmla="*/ 64 h 3022"/>
                <a:gd name="T50" fmla="*/ 2 w 651"/>
                <a:gd name="T51" fmla="*/ 46 h 3022"/>
                <a:gd name="T52" fmla="*/ 8 w 651"/>
                <a:gd name="T53" fmla="*/ 32 h 3022"/>
                <a:gd name="T54" fmla="*/ 19 w 651"/>
                <a:gd name="T55" fmla="*/ 18 h 3022"/>
                <a:gd name="T56" fmla="*/ 31 w 651"/>
                <a:gd name="T57" fmla="*/ 9 h 3022"/>
                <a:gd name="T58" fmla="*/ 46 w 651"/>
                <a:gd name="T59" fmla="*/ 2 h 3022"/>
                <a:gd name="T60" fmla="*/ 63 w 651"/>
                <a:gd name="T61" fmla="*/ 0 h 3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51" h="3022">
                  <a:moveTo>
                    <a:pt x="63" y="0"/>
                  </a:moveTo>
                  <a:lnTo>
                    <a:pt x="588" y="0"/>
                  </a:lnTo>
                  <a:lnTo>
                    <a:pt x="605" y="2"/>
                  </a:lnTo>
                  <a:lnTo>
                    <a:pt x="620" y="9"/>
                  </a:lnTo>
                  <a:lnTo>
                    <a:pt x="633" y="18"/>
                  </a:lnTo>
                  <a:lnTo>
                    <a:pt x="643" y="32"/>
                  </a:lnTo>
                  <a:lnTo>
                    <a:pt x="649" y="46"/>
                  </a:lnTo>
                  <a:lnTo>
                    <a:pt x="651" y="64"/>
                  </a:lnTo>
                  <a:lnTo>
                    <a:pt x="651" y="64"/>
                  </a:lnTo>
                  <a:lnTo>
                    <a:pt x="651" y="2279"/>
                  </a:lnTo>
                  <a:lnTo>
                    <a:pt x="650" y="2299"/>
                  </a:lnTo>
                  <a:lnTo>
                    <a:pt x="645" y="2317"/>
                  </a:lnTo>
                  <a:lnTo>
                    <a:pt x="383" y="2983"/>
                  </a:lnTo>
                  <a:lnTo>
                    <a:pt x="374" y="2998"/>
                  </a:lnTo>
                  <a:lnTo>
                    <a:pt x="361" y="3011"/>
                  </a:lnTo>
                  <a:lnTo>
                    <a:pt x="344" y="3019"/>
                  </a:lnTo>
                  <a:lnTo>
                    <a:pt x="326" y="3022"/>
                  </a:lnTo>
                  <a:lnTo>
                    <a:pt x="307" y="3019"/>
                  </a:lnTo>
                  <a:lnTo>
                    <a:pt x="291" y="3011"/>
                  </a:lnTo>
                  <a:lnTo>
                    <a:pt x="278" y="2998"/>
                  </a:lnTo>
                  <a:lnTo>
                    <a:pt x="269" y="2983"/>
                  </a:lnTo>
                  <a:lnTo>
                    <a:pt x="7" y="2317"/>
                  </a:lnTo>
                  <a:lnTo>
                    <a:pt x="1" y="2299"/>
                  </a:lnTo>
                  <a:lnTo>
                    <a:pt x="0" y="2279"/>
                  </a:lnTo>
                  <a:lnTo>
                    <a:pt x="0" y="64"/>
                  </a:lnTo>
                  <a:lnTo>
                    <a:pt x="2" y="46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1" y="9"/>
                  </a:lnTo>
                  <a:lnTo>
                    <a:pt x="46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2697"/>
            </a:solidFill>
            <a:ln w="0">
              <a:solidFill>
                <a:srgbClr val="00269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B5840ACE-3497-4042-A5A4-2AF20F71F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04"/>
              <a:ext cx="82" cy="756"/>
            </a:xfrm>
            <a:custGeom>
              <a:avLst/>
              <a:gdLst>
                <a:gd name="T0" fmla="*/ 0 w 325"/>
                <a:gd name="T1" fmla="*/ 0 h 3023"/>
                <a:gd name="T2" fmla="*/ 325 w 325"/>
                <a:gd name="T3" fmla="*/ 0 h 3023"/>
                <a:gd name="T4" fmla="*/ 325 w 325"/>
                <a:gd name="T5" fmla="*/ 2279 h 3023"/>
                <a:gd name="T6" fmla="*/ 324 w 325"/>
                <a:gd name="T7" fmla="*/ 2299 h 3023"/>
                <a:gd name="T8" fmla="*/ 319 w 325"/>
                <a:gd name="T9" fmla="*/ 2317 h 3023"/>
                <a:gd name="T10" fmla="*/ 56 w 325"/>
                <a:gd name="T11" fmla="*/ 2985 h 3023"/>
                <a:gd name="T12" fmla="*/ 47 w 325"/>
                <a:gd name="T13" fmla="*/ 3000 h 3023"/>
                <a:gd name="T14" fmla="*/ 34 w 325"/>
                <a:gd name="T15" fmla="*/ 3013 h 3023"/>
                <a:gd name="T16" fmla="*/ 18 w 325"/>
                <a:gd name="T17" fmla="*/ 3020 h 3023"/>
                <a:gd name="T18" fmla="*/ 0 w 325"/>
                <a:gd name="T19" fmla="*/ 3023 h 3023"/>
                <a:gd name="T20" fmla="*/ 0 w 325"/>
                <a:gd name="T21" fmla="*/ 0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023">
                  <a:moveTo>
                    <a:pt x="0" y="0"/>
                  </a:moveTo>
                  <a:lnTo>
                    <a:pt x="325" y="0"/>
                  </a:lnTo>
                  <a:lnTo>
                    <a:pt x="325" y="2279"/>
                  </a:lnTo>
                  <a:lnTo>
                    <a:pt x="324" y="2299"/>
                  </a:lnTo>
                  <a:lnTo>
                    <a:pt x="319" y="2317"/>
                  </a:lnTo>
                  <a:lnTo>
                    <a:pt x="56" y="2985"/>
                  </a:lnTo>
                  <a:lnTo>
                    <a:pt x="47" y="3000"/>
                  </a:lnTo>
                  <a:lnTo>
                    <a:pt x="34" y="3013"/>
                  </a:lnTo>
                  <a:lnTo>
                    <a:pt x="18" y="3020"/>
                  </a:lnTo>
                  <a:lnTo>
                    <a:pt x="0" y="3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477"/>
            </a:solidFill>
            <a:ln w="0">
              <a:solidFill>
                <a:srgbClr val="00047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71E60883-0EFC-4D8B-8A5C-C204C2CFA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8" y="261"/>
              <a:ext cx="227" cy="300"/>
            </a:xfrm>
            <a:custGeom>
              <a:avLst/>
              <a:gdLst>
                <a:gd name="T0" fmla="*/ 60 w 909"/>
                <a:gd name="T1" fmla="*/ 0 h 1199"/>
                <a:gd name="T2" fmla="*/ 842 w 909"/>
                <a:gd name="T3" fmla="*/ 0 h 1199"/>
                <a:gd name="T4" fmla="*/ 859 w 909"/>
                <a:gd name="T5" fmla="*/ 2 h 1199"/>
                <a:gd name="T6" fmla="*/ 875 w 909"/>
                <a:gd name="T7" fmla="*/ 9 h 1199"/>
                <a:gd name="T8" fmla="*/ 889 w 909"/>
                <a:gd name="T9" fmla="*/ 19 h 1199"/>
                <a:gd name="T10" fmla="*/ 900 w 909"/>
                <a:gd name="T11" fmla="*/ 33 h 1199"/>
                <a:gd name="T12" fmla="*/ 906 w 909"/>
                <a:gd name="T13" fmla="*/ 49 h 1199"/>
                <a:gd name="T14" fmla="*/ 909 w 909"/>
                <a:gd name="T15" fmla="*/ 67 h 1199"/>
                <a:gd name="T16" fmla="*/ 909 w 909"/>
                <a:gd name="T17" fmla="*/ 1132 h 1199"/>
                <a:gd name="T18" fmla="*/ 906 w 909"/>
                <a:gd name="T19" fmla="*/ 1150 h 1199"/>
                <a:gd name="T20" fmla="*/ 900 w 909"/>
                <a:gd name="T21" fmla="*/ 1166 h 1199"/>
                <a:gd name="T22" fmla="*/ 889 w 909"/>
                <a:gd name="T23" fmla="*/ 1180 h 1199"/>
                <a:gd name="T24" fmla="*/ 875 w 909"/>
                <a:gd name="T25" fmla="*/ 1190 h 1199"/>
                <a:gd name="T26" fmla="*/ 859 w 909"/>
                <a:gd name="T27" fmla="*/ 1196 h 1199"/>
                <a:gd name="T28" fmla="*/ 842 w 909"/>
                <a:gd name="T29" fmla="*/ 1199 h 1199"/>
                <a:gd name="T30" fmla="*/ 823 w 909"/>
                <a:gd name="T31" fmla="*/ 1196 h 1199"/>
                <a:gd name="T32" fmla="*/ 808 w 909"/>
                <a:gd name="T33" fmla="*/ 1190 h 1199"/>
                <a:gd name="T34" fmla="*/ 795 w 909"/>
                <a:gd name="T35" fmla="*/ 1180 h 1199"/>
                <a:gd name="T36" fmla="*/ 784 w 909"/>
                <a:gd name="T37" fmla="*/ 1166 h 1199"/>
                <a:gd name="T38" fmla="*/ 777 w 909"/>
                <a:gd name="T39" fmla="*/ 1150 h 1199"/>
                <a:gd name="T40" fmla="*/ 775 w 909"/>
                <a:gd name="T41" fmla="*/ 1132 h 1199"/>
                <a:gd name="T42" fmla="*/ 775 w 909"/>
                <a:gd name="T43" fmla="*/ 170 h 1199"/>
                <a:gd name="T44" fmla="*/ 60 w 909"/>
                <a:gd name="T45" fmla="*/ 170 h 1199"/>
                <a:gd name="T46" fmla="*/ 41 w 909"/>
                <a:gd name="T47" fmla="*/ 167 h 1199"/>
                <a:gd name="T48" fmla="*/ 25 w 909"/>
                <a:gd name="T49" fmla="*/ 158 h 1199"/>
                <a:gd name="T50" fmla="*/ 12 w 909"/>
                <a:gd name="T51" fmla="*/ 145 h 1199"/>
                <a:gd name="T52" fmla="*/ 3 w 909"/>
                <a:gd name="T53" fmla="*/ 129 h 1199"/>
                <a:gd name="T54" fmla="*/ 0 w 909"/>
                <a:gd name="T55" fmla="*/ 110 h 1199"/>
                <a:gd name="T56" fmla="*/ 0 w 909"/>
                <a:gd name="T57" fmla="*/ 59 h 1199"/>
                <a:gd name="T58" fmla="*/ 3 w 909"/>
                <a:gd name="T59" fmla="*/ 41 h 1199"/>
                <a:gd name="T60" fmla="*/ 12 w 909"/>
                <a:gd name="T61" fmla="*/ 24 h 1199"/>
                <a:gd name="T62" fmla="*/ 25 w 909"/>
                <a:gd name="T63" fmla="*/ 11 h 1199"/>
                <a:gd name="T64" fmla="*/ 41 w 909"/>
                <a:gd name="T65" fmla="*/ 3 h 1199"/>
                <a:gd name="T66" fmla="*/ 60 w 909"/>
                <a:gd name="T67" fmla="*/ 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9" h="1199">
                  <a:moveTo>
                    <a:pt x="60" y="0"/>
                  </a:moveTo>
                  <a:lnTo>
                    <a:pt x="842" y="0"/>
                  </a:lnTo>
                  <a:lnTo>
                    <a:pt x="859" y="2"/>
                  </a:lnTo>
                  <a:lnTo>
                    <a:pt x="875" y="9"/>
                  </a:lnTo>
                  <a:lnTo>
                    <a:pt x="889" y="19"/>
                  </a:lnTo>
                  <a:lnTo>
                    <a:pt x="900" y="33"/>
                  </a:lnTo>
                  <a:lnTo>
                    <a:pt x="906" y="49"/>
                  </a:lnTo>
                  <a:lnTo>
                    <a:pt x="909" y="67"/>
                  </a:lnTo>
                  <a:lnTo>
                    <a:pt x="909" y="1132"/>
                  </a:lnTo>
                  <a:lnTo>
                    <a:pt x="906" y="1150"/>
                  </a:lnTo>
                  <a:lnTo>
                    <a:pt x="900" y="1166"/>
                  </a:lnTo>
                  <a:lnTo>
                    <a:pt x="889" y="1180"/>
                  </a:lnTo>
                  <a:lnTo>
                    <a:pt x="875" y="1190"/>
                  </a:lnTo>
                  <a:lnTo>
                    <a:pt x="859" y="1196"/>
                  </a:lnTo>
                  <a:lnTo>
                    <a:pt x="842" y="1199"/>
                  </a:lnTo>
                  <a:lnTo>
                    <a:pt x="823" y="1196"/>
                  </a:lnTo>
                  <a:lnTo>
                    <a:pt x="808" y="1190"/>
                  </a:lnTo>
                  <a:lnTo>
                    <a:pt x="795" y="1180"/>
                  </a:lnTo>
                  <a:lnTo>
                    <a:pt x="784" y="1166"/>
                  </a:lnTo>
                  <a:lnTo>
                    <a:pt x="777" y="1150"/>
                  </a:lnTo>
                  <a:lnTo>
                    <a:pt x="775" y="1132"/>
                  </a:lnTo>
                  <a:lnTo>
                    <a:pt x="775" y="170"/>
                  </a:lnTo>
                  <a:lnTo>
                    <a:pt x="60" y="170"/>
                  </a:lnTo>
                  <a:lnTo>
                    <a:pt x="41" y="167"/>
                  </a:lnTo>
                  <a:lnTo>
                    <a:pt x="25" y="158"/>
                  </a:lnTo>
                  <a:lnTo>
                    <a:pt x="12" y="145"/>
                  </a:lnTo>
                  <a:lnTo>
                    <a:pt x="3" y="129"/>
                  </a:lnTo>
                  <a:lnTo>
                    <a:pt x="0" y="110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45">
              <a:extLst>
                <a:ext uri="{FF2B5EF4-FFF2-40B4-BE49-F238E27FC236}">
                  <a16:creationId xmlns:a16="http://schemas.microsoft.com/office/drawing/2014/main" id="{80CBAC9F-906F-4709-896F-120869739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" y="773"/>
              <a:ext cx="163" cy="187"/>
            </a:xfrm>
            <a:custGeom>
              <a:avLst/>
              <a:gdLst>
                <a:gd name="T0" fmla="*/ 0 w 651"/>
                <a:gd name="T1" fmla="*/ 0 h 748"/>
                <a:gd name="T2" fmla="*/ 651 w 651"/>
                <a:gd name="T3" fmla="*/ 0 h 748"/>
                <a:gd name="T4" fmla="*/ 651 w 651"/>
                <a:gd name="T5" fmla="*/ 5 h 748"/>
                <a:gd name="T6" fmla="*/ 650 w 651"/>
                <a:gd name="T7" fmla="*/ 25 h 748"/>
                <a:gd name="T8" fmla="*/ 645 w 651"/>
                <a:gd name="T9" fmla="*/ 43 h 748"/>
                <a:gd name="T10" fmla="*/ 383 w 651"/>
                <a:gd name="T11" fmla="*/ 709 h 748"/>
                <a:gd name="T12" fmla="*/ 374 w 651"/>
                <a:gd name="T13" fmla="*/ 724 h 748"/>
                <a:gd name="T14" fmla="*/ 361 w 651"/>
                <a:gd name="T15" fmla="*/ 737 h 748"/>
                <a:gd name="T16" fmla="*/ 344 w 651"/>
                <a:gd name="T17" fmla="*/ 745 h 748"/>
                <a:gd name="T18" fmla="*/ 326 w 651"/>
                <a:gd name="T19" fmla="*/ 748 h 748"/>
                <a:gd name="T20" fmla="*/ 307 w 651"/>
                <a:gd name="T21" fmla="*/ 745 h 748"/>
                <a:gd name="T22" fmla="*/ 291 w 651"/>
                <a:gd name="T23" fmla="*/ 737 h 748"/>
                <a:gd name="T24" fmla="*/ 278 w 651"/>
                <a:gd name="T25" fmla="*/ 724 h 748"/>
                <a:gd name="T26" fmla="*/ 268 w 651"/>
                <a:gd name="T27" fmla="*/ 709 h 748"/>
                <a:gd name="T28" fmla="*/ 7 w 651"/>
                <a:gd name="T29" fmla="*/ 43 h 748"/>
                <a:gd name="T30" fmla="*/ 1 w 651"/>
                <a:gd name="T31" fmla="*/ 25 h 748"/>
                <a:gd name="T32" fmla="*/ 0 w 651"/>
                <a:gd name="T33" fmla="*/ 5 h 748"/>
                <a:gd name="T34" fmla="*/ 0 w 651"/>
                <a:gd name="T35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1" h="748">
                  <a:moveTo>
                    <a:pt x="0" y="0"/>
                  </a:moveTo>
                  <a:lnTo>
                    <a:pt x="651" y="0"/>
                  </a:lnTo>
                  <a:lnTo>
                    <a:pt x="651" y="5"/>
                  </a:lnTo>
                  <a:lnTo>
                    <a:pt x="650" y="25"/>
                  </a:lnTo>
                  <a:lnTo>
                    <a:pt x="645" y="43"/>
                  </a:lnTo>
                  <a:lnTo>
                    <a:pt x="383" y="709"/>
                  </a:lnTo>
                  <a:lnTo>
                    <a:pt x="374" y="724"/>
                  </a:lnTo>
                  <a:lnTo>
                    <a:pt x="361" y="737"/>
                  </a:lnTo>
                  <a:lnTo>
                    <a:pt x="344" y="745"/>
                  </a:lnTo>
                  <a:lnTo>
                    <a:pt x="326" y="748"/>
                  </a:lnTo>
                  <a:lnTo>
                    <a:pt x="307" y="745"/>
                  </a:lnTo>
                  <a:lnTo>
                    <a:pt x="291" y="737"/>
                  </a:lnTo>
                  <a:lnTo>
                    <a:pt x="278" y="724"/>
                  </a:lnTo>
                  <a:lnTo>
                    <a:pt x="268" y="709"/>
                  </a:lnTo>
                  <a:lnTo>
                    <a:pt x="7" y="43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D5D8"/>
            </a:solidFill>
            <a:ln w="0">
              <a:solidFill>
                <a:srgbClr val="CAD5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46D16D1E-D762-4F69-89EE-12F19482E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773"/>
              <a:ext cx="82" cy="187"/>
            </a:xfrm>
            <a:custGeom>
              <a:avLst/>
              <a:gdLst>
                <a:gd name="T0" fmla="*/ 0 w 325"/>
                <a:gd name="T1" fmla="*/ 0 h 749"/>
                <a:gd name="T2" fmla="*/ 325 w 325"/>
                <a:gd name="T3" fmla="*/ 0 h 749"/>
                <a:gd name="T4" fmla="*/ 325 w 325"/>
                <a:gd name="T5" fmla="*/ 5 h 749"/>
                <a:gd name="T6" fmla="*/ 324 w 325"/>
                <a:gd name="T7" fmla="*/ 25 h 749"/>
                <a:gd name="T8" fmla="*/ 319 w 325"/>
                <a:gd name="T9" fmla="*/ 43 h 749"/>
                <a:gd name="T10" fmla="*/ 56 w 325"/>
                <a:gd name="T11" fmla="*/ 711 h 749"/>
                <a:gd name="T12" fmla="*/ 47 w 325"/>
                <a:gd name="T13" fmla="*/ 726 h 749"/>
                <a:gd name="T14" fmla="*/ 34 w 325"/>
                <a:gd name="T15" fmla="*/ 739 h 749"/>
                <a:gd name="T16" fmla="*/ 18 w 325"/>
                <a:gd name="T17" fmla="*/ 746 h 749"/>
                <a:gd name="T18" fmla="*/ 0 w 325"/>
                <a:gd name="T19" fmla="*/ 749 h 749"/>
                <a:gd name="T20" fmla="*/ 0 w 325"/>
                <a:gd name="T21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749">
                  <a:moveTo>
                    <a:pt x="0" y="0"/>
                  </a:moveTo>
                  <a:lnTo>
                    <a:pt x="325" y="0"/>
                  </a:lnTo>
                  <a:lnTo>
                    <a:pt x="325" y="5"/>
                  </a:lnTo>
                  <a:lnTo>
                    <a:pt x="324" y="25"/>
                  </a:lnTo>
                  <a:lnTo>
                    <a:pt x="319" y="43"/>
                  </a:lnTo>
                  <a:lnTo>
                    <a:pt x="56" y="711"/>
                  </a:lnTo>
                  <a:lnTo>
                    <a:pt x="47" y="726"/>
                  </a:lnTo>
                  <a:lnTo>
                    <a:pt x="34" y="739"/>
                  </a:lnTo>
                  <a:lnTo>
                    <a:pt x="18" y="746"/>
                  </a:lnTo>
                  <a:lnTo>
                    <a:pt x="0" y="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5B7"/>
            </a:solidFill>
            <a:ln w="0">
              <a:solidFill>
                <a:srgbClr val="A4B5B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AE26D1A-9E37-4CBA-A7B4-F0FA9E3EB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304"/>
              <a:ext cx="163" cy="33"/>
            </a:xfrm>
            <a:prstGeom prst="rect">
              <a:avLst/>
            </a:prstGeom>
            <a:solidFill>
              <a:srgbClr val="00005F"/>
            </a:solidFill>
            <a:ln w="0">
              <a:solidFill>
                <a:srgbClr val="00005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75778121-3F44-450C-B945-C25F3168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3 h 223"/>
                <a:gd name="T6" fmla="*/ 1531 w 1594"/>
                <a:gd name="T7" fmla="*/ 12 h 223"/>
                <a:gd name="T8" fmla="*/ 1552 w 1594"/>
                <a:gd name="T9" fmla="*/ 24 h 223"/>
                <a:gd name="T10" fmla="*/ 1569 w 1594"/>
                <a:gd name="T11" fmla="*/ 42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2 h 223"/>
                <a:gd name="T18" fmla="*/ 1591 w 1594"/>
                <a:gd name="T19" fmla="*/ 138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200 h 223"/>
                <a:gd name="T26" fmla="*/ 1531 w 1594"/>
                <a:gd name="T27" fmla="*/ 212 h 223"/>
                <a:gd name="T28" fmla="*/ 1508 w 1594"/>
                <a:gd name="T29" fmla="*/ 221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1 h 223"/>
                <a:gd name="T36" fmla="*/ 63 w 1594"/>
                <a:gd name="T37" fmla="*/ 212 h 223"/>
                <a:gd name="T38" fmla="*/ 42 w 1594"/>
                <a:gd name="T39" fmla="*/ 200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8 h 223"/>
                <a:gd name="T46" fmla="*/ 0 w 1594"/>
                <a:gd name="T47" fmla="*/ 112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2 h 223"/>
                <a:gd name="T54" fmla="*/ 42 w 1594"/>
                <a:gd name="T55" fmla="*/ 24 h 223"/>
                <a:gd name="T56" fmla="*/ 63 w 1594"/>
                <a:gd name="T57" fmla="*/ 12 h 223"/>
                <a:gd name="T58" fmla="*/ 87 w 1594"/>
                <a:gd name="T59" fmla="*/ 3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4"/>
                  </a:lnTo>
                  <a:lnTo>
                    <a:pt x="1569" y="42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2"/>
                  </a:lnTo>
                  <a:lnTo>
                    <a:pt x="1591" y="138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200"/>
                  </a:lnTo>
                  <a:lnTo>
                    <a:pt x="1531" y="212"/>
                  </a:lnTo>
                  <a:lnTo>
                    <a:pt x="1508" y="221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BC8B5F27-897B-484C-99B0-7575DB93D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645"/>
              <a:ext cx="201" cy="56"/>
            </a:xfrm>
            <a:custGeom>
              <a:avLst/>
              <a:gdLst>
                <a:gd name="T0" fmla="*/ 113 w 805"/>
                <a:gd name="T1" fmla="*/ 0 h 223"/>
                <a:gd name="T2" fmla="*/ 805 w 805"/>
                <a:gd name="T3" fmla="*/ 0 h 223"/>
                <a:gd name="T4" fmla="*/ 805 w 805"/>
                <a:gd name="T5" fmla="*/ 223 h 223"/>
                <a:gd name="T6" fmla="*/ 113 w 805"/>
                <a:gd name="T7" fmla="*/ 223 h 223"/>
                <a:gd name="T8" fmla="*/ 87 w 805"/>
                <a:gd name="T9" fmla="*/ 221 h 223"/>
                <a:gd name="T10" fmla="*/ 63 w 805"/>
                <a:gd name="T11" fmla="*/ 212 h 223"/>
                <a:gd name="T12" fmla="*/ 42 w 805"/>
                <a:gd name="T13" fmla="*/ 200 h 223"/>
                <a:gd name="T14" fmla="*/ 25 w 805"/>
                <a:gd name="T15" fmla="*/ 182 h 223"/>
                <a:gd name="T16" fmla="*/ 12 w 805"/>
                <a:gd name="T17" fmla="*/ 161 h 223"/>
                <a:gd name="T18" fmla="*/ 3 w 805"/>
                <a:gd name="T19" fmla="*/ 138 h 223"/>
                <a:gd name="T20" fmla="*/ 0 w 805"/>
                <a:gd name="T21" fmla="*/ 112 h 223"/>
                <a:gd name="T22" fmla="*/ 3 w 805"/>
                <a:gd name="T23" fmla="*/ 86 h 223"/>
                <a:gd name="T24" fmla="*/ 12 w 805"/>
                <a:gd name="T25" fmla="*/ 62 h 223"/>
                <a:gd name="T26" fmla="*/ 25 w 805"/>
                <a:gd name="T27" fmla="*/ 42 h 223"/>
                <a:gd name="T28" fmla="*/ 42 w 805"/>
                <a:gd name="T29" fmla="*/ 24 h 223"/>
                <a:gd name="T30" fmla="*/ 63 w 805"/>
                <a:gd name="T31" fmla="*/ 12 h 223"/>
                <a:gd name="T32" fmla="*/ 87 w 805"/>
                <a:gd name="T33" fmla="*/ 3 h 223"/>
                <a:gd name="T34" fmla="*/ 113 w 805"/>
                <a:gd name="T3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3">
                  <a:moveTo>
                    <a:pt x="113" y="0"/>
                  </a:moveTo>
                  <a:lnTo>
                    <a:pt x="805" y="0"/>
                  </a:lnTo>
                  <a:lnTo>
                    <a:pt x="805" y="223"/>
                  </a:lnTo>
                  <a:lnTo>
                    <a:pt x="113" y="223"/>
                  </a:lnTo>
                  <a:lnTo>
                    <a:pt x="87" y="221"/>
                  </a:lnTo>
                  <a:lnTo>
                    <a:pt x="63" y="212"/>
                  </a:lnTo>
                  <a:lnTo>
                    <a:pt x="42" y="200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8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28A34A79-CD36-4377-987E-7EC7D1AD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79"/>
              <a:ext cx="398" cy="56"/>
            </a:xfrm>
            <a:custGeom>
              <a:avLst/>
              <a:gdLst>
                <a:gd name="T0" fmla="*/ 113 w 1594"/>
                <a:gd name="T1" fmla="*/ 0 h 223"/>
                <a:gd name="T2" fmla="*/ 1482 w 1594"/>
                <a:gd name="T3" fmla="*/ 0 h 223"/>
                <a:gd name="T4" fmla="*/ 1508 w 1594"/>
                <a:gd name="T5" fmla="*/ 2 h 223"/>
                <a:gd name="T6" fmla="*/ 1531 w 1594"/>
                <a:gd name="T7" fmla="*/ 11 h 223"/>
                <a:gd name="T8" fmla="*/ 1552 w 1594"/>
                <a:gd name="T9" fmla="*/ 24 h 223"/>
                <a:gd name="T10" fmla="*/ 1569 w 1594"/>
                <a:gd name="T11" fmla="*/ 41 h 223"/>
                <a:gd name="T12" fmla="*/ 1583 w 1594"/>
                <a:gd name="T13" fmla="*/ 62 h 223"/>
                <a:gd name="T14" fmla="*/ 1591 w 1594"/>
                <a:gd name="T15" fmla="*/ 86 h 223"/>
                <a:gd name="T16" fmla="*/ 1594 w 1594"/>
                <a:gd name="T17" fmla="*/ 111 h 223"/>
                <a:gd name="T18" fmla="*/ 1591 w 1594"/>
                <a:gd name="T19" fmla="*/ 137 h 223"/>
                <a:gd name="T20" fmla="*/ 1583 w 1594"/>
                <a:gd name="T21" fmla="*/ 161 h 223"/>
                <a:gd name="T22" fmla="*/ 1569 w 1594"/>
                <a:gd name="T23" fmla="*/ 182 h 223"/>
                <a:gd name="T24" fmla="*/ 1552 w 1594"/>
                <a:gd name="T25" fmla="*/ 199 h 223"/>
                <a:gd name="T26" fmla="*/ 1531 w 1594"/>
                <a:gd name="T27" fmla="*/ 211 h 223"/>
                <a:gd name="T28" fmla="*/ 1508 w 1594"/>
                <a:gd name="T29" fmla="*/ 220 h 223"/>
                <a:gd name="T30" fmla="*/ 1482 w 1594"/>
                <a:gd name="T31" fmla="*/ 223 h 223"/>
                <a:gd name="T32" fmla="*/ 113 w 1594"/>
                <a:gd name="T33" fmla="*/ 223 h 223"/>
                <a:gd name="T34" fmla="*/ 87 w 1594"/>
                <a:gd name="T35" fmla="*/ 220 h 223"/>
                <a:gd name="T36" fmla="*/ 63 w 1594"/>
                <a:gd name="T37" fmla="*/ 211 h 223"/>
                <a:gd name="T38" fmla="*/ 42 w 1594"/>
                <a:gd name="T39" fmla="*/ 199 h 223"/>
                <a:gd name="T40" fmla="*/ 25 w 1594"/>
                <a:gd name="T41" fmla="*/ 182 h 223"/>
                <a:gd name="T42" fmla="*/ 12 w 1594"/>
                <a:gd name="T43" fmla="*/ 161 h 223"/>
                <a:gd name="T44" fmla="*/ 3 w 1594"/>
                <a:gd name="T45" fmla="*/ 137 h 223"/>
                <a:gd name="T46" fmla="*/ 0 w 1594"/>
                <a:gd name="T47" fmla="*/ 111 h 223"/>
                <a:gd name="T48" fmla="*/ 3 w 1594"/>
                <a:gd name="T49" fmla="*/ 86 h 223"/>
                <a:gd name="T50" fmla="*/ 12 w 1594"/>
                <a:gd name="T51" fmla="*/ 62 h 223"/>
                <a:gd name="T52" fmla="*/ 25 w 1594"/>
                <a:gd name="T53" fmla="*/ 41 h 223"/>
                <a:gd name="T54" fmla="*/ 42 w 1594"/>
                <a:gd name="T55" fmla="*/ 24 h 223"/>
                <a:gd name="T56" fmla="*/ 63 w 1594"/>
                <a:gd name="T57" fmla="*/ 11 h 223"/>
                <a:gd name="T58" fmla="*/ 87 w 1594"/>
                <a:gd name="T59" fmla="*/ 2 h 223"/>
                <a:gd name="T60" fmla="*/ 113 w 1594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3">
                  <a:moveTo>
                    <a:pt x="113" y="0"/>
                  </a:moveTo>
                  <a:lnTo>
                    <a:pt x="1482" y="0"/>
                  </a:lnTo>
                  <a:lnTo>
                    <a:pt x="1508" y="2"/>
                  </a:lnTo>
                  <a:lnTo>
                    <a:pt x="1531" y="11"/>
                  </a:lnTo>
                  <a:lnTo>
                    <a:pt x="1552" y="24"/>
                  </a:lnTo>
                  <a:lnTo>
                    <a:pt x="1569" y="41"/>
                  </a:lnTo>
                  <a:lnTo>
                    <a:pt x="1583" y="62"/>
                  </a:lnTo>
                  <a:lnTo>
                    <a:pt x="1591" y="86"/>
                  </a:lnTo>
                  <a:lnTo>
                    <a:pt x="1594" y="111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1"/>
                  </a:lnTo>
                  <a:lnTo>
                    <a:pt x="1508" y="220"/>
                  </a:lnTo>
                  <a:lnTo>
                    <a:pt x="1482" y="223"/>
                  </a:lnTo>
                  <a:lnTo>
                    <a:pt x="113" y="223"/>
                  </a:lnTo>
                  <a:lnTo>
                    <a:pt x="87" y="220"/>
                  </a:lnTo>
                  <a:lnTo>
                    <a:pt x="63" y="211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1"/>
                  </a:lnTo>
                  <a:lnTo>
                    <a:pt x="42" y="24"/>
                  </a:lnTo>
                  <a:lnTo>
                    <a:pt x="63" y="11"/>
                  </a:lnTo>
                  <a:lnTo>
                    <a:pt x="87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1B7C3118-78AA-46C4-9CDA-D50184B32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79"/>
              <a:ext cx="201" cy="56"/>
            </a:xfrm>
            <a:custGeom>
              <a:avLst/>
              <a:gdLst>
                <a:gd name="T0" fmla="*/ 113 w 805"/>
                <a:gd name="T1" fmla="*/ 0 h 223"/>
                <a:gd name="T2" fmla="*/ 805 w 805"/>
                <a:gd name="T3" fmla="*/ 0 h 223"/>
                <a:gd name="T4" fmla="*/ 805 w 805"/>
                <a:gd name="T5" fmla="*/ 223 h 223"/>
                <a:gd name="T6" fmla="*/ 113 w 805"/>
                <a:gd name="T7" fmla="*/ 223 h 223"/>
                <a:gd name="T8" fmla="*/ 87 w 805"/>
                <a:gd name="T9" fmla="*/ 220 h 223"/>
                <a:gd name="T10" fmla="*/ 63 w 805"/>
                <a:gd name="T11" fmla="*/ 211 h 223"/>
                <a:gd name="T12" fmla="*/ 42 w 805"/>
                <a:gd name="T13" fmla="*/ 199 h 223"/>
                <a:gd name="T14" fmla="*/ 25 w 805"/>
                <a:gd name="T15" fmla="*/ 182 h 223"/>
                <a:gd name="T16" fmla="*/ 12 w 805"/>
                <a:gd name="T17" fmla="*/ 161 h 223"/>
                <a:gd name="T18" fmla="*/ 3 w 805"/>
                <a:gd name="T19" fmla="*/ 137 h 223"/>
                <a:gd name="T20" fmla="*/ 0 w 805"/>
                <a:gd name="T21" fmla="*/ 111 h 223"/>
                <a:gd name="T22" fmla="*/ 3 w 805"/>
                <a:gd name="T23" fmla="*/ 86 h 223"/>
                <a:gd name="T24" fmla="*/ 12 w 805"/>
                <a:gd name="T25" fmla="*/ 62 h 223"/>
                <a:gd name="T26" fmla="*/ 25 w 805"/>
                <a:gd name="T27" fmla="*/ 41 h 223"/>
                <a:gd name="T28" fmla="*/ 42 w 805"/>
                <a:gd name="T29" fmla="*/ 24 h 223"/>
                <a:gd name="T30" fmla="*/ 63 w 805"/>
                <a:gd name="T31" fmla="*/ 11 h 223"/>
                <a:gd name="T32" fmla="*/ 87 w 805"/>
                <a:gd name="T33" fmla="*/ 2 h 223"/>
                <a:gd name="T34" fmla="*/ 113 w 805"/>
                <a:gd name="T3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3">
                  <a:moveTo>
                    <a:pt x="113" y="0"/>
                  </a:moveTo>
                  <a:lnTo>
                    <a:pt x="805" y="0"/>
                  </a:lnTo>
                  <a:lnTo>
                    <a:pt x="805" y="223"/>
                  </a:lnTo>
                  <a:lnTo>
                    <a:pt x="113" y="223"/>
                  </a:lnTo>
                  <a:lnTo>
                    <a:pt x="87" y="220"/>
                  </a:lnTo>
                  <a:lnTo>
                    <a:pt x="63" y="211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5" y="41"/>
                  </a:lnTo>
                  <a:lnTo>
                    <a:pt x="42" y="24"/>
                  </a:lnTo>
                  <a:lnTo>
                    <a:pt x="63" y="11"/>
                  </a:lnTo>
                  <a:lnTo>
                    <a:pt x="87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4B896F3A-7030-4EB0-88D5-802288AC9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398" cy="56"/>
            </a:xfrm>
            <a:custGeom>
              <a:avLst/>
              <a:gdLst>
                <a:gd name="T0" fmla="*/ 113 w 1594"/>
                <a:gd name="T1" fmla="*/ 0 h 224"/>
                <a:gd name="T2" fmla="*/ 1482 w 1594"/>
                <a:gd name="T3" fmla="*/ 0 h 224"/>
                <a:gd name="T4" fmla="*/ 1508 w 1594"/>
                <a:gd name="T5" fmla="*/ 3 h 224"/>
                <a:gd name="T6" fmla="*/ 1531 w 1594"/>
                <a:gd name="T7" fmla="*/ 12 h 224"/>
                <a:gd name="T8" fmla="*/ 1552 w 1594"/>
                <a:gd name="T9" fmla="*/ 25 h 224"/>
                <a:gd name="T10" fmla="*/ 1569 w 1594"/>
                <a:gd name="T11" fmla="*/ 43 h 224"/>
                <a:gd name="T12" fmla="*/ 1583 w 1594"/>
                <a:gd name="T13" fmla="*/ 63 h 224"/>
                <a:gd name="T14" fmla="*/ 1591 w 1594"/>
                <a:gd name="T15" fmla="*/ 87 h 224"/>
                <a:gd name="T16" fmla="*/ 1594 w 1594"/>
                <a:gd name="T17" fmla="*/ 112 h 224"/>
                <a:gd name="T18" fmla="*/ 1591 w 1594"/>
                <a:gd name="T19" fmla="*/ 137 h 224"/>
                <a:gd name="T20" fmla="*/ 1583 w 1594"/>
                <a:gd name="T21" fmla="*/ 161 h 224"/>
                <a:gd name="T22" fmla="*/ 1569 w 1594"/>
                <a:gd name="T23" fmla="*/ 182 h 224"/>
                <a:gd name="T24" fmla="*/ 1552 w 1594"/>
                <a:gd name="T25" fmla="*/ 199 h 224"/>
                <a:gd name="T26" fmla="*/ 1531 w 1594"/>
                <a:gd name="T27" fmla="*/ 213 h 224"/>
                <a:gd name="T28" fmla="*/ 1508 w 1594"/>
                <a:gd name="T29" fmla="*/ 221 h 224"/>
                <a:gd name="T30" fmla="*/ 1482 w 1594"/>
                <a:gd name="T31" fmla="*/ 224 h 224"/>
                <a:gd name="T32" fmla="*/ 113 w 1594"/>
                <a:gd name="T33" fmla="*/ 224 h 224"/>
                <a:gd name="T34" fmla="*/ 87 w 1594"/>
                <a:gd name="T35" fmla="*/ 221 h 224"/>
                <a:gd name="T36" fmla="*/ 63 w 1594"/>
                <a:gd name="T37" fmla="*/ 213 h 224"/>
                <a:gd name="T38" fmla="*/ 42 w 1594"/>
                <a:gd name="T39" fmla="*/ 199 h 224"/>
                <a:gd name="T40" fmla="*/ 25 w 1594"/>
                <a:gd name="T41" fmla="*/ 182 h 224"/>
                <a:gd name="T42" fmla="*/ 12 w 1594"/>
                <a:gd name="T43" fmla="*/ 161 h 224"/>
                <a:gd name="T44" fmla="*/ 3 w 1594"/>
                <a:gd name="T45" fmla="*/ 137 h 224"/>
                <a:gd name="T46" fmla="*/ 0 w 1594"/>
                <a:gd name="T47" fmla="*/ 112 h 224"/>
                <a:gd name="T48" fmla="*/ 3 w 1594"/>
                <a:gd name="T49" fmla="*/ 87 h 224"/>
                <a:gd name="T50" fmla="*/ 12 w 1594"/>
                <a:gd name="T51" fmla="*/ 63 h 224"/>
                <a:gd name="T52" fmla="*/ 25 w 1594"/>
                <a:gd name="T53" fmla="*/ 43 h 224"/>
                <a:gd name="T54" fmla="*/ 42 w 1594"/>
                <a:gd name="T55" fmla="*/ 25 h 224"/>
                <a:gd name="T56" fmla="*/ 63 w 1594"/>
                <a:gd name="T57" fmla="*/ 12 h 224"/>
                <a:gd name="T58" fmla="*/ 87 w 1594"/>
                <a:gd name="T59" fmla="*/ 3 h 224"/>
                <a:gd name="T60" fmla="*/ 113 w 1594"/>
                <a:gd name="T6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4" h="224">
                  <a:moveTo>
                    <a:pt x="113" y="0"/>
                  </a:moveTo>
                  <a:lnTo>
                    <a:pt x="1482" y="0"/>
                  </a:lnTo>
                  <a:lnTo>
                    <a:pt x="1508" y="3"/>
                  </a:lnTo>
                  <a:lnTo>
                    <a:pt x="1531" y="12"/>
                  </a:lnTo>
                  <a:lnTo>
                    <a:pt x="1552" y="25"/>
                  </a:lnTo>
                  <a:lnTo>
                    <a:pt x="1569" y="43"/>
                  </a:lnTo>
                  <a:lnTo>
                    <a:pt x="1583" y="63"/>
                  </a:lnTo>
                  <a:lnTo>
                    <a:pt x="1591" y="87"/>
                  </a:lnTo>
                  <a:lnTo>
                    <a:pt x="1594" y="112"/>
                  </a:lnTo>
                  <a:lnTo>
                    <a:pt x="1591" y="137"/>
                  </a:lnTo>
                  <a:lnTo>
                    <a:pt x="1583" y="161"/>
                  </a:lnTo>
                  <a:lnTo>
                    <a:pt x="1569" y="182"/>
                  </a:lnTo>
                  <a:lnTo>
                    <a:pt x="1552" y="199"/>
                  </a:lnTo>
                  <a:lnTo>
                    <a:pt x="1531" y="213"/>
                  </a:lnTo>
                  <a:lnTo>
                    <a:pt x="1508" y="221"/>
                  </a:lnTo>
                  <a:lnTo>
                    <a:pt x="1482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FE997028-DCA6-4898-A446-C3BA90B15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512"/>
              <a:ext cx="201" cy="56"/>
            </a:xfrm>
            <a:custGeom>
              <a:avLst/>
              <a:gdLst>
                <a:gd name="T0" fmla="*/ 113 w 805"/>
                <a:gd name="T1" fmla="*/ 0 h 224"/>
                <a:gd name="T2" fmla="*/ 805 w 805"/>
                <a:gd name="T3" fmla="*/ 0 h 224"/>
                <a:gd name="T4" fmla="*/ 805 w 805"/>
                <a:gd name="T5" fmla="*/ 224 h 224"/>
                <a:gd name="T6" fmla="*/ 113 w 805"/>
                <a:gd name="T7" fmla="*/ 224 h 224"/>
                <a:gd name="T8" fmla="*/ 87 w 805"/>
                <a:gd name="T9" fmla="*/ 221 h 224"/>
                <a:gd name="T10" fmla="*/ 63 w 805"/>
                <a:gd name="T11" fmla="*/ 213 h 224"/>
                <a:gd name="T12" fmla="*/ 42 w 805"/>
                <a:gd name="T13" fmla="*/ 199 h 224"/>
                <a:gd name="T14" fmla="*/ 25 w 805"/>
                <a:gd name="T15" fmla="*/ 182 h 224"/>
                <a:gd name="T16" fmla="*/ 12 w 805"/>
                <a:gd name="T17" fmla="*/ 161 h 224"/>
                <a:gd name="T18" fmla="*/ 3 w 805"/>
                <a:gd name="T19" fmla="*/ 137 h 224"/>
                <a:gd name="T20" fmla="*/ 0 w 805"/>
                <a:gd name="T21" fmla="*/ 112 h 224"/>
                <a:gd name="T22" fmla="*/ 3 w 805"/>
                <a:gd name="T23" fmla="*/ 87 h 224"/>
                <a:gd name="T24" fmla="*/ 12 w 805"/>
                <a:gd name="T25" fmla="*/ 63 h 224"/>
                <a:gd name="T26" fmla="*/ 25 w 805"/>
                <a:gd name="T27" fmla="*/ 43 h 224"/>
                <a:gd name="T28" fmla="*/ 42 w 805"/>
                <a:gd name="T29" fmla="*/ 25 h 224"/>
                <a:gd name="T30" fmla="*/ 63 w 805"/>
                <a:gd name="T31" fmla="*/ 12 h 224"/>
                <a:gd name="T32" fmla="*/ 87 w 805"/>
                <a:gd name="T33" fmla="*/ 3 h 224"/>
                <a:gd name="T34" fmla="*/ 113 w 805"/>
                <a:gd name="T3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5" h="224">
                  <a:moveTo>
                    <a:pt x="113" y="0"/>
                  </a:moveTo>
                  <a:lnTo>
                    <a:pt x="805" y="0"/>
                  </a:lnTo>
                  <a:lnTo>
                    <a:pt x="805" y="224"/>
                  </a:lnTo>
                  <a:lnTo>
                    <a:pt x="113" y="224"/>
                  </a:lnTo>
                  <a:lnTo>
                    <a:pt x="87" y="221"/>
                  </a:lnTo>
                  <a:lnTo>
                    <a:pt x="63" y="213"/>
                  </a:lnTo>
                  <a:lnTo>
                    <a:pt x="42" y="199"/>
                  </a:lnTo>
                  <a:lnTo>
                    <a:pt x="25" y="182"/>
                  </a:lnTo>
                  <a:lnTo>
                    <a:pt x="12" y="161"/>
                  </a:lnTo>
                  <a:lnTo>
                    <a:pt x="3" y="137"/>
                  </a:lnTo>
                  <a:lnTo>
                    <a:pt x="0" y="112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7088"/>
            </a:solidFill>
            <a:ln w="0">
              <a:solidFill>
                <a:srgbClr val="5E70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6" name="Group 208">
            <a:extLst>
              <a:ext uri="{FF2B5EF4-FFF2-40B4-BE49-F238E27FC236}">
                <a16:creationId xmlns:a16="http://schemas.microsoft.com/office/drawing/2014/main" id="{8890813E-9390-49C1-894D-FF311AD99CC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6360" y="3605109"/>
            <a:ext cx="379834" cy="507566"/>
            <a:chOff x="170" y="1475"/>
            <a:chExt cx="797" cy="1076"/>
          </a:xfrm>
        </p:grpSpPr>
        <p:sp>
          <p:nvSpPr>
            <p:cNvPr id="67" name="Freeform 210">
              <a:extLst>
                <a:ext uri="{FF2B5EF4-FFF2-40B4-BE49-F238E27FC236}">
                  <a16:creationId xmlns:a16="http://schemas.microsoft.com/office/drawing/2014/main" id="{1CE1E2F4-5BCB-4F88-A9F8-2833EBF54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" y="1475"/>
              <a:ext cx="797" cy="1076"/>
            </a:xfrm>
            <a:custGeom>
              <a:avLst/>
              <a:gdLst>
                <a:gd name="T0" fmla="*/ 264 w 3190"/>
                <a:gd name="T1" fmla="*/ 0 h 4307"/>
                <a:gd name="T2" fmla="*/ 2926 w 3190"/>
                <a:gd name="T3" fmla="*/ 0 h 4307"/>
                <a:gd name="T4" fmla="*/ 2970 w 3190"/>
                <a:gd name="T5" fmla="*/ 2 h 4307"/>
                <a:gd name="T6" fmla="*/ 3010 w 3190"/>
                <a:gd name="T7" fmla="*/ 13 h 4307"/>
                <a:gd name="T8" fmla="*/ 3048 w 3190"/>
                <a:gd name="T9" fmla="*/ 28 h 4307"/>
                <a:gd name="T10" fmla="*/ 3082 w 3190"/>
                <a:gd name="T11" fmla="*/ 51 h 4307"/>
                <a:gd name="T12" fmla="*/ 3113 w 3190"/>
                <a:gd name="T13" fmla="*/ 77 h 4307"/>
                <a:gd name="T14" fmla="*/ 3139 w 3190"/>
                <a:gd name="T15" fmla="*/ 107 h 4307"/>
                <a:gd name="T16" fmla="*/ 3162 w 3190"/>
                <a:gd name="T17" fmla="*/ 142 h 4307"/>
                <a:gd name="T18" fmla="*/ 3177 w 3190"/>
                <a:gd name="T19" fmla="*/ 180 h 4307"/>
                <a:gd name="T20" fmla="*/ 3187 w 3190"/>
                <a:gd name="T21" fmla="*/ 221 h 4307"/>
                <a:gd name="T22" fmla="*/ 3190 w 3190"/>
                <a:gd name="T23" fmla="*/ 263 h 4307"/>
                <a:gd name="T24" fmla="*/ 3190 w 3190"/>
                <a:gd name="T25" fmla="*/ 4042 h 4307"/>
                <a:gd name="T26" fmla="*/ 3187 w 3190"/>
                <a:gd name="T27" fmla="*/ 4085 h 4307"/>
                <a:gd name="T28" fmla="*/ 3177 w 3190"/>
                <a:gd name="T29" fmla="*/ 4126 h 4307"/>
                <a:gd name="T30" fmla="*/ 3162 w 3190"/>
                <a:gd name="T31" fmla="*/ 4164 h 4307"/>
                <a:gd name="T32" fmla="*/ 3139 w 3190"/>
                <a:gd name="T33" fmla="*/ 4198 h 4307"/>
                <a:gd name="T34" fmla="*/ 3113 w 3190"/>
                <a:gd name="T35" fmla="*/ 4229 h 4307"/>
                <a:gd name="T36" fmla="*/ 3082 w 3190"/>
                <a:gd name="T37" fmla="*/ 4255 h 4307"/>
                <a:gd name="T38" fmla="*/ 3048 w 3190"/>
                <a:gd name="T39" fmla="*/ 4276 h 4307"/>
                <a:gd name="T40" fmla="*/ 3010 w 3190"/>
                <a:gd name="T41" fmla="*/ 4292 h 4307"/>
                <a:gd name="T42" fmla="*/ 2970 w 3190"/>
                <a:gd name="T43" fmla="*/ 4303 h 4307"/>
                <a:gd name="T44" fmla="*/ 2926 w 3190"/>
                <a:gd name="T45" fmla="*/ 4307 h 4307"/>
                <a:gd name="T46" fmla="*/ 264 w 3190"/>
                <a:gd name="T47" fmla="*/ 4307 h 4307"/>
                <a:gd name="T48" fmla="*/ 221 w 3190"/>
                <a:gd name="T49" fmla="*/ 4303 h 4307"/>
                <a:gd name="T50" fmla="*/ 180 w 3190"/>
                <a:gd name="T51" fmla="*/ 4292 h 4307"/>
                <a:gd name="T52" fmla="*/ 142 w 3190"/>
                <a:gd name="T53" fmla="*/ 4276 h 4307"/>
                <a:gd name="T54" fmla="*/ 108 w 3190"/>
                <a:gd name="T55" fmla="*/ 4255 h 4307"/>
                <a:gd name="T56" fmla="*/ 77 w 3190"/>
                <a:gd name="T57" fmla="*/ 4229 h 4307"/>
                <a:gd name="T58" fmla="*/ 51 w 3190"/>
                <a:gd name="T59" fmla="*/ 4198 h 4307"/>
                <a:gd name="T60" fmla="*/ 30 w 3190"/>
                <a:gd name="T61" fmla="*/ 4164 h 4307"/>
                <a:gd name="T62" fmla="*/ 13 w 3190"/>
                <a:gd name="T63" fmla="*/ 4126 h 4307"/>
                <a:gd name="T64" fmla="*/ 4 w 3190"/>
                <a:gd name="T65" fmla="*/ 4085 h 4307"/>
                <a:gd name="T66" fmla="*/ 0 w 3190"/>
                <a:gd name="T67" fmla="*/ 4042 h 4307"/>
                <a:gd name="T68" fmla="*/ 0 w 3190"/>
                <a:gd name="T69" fmla="*/ 263 h 4307"/>
                <a:gd name="T70" fmla="*/ 4 w 3190"/>
                <a:gd name="T71" fmla="*/ 221 h 4307"/>
                <a:gd name="T72" fmla="*/ 13 w 3190"/>
                <a:gd name="T73" fmla="*/ 180 h 4307"/>
                <a:gd name="T74" fmla="*/ 30 w 3190"/>
                <a:gd name="T75" fmla="*/ 142 h 4307"/>
                <a:gd name="T76" fmla="*/ 51 w 3190"/>
                <a:gd name="T77" fmla="*/ 107 h 4307"/>
                <a:gd name="T78" fmla="*/ 77 w 3190"/>
                <a:gd name="T79" fmla="*/ 77 h 4307"/>
                <a:gd name="T80" fmla="*/ 108 w 3190"/>
                <a:gd name="T81" fmla="*/ 51 h 4307"/>
                <a:gd name="T82" fmla="*/ 142 w 3190"/>
                <a:gd name="T83" fmla="*/ 28 h 4307"/>
                <a:gd name="T84" fmla="*/ 180 w 3190"/>
                <a:gd name="T85" fmla="*/ 13 h 4307"/>
                <a:gd name="T86" fmla="*/ 221 w 3190"/>
                <a:gd name="T87" fmla="*/ 2 h 4307"/>
                <a:gd name="T88" fmla="*/ 264 w 3190"/>
                <a:gd name="T89" fmla="*/ 0 h 4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90" h="4307">
                  <a:moveTo>
                    <a:pt x="264" y="0"/>
                  </a:moveTo>
                  <a:lnTo>
                    <a:pt x="2926" y="0"/>
                  </a:lnTo>
                  <a:lnTo>
                    <a:pt x="2970" y="2"/>
                  </a:lnTo>
                  <a:lnTo>
                    <a:pt x="3010" y="13"/>
                  </a:lnTo>
                  <a:lnTo>
                    <a:pt x="3048" y="28"/>
                  </a:lnTo>
                  <a:lnTo>
                    <a:pt x="3082" y="51"/>
                  </a:lnTo>
                  <a:lnTo>
                    <a:pt x="3113" y="77"/>
                  </a:lnTo>
                  <a:lnTo>
                    <a:pt x="3139" y="107"/>
                  </a:lnTo>
                  <a:lnTo>
                    <a:pt x="3162" y="142"/>
                  </a:lnTo>
                  <a:lnTo>
                    <a:pt x="3177" y="180"/>
                  </a:lnTo>
                  <a:lnTo>
                    <a:pt x="3187" y="221"/>
                  </a:lnTo>
                  <a:lnTo>
                    <a:pt x="3190" y="263"/>
                  </a:lnTo>
                  <a:lnTo>
                    <a:pt x="3190" y="4042"/>
                  </a:lnTo>
                  <a:lnTo>
                    <a:pt x="3187" y="4085"/>
                  </a:lnTo>
                  <a:lnTo>
                    <a:pt x="3177" y="4126"/>
                  </a:lnTo>
                  <a:lnTo>
                    <a:pt x="3162" y="4164"/>
                  </a:lnTo>
                  <a:lnTo>
                    <a:pt x="3139" y="4198"/>
                  </a:lnTo>
                  <a:lnTo>
                    <a:pt x="3113" y="4229"/>
                  </a:lnTo>
                  <a:lnTo>
                    <a:pt x="3082" y="4255"/>
                  </a:lnTo>
                  <a:lnTo>
                    <a:pt x="3048" y="4276"/>
                  </a:lnTo>
                  <a:lnTo>
                    <a:pt x="3010" y="4292"/>
                  </a:lnTo>
                  <a:lnTo>
                    <a:pt x="2970" y="4303"/>
                  </a:lnTo>
                  <a:lnTo>
                    <a:pt x="2926" y="4307"/>
                  </a:lnTo>
                  <a:lnTo>
                    <a:pt x="264" y="4307"/>
                  </a:lnTo>
                  <a:lnTo>
                    <a:pt x="221" y="4303"/>
                  </a:lnTo>
                  <a:lnTo>
                    <a:pt x="180" y="4292"/>
                  </a:lnTo>
                  <a:lnTo>
                    <a:pt x="142" y="4276"/>
                  </a:lnTo>
                  <a:lnTo>
                    <a:pt x="108" y="4255"/>
                  </a:lnTo>
                  <a:lnTo>
                    <a:pt x="77" y="4229"/>
                  </a:lnTo>
                  <a:lnTo>
                    <a:pt x="51" y="4198"/>
                  </a:lnTo>
                  <a:lnTo>
                    <a:pt x="30" y="4164"/>
                  </a:lnTo>
                  <a:lnTo>
                    <a:pt x="13" y="4126"/>
                  </a:lnTo>
                  <a:lnTo>
                    <a:pt x="4" y="4085"/>
                  </a:lnTo>
                  <a:lnTo>
                    <a:pt x="0" y="4042"/>
                  </a:lnTo>
                  <a:lnTo>
                    <a:pt x="0" y="263"/>
                  </a:lnTo>
                  <a:lnTo>
                    <a:pt x="4" y="221"/>
                  </a:lnTo>
                  <a:lnTo>
                    <a:pt x="13" y="180"/>
                  </a:lnTo>
                  <a:lnTo>
                    <a:pt x="30" y="142"/>
                  </a:lnTo>
                  <a:lnTo>
                    <a:pt x="51" y="107"/>
                  </a:lnTo>
                  <a:lnTo>
                    <a:pt x="77" y="77"/>
                  </a:lnTo>
                  <a:lnTo>
                    <a:pt x="108" y="51"/>
                  </a:lnTo>
                  <a:lnTo>
                    <a:pt x="142" y="28"/>
                  </a:lnTo>
                  <a:lnTo>
                    <a:pt x="180" y="13"/>
                  </a:lnTo>
                  <a:lnTo>
                    <a:pt x="221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211">
              <a:extLst>
                <a:ext uri="{FF2B5EF4-FFF2-40B4-BE49-F238E27FC236}">
                  <a16:creationId xmlns:a16="http://schemas.microsoft.com/office/drawing/2014/main" id="{42BA05CB-D491-4025-BC6F-566640A55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" y="1475"/>
              <a:ext cx="728" cy="1074"/>
            </a:xfrm>
            <a:custGeom>
              <a:avLst/>
              <a:gdLst>
                <a:gd name="T0" fmla="*/ 0 w 2913"/>
                <a:gd name="T1" fmla="*/ 0 h 4299"/>
                <a:gd name="T2" fmla="*/ 2649 w 2913"/>
                <a:gd name="T3" fmla="*/ 0 h 4299"/>
                <a:gd name="T4" fmla="*/ 2693 w 2913"/>
                <a:gd name="T5" fmla="*/ 2 h 4299"/>
                <a:gd name="T6" fmla="*/ 2733 w 2913"/>
                <a:gd name="T7" fmla="*/ 13 h 4299"/>
                <a:gd name="T8" fmla="*/ 2771 w 2913"/>
                <a:gd name="T9" fmla="*/ 28 h 4299"/>
                <a:gd name="T10" fmla="*/ 2805 w 2913"/>
                <a:gd name="T11" fmla="*/ 51 h 4299"/>
                <a:gd name="T12" fmla="*/ 2836 w 2913"/>
                <a:gd name="T13" fmla="*/ 77 h 4299"/>
                <a:gd name="T14" fmla="*/ 2862 w 2913"/>
                <a:gd name="T15" fmla="*/ 107 h 4299"/>
                <a:gd name="T16" fmla="*/ 2885 w 2913"/>
                <a:gd name="T17" fmla="*/ 142 h 4299"/>
                <a:gd name="T18" fmla="*/ 2900 w 2913"/>
                <a:gd name="T19" fmla="*/ 180 h 4299"/>
                <a:gd name="T20" fmla="*/ 2910 w 2913"/>
                <a:gd name="T21" fmla="*/ 221 h 4299"/>
                <a:gd name="T22" fmla="*/ 2913 w 2913"/>
                <a:gd name="T23" fmla="*/ 263 h 4299"/>
                <a:gd name="T24" fmla="*/ 2913 w 2913"/>
                <a:gd name="T25" fmla="*/ 4036 h 4299"/>
                <a:gd name="T26" fmla="*/ 2910 w 2913"/>
                <a:gd name="T27" fmla="*/ 4077 h 4299"/>
                <a:gd name="T28" fmla="*/ 2900 w 2913"/>
                <a:gd name="T29" fmla="*/ 4119 h 4299"/>
                <a:gd name="T30" fmla="*/ 2885 w 2913"/>
                <a:gd name="T31" fmla="*/ 4156 h 4299"/>
                <a:gd name="T32" fmla="*/ 2862 w 2913"/>
                <a:gd name="T33" fmla="*/ 4191 h 4299"/>
                <a:gd name="T34" fmla="*/ 2836 w 2913"/>
                <a:gd name="T35" fmla="*/ 4221 h 4299"/>
                <a:gd name="T36" fmla="*/ 2805 w 2913"/>
                <a:gd name="T37" fmla="*/ 4249 h 4299"/>
                <a:gd name="T38" fmla="*/ 2771 w 2913"/>
                <a:gd name="T39" fmla="*/ 4270 h 4299"/>
                <a:gd name="T40" fmla="*/ 2733 w 2913"/>
                <a:gd name="T41" fmla="*/ 4286 h 4299"/>
                <a:gd name="T42" fmla="*/ 2693 w 2913"/>
                <a:gd name="T43" fmla="*/ 4296 h 4299"/>
                <a:gd name="T44" fmla="*/ 2649 w 2913"/>
                <a:gd name="T45" fmla="*/ 4299 h 4299"/>
                <a:gd name="T46" fmla="*/ 0 w 2913"/>
                <a:gd name="T47" fmla="*/ 4299 h 4299"/>
                <a:gd name="T48" fmla="*/ 0 w 2913"/>
                <a:gd name="T49" fmla="*/ 0 h 4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13" h="4299">
                  <a:moveTo>
                    <a:pt x="0" y="0"/>
                  </a:moveTo>
                  <a:lnTo>
                    <a:pt x="2649" y="0"/>
                  </a:lnTo>
                  <a:lnTo>
                    <a:pt x="2693" y="2"/>
                  </a:lnTo>
                  <a:lnTo>
                    <a:pt x="2733" y="13"/>
                  </a:lnTo>
                  <a:lnTo>
                    <a:pt x="2771" y="28"/>
                  </a:lnTo>
                  <a:lnTo>
                    <a:pt x="2805" y="51"/>
                  </a:lnTo>
                  <a:lnTo>
                    <a:pt x="2836" y="77"/>
                  </a:lnTo>
                  <a:lnTo>
                    <a:pt x="2862" y="107"/>
                  </a:lnTo>
                  <a:lnTo>
                    <a:pt x="2885" y="142"/>
                  </a:lnTo>
                  <a:lnTo>
                    <a:pt x="2900" y="180"/>
                  </a:lnTo>
                  <a:lnTo>
                    <a:pt x="2910" y="221"/>
                  </a:lnTo>
                  <a:lnTo>
                    <a:pt x="2913" y="263"/>
                  </a:lnTo>
                  <a:lnTo>
                    <a:pt x="2913" y="4036"/>
                  </a:lnTo>
                  <a:lnTo>
                    <a:pt x="2910" y="4077"/>
                  </a:lnTo>
                  <a:lnTo>
                    <a:pt x="2900" y="4119"/>
                  </a:lnTo>
                  <a:lnTo>
                    <a:pt x="2885" y="4156"/>
                  </a:lnTo>
                  <a:lnTo>
                    <a:pt x="2862" y="4191"/>
                  </a:lnTo>
                  <a:lnTo>
                    <a:pt x="2836" y="4221"/>
                  </a:lnTo>
                  <a:lnTo>
                    <a:pt x="2805" y="4249"/>
                  </a:lnTo>
                  <a:lnTo>
                    <a:pt x="2771" y="4270"/>
                  </a:lnTo>
                  <a:lnTo>
                    <a:pt x="2733" y="4286"/>
                  </a:lnTo>
                  <a:lnTo>
                    <a:pt x="2693" y="4296"/>
                  </a:lnTo>
                  <a:lnTo>
                    <a:pt x="2649" y="4299"/>
                  </a:lnTo>
                  <a:lnTo>
                    <a:pt x="0" y="4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212">
              <a:extLst>
                <a:ext uri="{FF2B5EF4-FFF2-40B4-BE49-F238E27FC236}">
                  <a16:creationId xmlns:a16="http://schemas.microsoft.com/office/drawing/2014/main" id="{06F7AC2E-6B16-4A6A-A8AE-D3B49333F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" y="1527"/>
              <a:ext cx="659" cy="903"/>
            </a:xfrm>
            <a:custGeom>
              <a:avLst/>
              <a:gdLst>
                <a:gd name="T0" fmla="*/ 208 w 2636"/>
                <a:gd name="T1" fmla="*/ 0 h 3612"/>
                <a:gd name="T2" fmla="*/ 2429 w 2636"/>
                <a:gd name="T3" fmla="*/ 0 h 3612"/>
                <a:gd name="T4" fmla="*/ 2462 w 2636"/>
                <a:gd name="T5" fmla="*/ 4 h 3612"/>
                <a:gd name="T6" fmla="*/ 2495 w 2636"/>
                <a:gd name="T7" fmla="*/ 14 h 3612"/>
                <a:gd name="T8" fmla="*/ 2525 w 2636"/>
                <a:gd name="T9" fmla="*/ 30 h 3612"/>
                <a:gd name="T10" fmla="*/ 2553 w 2636"/>
                <a:gd name="T11" fmla="*/ 51 h 3612"/>
                <a:gd name="T12" fmla="*/ 2576 w 2636"/>
                <a:gd name="T13" fmla="*/ 77 h 3612"/>
                <a:gd name="T14" fmla="*/ 2597 w 2636"/>
                <a:gd name="T15" fmla="*/ 106 h 3612"/>
                <a:gd name="T16" fmla="*/ 2613 w 2636"/>
                <a:gd name="T17" fmla="*/ 139 h 3612"/>
                <a:gd name="T18" fmla="*/ 2626 w 2636"/>
                <a:gd name="T19" fmla="*/ 173 h 3612"/>
                <a:gd name="T20" fmla="*/ 2634 w 2636"/>
                <a:gd name="T21" fmla="*/ 207 h 3612"/>
                <a:gd name="T22" fmla="*/ 2636 w 2636"/>
                <a:gd name="T23" fmla="*/ 243 h 3612"/>
                <a:gd name="T24" fmla="*/ 2636 w 2636"/>
                <a:gd name="T25" fmla="*/ 3397 h 3612"/>
                <a:gd name="T26" fmla="*/ 2632 w 2636"/>
                <a:gd name="T27" fmla="*/ 3435 h 3612"/>
                <a:gd name="T28" fmla="*/ 2625 w 2636"/>
                <a:gd name="T29" fmla="*/ 3471 h 3612"/>
                <a:gd name="T30" fmla="*/ 2610 w 2636"/>
                <a:gd name="T31" fmla="*/ 3504 h 3612"/>
                <a:gd name="T32" fmla="*/ 2591 w 2636"/>
                <a:gd name="T33" fmla="*/ 3534 h 3612"/>
                <a:gd name="T34" fmla="*/ 2566 w 2636"/>
                <a:gd name="T35" fmla="*/ 3560 h 3612"/>
                <a:gd name="T36" fmla="*/ 2537 w 2636"/>
                <a:gd name="T37" fmla="*/ 3583 h 3612"/>
                <a:gd name="T38" fmla="*/ 2504 w 2636"/>
                <a:gd name="T39" fmla="*/ 3598 h 3612"/>
                <a:gd name="T40" fmla="*/ 2468 w 2636"/>
                <a:gd name="T41" fmla="*/ 3609 h 3612"/>
                <a:gd name="T42" fmla="*/ 2429 w 2636"/>
                <a:gd name="T43" fmla="*/ 3612 h 3612"/>
                <a:gd name="T44" fmla="*/ 208 w 2636"/>
                <a:gd name="T45" fmla="*/ 3612 h 3612"/>
                <a:gd name="T46" fmla="*/ 170 w 2636"/>
                <a:gd name="T47" fmla="*/ 3609 h 3612"/>
                <a:gd name="T48" fmla="*/ 134 w 2636"/>
                <a:gd name="T49" fmla="*/ 3598 h 3612"/>
                <a:gd name="T50" fmla="*/ 102 w 2636"/>
                <a:gd name="T51" fmla="*/ 3583 h 3612"/>
                <a:gd name="T52" fmla="*/ 73 w 2636"/>
                <a:gd name="T53" fmla="*/ 3560 h 3612"/>
                <a:gd name="T54" fmla="*/ 48 w 2636"/>
                <a:gd name="T55" fmla="*/ 3534 h 3612"/>
                <a:gd name="T56" fmla="*/ 29 w 2636"/>
                <a:gd name="T57" fmla="*/ 3504 h 3612"/>
                <a:gd name="T58" fmla="*/ 13 w 2636"/>
                <a:gd name="T59" fmla="*/ 3471 h 3612"/>
                <a:gd name="T60" fmla="*/ 4 w 2636"/>
                <a:gd name="T61" fmla="*/ 3435 h 3612"/>
                <a:gd name="T62" fmla="*/ 0 w 2636"/>
                <a:gd name="T63" fmla="*/ 3397 h 3612"/>
                <a:gd name="T64" fmla="*/ 0 w 2636"/>
                <a:gd name="T65" fmla="*/ 243 h 3612"/>
                <a:gd name="T66" fmla="*/ 2 w 2636"/>
                <a:gd name="T67" fmla="*/ 207 h 3612"/>
                <a:gd name="T68" fmla="*/ 10 w 2636"/>
                <a:gd name="T69" fmla="*/ 173 h 3612"/>
                <a:gd name="T70" fmla="*/ 22 w 2636"/>
                <a:gd name="T71" fmla="*/ 139 h 3612"/>
                <a:gd name="T72" fmla="*/ 38 w 2636"/>
                <a:gd name="T73" fmla="*/ 106 h 3612"/>
                <a:gd name="T74" fmla="*/ 57 w 2636"/>
                <a:gd name="T75" fmla="*/ 77 h 3612"/>
                <a:gd name="T76" fmla="*/ 81 w 2636"/>
                <a:gd name="T77" fmla="*/ 51 h 3612"/>
                <a:gd name="T78" fmla="*/ 108 w 2636"/>
                <a:gd name="T79" fmla="*/ 30 h 3612"/>
                <a:gd name="T80" fmla="*/ 138 w 2636"/>
                <a:gd name="T81" fmla="*/ 14 h 3612"/>
                <a:gd name="T82" fmla="*/ 172 w 2636"/>
                <a:gd name="T83" fmla="*/ 4 h 3612"/>
                <a:gd name="T84" fmla="*/ 208 w 2636"/>
                <a:gd name="T85" fmla="*/ 0 h 3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36" h="3612">
                  <a:moveTo>
                    <a:pt x="208" y="0"/>
                  </a:moveTo>
                  <a:lnTo>
                    <a:pt x="2429" y="0"/>
                  </a:lnTo>
                  <a:lnTo>
                    <a:pt x="2462" y="4"/>
                  </a:lnTo>
                  <a:lnTo>
                    <a:pt x="2495" y="14"/>
                  </a:lnTo>
                  <a:lnTo>
                    <a:pt x="2525" y="30"/>
                  </a:lnTo>
                  <a:lnTo>
                    <a:pt x="2553" y="51"/>
                  </a:lnTo>
                  <a:lnTo>
                    <a:pt x="2576" y="77"/>
                  </a:lnTo>
                  <a:lnTo>
                    <a:pt x="2597" y="106"/>
                  </a:lnTo>
                  <a:lnTo>
                    <a:pt x="2613" y="139"/>
                  </a:lnTo>
                  <a:lnTo>
                    <a:pt x="2626" y="173"/>
                  </a:lnTo>
                  <a:lnTo>
                    <a:pt x="2634" y="207"/>
                  </a:lnTo>
                  <a:lnTo>
                    <a:pt x="2636" y="243"/>
                  </a:lnTo>
                  <a:lnTo>
                    <a:pt x="2636" y="3397"/>
                  </a:lnTo>
                  <a:lnTo>
                    <a:pt x="2632" y="3435"/>
                  </a:lnTo>
                  <a:lnTo>
                    <a:pt x="2625" y="3471"/>
                  </a:lnTo>
                  <a:lnTo>
                    <a:pt x="2610" y="3504"/>
                  </a:lnTo>
                  <a:lnTo>
                    <a:pt x="2591" y="3534"/>
                  </a:lnTo>
                  <a:lnTo>
                    <a:pt x="2566" y="3560"/>
                  </a:lnTo>
                  <a:lnTo>
                    <a:pt x="2537" y="3583"/>
                  </a:lnTo>
                  <a:lnTo>
                    <a:pt x="2504" y="3598"/>
                  </a:lnTo>
                  <a:lnTo>
                    <a:pt x="2468" y="3609"/>
                  </a:lnTo>
                  <a:lnTo>
                    <a:pt x="2429" y="3612"/>
                  </a:lnTo>
                  <a:lnTo>
                    <a:pt x="208" y="3612"/>
                  </a:lnTo>
                  <a:lnTo>
                    <a:pt x="170" y="3609"/>
                  </a:lnTo>
                  <a:lnTo>
                    <a:pt x="134" y="3598"/>
                  </a:lnTo>
                  <a:lnTo>
                    <a:pt x="102" y="3583"/>
                  </a:lnTo>
                  <a:lnTo>
                    <a:pt x="73" y="3560"/>
                  </a:lnTo>
                  <a:lnTo>
                    <a:pt x="48" y="3534"/>
                  </a:lnTo>
                  <a:lnTo>
                    <a:pt x="29" y="3504"/>
                  </a:lnTo>
                  <a:lnTo>
                    <a:pt x="13" y="3471"/>
                  </a:lnTo>
                  <a:lnTo>
                    <a:pt x="4" y="3435"/>
                  </a:lnTo>
                  <a:lnTo>
                    <a:pt x="0" y="3397"/>
                  </a:lnTo>
                  <a:lnTo>
                    <a:pt x="0" y="243"/>
                  </a:lnTo>
                  <a:lnTo>
                    <a:pt x="2" y="207"/>
                  </a:lnTo>
                  <a:lnTo>
                    <a:pt x="10" y="173"/>
                  </a:lnTo>
                  <a:lnTo>
                    <a:pt x="22" y="139"/>
                  </a:lnTo>
                  <a:lnTo>
                    <a:pt x="38" y="106"/>
                  </a:lnTo>
                  <a:lnTo>
                    <a:pt x="57" y="77"/>
                  </a:lnTo>
                  <a:lnTo>
                    <a:pt x="81" y="51"/>
                  </a:lnTo>
                  <a:lnTo>
                    <a:pt x="108" y="30"/>
                  </a:lnTo>
                  <a:lnTo>
                    <a:pt x="138" y="14"/>
                  </a:lnTo>
                  <a:lnTo>
                    <a:pt x="172" y="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DEEEF9"/>
            </a:solidFill>
            <a:ln w="0">
              <a:solidFill>
                <a:srgbClr val="DEEEF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213">
              <a:extLst>
                <a:ext uri="{FF2B5EF4-FFF2-40B4-BE49-F238E27FC236}">
                  <a16:creationId xmlns:a16="http://schemas.microsoft.com/office/drawing/2014/main" id="{9323A493-4A41-49E3-A949-1FB9D031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" y="1527"/>
              <a:ext cx="607" cy="901"/>
            </a:xfrm>
            <a:custGeom>
              <a:avLst/>
              <a:gdLst>
                <a:gd name="T0" fmla="*/ 0 w 2428"/>
                <a:gd name="T1" fmla="*/ 0 h 3605"/>
                <a:gd name="T2" fmla="*/ 2221 w 2428"/>
                <a:gd name="T3" fmla="*/ 0 h 3605"/>
                <a:gd name="T4" fmla="*/ 2254 w 2428"/>
                <a:gd name="T5" fmla="*/ 4 h 3605"/>
                <a:gd name="T6" fmla="*/ 2287 w 2428"/>
                <a:gd name="T7" fmla="*/ 14 h 3605"/>
                <a:gd name="T8" fmla="*/ 2317 w 2428"/>
                <a:gd name="T9" fmla="*/ 30 h 3605"/>
                <a:gd name="T10" fmla="*/ 2345 w 2428"/>
                <a:gd name="T11" fmla="*/ 51 h 3605"/>
                <a:gd name="T12" fmla="*/ 2368 w 2428"/>
                <a:gd name="T13" fmla="*/ 77 h 3605"/>
                <a:gd name="T14" fmla="*/ 2389 w 2428"/>
                <a:gd name="T15" fmla="*/ 106 h 3605"/>
                <a:gd name="T16" fmla="*/ 2405 w 2428"/>
                <a:gd name="T17" fmla="*/ 139 h 3605"/>
                <a:gd name="T18" fmla="*/ 2418 w 2428"/>
                <a:gd name="T19" fmla="*/ 173 h 3605"/>
                <a:gd name="T20" fmla="*/ 2426 w 2428"/>
                <a:gd name="T21" fmla="*/ 207 h 3605"/>
                <a:gd name="T22" fmla="*/ 2428 w 2428"/>
                <a:gd name="T23" fmla="*/ 243 h 3605"/>
                <a:gd name="T24" fmla="*/ 2428 w 2428"/>
                <a:gd name="T25" fmla="*/ 3389 h 3605"/>
                <a:gd name="T26" fmla="*/ 2424 w 2428"/>
                <a:gd name="T27" fmla="*/ 3428 h 3605"/>
                <a:gd name="T28" fmla="*/ 2417 w 2428"/>
                <a:gd name="T29" fmla="*/ 3465 h 3605"/>
                <a:gd name="T30" fmla="*/ 2402 w 2428"/>
                <a:gd name="T31" fmla="*/ 3498 h 3605"/>
                <a:gd name="T32" fmla="*/ 2383 w 2428"/>
                <a:gd name="T33" fmla="*/ 3528 h 3605"/>
                <a:gd name="T34" fmla="*/ 2358 w 2428"/>
                <a:gd name="T35" fmla="*/ 3554 h 3605"/>
                <a:gd name="T36" fmla="*/ 2329 w 2428"/>
                <a:gd name="T37" fmla="*/ 3575 h 3605"/>
                <a:gd name="T38" fmla="*/ 2296 w 2428"/>
                <a:gd name="T39" fmla="*/ 3592 h 3605"/>
                <a:gd name="T40" fmla="*/ 2260 w 2428"/>
                <a:gd name="T41" fmla="*/ 3601 h 3605"/>
                <a:gd name="T42" fmla="*/ 2221 w 2428"/>
                <a:gd name="T43" fmla="*/ 3605 h 3605"/>
                <a:gd name="T44" fmla="*/ 0 w 2428"/>
                <a:gd name="T45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28" h="3605">
                  <a:moveTo>
                    <a:pt x="0" y="0"/>
                  </a:moveTo>
                  <a:lnTo>
                    <a:pt x="2221" y="0"/>
                  </a:lnTo>
                  <a:lnTo>
                    <a:pt x="2254" y="4"/>
                  </a:lnTo>
                  <a:lnTo>
                    <a:pt x="2287" y="14"/>
                  </a:lnTo>
                  <a:lnTo>
                    <a:pt x="2317" y="30"/>
                  </a:lnTo>
                  <a:lnTo>
                    <a:pt x="2345" y="51"/>
                  </a:lnTo>
                  <a:lnTo>
                    <a:pt x="2368" y="77"/>
                  </a:lnTo>
                  <a:lnTo>
                    <a:pt x="2389" y="106"/>
                  </a:lnTo>
                  <a:lnTo>
                    <a:pt x="2405" y="139"/>
                  </a:lnTo>
                  <a:lnTo>
                    <a:pt x="2418" y="173"/>
                  </a:lnTo>
                  <a:lnTo>
                    <a:pt x="2426" y="207"/>
                  </a:lnTo>
                  <a:lnTo>
                    <a:pt x="2428" y="243"/>
                  </a:lnTo>
                  <a:lnTo>
                    <a:pt x="2428" y="3389"/>
                  </a:lnTo>
                  <a:lnTo>
                    <a:pt x="2424" y="3428"/>
                  </a:lnTo>
                  <a:lnTo>
                    <a:pt x="2417" y="3465"/>
                  </a:lnTo>
                  <a:lnTo>
                    <a:pt x="2402" y="3498"/>
                  </a:lnTo>
                  <a:lnTo>
                    <a:pt x="2383" y="3528"/>
                  </a:lnTo>
                  <a:lnTo>
                    <a:pt x="2358" y="3554"/>
                  </a:lnTo>
                  <a:lnTo>
                    <a:pt x="2329" y="3575"/>
                  </a:lnTo>
                  <a:lnTo>
                    <a:pt x="2296" y="3592"/>
                  </a:lnTo>
                  <a:lnTo>
                    <a:pt x="2260" y="3601"/>
                  </a:lnTo>
                  <a:lnTo>
                    <a:pt x="2221" y="3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DAE5"/>
            </a:solidFill>
            <a:ln w="0">
              <a:solidFill>
                <a:srgbClr val="C6DAE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Rectangle 214">
              <a:extLst>
                <a:ext uri="{FF2B5EF4-FFF2-40B4-BE49-F238E27FC236}">
                  <a16:creationId xmlns:a16="http://schemas.microsoft.com/office/drawing/2014/main" id="{1B032F45-819D-4494-8596-3F49C19FE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665"/>
              <a:ext cx="155" cy="209"/>
            </a:xfrm>
            <a:prstGeom prst="rect">
              <a:avLst/>
            </a:pr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Rectangle 215">
              <a:extLst>
                <a:ext uri="{FF2B5EF4-FFF2-40B4-BE49-F238E27FC236}">
                  <a16:creationId xmlns:a16="http://schemas.microsoft.com/office/drawing/2014/main" id="{C3DD9EB0-6F58-40D4-A1F8-56EC0CA6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683"/>
              <a:ext cx="329" cy="17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Rectangle 216">
              <a:extLst>
                <a:ext uri="{FF2B5EF4-FFF2-40B4-BE49-F238E27FC236}">
                  <a16:creationId xmlns:a16="http://schemas.microsoft.com/office/drawing/2014/main" id="{0349EB93-3C3A-4CD9-8D6A-933967663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735"/>
              <a:ext cx="329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Rectangle 217">
              <a:extLst>
                <a:ext uri="{FF2B5EF4-FFF2-40B4-BE49-F238E27FC236}">
                  <a16:creationId xmlns:a16="http://schemas.microsoft.com/office/drawing/2014/main" id="{71F0C7DD-9546-470A-A8D6-98D3FD853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787"/>
              <a:ext cx="329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Rectangle 218">
              <a:extLst>
                <a:ext uri="{FF2B5EF4-FFF2-40B4-BE49-F238E27FC236}">
                  <a16:creationId xmlns:a16="http://schemas.microsoft.com/office/drawing/2014/main" id="{F9724161-5E05-46BB-8743-88E4DB662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839"/>
              <a:ext cx="208" cy="18"/>
            </a:xfrm>
            <a:prstGeom prst="rect">
              <a:avLst/>
            </a:pr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219">
              <a:extLst>
                <a:ext uri="{FF2B5EF4-FFF2-40B4-BE49-F238E27FC236}">
                  <a16:creationId xmlns:a16="http://schemas.microsoft.com/office/drawing/2014/main" id="{9A434F48-1ACD-4CFC-A2C3-393DABFB4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" y="1593"/>
              <a:ext cx="24" cy="24"/>
            </a:xfrm>
            <a:custGeom>
              <a:avLst/>
              <a:gdLst>
                <a:gd name="T0" fmla="*/ 50 w 99"/>
                <a:gd name="T1" fmla="*/ 0 h 97"/>
                <a:gd name="T2" fmla="*/ 68 w 99"/>
                <a:gd name="T3" fmla="*/ 3 h 97"/>
                <a:gd name="T4" fmla="*/ 84 w 99"/>
                <a:gd name="T5" fmla="*/ 13 h 97"/>
                <a:gd name="T6" fmla="*/ 95 w 99"/>
                <a:gd name="T7" fmla="*/ 29 h 97"/>
                <a:gd name="T8" fmla="*/ 99 w 99"/>
                <a:gd name="T9" fmla="*/ 49 h 97"/>
                <a:gd name="T10" fmla="*/ 95 w 99"/>
                <a:gd name="T11" fmla="*/ 67 h 97"/>
                <a:gd name="T12" fmla="*/ 84 w 99"/>
                <a:gd name="T13" fmla="*/ 83 h 97"/>
                <a:gd name="T14" fmla="*/ 68 w 99"/>
                <a:gd name="T15" fmla="*/ 93 h 97"/>
                <a:gd name="T16" fmla="*/ 50 w 99"/>
                <a:gd name="T17" fmla="*/ 97 h 97"/>
                <a:gd name="T18" fmla="*/ 31 w 99"/>
                <a:gd name="T19" fmla="*/ 93 h 97"/>
                <a:gd name="T20" fmla="*/ 15 w 99"/>
                <a:gd name="T21" fmla="*/ 83 h 97"/>
                <a:gd name="T22" fmla="*/ 4 w 99"/>
                <a:gd name="T23" fmla="*/ 67 h 97"/>
                <a:gd name="T24" fmla="*/ 0 w 99"/>
                <a:gd name="T25" fmla="*/ 49 h 97"/>
                <a:gd name="T26" fmla="*/ 4 w 99"/>
                <a:gd name="T27" fmla="*/ 29 h 97"/>
                <a:gd name="T28" fmla="*/ 15 w 99"/>
                <a:gd name="T29" fmla="*/ 13 h 97"/>
                <a:gd name="T30" fmla="*/ 31 w 99"/>
                <a:gd name="T31" fmla="*/ 3 h 97"/>
                <a:gd name="T32" fmla="*/ 50 w 99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97">
                  <a:moveTo>
                    <a:pt x="50" y="0"/>
                  </a:moveTo>
                  <a:lnTo>
                    <a:pt x="68" y="3"/>
                  </a:lnTo>
                  <a:lnTo>
                    <a:pt x="84" y="13"/>
                  </a:lnTo>
                  <a:lnTo>
                    <a:pt x="95" y="29"/>
                  </a:lnTo>
                  <a:lnTo>
                    <a:pt x="99" y="49"/>
                  </a:lnTo>
                  <a:lnTo>
                    <a:pt x="95" y="67"/>
                  </a:lnTo>
                  <a:lnTo>
                    <a:pt x="84" y="83"/>
                  </a:lnTo>
                  <a:lnTo>
                    <a:pt x="68" y="93"/>
                  </a:lnTo>
                  <a:lnTo>
                    <a:pt x="50" y="97"/>
                  </a:lnTo>
                  <a:lnTo>
                    <a:pt x="31" y="93"/>
                  </a:lnTo>
                  <a:lnTo>
                    <a:pt x="15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5" y="13"/>
                  </a:lnTo>
                  <a:lnTo>
                    <a:pt x="31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220">
              <a:extLst>
                <a:ext uri="{FF2B5EF4-FFF2-40B4-BE49-F238E27FC236}">
                  <a16:creationId xmlns:a16="http://schemas.microsoft.com/office/drawing/2014/main" id="{6E871FF9-E6D0-4DC5-B489-D7C69E74E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" y="1593"/>
              <a:ext cx="25" cy="24"/>
            </a:xfrm>
            <a:custGeom>
              <a:avLst/>
              <a:gdLst>
                <a:gd name="T0" fmla="*/ 50 w 98"/>
                <a:gd name="T1" fmla="*/ 0 h 97"/>
                <a:gd name="T2" fmla="*/ 68 w 98"/>
                <a:gd name="T3" fmla="*/ 3 h 97"/>
                <a:gd name="T4" fmla="*/ 84 w 98"/>
                <a:gd name="T5" fmla="*/ 13 h 97"/>
                <a:gd name="T6" fmla="*/ 94 w 98"/>
                <a:gd name="T7" fmla="*/ 29 h 97"/>
                <a:gd name="T8" fmla="*/ 98 w 98"/>
                <a:gd name="T9" fmla="*/ 49 h 97"/>
                <a:gd name="T10" fmla="*/ 94 w 98"/>
                <a:gd name="T11" fmla="*/ 67 h 97"/>
                <a:gd name="T12" fmla="*/ 84 w 98"/>
                <a:gd name="T13" fmla="*/ 83 h 97"/>
                <a:gd name="T14" fmla="*/ 68 w 98"/>
                <a:gd name="T15" fmla="*/ 93 h 97"/>
                <a:gd name="T16" fmla="*/ 50 w 98"/>
                <a:gd name="T17" fmla="*/ 97 h 97"/>
                <a:gd name="T18" fmla="*/ 30 w 98"/>
                <a:gd name="T19" fmla="*/ 93 h 97"/>
                <a:gd name="T20" fmla="*/ 14 w 98"/>
                <a:gd name="T21" fmla="*/ 83 h 97"/>
                <a:gd name="T22" fmla="*/ 4 w 98"/>
                <a:gd name="T23" fmla="*/ 67 h 97"/>
                <a:gd name="T24" fmla="*/ 0 w 98"/>
                <a:gd name="T25" fmla="*/ 49 h 97"/>
                <a:gd name="T26" fmla="*/ 4 w 98"/>
                <a:gd name="T27" fmla="*/ 29 h 97"/>
                <a:gd name="T28" fmla="*/ 14 w 98"/>
                <a:gd name="T29" fmla="*/ 13 h 97"/>
                <a:gd name="T30" fmla="*/ 30 w 98"/>
                <a:gd name="T31" fmla="*/ 3 h 97"/>
                <a:gd name="T32" fmla="*/ 50 w 98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97">
                  <a:moveTo>
                    <a:pt x="50" y="0"/>
                  </a:moveTo>
                  <a:lnTo>
                    <a:pt x="68" y="3"/>
                  </a:lnTo>
                  <a:lnTo>
                    <a:pt x="84" y="13"/>
                  </a:lnTo>
                  <a:lnTo>
                    <a:pt x="94" y="29"/>
                  </a:lnTo>
                  <a:lnTo>
                    <a:pt x="98" y="49"/>
                  </a:lnTo>
                  <a:lnTo>
                    <a:pt x="94" y="67"/>
                  </a:lnTo>
                  <a:lnTo>
                    <a:pt x="84" y="83"/>
                  </a:lnTo>
                  <a:lnTo>
                    <a:pt x="68" y="93"/>
                  </a:lnTo>
                  <a:lnTo>
                    <a:pt x="50" y="97"/>
                  </a:lnTo>
                  <a:lnTo>
                    <a:pt x="30" y="93"/>
                  </a:lnTo>
                  <a:lnTo>
                    <a:pt x="14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4" y="13"/>
                  </a:lnTo>
                  <a:lnTo>
                    <a:pt x="30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221">
              <a:extLst>
                <a:ext uri="{FF2B5EF4-FFF2-40B4-BE49-F238E27FC236}">
                  <a16:creationId xmlns:a16="http://schemas.microsoft.com/office/drawing/2014/main" id="{0AC5D755-DAA1-45DB-89AF-0A1CFBF58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593"/>
              <a:ext cx="24" cy="24"/>
            </a:xfrm>
            <a:custGeom>
              <a:avLst/>
              <a:gdLst>
                <a:gd name="T0" fmla="*/ 48 w 98"/>
                <a:gd name="T1" fmla="*/ 0 h 97"/>
                <a:gd name="T2" fmla="*/ 68 w 98"/>
                <a:gd name="T3" fmla="*/ 3 h 97"/>
                <a:gd name="T4" fmla="*/ 83 w 98"/>
                <a:gd name="T5" fmla="*/ 13 h 97"/>
                <a:gd name="T6" fmla="*/ 94 w 98"/>
                <a:gd name="T7" fmla="*/ 29 h 97"/>
                <a:gd name="T8" fmla="*/ 98 w 98"/>
                <a:gd name="T9" fmla="*/ 49 h 97"/>
                <a:gd name="T10" fmla="*/ 94 w 98"/>
                <a:gd name="T11" fmla="*/ 67 h 97"/>
                <a:gd name="T12" fmla="*/ 83 w 98"/>
                <a:gd name="T13" fmla="*/ 83 h 97"/>
                <a:gd name="T14" fmla="*/ 68 w 98"/>
                <a:gd name="T15" fmla="*/ 93 h 97"/>
                <a:gd name="T16" fmla="*/ 48 w 98"/>
                <a:gd name="T17" fmla="*/ 97 h 97"/>
                <a:gd name="T18" fmla="*/ 30 w 98"/>
                <a:gd name="T19" fmla="*/ 93 h 97"/>
                <a:gd name="T20" fmla="*/ 14 w 98"/>
                <a:gd name="T21" fmla="*/ 83 h 97"/>
                <a:gd name="T22" fmla="*/ 4 w 98"/>
                <a:gd name="T23" fmla="*/ 67 h 97"/>
                <a:gd name="T24" fmla="*/ 0 w 98"/>
                <a:gd name="T25" fmla="*/ 49 h 97"/>
                <a:gd name="T26" fmla="*/ 4 w 98"/>
                <a:gd name="T27" fmla="*/ 29 h 97"/>
                <a:gd name="T28" fmla="*/ 14 w 98"/>
                <a:gd name="T29" fmla="*/ 13 h 97"/>
                <a:gd name="T30" fmla="*/ 30 w 98"/>
                <a:gd name="T31" fmla="*/ 3 h 97"/>
                <a:gd name="T32" fmla="*/ 48 w 98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97">
                  <a:moveTo>
                    <a:pt x="48" y="0"/>
                  </a:moveTo>
                  <a:lnTo>
                    <a:pt x="68" y="3"/>
                  </a:lnTo>
                  <a:lnTo>
                    <a:pt x="83" y="13"/>
                  </a:lnTo>
                  <a:lnTo>
                    <a:pt x="94" y="29"/>
                  </a:lnTo>
                  <a:lnTo>
                    <a:pt x="98" y="49"/>
                  </a:lnTo>
                  <a:lnTo>
                    <a:pt x="94" y="67"/>
                  </a:lnTo>
                  <a:lnTo>
                    <a:pt x="83" y="83"/>
                  </a:lnTo>
                  <a:lnTo>
                    <a:pt x="68" y="93"/>
                  </a:lnTo>
                  <a:lnTo>
                    <a:pt x="48" y="97"/>
                  </a:lnTo>
                  <a:lnTo>
                    <a:pt x="30" y="93"/>
                  </a:lnTo>
                  <a:lnTo>
                    <a:pt x="14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29"/>
                  </a:lnTo>
                  <a:lnTo>
                    <a:pt x="14" y="13"/>
                  </a:lnTo>
                  <a:lnTo>
                    <a:pt x="30" y="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8446D"/>
            </a:solidFill>
            <a:ln w="0">
              <a:solidFill>
                <a:srgbClr val="08446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Rectangle 222">
              <a:extLst>
                <a:ext uri="{FF2B5EF4-FFF2-40B4-BE49-F238E27FC236}">
                  <a16:creationId xmlns:a16="http://schemas.microsoft.com/office/drawing/2014/main" id="{4A45D465-7B9F-43A3-A0B0-3731845E8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943"/>
              <a:ext cx="519" cy="105"/>
            </a:xfrm>
            <a:prstGeom prst="rect">
              <a:avLst/>
            </a:prstGeom>
            <a:solidFill>
              <a:srgbClr val="23C181"/>
            </a:solidFill>
            <a:ln w="0">
              <a:solidFill>
                <a:srgbClr val="23C18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Rectangle 223">
              <a:extLst>
                <a:ext uri="{FF2B5EF4-FFF2-40B4-BE49-F238E27FC236}">
                  <a16:creationId xmlns:a16="http://schemas.microsoft.com/office/drawing/2014/main" id="{9C7079C0-C18D-4F72-968B-8822404AF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2100"/>
              <a:ext cx="69" cy="260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Rectangle 224">
              <a:extLst>
                <a:ext uri="{FF2B5EF4-FFF2-40B4-BE49-F238E27FC236}">
                  <a16:creationId xmlns:a16="http://schemas.microsoft.com/office/drawing/2014/main" id="{F03B8544-AC50-4BDB-8458-B6D393A45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2152"/>
              <a:ext cx="52" cy="208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Rectangle 225">
              <a:extLst>
                <a:ext uri="{FF2B5EF4-FFF2-40B4-BE49-F238E27FC236}">
                  <a16:creationId xmlns:a16="http://schemas.microsoft.com/office/drawing/2014/main" id="{289875C9-D39E-4E63-8D82-C34A76A28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2221"/>
              <a:ext cx="69" cy="139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Rectangle 226">
              <a:extLst>
                <a:ext uri="{FF2B5EF4-FFF2-40B4-BE49-F238E27FC236}">
                  <a16:creationId xmlns:a16="http://schemas.microsoft.com/office/drawing/2014/main" id="{ECD00D2C-98DB-42B8-9BF8-312145E34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" y="2186"/>
              <a:ext cx="52" cy="174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Rectangle 227">
              <a:extLst>
                <a:ext uri="{FF2B5EF4-FFF2-40B4-BE49-F238E27FC236}">
                  <a16:creationId xmlns:a16="http://schemas.microsoft.com/office/drawing/2014/main" id="{D0A835B8-1B00-46F5-A5FA-B4EDAAE04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" y="2256"/>
              <a:ext cx="69" cy="104"/>
            </a:xfrm>
            <a:prstGeom prst="rect">
              <a:avLst/>
            </a:pr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228">
              <a:extLst>
                <a:ext uri="{FF2B5EF4-FFF2-40B4-BE49-F238E27FC236}">
                  <a16:creationId xmlns:a16="http://schemas.microsoft.com/office/drawing/2014/main" id="{7BE86713-38AC-4005-8DF2-D1774CC09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2461"/>
              <a:ext cx="55" cy="56"/>
            </a:xfrm>
            <a:custGeom>
              <a:avLst/>
              <a:gdLst>
                <a:gd name="T0" fmla="*/ 111 w 221"/>
                <a:gd name="T1" fmla="*/ 0 h 223"/>
                <a:gd name="T2" fmla="*/ 139 w 221"/>
                <a:gd name="T3" fmla="*/ 4 h 223"/>
                <a:gd name="T4" fmla="*/ 166 w 221"/>
                <a:gd name="T5" fmla="*/ 15 h 223"/>
                <a:gd name="T6" fmla="*/ 189 w 221"/>
                <a:gd name="T7" fmla="*/ 33 h 223"/>
                <a:gd name="T8" fmla="*/ 206 w 221"/>
                <a:gd name="T9" fmla="*/ 55 h 223"/>
                <a:gd name="T10" fmla="*/ 217 w 221"/>
                <a:gd name="T11" fmla="*/ 81 h 223"/>
                <a:gd name="T12" fmla="*/ 221 w 221"/>
                <a:gd name="T13" fmla="*/ 111 h 223"/>
                <a:gd name="T14" fmla="*/ 217 w 221"/>
                <a:gd name="T15" fmla="*/ 140 h 223"/>
                <a:gd name="T16" fmla="*/ 206 w 221"/>
                <a:gd name="T17" fmla="*/ 168 h 223"/>
                <a:gd name="T18" fmla="*/ 189 w 221"/>
                <a:gd name="T19" fmla="*/ 190 h 223"/>
                <a:gd name="T20" fmla="*/ 166 w 221"/>
                <a:gd name="T21" fmla="*/ 207 h 223"/>
                <a:gd name="T22" fmla="*/ 139 w 221"/>
                <a:gd name="T23" fmla="*/ 219 h 223"/>
                <a:gd name="T24" fmla="*/ 111 w 221"/>
                <a:gd name="T25" fmla="*/ 223 h 223"/>
                <a:gd name="T26" fmla="*/ 81 w 221"/>
                <a:gd name="T27" fmla="*/ 219 h 223"/>
                <a:gd name="T28" fmla="*/ 55 w 221"/>
                <a:gd name="T29" fmla="*/ 207 h 223"/>
                <a:gd name="T30" fmla="*/ 31 w 221"/>
                <a:gd name="T31" fmla="*/ 190 h 223"/>
                <a:gd name="T32" fmla="*/ 14 w 221"/>
                <a:gd name="T33" fmla="*/ 168 h 223"/>
                <a:gd name="T34" fmla="*/ 4 w 221"/>
                <a:gd name="T35" fmla="*/ 140 h 223"/>
                <a:gd name="T36" fmla="*/ 0 w 221"/>
                <a:gd name="T37" fmla="*/ 111 h 223"/>
                <a:gd name="T38" fmla="*/ 4 w 221"/>
                <a:gd name="T39" fmla="*/ 81 h 223"/>
                <a:gd name="T40" fmla="*/ 14 w 221"/>
                <a:gd name="T41" fmla="*/ 55 h 223"/>
                <a:gd name="T42" fmla="*/ 31 w 221"/>
                <a:gd name="T43" fmla="*/ 33 h 223"/>
                <a:gd name="T44" fmla="*/ 55 w 221"/>
                <a:gd name="T45" fmla="*/ 15 h 223"/>
                <a:gd name="T46" fmla="*/ 81 w 221"/>
                <a:gd name="T47" fmla="*/ 4 h 223"/>
                <a:gd name="T48" fmla="*/ 111 w 221"/>
                <a:gd name="T4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1" h="223">
                  <a:moveTo>
                    <a:pt x="111" y="0"/>
                  </a:moveTo>
                  <a:lnTo>
                    <a:pt x="139" y="4"/>
                  </a:lnTo>
                  <a:lnTo>
                    <a:pt x="166" y="15"/>
                  </a:lnTo>
                  <a:lnTo>
                    <a:pt x="189" y="33"/>
                  </a:lnTo>
                  <a:lnTo>
                    <a:pt x="206" y="55"/>
                  </a:lnTo>
                  <a:lnTo>
                    <a:pt x="217" y="81"/>
                  </a:lnTo>
                  <a:lnTo>
                    <a:pt x="221" y="111"/>
                  </a:lnTo>
                  <a:lnTo>
                    <a:pt x="217" y="140"/>
                  </a:lnTo>
                  <a:lnTo>
                    <a:pt x="206" y="168"/>
                  </a:lnTo>
                  <a:lnTo>
                    <a:pt x="189" y="190"/>
                  </a:lnTo>
                  <a:lnTo>
                    <a:pt x="166" y="207"/>
                  </a:lnTo>
                  <a:lnTo>
                    <a:pt x="139" y="219"/>
                  </a:lnTo>
                  <a:lnTo>
                    <a:pt x="111" y="223"/>
                  </a:lnTo>
                  <a:lnTo>
                    <a:pt x="81" y="219"/>
                  </a:lnTo>
                  <a:lnTo>
                    <a:pt x="55" y="207"/>
                  </a:lnTo>
                  <a:lnTo>
                    <a:pt x="31" y="190"/>
                  </a:lnTo>
                  <a:lnTo>
                    <a:pt x="14" y="168"/>
                  </a:lnTo>
                  <a:lnTo>
                    <a:pt x="4" y="140"/>
                  </a:lnTo>
                  <a:lnTo>
                    <a:pt x="0" y="111"/>
                  </a:lnTo>
                  <a:lnTo>
                    <a:pt x="4" y="81"/>
                  </a:lnTo>
                  <a:lnTo>
                    <a:pt x="14" y="55"/>
                  </a:lnTo>
                  <a:lnTo>
                    <a:pt x="31" y="33"/>
                  </a:lnTo>
                  <a:lnTo>
                    <a:pt x="55" y="15"/>
                  </a:lnTo>
                  <a:lnTo>
                    <a:pt x="81" y="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44D3B"/>
            </a:solidFill>
            <a:ln w="0">
              <a:solidFill>
                <a:srgbClr val="F44D3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6" name="Group 39">
            <a:extLst>
              <a:ext uri="{FF2B5EF4-FFF2-40B4-BE49-F238E27FC236}">
                <a16:creationId xmlns:a16="http://schemas.microsoft.com/office/drawing/2014/main" id="{68B64506-47A1-451F-A3E9-7BF55DFE7E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0195" y="4513986"/>
            <a:ext cx="363457" cy="630468"/>
            <a:chOff x="1761" y="136"/>
            <a:chExt cx="594" cy="1041"/>
          </a:xfrm>
        </p:grpSpPr>
        <p:sp>
          <p:nvSpPr>
            <p:cNvPr id="87" name="AutoShape 38">
              <a:extLst>
                <a:ext uri="{FF2B5EF4-FFF2-40B4-BE49-F238E27FC236}">
                  <a16:creationId xmlns:a16="http://schemas.microsoft.com/office/drawing/2014/main" id="{D53FA9EE-D033-4081-BF20-D04F7B630D9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63" y="136"/>
              <a:ext cx="592" cy="1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E0F6E3A7-716A-4A42-8C43-918CAF1BB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" y="136"/>
              <a:ext cx="593" cy="1041"/>
            </a:xfrm>
            <a:custGeom>
              <a:avLst/>
              <a:gdLst>
                <a:gd name="T0" fmla="*/ 202 w 2364"/>
                <a:gd name="T1" fmla="*/ 0 h 4164"/>
                <a:gd name="T2" fmla="*/ 2163 w 2364"/>
                <a:gd name="T3" fmla="*/ 0 h 4164"/>
                <a:gd name="T4" fmla="*/ 2197 w 2364"/>
                <a:gd name="T5" fmla="*/ 1 h 4164"/>
                <a:gd name="T6" fmla="*/ 2229 w 2364"/>
                <a:gd name="T7" fmla="*/ 8 h 4164"/>
                <a:gd name="T8" fmla="*/ 2258 w 2364"/>
                <a:gd name="T9" fmla="*/ 16 h 4164"/>
                <a:gd name="T10" fmla="*/ 2284 w 2364"/>
                <a:gd name="T11" fmla="*/ 29 h 4164"/>
                <a:gd name="T12" fmla="*/ 2308 w 2364"/>
                <a:gd name="T13" fmla="*/ 45 h 4164"/>
                <a:gd name="T14" fmla="*/ 2327 w 2364"/>
                <a:gd name="T15" fmla="*/ 66 h 4164"/>
                <a:gd name="T16" fmla="*/ 2344 w 2364"/>
                <a:gd name="T17" fmla="*/ 90 h 4164"/>
                <a:gd name="T18" fmla="*/ 2355 w 2364"/>
                <a:gd name="T19" fmla="*/ 116 h 4164"/>
                <a:gd name="T20" fmla="*/ 2361 w 2364"/>
                <a:gd name="T21" fmla="*/ 146 h 4164"/>
                <a:gd name="T22" fmla="*/ 2364 w 2364"/>
                <a:gd name="T23" fmla="*/ 180 h 4164"/>
                <a:gd name="T24" fmla="*/ 2364 w 2364"/>
                <a:gd name="T25" fmla="*/ 3984 h 4164"/>
                <a:gd name="T26" fmla="*/ 2361 w 2364"/>
                <a:gd name="T27" fmla="*/ 4018 h 4164"/>
                <a:gd name="T28" fmla="*/ 2355 w 2364"/>
                <a:gd name="T29" fmla="*/ 4048 h 4164"/>
                <a:gd name="T30" fmla="*/ 2344 w 2364"/>
                <a:gd name="T31" fmla="*/ 4074 h 4164"/>
                <a:gd name="T32" fmla="*/ 2327 w 2364"/>
                <a:gd name="T33" fmla="*/ 4098 h 4164"/>
                <a:gd name="T34" fmla="*/ 2308 w 2364"/>
                <a:gd name="T35" fmla="*/ 4119 h 4164"/>
                <a:gd name="T36" fmla="*/ 2284 w 2364"/>
                <a:gd name="T37" fmla="*/ 4135 h 4164"/>
                <a:gd name="T38" fmla="*/ 2258 w 2364"/>
                <a:gd name="T39" fmla="*/ 4148 h 4164"/>
                <a:gd name="T40" fmla="*/ 2229 w 2364"/>
                <a:gd name="T41" fmla="*/ 4156 h 4164"/>
                <a:gd name="T42" fmla="*/ 2197 w 2364"/>
                <a:gd name="T43" fmla="*/ 4163 h 4164"/>
                <a:gd name="T44" fmla="*/ 2163 w 2364"/>
                <a:gd name="T45" fmla="*/ 4164 h 4164"/>
                <a:gd name="T46" fmla="*/ 202 w 2364"/>
                <a:gd name="T47" fmla="*/ 4164 h 4164"/>
                <a:gd name="T48" fmla="*/ 168 w 2364"/>
                <a:gd name="T49" fmla="*/ 4163 h 4164"/>
                <a:gd name="T50" fmla="*/ 135 w 2364"/>
                <a:gd name="T51" fmla="*/ 4156 h 4164"/>
                <a:gd name="T52" fmla="*/ 106 w 2364"/>
                <a:gd name="T53" fmla="*/ 4148 h 4164"/>
                <a:gd name="T54" fmla="*/ 79 w 2364"/>
                <a:gd name="T55" fmla="*/ 4135 h 4164"/>
                <a:gd name="T56" fmla="*/ 57 w 2364"/>
                <a:gd name="T57" fmla="*/ 4119 h 4164"/>
                <a:gd name="T58" fmla="*/ 36 w 2364"/>
                <a:gd name="T59" fmla="*/ 4098 h 4164"/>
                <a:gd name="T60" fmla="*/ 21 w 2364"/>
                <a:gd name="T61" fmla="*/ 4074 h 4164"/>
                <a:gd name="T62" fmla="*/ 10 w 2364"/>
                <a:gd name="T63" fmla="*/ 4048 h 4164"/>
                <a:gd name="T64" fmla="*/ 2 w 2364"/>
                <a:gd name="T65" fmla="*/ 4018 h 4164"/>
                <a:gd name="T66" fmla="*/ 0 w 2364"/>
                <a:gd name="T67" fmla="*/ 3984 h 4164"/>
                <a:gd name="T68" fmla="*/ 0 w 2364"/>
                <a:gd name="T69" fmla="*/ 180 h 4164"/>
                <a:gd name="T70" fmla="*/ 2 w 2364"/>
                <a:gd name="T71" fmla="*/ 146 h 4164"/>
                <a:gd name="T72" fmla="*/ 10 w 2364"/>
                <a:gd name="T73" fmla="*/ 116 h 4164"/>
                <a:gd name="T74" fmla="*/ 21 w 2364"/>
                <a:gd name="T75" fmla="*/ 90 h 4164"/>
                <a:gd name="T76" fmla="*/ 36 w 2364"/>
                <a:gd name="T77" fmla="*/ 66 h 4164"/>
                <a:gd name="T78" fmla="*/ 57 w 2364"/>
                <a:gd name="T79" fmla="*/ 45 h 4164"/>
                <a:gd name="T80" fmla="*/ 79 w 2364"/>
                <a:gd name="T81" fmla="*/ 29 h 4164"/>
                <a:gd name="T82" fmla="*/ 106 w 2364"/>
                <a:gd name="T83" fmla="*/ 16 h 4164"/>
                <a:gd name="T84" fmla="*/ 135 w 2364"/>
                <a:gd name="T85" fmla="*/ 8 h 4164"/>
                <a:gd name="T86" fmla="*/ 168 w 2364"/>
                <a:gd name="T87" fmla="*/ 1 h 4164"/>
                <a:gd name="T88" fmla="*/ 202 w 2364"/>
                <a:gd name="T89" fmla="*/ 0 h 4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64" h="4164">
                  <a:moveTo>
                    <a:pt x="202" y="0"/>
                  </a:moveTo>
                  <a:lnTo>
                    <a:pt x="2163" y="0"/>
                  </a:lnTo>
                  <a:lnTo>
                    <a:pt x="2197" y="1"/>
                  </a:lnTo>
                  <a:lnTo>
                    <a:pt x="2229" y="8"/>
                  </a:lnTo>
                  <a:lnTo>
                    <a:pt x="2258" y="16"/>
                  </a:lnTo>
                  <a:lnTo>
                    <a:pt x="2284" y="29"/>
                  </a:lnTo>
                  <a:lnTo>
                    <a:pt x="2308" y="45"/>
                  </a:lnTo>
                  <a:lnTo>
                    <a:pt x="2327" y="66"/>
                  </a:lnTo>
                  <a:lnTo>
                    <a:pt x="2344" y="90"/>
                  </a:lnTo>
                  <a:lnTo>
                    <a:pt x="2355" y="116"/>
                  </a:lnTo>
                  <a:lnTo>
                    <a:pt x="2361" y="146"/>
                  </a:lnTo>
                  <a:lnTo>
                    <a:pt x="2364" y="180"/>
                  </a:lnTo>
                  <a:lnTo>
                    <a:pt x="2364" y="3984"/>
                  </a:lnTo>
                  <a:lnTo>
                    <a:pt x="2361" y="4018"/>
                  </a:lnTo>
                  <a:lnTo>
                    <a:pt x="2355" y="4048"/>
                  </a:lnTo>
                  <a:lnTo>
                    <a:pt x="2344" y="4074"/>
                  </a:lnTo>
                  <a:lnTo>
                    <a:pt x="2327" y="4098"/>
                  </a:lnTo>
                  <a:lnTo>
                    <a:pt x="2308" y="4119"/>
                  </a:lnTo>
                  <a:lnTo>
                    <a:pt x="2284" y="4135"/>
                  </a:lnTo>
                  <a:lnTo>
                    <a:pt x="2258" y="4148"/>
                  </a:lnTo>
                  <a:lnTo>
                    <a:pt x="2229" y="4156"/>
                  </a:lnTo>
                  <a:lnTo>
                    <a:pt x="2197" y="4163"/>
                  </a:lnTo>
                  <a:lnTo>
                    <a:pt x="2163" y="4164"/>
                  </a:lnTo>
                  <a:lnTo>
                    <a:pt x="202" y="4164"/>
                  </a:lnTo>
                  <a:lnTo>
                    <a:pt x="168" y="4163"/>
                  </a:lnTo>
                  <a:lnTo>
                    <a:pt x="135" y="4156"/>
                  </a:lnTo>
                  <a:lnTo>
                    <a:pt x="106" y="4148"/>
                  </a:lnTo>
                  <a:lnTo>
                    <a:pt x="79" y="4135"/>
                  </a:lnTo>
                  <a:lnTo>
                    <a:pt x="57" y="4119"/>
                  </a:lnTo>
                  <a:lnTo>
                    <a:pt x="36" y="4098"/>
                  </a:lnTo>
                  <a:lnTo>
                    <a:pt x="21" y="4074"/>
                  </a:lnTo>
                  <a:lnTo>
                    <a:pt x="10" y="4048"/>
                  </a:lnTo>
                  <a:lnTo>
                    <a:pt x="2" y="4018"/>
                  </a:lnTo>
                  <a:lnTo>
                    <a:pt x="0" y="3984"/>
                  </a:lnTo>
                  <a:lnTo>
                    <a:pt x="0" y="180"/>
                  </a:lnTo>
                  <a:lnTo>
                    <a:pt x="2" y="146"/>
                  </a:lnTo>
                  <a:lnTo>
                    <a:pt x="10" y="116"/>
                  </a:lnTo>
                  <a:lnTo>
                    <a:pt x="21" y="90"/>
                  </a:lnTo>
                  <a:lnTo>
                    <a:pt x="36" y="66"/>
                  </a:lnTo>
                  <a:lnTo>
                    <a:pt x="57" y="45"/>
                  </a:lnTo>
                  <a:lnTo>
                    <a:pt x="79" y="29"/>
                  </a:lnTo>
                  <a:lnTo>
                    <a:pt x="106" y="16"/>
                  </a:lnTo>
                  <a:lnTo>
                    <a:pt x="135" y="8"/>
                  </a:lnTo>
                  <a:lnTo>
                    <a:pt x="168" y="1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E6F0F4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F9499ADC-353B-47F5-9B62-31F029EDE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" y="136"/>
              <a:ext cx="539" cy="1039"/>
            </a:xfrm>
            <a:custGeom>
              <a:avLst/>
              <a:gdLst>
                <a:gd name="T0" fmla="*/ 0 w 2156"/>
                <a:gd name="T1" fmla="*/ 0 h 4156"/>
                <a:gd name="T2" fmla="*/ 1955 w 2156"/>
                <a:gd name="T3" fmla="*/ 0 h 4156"/>
                <a:gd name="T4" fmla="*/ 1989 w 2156"/>
                <a:gd name="T5" fmla="*/ 1 h 4156"/>
                <a:gd name="T6" fmla="*/ 2021 w 2156"/>
                <a:gd name="T7" fmla="*/ 8 h 4156"/>
                <a:gd name="T8" fmla="*/ 2050 w 2156"/>
                <a:gd name="T9" fmla="*/ 16 h 4156"/>
                <a:gd name="T10" fmla="*/ 2076 w 2156"/>
                <a:gd name="T11" fmla="*/ 29 h 4156"/>
                <a:gd name="T12" fmla="*/ 2100 w 2156"/>
                <a:gd name="T13" fmla="*/ 45 h 4156"/>
                <a:gd name="T14" fmla="*/ 2119 w 2156"/>
                <a:gd name="T15" fmla="*/ 66 h 4156"/>
                <a:gd name="T16" fmla="*/ 2136 w 2156"/>
                <a:gd name="T17" fmla="*/ 90 h 4156"/>
                <a:gd name="T18" fmla="*/ 2147 w 2156"/>
                <a:gd name="T19" fmla="*/ 116 h 4156"/>
                <a:gd name="T20" fmla="*/ 2153 w 2156"/>
                <a:gd name="T21" fmla="*/ 146 h 4156"/>
                <a:gd name="T22" fmla="*/ 2156 w 2156"/>
                <a:gd name="T23" fmla="*/ 180 h 4156"/>
                <a:gd name="T24" fmla="*/ 2156 w 2156"/>
                <a:gd name="T25" fmla="*/ 3976 h 4156"/>
                <a:gd name="T26" fmla="*/ 2153 w 2156"/>
                <a:gd name="T27" fmla="*/ 4010 h 4156"/>
                <a:gd name="T28" fmla="*/ 2147 w 2156"/>
                <a:gd name="T29" fmla="*/ 4040 h 4156"/>
                <a:gd name="T30" fmla="*/ 2136 w 2156"/>
                <a:gd name="T31" fmla="*/ 4068 h 4156"/>
                <a:gd name="T32" fmla="*/ 2119 w 2156"/>
                <a:gd name="T33" fmla="*/ 4091 h 4156"/>
                <a:gd name="T34" fmla="*/ 2100 w 2156"/>
                <a:gd name="T35" fmla="*/ 4111 h 4156"/>
                <a:gd name="T36" fmla="*/ 2076 w 2156"/>
                <a:gd name="T37" fmla="*/ 4127 h 4156"/>
                <a:gd name="T38" fmla="*/ 2050 w 2156"/>
                <a:gd name="T39" fmla="*/ 4140 h 4156"/>
                <a:gd name="T40" fmla="*/ 2021 w 2156"/>
                <a:gd name="T41" fmla="*/ 4150 h 4156"/>
                <a:gd name="T42" fmla="*/ 1989 w 2156"/>
                <a:gd name="T43" fmla="*/ 4155 h 4156"/>
                <a:gd name="T44" fmla="*/ 1955 w 2156"/>
                <a:gd name="T45" fmla="*/ 4156 h 4156"/>
                <a:gd name="T46" fmla="*/ 0 w 2156"/>
                <a:gd name="T47" fmla="*/ 4156 h 4156"/>
                <a:gd name="T48" fmla="*/ 0 w 2156"/>
                <a:gd name="T49" fmla="*/ 0 h 4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6" h="4156">
                  <a:moveTo>
                    <a:pt x="0" y="0"/>
                  </a:moveTo>
                  <a:lnTo>
                    <a:pt x="1955" y="0"/>
                  </a:lnTo>
                  <a:lnTo>
                    <a:pt x="1989" y="1"/>
                  </a:lnTo>
                  <a:lnTo>
                    <a:pt x="2021" y="8"/>
                  </a:lnTo>
                  <a:lnTo>
                    <a:pt x="2050" y="16"/>
                  </a:lnTo>
                  <a:lnTo>
                    <a:pt x="2076" y="29"/>
                  </a:lnTo>
                  <a:lnTo>
                    <a:pt x="2100" y="45"/>
                  </a:lnTo>
                  <a:lnTo>
                    <a:pt x="2119" y="66"/>
                  </a:lnTo>
                  <a:lnTo>
                    <a:pt x="2136" y="90"/>
                  </a:lnTo>
                  <a:lnTo>
                    <a:pt x="2147" y="116"/>
                  </a:lnTo>
                  <a:lnTo>
                    <a:pt x="2153" y="146"/>
                  </a:lnTo>
                  <a:lnTo>
                    <a:pt x="2156" y="180"/>
                  </a:lnTo>
                  <a:lnTo>
                    <a:pt x="2156" y="3976"/>
                  </a:lnTo>
                  <a:lnTo>
                    <a:pt x="2153" y="4010"/>
                  </a:lnTo>
                  <a:lnTo>
                    <a:pt x="2147" y="4040"/>
                  </a:lnTo>
                  <a:lnTo>
                    <a:pt x="2136" y="4068"/>
                  </a:lnTo>
                  <a:lnTo>
                    <a:pt x="2119" y="4091"/>
                  </a:lnTo>
                  <a:lnTo>
                    <a:pt x="2100" y="4111"/>
                  </a:lnTo>
                  <a:lnTo>
                    <a:pt x="2076" y="4127"/>
                  </a:lnTo>
                  <a:lnTo>
                    <a:pt x="2050" y="4140"/>
                  </a:lnTo>
                  <a:lnTo>
                    <a:pt x="2021" y="4150"/>
                  </a:lnTo>
                  <a:lnTo>
                    <a:pt x="1989" y="4155"/>
                  </a:lnTo>
                  <a:lnTo>
                    <a:pt x="1955" y="4156"/>
                  </a:lnTo>
                  <a:lnTo>
                    <a:pt x="0" y="4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F0F4"/>
            </a:solidFill>
            <a:ln w="0">
              <a:solidFill>
                <a:srgbClr val="E6F0F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Rectangle 43">
              <a:extLst>
                <a:ext uri="{FF2B5EF4-FFF2-40B4-BE49-F238E27FC236}">
                  <a16:creationId xmlns:a16="http://schemas.microsoft.com/office/drawing/2014/main" id="{4D09E17F-BAEE-4363-B44C-F2BB92D35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" y="223"/>
              <a:ext cx="591" cy="815"/>
            </a:xfrm>
            <a:prstGeom prst="rect">
              <a:avLst/>
            </a:pr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8E6BAA12-2484-411D-95B6-23FB3D25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" y="223"/>
              <a:ext cx="591" cy="815"/>
            </a:xfrm>
            <a:custGeom>
              <a:avLst/>
              <a:gdLst>
                <a:gd name="T0" fmla="*/ 0 w 2364"/>
                <a:gd name="T1" fmla="*/ 0 h 3262"/>
                <a:gd name="T2" fmla="*/ 2364 w 2364"/>
                <a:gd name="T3" fmla="*/ 0 h 3262"/>
                <a:gd name="T4" fmla="*/ 2364 w 2364"/>
                <a:gd name="T5" fmla="*/ 3262 h 3262"/>
                <a:gd name="T6" fmla="*/ 0 w 2364"/>
                <a:gd name="T7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4" h="3262">
                  <a:moveTo>
                    <a:pt x="0" y="0"/>
                  </a:moveTo>
                  <a:lnTo>
                    <a:pt x="2364" y="0"/>
                  </a:lnTo>
                  <a:lnTo>
                    <a:pt x="2364" y="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BCC4"/>
            </a:solidFill>
            <a:ln w="0">
              <a:solidFill>
                <a:srgbClr val="95BCC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Rectangle 45">
              <a:extLst>
                <a:ext uri="{FF2B5EF4-FFF2-40B4-BE49-F238E27FC236}">
                  <a16:creationId xmlns:a16="http://schemas.microsoft.com/office/drawing/2014/main" id="{C1D7233A-B849-48CB-804A-2A67E146D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223"/>
              <a:ext cx="522" cy="815"/>
            </a:xfrm>
            <a:prstGeom prst="rect">
              <a:avLst/>
            </a:prstGeom>
            <a:solidFill>
              <a:srgbClr val="114A70"/>
            </a:solidFill>
            <a:ln w="0">
              <a:solidFill>
                <a:srgbClr val="114A7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46">
              <a:extLst>
                <a:ext uri="{FF2B5EF4-FFF2-40B4-BE49-F238E27FC236}">
                  <a16:creationId xmlns:a16="http://schemas.microsoft.com/office/drawing/2014/main" id="{88B3B25F-FDA6-47BC-9AB8-69FD0B116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" y="223"/>
              <a:ext cx="522" cy="815"/>
            </a:xfrm>
            <a:custGeom>
              <a:avLst/>
              <a:gdLst>
                <a:gd name="T0" fmla="*/ 0 w 2086"/>
                <a:gd name="T1" fmla="*/ 0 h 3262"/>
                <a:gd name="T2" fmla="*/ 2086 w 2086"/>
                <a:gd name="T3" fmla="*/ 0 h 3262"/>
                <a:gd name="T4" fmla="*/ 2086 w 2086"/>
                <a:gd name="T5" fmla="*/ 3262 h 3262"/>
                <a:gd name="T6" fmla="*/ 0 w 2086"/>
                <a:gd name="T7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6" h="3262">
                  <a:moveTo>
                    <a:pt x="0" y="0"/>
                  </a:moveTo>
                  <a:lnTo>
                    <a:pt x="2086" y="0"/>
                  </a:lnTo>
                  <a:lnTo>
                    <a:pt x="2086" y="3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47">
              <a:extLst>
                <a:ext uri="{FF2B5EF4-FFF2-40B4-BE49-F238E27FC236}">
                  <a16:creationId xmlns:a16="http://schemas.microsoft.com/office/drawing/2014/main" id="{8EE5C70A-F364-4898-BB32-575D93699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375"/>
              <a:ext cx="290" cy="403"/>
            </a:xfrm>
            <a:custGeom>
              <a:avLst/>
              <a:gdLst>
                <a:gd name="T0" fmla="*/ 258 w 1162"/>
                <a:gd name="T1" fmla="*/ 0 h 1609"/>
                <a:gd name="T2" fmla="*/ 453 w 1162"/>
                <a:gd name="T3" fmla="*/ 333 h 1609"/>
                <a:gd name="T4" fmla="*/ 423 w 1162"/>
                <a:gd name="T5" fmla="*/ 388 h 1609"/>
                <a:gd name="T6" fmla="*/ 398 w 1162"/>
                <a:gd name="T7" fmla="*/ 446 h 1609"/>
                <a:gd name="T8" fmla="*/ 380 w 1162"/>
                <a:gd name="T9" fmla="*/ 507 h 1609"/>
                <a:gd name="T10" fmla="*/ 368 w 1162"/>
                <a:gd name="T11" fmla="*/ 570 h 1609"/>
                <a:gd name="T12" fmla="*/ 363 w 1162"/>
                <a:gd name="T13" fmla="*/ 633 h 1609"/>
                <a:gd name="T14" fmla="*/ 364 w 1162"/>
                <a:gd name="T15" fmla="*/ 696 h 1609"/>
                <a:gd name="T16" fmla="*/ 372 w 1162"/>
                <a:gd name="T17" fmla="*/ 761 h 1609"/>
                <a:gd name="T18" fmla="*/ 387 w 1162"/>
                <a:gd name="T19" fmla="*/ 822 h 1609"/>
                <a:gd name="T20" fmla="*/ 410 w 1162"/>
                <a:gd name="T21" fmla="*/ 884 h 1609"/>
                <a:gd name="T22" fmla="*/ 439 w 1162"/>
                <a:gd name="T23" fmla="*/ 944 h 1609"/>
                <a:gd name="T24" fmla="*/ 472 w 1162"/>
                <a:gd name="T25" fmla="*/ 997 h 1609"/>
                <a:gd name="T26" fmla="*/ 508 w 1162"/>
                <a:gd name="T27" fmla="*/ 1043 h 1609"/>
                <a:gd name="T28" fmla="*/ 550 w 1162"/>
                <a:gd name="T29" fmla="*/ 1086 h 1609"/>
                <a:gd name="T30" fmla="*/ 594 w 1162"/>
                <a:gd name="T31" fmla="*/ 1124 h 1609"/>
                <a:gd name="T32" fmla="*/ 643 w 1162"/>
                <a:gd name="T33" fmla="*/ 1157 h 1609"/>
                <a:gd name="T34" fmla="*/ 693 w 1162"/>
                <a:gd name="T35" fmla="*/ 1185 h 1609"/>
                <a:gd name="T36" fmla="*/ 745 w 1162"/>
                <a:gd name="T37" fmla="*/ 1209 h 1609"/>
                <a:gd name="T38" fmla="*/ 799 w 1162"/>
                <a:gd name="T39" fmla="*/ 1226 h 1609"/>
                <a:gd name="T40" fmla="*/ 855 w 1162"/>
                <a:gd name="T41" fmla="*/ 1239 h 1609"/>
                <a:gd name="T42" fmla="*/ 911 w 1162"/>
                <a:gd name="T43" fmla="*/ 1246 h 1609"/>
                <a:gd name="T44" fmla="*/ 967 w 1162"/>
                <a:gd name="T45" fmla="*/ 1249 h 1609"/>
                <a:gd name="T46" fmla="*/ 1162 w 1162"/>
                <a:gd name="T47" fmla="*/ 1588 h 1609"/>
                <a:gd name="T48" fmla="*/ 1088 w 1162"/>
                <a:gd name="T49" fmla="*/ 1601 h 1609"/>
                <a:gd name="T50" fmla="*/ 1013 w 1162"/>
                <a:gd name="T51" fmla="*/ 1609 h 1609"/>
                <a:gd name="T52" fmla="*/ 938 w 1162"/>
                <a:gd name="T53" fmla="*/ 1609 h 1609"/>
                <a:gd name="T54" fmla="*/ 864 w 1162"/>
                <a:gd name="T55" fmla="*/ 1605 h 1609"/>
                <a:gd name="T56" fmla="*/ 790 w 1162"/>
                <a:gd name="T57" fmla="*/ 1593 h 1609"/>
                <a:gd name="T58" fmla="*/ 717 w 1162"/>
                <a:gd name="T59" fmla="*/ 1577 h 1609"/>
                <a:gd name="T60" fmla="*/ 646 w 1162"/>
                <a:gd name="T61" fmla="*/ 1556 h 1609"/>
                <a:gd name="T62" fmla="*/ 577 w 1162"/>
                <a:gd name="T63" fmla="*/ 1528 h 1609"/>
                <a:gd name="T64" fmla="*/ 510 w 1162"/>
                <a:gd name="T65" fmla="*/ 1496 h 1609"/>
                <a:gd name="T66" fmla="*/ 444 w 1162"/>
                <a:gd name="T67" fmla="*/ 1458 h 1609"/>
                <a:gd name="T68" fmla="*/ 382 w 1162"/>
                <a:gd name="T69" fmla="*/ 1414 h 1609"/>
                <a:gd name="T70" fmla="*/ 324 w 1162"/>
                <a:gd name="T71" fmla="*/ 1366 h 1609"/>
                <a:gd name="T72" fmla="*/ 268 w 1162"/>
                <a:gd name="T73" fmla="*/ 1313 h 1609"/>
                <a:gd name="T74" fmla="*/ 216 w 1162"/>
                <a:gd name="T75" fmla="*/ 1255 h 1609"/>
                <a:gd name="T76" fmla="*/ 170 w 1162"/>
                <a:gd name="T77" fmla="*/ 1192 h 1609"/>
                <a:gd name="T78" fmla="*/ 127 w 1162"/>
                <a:gd name="T79" fmla="*/ 1124 h 1609"/>
                <a:gd name="T80" fmla="*/ 87 w 1162"/>
                <a:gd name="T81" fmla="*/ 1050 h 1609"/>
                <a:gd name="T82" fmla="*/ 55 w 1162"/>
                <a:gd name="T83" fmla="*/ 973 h 1609"/>
                <a:gd name="T84" fmla="*/ 31 w 1162"/>
                <a:gd name="T85" fmla="*/ 894 h 1609"/>
                <a:gd name="T86" fmla="*/ 13 w 1162"/>
                <a:gd name="T87" fmla="*/ 815 h 1609"/>
                <a:gd name="T88" fmla="*/ 3 w 1162"/>
                <a:gd name="T89" fmla="*/ 735 h 1609"/>
                <a:gd name="T90" fmla="*/ 0 w 1162"/>
                <a:gd name="T91" fmla="*/ 656 h 1609"/>
                <a:gd name="T92" fmla="*/ 3 w 1162"/>
                <a:gd name="T93" fmla="*/ 575 h 1609"/>
                <a:gd name="T94" fmla="*/ 13 w 1162"/>
                <a:gd name="T95" fmla="*/ 497 h 1609"/>
                <a:gd name="T96" fmla="*/ 29 w 1162"/>
                <a:gd name="T97" fmla="*/ 419 h 1609"/>
                <a:gd name="T98" fmla="*/ 53 w 1162"/>
                <a:gd name="T99" fmla="*/ 342 h 1609"/>
                <a:gd name="T100" fmla="*/ 82 w 1162"/>
                <a:gd name="T101" fmla="*/ 267 h 1609"/>
                <a:gd name="T102" fmla="*/ 118 w 1162"/>
                <a:gd name="T103" fmla="*/ 195 h 1609"/>
                <a:gd name="T104" fmla="*/ 158 w 1162"/>
                <a:gd name="T105" fmla="*/ 127 h 1609"/>
                <a:gd name="T106" fmla="*/ 206 w 1162"/>
                <a:gd name="T107" fmla="*/ 62 h 1609"/>
                <a:gd name="T108" fmla="*/ 258 w 1162"/>
                <a:gd name="T109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62" h="1609">
                  <a:moveTo>
                    <a:pt x="258" y="0"/>
                  </a:moveTo>
                  <a:lnTo>
                    <a:pt x="453" y="333"/>
                  </a:lnTo>
                  <a:lnTo>
                    <a:pt x="423" y="388"/>
                  </a:lnTo>
                  <a:lnTo>
                    <a:pt x="398" y="446"/>
                  </a:lnTo>
                  <a:lnTo>
                    <a:pt x="380" y="507"/>
                  </a:lnTo>
                  <a:lnTo>
                    <a:pt x="368" y="570"/>
                  </a:lnTo>
                  <a:lnTo>
                    <a:pt x="363" y="633"/>
                  </a:lnTo>
                  <a:lnTo>
                    <a:pt x="364" y="696"/>
                  </a:lnTo>
                  <a:lnTo>
                    <a:pt x="372" y="761"/>
                  </a:lnTo>
                  <a:lnTo>
                    <a:pt x="387" y="822"/>
                  </a:lnTo>
                  <a:lnTo>
                    <a:pt x="410" y="884"/>
                  </a:lnTo>
                  <a:lnTo>
                    <a:pt x="439" y="944"/>
                  </a:lnTo>
                  <a:lnTo>
                    <a:pt x="472" y="997"/>
                  </a:lnTo>
                  <a:lnTo>
                    <a:pt x="508" y="1043"/>
                  </a:lnTo>
                  <a:lnTo>
                    <a:pt x="550" y="1086"/>
                  </a:lnTo>
                  <a:lnTo>
                    <a:pt x="594" y="1124"/>
                  </a:lnTo>
                  <a:lnTo>
                    <a:pt x="643" y="1157"/>
                  </a:lnTo>
                  <a:lnTo>
                    <a:pt x="693" y="1185"/>
                  </a:lnTo>
                  <a:lnTo>
                    <a:pt x="745" y="1209"/>
                  </a:lnTo>
                  <a:lnTo>
                    <a:pt x="799" y="1226"/>
                  </a:lnTo>
                  <a:lnTo>
                    <a:pt x="855" y="1239"/>
                  </a:lnTo>
                  <a:lnTo>
                    <a:pt x="911" y="1246"/>
                  </a:lnTo>
                  <a:lnTo>
                    <a:pt x="967" y="1249"/>
                  </a:lnTo>
                  <a:lnTo>
                    <a:pt x="1162" y="1588"/>
                  </a:lnTo>
                  <a:lnTo>
                    <a:pt x="1088" y="1601"/>
                  </a:lnTo>
                  <a:lnTo>
                    <a:pt x="1013" y="1609"/>
                  </a:lnTo>
                  <a:lnTo>
                    <a:pt x="938" y="1609"/>
                  </a:lnTo>
                  <a:lnTo>
                    <a:pt x="864" y="1605"/>
                  </a:lnTo>
                  <a:lnTo>
                    <a:pt x="790" y="1593"/>
                  </a:lnTo>
                  <a:lnTo>
                    <a:pt x="717" y="1577"/>
                  </a:lnTo>
                  <a:lnTo>
                    <a:pt x="646" y="1556"/>
                  </a:lnTo>
                  <a:lnTo>
                    <a:pt x="577" y="1528"/>
                  </a:lnTo>
                  <a:lnTo>
                    <a:pt x="510" y="1496"/>
                  </a:lnTo>
                  <a:lnTo>
                    <a:pt x="444" y="1458"/>
                  </a:lnTo>
                  <a:lnTo>
                    <a:pt x="382" y="1414"/>
                  </a:lnTo>
                  <a:lnTo>
                    <a:pt x="324" y="1366"/>
                  </a:lnTo>
                  <a:lnTo>
                    <a:pt x="268" y="1313"/>
                  </a:lnTo>
                  <a:lnTo>
                    <a:pt x="216" y="1255"/>
                  </a:lnTo>
                  <a:lnTo>
                    <a:pt x="170" y="1192"/>
                  </a:lnTo>
                  <a:lnTo>
                    <a:pt x="127" y="1124"/>
                  </a:lnTo>
                  <a:lnTo>
                    <a:pt x="87" y="1050"/>
                  </a:lnTo>
                  <a:lnTo>
                    <a:pt x="55" y="973"/>
                  </a:lnTo>
                  <a:lnTo>
                    <a:pt x="31" y="894"/>
                  </a:lnTo>
                  <a:lnTo>
                    <a:pt x="13" y="815"/>
                  </a:lnTo>
                  <a:lnTo>
                    <a:pt x="3" y="735"/>
                  </a:lnTo>
                  <a:lnTo>
                    <a:pt x="0" y="656"/>
                  </a:lnTo>
                  <a:lnTo>
                    <a:pt x="3" y="575"/>
                  </a:lnTo>
                  <a:lnTo>
                    <a:pt x="13" y="497"/>
                  </a:lnTo>
                  <a:lnTo>
                    <a:pt x="29" y="419"/>
                  </a:lnTo>
                  <a:lnTo>
                    <a:pt x="53" y="342"/>
                  </a:lnTo>
                  <a:lnTo>
                    <a:pt x="82" y="267"/>
                  </a:lnTo>
                  <a:lnTo>
                    <a:pt x="118" y="195"/>
                  </a:lnTo>
                  <a:lnTo>
                    <a:pt x="158" y="127"/>
                  </a:lnTo>
                  <a:lnTo>
                    <a:pt x="206" y="6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42B78A"/>
            </a:solidFill>
            <a:ln w="0">
              <a:solidFill>
                <a:srgbClr val="42B78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48">
              <a:extLst>
                <a:ext uri="{FF2B5EF4-FFF2-40B4-BE49-F238E27FC236}">
                  <a16:creationId xmlns:a16="http://schemas.microsoft.com/office/drawing/2014/main" id="{27EAFEF6-EA7D-473F-9E32-C71E91B83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" y="427"/>
              <a:ext cx="228" cy="353"/>
            </a:xfrm>
            <a:custGeom>
              <a:avLst/>
              <a:gdLst>
                <a:gd name="T0" fmla="*/ 111 w 910"/>
                <a:gd name="T1" fmla="*/ 0 h 1409"/>
                <a:gd name="T2" fmla="*/ 361 w 910"/>
                <a:gd name="T3" fmla="*/ 438 h 1409"/>
                <a:gd name="T4" fmla="*/ 364 w 910"/>
                <a:gd name="T5" fmla="*/ 500 h 1409"/>
                <a:gd name="T6" fmla="*/ 371 w 910"/>
                <a:gd name="T7" fmla="*/ 561 h 1409"/>
                <a:gd name="T8" fmla="*/ 386 w 910"/>
                <a:gd name="T9" fmla="*/ 623 h 1409"/>
                <a:gd name="T10" fmla="*/ 408 w 910"/>
                <a:gd name="T11" fmla="*/ 684 h 1409"/>
                <a:gd name="T12" fmla="*/ 437 w 910"/>
                <a:gd name="T13" fmla="*/ 743 h 1409"/>
                <a:gd name="T14" fmla="*/ 474 w 910"/>
                <a:gd name="T15" fmla="*/ 799 h 1409"/>
                <a:gd name="T16" fmla="*/ 514 w 910"/>
                <a:gd name="T17" fmla="*/ 849 h 1409"/>
                <a:gd name="T18" fmla="*/ 558 w 910"/>
                <a:gd name="T19" fmla="*/ 893 h 1409"/>
                <a:gd name="T20" fmla="*/ 608 w 910"/>
                <a:gd name="T21" fmla="*/ 932 h 1409"/>
                <a:gd name="T22" fmla="*/ 659 w 910"/>
                <a:gd name="T23" fmla="*/ 965 h 1409"/>
                <a:gd name="T24" fmla="*/ 910 w 910"/>
                <a:gd name="T25" fmla="*/ 1409 h 1409"/>
                <a:gd name="T26" fmla="*/ 836 w 910"/>
                <a:gd name="T27" fmla="*/ 1402 h 1409"/>
                <a:gd name="T28" fmla="*/ 764 w 910"/>
                <a:gd name="T29" fmla="*/ 1388 h 1409"/>
                <a:gd name="T30" fmla="*/ 694 w 910"/>
                <a:gd name="T31" fmla="*/ 1370 h 1409"/>
                <a:gd name="T32" fmla="*/ 624 w 910"/>
                <a:gd name="T33" fmla="*/ 1348 h 1409"/>
                <a:gd name="T34" fmla="*/ 557 w 910"/>
                <a:gd name="T35" fmla="*/ 1319 h 1409"/>
                <a:gd name="T36" fmla="*/ 491 w 910"/>
                <a:gd name="T37" fmla="*/ 1286 h 1409"/>
                <a:gd name="T38" fmla="*/ 429 w 910"/>
                <a:gd name="T39" fmla="*/ 1248 h 1409"/>
                <a:gd name="T40" fmla="*/ 369 w 910"/>
                <a:gd name="T41" fmla="*/ 1205 h 1409"/>
                <a:gd name="T42" fmla="*/ 313 w 910"/>
                <a:gd name="T43" fmla="*/ 1157 h 1409"/>
                <a:gd name="T44" fmla="*/ 260 w 910"/>
                <a:gd name="T45" fmla="*/ 1105 h 1409"/>
                <a:gd name="T46" fmla="*/ 211 w 910"/>
                <a:gd name="T47" fmla="*/ 1048 h 1409"/>
                <a:gd name="T48" fmla="*/ 165 w 910"/>
                <a:gd name="T49" fmla="*/ 988 h 1409"/>
                <a:gd name="T50" fmla="*/ 125 w 910"/>
                <a:gd name="T51" fmla="*/ 924 h 1409"/>
                <a:gd name="T52" fmla="*/ 87 w 910"/>
                <a:gd name="T53" fmla="*/ 848 h 1409"/>
                <a:gd name="T54" fmla="*/ 55 w 910"/>
                <a:gd name="T55" fmla="*/ 770 h 1409"/>
                <a:gd name="T56" fmla="*/ 31 w 910"/>
                <a:gd name="T57" fmla="*/ 691 h 1409"/>
                <a:gd name="T58" fmla="*/ 15 w 910"/>
                <a:gd name="T59" fmla="*/ 613 h 1409"/>
                <a:gd name="T60" fmla="*/ 3 w 910"/>
                <a:gd name="T61" fmla="*/ 534 h 1409"/>
                <a:gd name="T62" fmla="*/ 0 w 910"/>
                <a:gd name="T63" fmla="*/ 454 h 1409"/>
                <a:gd name="T64" fmla="*/ 3 w 910"/>
                <a:gd name="T65" fmla="*/ 375 h 1409"/>
                <a:gd name="T66" fmla="*/ 12 w 910"/>
                <a:gd name="T67" fmla="*/ 296 h 1409"/>
                <a:gd name="T68" fmla="*/ 27 w 910"/>
                <a:gd name="T69" fmla="*/ 219 h 1409"/>
                <a:gd name="T70" fmla="*/ 49 w 910"/>
                <a:gd name="T71" fmla="*/ 144 h 1409"/>
                <a:gd name="T72" fmla="*/ 77 w 910"/>
                <a:gd name="T73" fmla="*/ 71 h 1409"/>
                <a:gd name="T74" fmla="*/ 111 w 910"/>
                <a:gd name="T75" fmla="*/ 0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409">
                  <a:moveTo>
                    <a:pt x="111" y="0"/>
                  </a:moveTo>
                  <a:lnTo>
                    <a:pt x="361" y="438"/>
                  </a:lnTo>
                  <a:lnTo>
                    <a:pt x="364" y="500"/>
                  </a:lnTo>
                  <a:lnTo>
                    <a:pt x="371" y="561"/>
                  </a:lnTo>
                  <a:lnTo>
                    <a:pt x="386" y="623"/>
                  </a:lnTo>
                  <a:lnTo>
                    <a:pt x="408" y="684"/>
                  </a:lnTo>
                  <a:lnTo>
                    <a:pt x="437" y="743"/>
                  </a:lnTo>
                  <a:lnTo>
                    <a:pt x="474" y="799"/>
                  </a:lnTo>
                  <a:lnTo>
                    <a:pt x="514" y="849"/>
                  </a:lnTo>
                  <a:lnTo>
                    <a:pt x="558" y="893"/>
                  </a:lnTo>
                  <a:lnTo>
                    <a:pt x="608" y="932"/>
                  </a:lnTo>
                  <a:lnTo>
                    <a:pt x="659" y="965"/>
                  </a:lnTo>
                  <a:lnTo>
                    <a:pt x="910" y="1409"/>
                  </a:lnTo>
                  <a:lnTo>
                    <a:pt x="836" y="1402"/>
                  </a:lnTo>
                  <a:lnTo>
                    <a:pt x="764" y="1388"/>
                  </a:lnTo>
                  <a:lnTo>
                    <a:pt x="694" y="1370"/>
                  </a:lnTo>
                  <a:lnTo>
                    <a:pt x="624" y="1348"/>
                  </a:lnTo>
                  <a:lnTo>
                    <a:pt x="557" y="1319"/>
                  </a:lnTo>
                  <a:lnTo>
                    <a:pt x="491" y="1286"/>
                  </a:lnTo>
                  <a:lnTo>
                    <a:pt x="429" y="1248"/>
                  </a:lnTo>
                  <a:lnTo>
                    <a:pt x="369" y="1205"/>
                  </a:lnTo>
                  <a:lnTo>
                    <a:pt x="313" y="1157"/>
                  </a:lnTo>
                  <a:lnTo>
                    <a:pt x="260" y="1105"/>
                  </a:lnTo>
                  <a:lnTo>
                    <a:pt x="211" y="1048"/>
                  </a:lnTo>
                  <a:lnTo>
                    <a:pt x="165" y="988"/>
                  </a:lnTo>
                  <a:lnTo>
                    <a:pt x="125" y="924"/>
                  </a:lnTo>
                  <a:lnTo>
                    <a:pt x="87" y="848"/>
                  </a:lnTo>
                  <a:lnTo>
                    <a:pt x="55" y="770"/>
                  </a:lnTo>
                  <a:lnTo>
                    <a:pt x="31" y="691"/>
                  </a:lnTo>
                  <a:lnTo>
                    <a:pt x="15" y="613"/>
                  </a:lnTo>
                  <a:lnTo>
                    <a:pt x="3" y="534"/>
                  </a:lnTo>
                  <a:lnTo>
                    <a:pt x="0" y="454"/>
                  </a:lnTo>
                  <a:lnTo>
                    <a:pt x="3" y="375"/>
                  </a:lnTo>
                  <a:lnTo>
                    <a:pt x="12" y="296"/>
                  </a:lnTo>
                  <a:lnTo>
                    <a:pt x="27" y="219"/>
                  </a:lnTo>
                  <a:lnTo>
                    <a:pt x="49" y="144"/>
                  </a:lnTo>
                  <a:lnTo>
                    <a:pt x="77" y="7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DD396"/>
            </a:solidFill>
            <a:ln w="0">
              <a:solidFill>
                <a:srgbClr val="0DD3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49">
              <a:extLst>
                <a:ext uri="{FF2B5EF4-FFF2-40B4-BE49-F238E27FC236}">
                  <a16:creationId xmlns:a16="http://schemas.microsoft.com/office/drawing/2014/main" id="{A356BE1B-26BF-48BA-AD23-CB100C864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" y="165"/>
              <a:ext cx="18" cy="18"/>
            </a:xfrm>
            <a:custGeom>
              <a:avLst/>
              <a:gdLst>
                <a:gd name="T0" fmla="*/ 34 w 69"/>
                <a:gd name="T1" fmla="*/ 0 h 71"/>
                <a:gd name="T2" fmla="*/ 48 w 69"/>
                <a:gd name="T3" fmla="*/ 4 h 71"/>
                <a:gd name="T4" fmla="*/ 59 w 69"/>
                <a:gd name="T5" fmla="*/ 12 h 71"/>
                <a:gd name="T6" fmla="*/ 67 w 69"/>
                <a:gd name="T7" fmla="*/ 22 h 71"/>
                <a:gd name="T8" fmla="*/ 69 w 69"/>
                <a:gd name="T9" fmla="*/ 36 h 71"/>
                <a:gd name="T10" fmla="*/ 67 w 69"/>
                <a:gd name="T11" fmla="*/ 50 h 71"/>
                <a:gd name="T12" fmla="*/ 59 w 69"/>
                <a:gd name="T13" fmla="*/ 60 h 71"/>
                <a:gd name="T14" fmla="*/ 48 w 69"/>
                <a:gd name="T15" fmla="*/ 67 h 71"/>
                <a:gd name="T16" fmla="*/ 34 w 69"/>
                <a:gd name="T17" fmla="*/ 71 h 71"/>
                <a:gd name="T18" fmla="*/ 21 w 69"/>
                <a:gd name="T19" fmla="*/ 67 h 71"/>
                <a:gd name="T20" fmla="*/ 10 w 69"/>
                <a:gd name="T21" fmla="*/ 60 h 71"/>
                <a:gd name="T22" fmla="*/ 2 w 69"/>
                <a:gd name="T23" fmla="*/ 50 h 71"/>
                <a:gd name="T24" fmla="*/ 0 w 69"/>
                <a:gd name="T25" fmla="*/ 36 h 71"/>
                <a:gd name="T26" fmla="*/ 2 w 69"/>
                <a:gd name="T27" fmla="*/ 22 h 71"/>
                <a:gd name="T28" fmla="*/ 10 w 69"/>
                <a:gd name="T29" fmla="*/ 12 h 71"/>
                <a:gd name="T30" fmla="*/ 21 w 69"/>
                <a:gd name="T31" fmla="*/ 4 h 71"/>
                <a:gd name="T32" fmla="*/ 34 w 69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1">
                  <a:moveTo>
                    <a:pt x="34" y="0"/>
                  </a:moveTo>
                  <a:lnTo>
                    <a:pt x="48" y="4"/>
                  </a:lnTo>
                  <a:lnTo>
                    <a:pt x="59" y="12"/>
                  </a:lnTo>
                  <a:lnTo>
                    <a:pt x="67" y="22"/>
                  </a:lnTo>
                  <a:lnTo>
                    <a:pt x="69" y="36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48" y="67"/>
                  </a:lnTo>
                  <a:lnTo>
                    <a:pt x="34" y="71"/>
                  </a:lnTo>
                  <a:lnTo>
                    <a:pt x="21" y="67"/>
                  </a:lnTo>
                  <a:lnTo>
                    <a:pt x="10" y="60"/>
                  </a:lnTo>
                  <a:lnTo>
                    <a:pt x="2" y="50"/>
                  </a:lnTo>
                  <a:lnTo>
                    <a:pt x="0" y="36"/>
                  </a:lnTo>
                  <a:lnTo>
                    <a:pt x="2" y="22"/>
                  </a:lnTo>
                  <a:lnTo>
                    <a:pt x="10" y="12"/>
                  </a:lnTo>
                  <a:lnTo>
                    <a:pt x="21" y="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233F"/>
            </a:solidFill>
            <a:ln w="0">
              <a:solidFill>
                <a:srgbClr val="0023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50">
              <a:extLst>
                <a:ext uri="{FF2B5EF4-FFF2-40B4-BE49-F238E27FC236}">
                  <a16:creationId xmlns:a16="http://schemas.microsoft.com/office/drawing/2014/main" id="{13822382-8FB6-4490-9E4B-B88523B14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71"/>
              <a:ext cx="341" cy="17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2 h 69"/>
                <a:gd name="T8" fmla="*/ 1361 w 1363"/>
                <a:gd name="T9" fmla="*/ 24 h 69"/>
                <a:gd name="T10" fmla="*/ 1363 w 1363"/>
                <a:gd name="T11" fmla="*/ 35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5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5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5 h 69"/>
                <a:gd name="T30" fmla="*/ 3 w 1363"/>
                <a:gd name="T31" fmla="*/ 24 h 69"/>
                <a:gd name="T32" fmla="*/ 9 w 1363"/>
                <a:gd name="T33" fmla="*/ 12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2"/>
                  </a:lnTo>
                  <a:lnTo>
                    <a:pt x="1361" y="24"/>
                  </a:lnTo>
                  <a:lnTo>
                    <a:pt x="1363" y="35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5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5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5"/>
                  </a:lnTo>
                  <a:lnTo>
                    <a:pt x="3" y="24"/>
                  </a:lnTo>
                  <a:lnTo>
                    <a:pt x="9" y="12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51">
              <a:extLst>
                <a:ext uri="{FF2B5EF4-FFF2-40B4-BE49-F238E27FC236}">
                  <a16:creationId xmlns:a16="http://schemas.microsoft.com/office/drawing/2014/main" id="{5335542A-BA0D-4C9E-9E9E-3F0829DF2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125"/>
              <a:ext cx="341" cy="17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2 h 69"/>
                <a:gd name="T8" fmla="*/ 1361 w 1363"/>
                <a:gd name="T9" fmla="*/ 24 h 69"/>
                <a:gd name="T10" fmla="*/ 1363 w 1363"/>
                <a:gd name="T11" fmla="*/ 35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5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5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5 h 69"/>
                <a:gd name="T30" fmla="*/ 3 w 1363"/>
                <a:gd name="T31" fmla="*/ 24 h 69"/>
                <a:gd name="T32" fmla="*/ 9 w 1363"/>
                <a:gd name="T33" fmla="*/ 12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2"/>
                  </a:lnTo>
                  <a:lnTo>
                    <a:pt x="1361" y="24"/>
                  </a:lnTo>
                  <a:lnTo>
                    <a:pt x="1363" y="35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5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5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5"/>
                  </a:lnTo>
                  <a:lnTo>
                    <a:pt x="3" y="24"/>
                  </a:lnTo>
                  <a:lnTo>
                    <a:pt x="9" y="12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Freeform 52">
              <a:extLst>
                <a:ext uri="{FF2B5EF4-FFF2-40B4-BE49-F238E27FC236}">
                  <a16:creationId xmlns:a16="http://schemas.microsoft.com/office/drawing/2014/main" id="{8C6CCE31-2A45-4836-9EA9-148C4DAB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1090"/>
              <a:ext cx="341" cy="18"/>
            </a:xfrm>
            <a:custGeom>
              <a:avLst/>
              <a:gdLst>
                <a:gd name="T0" fmla="*/ 28 w 1363"/>
                <a:gd name="T1" fmla="*/ 0 h 69"/>
                <a:gd name="T2" fmla="*/ 1335 w 1363"/>
                <a:gd name="T3" fmla="*/ 0 h 69"/>
                <a:gd name="T4" fmla="*/ 1346 w 1363"/>
                <a:gd name="T5" fmla="*/ 4 h 69"/>
                <a:gd name="T6" fmla="*/ 1354 w 1363"/>
                <a:gd name="T7" fmla="*/ 13 h 69"/>
                <a:gd name="T8" fmla="*/ 1361 w 1363"/>
                <a:gd name="T9" fmla="*/ 24 h 69"/>
                <a:gd name="T10" fmla="*/ 1363 w 1363"/>
                <a:gd name="T11" fmla="*/ 34 h 69"/>
                <a:gd name="T12" fmla="*/ 1361 w 1363"/>
                <a:gd name="T13" fmla="*/ 45 h 69"/>
                <a:gd name="T14" fmla="*/ 1354 w 1363"/>
                <a:gd name="T15" fmla="*/ 57 h 69"/>
                <a:gd name="T16" fmla="*/ 1346 w 1363"/>
                <a:gd name="T17" fmla="*/ 66 h 69"/>
                <a:gd name="T18" fmla="*/ 1335 w 1363"/>
                <a:gd name="T19" fmla="*/ 69 h 69"/>
                <a:gd name="T20" fmla="*/ 28 w 1363"/>
                <a:gd name="T21" fmla="*/ 69 h 69"/>
                <a:gd name="T22" fmla="*/ 18 w 1363"/>
                <a:gd name="T23" fmla="*/ 66 h 69"/>
                <a:gd name="T24" fmla="*/ 9 w 1363"/>
                <a:gd name="T25" fmla="*/ 57 h 69"/>
                <a:gd name="T26" fmla="*/ 3 w 1363"/>
                <a:gd name="T27" fmla="*/ 45 h 69"/>
                <a:gd name="T28" fmla="*/ 0 w 1363"/>
                <a:gd name="T29" fmla="*/ 34 h 69"/>
                <a:gd name="T30" fmla="*/ 3 w 1363"/>
                <a:gd name="T31" fmla="*/ 24 h 69"/>
                <a:gd name="T32" fmla="*/ 9 w 1363"/>
                <a:gd name="T33" fmla="*/ 13 h 69"/>
                <a:gd name="T34" fmla="*/ 18 w 1363"/>
                <a:gd name="T35" fmla="*/ 4 h 69"/>
                <a:gd name="T36" fmla="*/ 28 w 1363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3" h="69">
                  <a:moveTo>
                    <a:pt x="28" y="0"/>
                  </a:moveTo>
                  <a:lnTo>
                    <a:pt x="1335" y="0"/>
                  </a:lnTo>
                  <a:lnTo>
                    <a:pt x="1346" y="4"/>
                  </a:lnTo>
                  <a:lnTo>
                    <a:pt x="1354" y="13"/>
                  </a:lnTo>
                  <a:lnTo>
                    <a:pt x="1361" y="24"/>
                  </a:lnTo>
                  <a:lnTo>
                    <a:pt x="1363" y="34"/>
                  </a:lnTo>
                  <a:lnTo>
                    <a:pt x="1361" y="45"/>
                  </a:lnTo>
                  <a:lnTo>
                    <a:pt x="1354" y="57"/>
                  </a:lnTo>
                  <a:lnTo>
                    <a:pt x="1346" y="66"/>
                  </a:lnTo>
                  <a:lnTo>
                    <a:pt x="1335" y="69"/>
                  </a:lnTo>
                  <a:lnTo>
                    <a:pt x="28" y="69"/>
                  </a:lnTo>
                  <a:lnTo>
                    <a:pt x="18" y="66"/>
                  </a:lnTo>
                  <a:lnTo>
                    <a:pt x="9" y="57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3" y="24"/>
                  </a:lnTo>
                  <a:lnTo>
                    <a:pt x="9" y="13"/>
                  </a:lnTo>
                  <a:lnTo>
                    <a:pt x="18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CD4DD"/>
            </a:solidFill>
            <a:ln w="0">
              <a:solidFill>
                <a:srgbClr val="BCD4D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Freeform 53">
              <a:extLst>
                <a:ext uri="{FF2B5EF4-FFF2-40B4-BE49-F238E27FC236}">
                  <a16:creationId xmlns:a16="http://schemas.microsoft.com/office/drawing/2014/main" id="{062698B7-5616-48FD-8630-35E1DB1DC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933"/>
              <a:ext cx="45" cy="44"/>
            </a:xfrm>
            <a:custGeom>
              <a:avLst/>
              <a:gdLst>
                <a:gd name="T0" fmla="*/ 90 w 181"/>
                <a:gd name="T1" fmla="*/ 0 h 179"/>
                <a:gd name="T2" fmla="*/ 114 w 181"/>
                <a:gd name="T3" fmla="*/ 3 h 179"/>
                <a:gd name="T4" fmla="*/ 135 w 181"/>
                <a:gd name="T5" fmla="*/ 11 h 179"/>
                <a:gd name="T6" fmla="*/ 154 w 181"/>
                <a:gd name="T7" fmla="*/ 25 h 179"/>
                <a:gd name="T8" fmla="*/ 168 w 181"/>
                <a:gd name="T9" fmla="*/ 44 h 179"/>
                <a:gd name="T10" fmla="*/ 177 w 181"/>
                <a:gd name="T11" fmla="*/ 66 h 179"/>
                <a:gd name="T12" fmla="*/ 181 w 181"/>
                <a:gd name="T13" fmla="*/ 90 h 179"/>
                <a:gd name="T14" fmla="*/ 177 w 181"/>
                <a:gd name="T15" fmla="*/ 114 h 179"/>
                <a:gd name="T16" fmla="*/ 168 w 181"/>
                <a:gd name="T17" fmla="*/ 135 h 179"/>
                <a:gd name="T18" fmla="*/ 154 w 181"/>
                <a:gd name="T19" fmla="*/ 154 h 179"/>
                <a:gd name="T20" fmla="*/ 135 w 181"/>
                <a:gd name="T21" fmla="*/ 168 h 179"/>
                <a:gd name="T22" fmla="*/ 114 w 181"/>
                <a:gd name="T23" fmla="*/ 177 h 179"/>
                <a:gd name="T24" fmla="*/ 90 w 181"/>
                <a:gd name="T25" fmla="*/ 179 h 179"/>
                <a:gd name="T26" fmla="*/ 66 w 181"/>
                <a:gd name="T27" fmla="*/ 177 h 179"/>
                <a:gd name="T28" fmla="*/ 44 w 181"/>
                <a:gd name="T29" fmla="*/ 168 h 179"/>
                <a:gd name="T30" fmla="*/ 26 w 181"/>
                <a:gd name="T31" fmla="*/ 154 h 179"/>
                <a:gd name="T32" fmla="*/ 13 w 181"/>
                <a:gd name="T33" fmla="*/ 135 h 179"/>
                <a:gd name="T34" fmla="*/ 2 w 181"/>
                <a:gd name="T35" fmla="*/ 114 h 179"/>
                <a:gd name="T36" fmla="*/ 0 w 181"/>
                <a:gd name="T37" fmla="*/ 90 h 179"/>
                <a:gd name="T38" fmla="*/ 2 w 181"/>
                <a:gd name="T39" fmla="*/ 66 h 179"/>
                <a:gd name="T40" fmla="*/ 13 w 181"/>
                <a:gd name="T41" fmla="*/ 44 h 179"/>
                <a:gd name="T42" fmla="*/ 26 w 181"/>
                <a:gd name="T43" fmla="*/ 25 h 179"/>
                <a:gd name="T44" fmla="*/ 44 w 181"/>
                <a:gd name="T45" fmla="*/ 11 h 179"/>
                <a:gd name="T46" fmla="*/ 66 w 181"/>
                <a:gd name="T47" fmla="*/ 3 h 179"/>
                <a:gd name="T48" fmla="*/ 90 w 18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179">
                  <a:moveTo>
                    <a:pt x="90" y="0"/>
                  </a:moveTo>
                  <a:lnTo>
                    <a:pt x="114" y="3"/>
                  </a:lnTo>
                  <a:lnTo>
                    <a:pt x="135" y="11"/>
                  </a:lnTo>
                  <a:lnTo>
                    <a:pt x="154" y="25"/>
                  </a:lnTo>
                  <a:lnTo>
                    <a:pt x="168" y="44"/>
                  </a:lnTo>
                  <a:lnTo>
                    <a:pt x="177" y="66"/>
                  </a:lnTo>
                  <a:lnTo>
                    <a:pt x="181" y="90"/>
                  </a:lnTo>
                  <a:lnTo>
                    <a:pt x="177" y="114"/>
                  </a:lnTo>
                  <a:lnTo>
                    <a:pt x="168" y="135"/>
                  </a:lnTo>
                  <a:lnTo>
                    <a:pt x="154" y="154"/>
                  </a:lnTo>
                  <a:lnTo>
                    <a:pt x="135" y="168"/>
                  </a:lnTo>
                  <a:lnTo>
                    <a:pt x="114" y="177"/>
                  </a:lnTo>
                  <a:lnTo>
                    <a:pt x="90" y="179"/>
                  </a:lnTo>
                  <a:lnTo>
                    <a:pt x="66" y="177"/>
                  </a:lnTo>
                  <a:lnTo>
                    <a:pt x="44" y="168"/>
                  </a:lnTo>
                  <a:lnTo>
                    <a:pt x="26" y="154"/>
                  </a:lnTo>
                  <a:lnTo>
                    <a:pt x="13" y="135"/>
                  </a:lnTo>
                  <a:lnTo>
                    <a:pt x="2" y="114"/>
                  </a:lnTo>
                  <a:lnTo>
                    <a:pt x="0" y="90"/>
                  </a:lnTo>
                  <a:lnTo>
                    <a:pt x="2" y="66"/>
                  </a:lnTo>
                  <a:lnTo>
                    <a:pt x="13" y="44"/>
                  </a:lnTo>
                  <a:lnTo>
                    <a:pt x="26" y="25"/>
                  </a:lnTo>
                  <a:lnTo>
                    <a:pt x="44" y="11"/>
                  </a:lnTo>
                  <a:lnTo>
                    <a:pt x="66" y="3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Rectangle 54">
              <a:extLst>
                <a:ext uri="{FF2B5EF4-FFF2-40B4-BE49-F238E27FC236}">
                  <a16:creationId xmlns:a16="http://schemas.microsoft.com/office/drawing/2014/main" id="{6F6798FC-5175-4D05-967D-193CC8070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" y="938"/>
              <a:ext cx="33" cy="3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Freeform 55">
              <a:extLst>
                <a:ext uri="{FF2B5EF4-FFF2-40B4-BE49-F238E27FC236}">
                  <a16:creationId xmlns:a16="http://schemas.microsoft.com/office/drawing/2014/main" id="{41510AA6-3908-42E3-9223-24C0A5B35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927"/>
              <a:ext cx="49" cy="42"/>
            </a:xfrm>
            <a:custGeom>
              <a:avLst/>
              <a:gdLst>
                <a:gd name="T0" fmla="*/ 98 w 195"/>
                <a:gd name="T1" fmla="*/ 0 h 166"/>
                <a:gd name="T2" fmla="*/ 195 w 195"/>
                <a:gd name="T3" fmla="*/ 166 h 166"/>
                <a:gd name="T4" fmla="*/ 0 w 195"/>
                <a:gd name="T5" fmla="*/ 166 h 166"/>
                <a:gd name="T6" fmla="*/ 98 w 195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166">
                  <a:moveTo>
                    <a:pt x="98" y="0"/>
                  </a:moveTo>
                  <a:lnTo>
                    <a:pt x="195" y="166"/>
                  </a:lnTo>
                  <a:lnTo>
                    <a:pt x="0" y="16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3" name="Group 117">
            <a:extLst>
              <a:ext uri="{FF2B5EF4-FFF2-40B4-BE49-F238E27FC236}">
                <a16:creationId xmlns:a16="http://schemas.microsoft.com/office/drawing/2014/main" id="{E85C89FE-E9C0-483E-B1A3-63BAE99737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5794" y="5632595"/>
            <a:ext cx="521538" cy="379615"/>
            <a:chOff x="1418" y="1375"/>
            <a:chExt cx="1009" cy="742"/>
          </a:xfrm>
        </p:grpSpPr>
        <p:sp>
          <p:nvSpPr>
            <p:cNvPr id="104" name="Rectangle 119">
              <a:extLst>
                <a:ext uri="{FF2B5EF4-FFF2-40B4-BE49-F238E27FC236}">
                  <a16:creationId xmlns:a16="http://schemas.microsoft.com/office/drawing/2014/main" id="{BA9A11E1-D60E-495A-A150-4E5F76E7A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410"/>
              <a:ext cx="786" cy="532"/>
            </a:xfrm>
            <a:prstGeom prst="rect">
              <a:avLst/>
            </a:prstGeom>
            <a:solidFill>
              <a:srgbClr val="6FCBFF"/>
            </a:solidFill>
            <a:ln w="0">
              <a:solidFill>
                <a:srgbClr val="6FCB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Rectangle 120">
              <a:extLst>
                <a:ext uri="{FF2B5EF4-FFF2-40B4-BE49-F238E27FC236}">
                  <a16:creationId xmlns:a16="http://schemas.microsoft.com/office/drawing/2014/main" id="{FC278646-51A7-466E-B613-DD032FDCA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511"/>
              <a:ext cx="786" cy="431"/>
            </a:xfrm>
            <a:prstGeom prst="rect">
              <a:avLst/>
            </a:prstGeom>
            <a:solidFill>
              <a:srgbClr val="92E6FF"/>
            </a:solidFill>
            <a:ln w="0">
              <a:solidFill>
                <a:srgbClr val="92E6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Rectangle 121">
              <a:extLst>
                <a:ext uri="{FF2B5EF4-FFF2-40B4-BE49-F238E27FC236}">
                  <a16:creationId xmlns:a16="http://schemas.microsoft.com/office/drawing/2014/main" id="{8E3E999A-A44F-4A19-AFCB-A9731F45C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" y="1410"/>
              <a:ext cx="396" cy="532"/>
            </a:xfrm>
            <a:prstGeom prst="rect">
              <a:avLst/>
            </a:prstGeom>
            <a:solidFill>
              <a:srgbClr val="6FCBFF"/>
            </a:solidFill>
            <a:ln w="0">
              <a:solidFill>
                <a:srgbClr val="6FCB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Freeform 122">
              <a:extLst>
                <a:ext uri="{FF2B5EF4-FFF2-40B4-BE49-F238E27FC236}">
                  <a16:creationId xmlns:a16="http://schemas.microsoft.com/office/drawing/2014/main" id="{8F1F19D1-EDD4-4698-8C93-235BB0AF20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7" y="1375"/>
              <a:ext cx="851" cy="603"/>
            </a:xfrm>
            <a:custGeom>
              <a:avLst/>
              <a:gdLst>
                <a:gd name="T0" fmla="*/ 262 w 3404"/>
                <a:gd name="T1" fmla="*/ 264 h 2415"/>
                <a:gd name="T2" fmla="*/ 262 w 3404"/>
                <a:gd name="T3" fmla="*/ 2152 h 2415"/>
                <a:gd name="T4" fmla="*/ 3142 w 3404"/>
                <a:gd name="T5" fmla="*/ 2152 h 2415"/>
                <a:gd name="T6" fmla="*/ 3142 w 3404"/>
                <a:gd name="T7" fmla="*/ 264 h 2415"/>
                <a:gd name="T8" fmla="*/ 262 w 3404"/>
                <a:gd name="T9" fmla="*/ 264 h 2415"/>
                <a:gd name="T10" fmla="*/ 130 w 3404"/>
                <a:gd name="T11" fmla="*/ 0 h 2415"/>
                <a:gd name="T12" fmla="*/ 3274 w 3404"/>
                <a:gd name="T13" fmla="*/ 0 h 2415"/>
                <a:gd name="T14" fmla="*/ 3303 w 3404"/>
                <a:gd name="T15" fmla="*/ 4 h 2415"/>
                <a:gd name="T16" fmla="*/ 3331 w 3404"/>
                <a:gd name="T17" fmla="*/ 14 h 2415"/>
                <a:gd name="T18" fmla="*/ 3356 w 3404"/>
                <a:gd name="T19" fmla="*/ 30 h 2415"/>
                <a:gd name="T20" fmla="*/ 3376 w 3404"/>
                <a:gd name="T21" fmla="*/ 49 h 2415"/>
                <a:gd name="T22" fmla="*/ 3391 w 3404"/>
                <a:gd name="T23" fmla="*/ 74 h 2415"/>
                <a:gd name="T24" fmla="*/ 3401 w 3404"/>
                <a:gd name="T25" fmla="*/ 102 h 2415"/>
                <a:gd name="T26" fmla="*/ 3404 w 3404"/>
                <a:gd name="T27" fmla="*/ 132 h 2415"/>
                <a:gd name="T28" fmla="*/ 3404 w 3404"/>
                <a:gd name="T29" fmla="*/ 2283 h 2415"/>
                <a:gd name="T30" fmla="*/ 3401 w 3404"/>
                <a:gd name="T31" fmla="*/ 2313 h 2415"/>
                <a:gd name="T32" fmla="*/ 3391 w 3404"/>
                <a:gd name="T33" fmla="*/ 2341 h 2415"/>
                <a:gd name="T34" fmla="*/ 3376 w 3404"/>
                <a:gd name="T35" fmla="*/ 2366 h 2415"/>
                <a:gd name="T36" fmla="*/ 3356 w 3404"/>
                <a:gd name="T37" fmla="*/ 2386 h 2415"/>
                <a:gd name="T38" fmla="*/ 3331 w 3404"/>
                <a:gd name="T39" fmla="*/ 2402 h 2415"/>
                <a:gd name="T40" fmla="*/ 3303 w 3404"/>
                <a:gd name="T41" fmla="*/ 2411 h 2415"/>
                <a:gd name="T42" fmla="*/ 3274 w 3404"/>
                <a:gd name="T43" fmla="*/ 2415 h 2415"/>
                <a:gd name="T44" fmla="*/ 130 w 3404"/>
                <a:gd name="T45" fmla="*/ 2415 h 2415"/>
                <a:gd name="T46" fmla="*/ 101 w 3404"/>
                <a:gd name="T47" fmla="*/ 2411 h 2415"/>
                <a:gd name="T48" fmla="*/ 73 w 3404"/>
                <a:gd name="T49" fmla="*/ 2402 h 2415"/>
                <a:gd name="T50" fmla="*/ 48 w 3404"/>
                <a:gd name="T51" fmla="*/ 2386 h 2415"/>
                <a:gd name="T52" fmla="*/ 28 w 3404"/>
                <a:gd name="T53" fmla="*/ 2366 h 2415"/>
                <a:gd name="T54" fmla="*/ 13 w 3404"/>
                <a:gd name="T55" fmla="*/ 2341 h 2415"/>
                <a:gd name="T56" fmla="*/ 3 w 3404"/>
                <a:gd name="T57" fmla="*/ 2313 h 2415"/>
                <a:gd name="T58" fmla="*/ 0 w 3404"/>
                <a:gd name="T59" fmla="*/ 2283 h 2415"/>
                <a:gd name="T60" fmla="*/ 0 w 3404"/>
                <a:gd name="T61" fmla="*/ 132 h 2415"/>
                <a:gd name="T62" fmla="*/ 3 w 3404"/>
                <a:gd name="T63" fmla="*/ 102 h 2415"/>
                <a:gd name="T64" fmla="*/ 13 w 3404"/>
                <a:gd name="T65" fmla="*/ 74 h 2415"/>
                <a:gd name="T66" fmla="*/ 28 w 3404"/>
                <a:gd name="T67" fmla="*/ 49 h 2415"/>
                <a:gd name="T68" fmla="*/ 48 w 3404"/>
                <a:gd name="T69" fmla="*/ 30 h 2415"/>
                <a:gd name="T70" fmla="*/ 73 w 3404"/>
                <a:gd name="T71" fmla="*/ 14 h 2415"/>
                <a:gd name="T72" fmla="*/ 101 w 3404"/>
                <a:gd name="T73" fmla="*/ 4 h 2415"/>
                <a:gd name="T74" fmla="*/ 130 w 3404"/>
                <a:gd name="T75" fmla="*/ 0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04" h="2415">
                  <a:moveTo>
                    <a:pt x="262" y="264"/>
                  </a:moveTo>
                  <a:lnTo>
                    <a:pt x="262" y="2152"/>
                  </a:lnTo>
                  <a:lnTo>
                    <a:pt x="3142" y="2152"/>
                  </a:lnTo>
                  <a:lnTo>
                    <a:pt x="3142" y="264"/>
                  </a:lnTo>
                  <a:lnTo>
                    <a:pt x="262" y="264"/>
                  </a:lnTo>
                  <a:close/>
                  <a:moveTo>
                    <a:pt x="130" y="0"/>
                  </a:moveTo>
                  <a:lnTo>
                    <a:pt x="3274" y="0"/>
                  </a:lnTo>
                  <a:lnTo>
                    <a:pt x="3303" y="4"/>
                  </a:lnTo>
                  <a:lnTo>
                    <a:pt x="3331" y="14"/>
                  </a:lnTo>
                  <a:lnTo>
                    <a:pt x="3356" y="30"/>
                  </a:lnTo>
                  <a:lnTo>
                    <a:pt x="3376" y="49"/>
                  </a:lnTo>
                  <a:lnTo>
                    <a:pt x="3391" y="74"/>
                  </a:lnTo>
                  <a:lnTo>
                    <a:pt x="3401" y="102"/>
                  </a:lnTo>
                  <a:lnTo>
                    <a:pt x="3404" y="132"/>
                  </a:lnTo>
                  <a:lnTo>
                    <a:pt x="3404" y="2283"/>
                  </a:lnTo>
                  <a:lnTo>
                    <a:pt x="3401" y="2313"/>
                  </a:lnTo>
                  <a:lnTo>
                    <a:pt x="3391" y="2341"/>
                  </a:lnTo>
                  <a:lnTo>
                    <a:pt x="3376" y="2366"/>
                  </a:lnTo>
                  <a:lnTo>
                    <a:pt x="3356" y="2386"/>
                  </a:lnTo>
                  <a:lnTo>
                    <a:pt x="3331" y="2402"/>
                  </a:lnTo>
                  <a:lnTo>
                    <a:pt x="3303" y="2411"/>
                  </a:lnTo>
                  <a:lnTo>
                    <a:pt x="3274" y="2415"/>
                  </a:lnTo>
                  <a:lnTo>
                    <a:pt x="130" y="2415"/>
                  </a:lnTo>
                  <a:lnTo>
                    <a:pt x="101" y="2411"/>
                  </a:lnTo>
                  <a:lnTo>
                    <a:pt x="73" y="2402"/>
                  </a:lnTo>
                  <a:lnTo>
                    <a:pt x="48" y="2386"/>
                  </a:lnTo>
                  <a:lnTo>
                    <a:pt x="28" y="2366"/>
                  </a:lnTo>
                  <a:lnTo>
                    <a:pt x="13" y="2341"/>
                  </a:lnTo>
                  <a:lnTo>
                    <a:pt x="3" y="2313"/>
                  </a:lnTo>
                  <a:lnTo>
                    <a:pt x="0" y="2283"/>
                  </a:lnTo>
                  <a:lnTo>
                    <a:pt x="0" y="132"/>
                  </a:lnTo>
                  <a:lnTo>
                    <a:pt x="3" y="102"/>
                  </a:lnTo>
                  <a:lnTo>
                    <a:pt x="13" y="74"/>
                  </a:lnTo>
                  <a:lnTo>
                    <a:pt x="28" y="49"/>
                  </a:lnTo>
                  <a:lnTo>
                    <a:pt x="48" y="30"/>
                  </a:lnTo>
                  <a:lnTo>
                    <a:pt x="73" y="14"/>
                  </a:lnTo>
                  <a:lnTo>
                    <a:pt x="101" y="4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42438"/>
            </a:solidFill>
            <a:ln w="0">
              <a:solidFill>
                <a:srgbClr val="1424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123">
              <a:extLst>
                <a:ext uri="{FF2B5EF4-FFF2-40B4-BE49-F238E27FC236}">
                  <a16:creationId xmlns:a16="http://schemas.microsoft.com/office/drawing/2014/main" id="{5870A29D-502E-418D-B04B-54EF7C3AF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375"/>
              <a:ext cx="427" cy="603"/>
            </a:xfrm>
            <a:custGeom>
              <a:avLst/>
              <a:gdLst>
                <a:gd name="T0" fmla="*/ 0 w 1709"/>
                <a:gd name="T1" fmla="*/ 0 h 2415"/>
                <a:gd name="T2" fmla="*/ 1579 w 1709"/>
                <a:gd name="T3" fmla="*/ 0 h 2415"/>
                <a:gd name="T4" fmla="*/ 1608 w 1709"/>
                <a:gd name="T5" fmla="*/ 4 h 2415"/>
                <a:gd name="T6" fmla="*/ 1636 w 1709"/>
                <a:gd name="T7" fmla="*/ 14 h 2415"/>
                <a:gd name="T8" fmla="*/ 1661 w 1709"/>
                <a:gd name="T9" fmla="*/ 30 h 2415"/>
                <a:gd name="T10" fmla="*/ 1681 w 1709"/>
                <a:gd name="T11" fmla="*/ 49 h 2415"/>
                <a:gd name="T12" fmla="*/ 1696 w 1709"/>
                <a:gd name="T13" fmla="*/ 74 h 2415"/>
                <a:gd name="T14" fmla="*/ 1706 w 1709"/>
                <a:gd name="T15" fmla="*/ 102 h 2415"/>
                <a:gd name="T16" fmla="*/ 1709 w 1709"/>
                <a:gd name="T17" fmla="*/ 132 h 2415"/>
                <a:gd name="T18" fmla="*/ 1709 w 1709"/>
                <a:gd name="T19" fmla="*/ 2283 h 2415"/>
                <a:gd name="T20" fmla="*/ 1706 w 1709"/>
                <a:gd name="T21" fmla="*/ 2313 h 2415"/>
                <a:gd name="T22" fmla="*/ 1696 w 1709"/>
                <a:gd name="T23" fmla="*/ 2341 h 2415"/>
                <a:gd name="T24" fmla="*/ 1681 w 1709"/>
                <a:gd name="T25" fmla="*/ 2366 h 2415"/>
                <a:gd name="T26" fmla="*/ 1661 w 1709"/>
                <a:gd name="T27" fmla="*/ 2386 h 2415"/>
                <a:gd name="T28" fmla="*/ 1636 w 1709"/>
                <a:gd name="T29" fmla="*/ 2402 h 2415"/>
                <a:gd name="T30" fmla="*/ 1608 w 1709"/>
                <a:gd name="T31" fmla="*/ 2411 h 2415"/>
                <a:gd name="T32" fmla="*/ 1579 w 1709"/>
                <a:gd name="T33" fmla="*/ 2415 h 2415"/>
                <a:gd name="T34" fmla="*/ 0 w 1709"/>
                <a:gd name="T35" fmla="*/ 2415 h 2415"/>
                <a:gd name="T36" fmla="*/ 0 w 1709"/>
                <a:gd name="T37" fmla="*/ 2152 h 2415"/>
                <a:gd name="T38" fmla="*/ 1447 w 1709"/>
                <a:gd name="T39" fmla="*/ 2152 h 2415"/>
                <a:gd name="T40" fmla="*/ 1447 w 1709"/>
                <a:gd name="T41" fmla="*/ 264 h 2415"/>
                <a:gd name="T42" fmla="*/ 0 w 1709"/>
                <a:gd name="T43" fmla="*/ 264 h 2415"/>
                <a:gd name="T44" fmla="*/ 0 w 1709"/>
                <a:gd name="T45" fmla="*/ 0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9" h="2415">
                  <a:moveTo>
                    <a:pt x="0" y="0"/>
                  </a:moveTo>
                  <a:lnTo>
                    <a:pt x="1579" y="0"/>
                  </a:lnTo>
                  <a:lnTo>
                    <a:pt x="1608" y="4"/>
                  </a:lnTo>
                  <a:lnTo>
                    <a:pt x="1636" y="14"/>
                  </a:lnTo>
                  <a:lnTo>
                    <a:pt x="1661" y="30"/>
                  </a:lnTo>
                  <a:lnTo>
                    <a:pt x="1681" y="49"/>
                  </a:lnTo>
                  <a:lnTo>
                    <a:pt x="1696" y="74"/>
                  </a:lnTo>
                  <a:lnTo>
                    <a:pt x="1706" y="102"/>
                  </a:lnTo>
                  <a:lnTo>
                    <a:pt x="1709" y="132"/>
                  </a:lnTo>
                  <a:lnTo>
                    <a:pt x="1709" y="2283"/>
                  </a:lnTo>
                  <a:lnTo>
                    <a:pt x="1706" y="2313"/>
                  </a:lnTo>
                  <a:lnTo>
                    <a:pt x="1696" y="2341"/>
                  </a:lnTo>
                  <a:lnTo>
                    <a:pt x="1681" y="2366"/>
                  </a:lnTo>
                  <a:lnTo>
                    <a:pt x="1661" y="2386"/>
                  </a:lnTo>
                  <a:lnTo>
                    <a:pt x="1636" y="2402"/>
                  </a:lnTo>
                  <a:lnTo>
                    <a:pt x="1608" y="2411"/>
                  </a:lnTo>
                  <a:lnTo>
                    <a:pt x="1579" y="2415"/>
                  </a:lnTo>
                  <a:lnTo>
                    <a:pt x="0" y="2415"/>
                  </a:lnTo>
                  <a:lnTo>
                    <a:pt x="0" y="2152"/>
                  </a:lnTo>
                  <a:lnTo>
                    <a:pt x="1447" y="2152"/>
                  </a:lnTo>
                  <a:lnTo>
                    <a:pt x="1447" y="264"/>
                  </a:lnTo>
                  <a:lnTo>
                    <a:pt x="0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5"/>
            </a:solidFill>
            <a:ln w="0">
              <a:solidFill>
                <a:srgbClr val="0000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124">
              <a:extLst>
                <a:ext uri="{FF2B5EF4-FFF2-40B4-BE49-F238E27FC236}">
                  <a16:creationId xmlns:a16="http://schemas.microsoft.com/office/drawing/2014/main" id="{69C96AF6-0BDB-4BA8-80AD-5DA9FF866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1972"/>
              <a:ext cx="1009" cy="145"/>
            </a:xfrm>
            <a:custGeom>
              <a:avLst/>
              <a:gdLst>
                <a:gd name="T0" fmla="*/ 0 w 4036"/>
                <a:gd name="T1" fmla="*/ 0 h 580"/>
                <a:gd name="T2" fmla="*/ 4036 w 4036"/>
                <a:gd name="T3" fmla="*/ 0 h 580"/>
                <a:gd name="T4" fmla="*/ 4032 w 4036"/>
                <a:gd name="T5" fmla="*/ 68 h 580"/>
                <a:gd name="T6" fmla="*/ 4021 w 4036"/>
                <a:gd name="T7" fmla="*/ 133 h 580"/>
                <a:gd name="T8" fmla="*/ 4002 w 4036"/>
                <a:gd name="T9" fmla="*/ 197 h 580"/>
                <a:gd name="T10" fmla="*/ 3977 w 4036"/>
                <a:gd name="T11" fmla="*/ 255 h 580"/>
                <a:gd name="T12" fmla="*/ 3945 w 4036"/>
                <a:gd name="T13" fmla="*/ 312 h 580"/>
                <a:gd name="T14" fmla="*/ 3909 w 4036"/>
                <a:gd name="T15" fmla="*/ 363 h 580"/>
                <a:gd name="T16" fmla="*/ 3866 w 4036"/>
                <a:gd name="T17" fmla="*/ 410 h 580"/>
                <a:gd name="T18" fmla="*/ 3820 w 4036"/>
                <a:gd name="T19" fmla="*/ 453 h 580"/>
                <a:gd name="T20" fmla="*/ 3768 w 4036"/>
                <a:gd name="T21" fmla="*/ 489 h 580"/>
                <a:gd name="T22" fmla="*/ 3712 w 4036"/>
                <a:gd name="T23" fmla="*/ 521 h 580"/>
                <a:gd name="T24" fmla="*/ 3653 w 4036"/>
                <a:gd name="T25" fmla="*/ 546 h 580"/>
                <a:gd name="T26" fmla="*/ 3591 w 4036"/>
                <a:gd name="T27" fmla="*/ 564 h 580"/>
                <a:gd name="T28" fmla="*/ 3525 w 4036"/>
                <a:gd name="T29" fmla="*/ 576 h 580"/>
                <a:gd name="T30" fmla="*/ 3458 w 4036"/>
                <a:gd name="T31" fmla="*/ 580 h 580"/>
                <a:gd name="T32" fmla="*/ 578 w 4036"/>
                <a:gd name="T33" fmla="*/ 580 h 580"/>
                <a:gd name="T34" fmla="*/ 511 w 4036"/>
                <a:gd name="T35" fmla="*/ 576 h 580"/>
                <a:gd name="T36" fmla="*/ 445 w 4036"/>
                <a:gd name="T37" fmla="*/ 564 h 580"/>
                <a:gd name="T38" fmla="*/ 383 w 4036"/>
                <a:gd name="T39" fmla="*/ 546 h 580"/>
                <a:gd name="T40" fmla="*/ 324 w 4036"/>
                <a:gd name="T41" fmla="*/ 521 h 580"/>
                <a:gd name="T42" fmla="*/ 268 w 4036"/>
                <a:gd name="T43" fmla="*/ 489 h 580"/>
                <a:gd name="T44" fmla="*/ 216 w 4036"/>
                <a:gd name="T45" fmla="*/ 453 h 580"/>
                <a:gd name="T46" fmla="*/ 170 w 4036"/>
                <a:gd name="T47" fmla="*/ 410 h 580"/>
                <a:gd name="T48" fmla="*/ 127 w 4036"/>
                <a:gd name="T49" fmla="*/ 363 h 580"/>
                <a:gd name="T50" fmla="*/ 91 w 4036"/>
                <a:gd name="T51" fmla="*/ 312 h 580"/>
                <a:gd name="T52" fmla="*/ 59 w 4036"/>
                <a:gd name="T53" fmla="*/ 255 h 580"/>
                <a:gd name="T54" fmla="*/ 34 w 4036"/>
                <a:gd name="T55" fmla="*/ 197 h 580"/>
                <a:gd name="T56" fmla="*/ 15 w 4036"/>
                <a:gd name="T57" fmla="*/ 133 h 580"/>
                <a:gd name="T58" fmla="*/ 4 w 4036"/>
                <a:gd name="T59" fmla="*/ 68 h 580"/>
                <a:gd name="T60" fmla="*/ 0 w 4036"/>
                <a:gd name="T61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36" h="580">
                  <a:moveTo>
                    <a:pt x="0" y="0"/>
                  </a:moveTo>
                  <a:lnTo>
                    <a:pt x="4036" y="0"/>
                  </a:lnTo>
                  <a:lnTo>
                    <a:pt x="4032" y="68"/>
                  </a:lnTo>
                  <a:lnTo>
                    <a:pt x="4021" y="133"/>
                  </a:lnTo>
                  <a:lnTo>
                    <a:pt x="4002" y="197"/>
                  </a:lnTo>
                  <a:lnTo>
                    <a:pt x="3977" y="255"/>
                  </a:lnTo>
                  <a:lnTo>
                    <a:pt x="3945" y="312"/>
                  </a:lnTo>
                  <a:lnTo>
                    <a:pt x="3909" y="363"/>
                  </a:lnTo>
                  <a:lnTo>
                    <a:pt x="3866" y="410"/>
                  </a:lnTo>
                  <a:lnTo>
                    <a:pt x="3820" y="453"/>
                  </a:lnTo>
                  <a:lnTo>
                    <a:pt x="3768" y="489"/>
                  </a:lnTo>
                  <a:lnTo>
                    <a:pt x="3712" y="521"/>
                  </a:lnTo>
                  <a:lnTo>
                    <a:pt x="3653" y="546"/>
                  </a:lnTo>
                  <a:lnTo>
                    <a:pt x="3591" y="564"/>
                  </a:lnTo>
                  <a:lnTo>
                    <a:pt x="3525" y="576"/>
                  </a:lnTo>
                  <a:lnTo>
                    <a:pt x="3458" y="580"/>
                  </a:lnTo>
                  <a:lnTo>
                    <a:pt x="578" y="580"/>
                  </a:lnTo>
                  <a:lnTo>
                    <a:pt x="511" y="576"/>
                  </a:lnTo>
                  <a:lnTo>
                    <a:pt x="445" y="564"/>
                  </a:lnTo>
                  <a:lnTo>
                    <a:pt x="383" y="546"/>
                  </a:lnTo>
                  <a:lnTo>
                    <a:pt x="324" y="521"/>
                  </a:lnTo>
                  <a:lnTo>
                    <a:pt x="268" y="489"/>
                  </a:lnTo>
                  <a:lnTo>
                    <a:pt x="216" y="453"/>
                  </a:lnTo>
                  <a:lnTo>
                    <a:pt x="170" y="410"/>
                  </a:lnTo>
                  <a:lnTo>
                    <a:pt x="127" y="363"/>
                  </a:lnTo>
                  <a:lnTo>
                    <a:pt x="91" y="312"/>
                  </a:lnTo>
                  <a:lnTo>
                    <a:pt x="59" y="255"/>
                  </a:lnTo>
                  <a:lnTo>
                    <a:pt x="34" y="197"/>
                  </a:lnTo>
                  <a:lnTo>
                    <a:pt x="15" y="133"/>
                  </a:lnTo>
                  <a:lnTo>
                    <a:pt x="4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5"/>
            </a:solidFill>
            <a:ln w="0">
              <a:solidFill>
                <a:srgbClr val="0000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125">
              <a:extLst>
                <a:ext uri="{FF2B5EF4-FFF2-40B4-BE49-F238E27FC236}">
                  <a16:creationId xmlns:a16="http://schemas.microsoft.com/office/drawing/2014/main" id="{E883411D-4E82-4B9A-B4CE-07D27C63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972"/>
              <a:ext cx="506" cy="145"/>
            </a:xfrm>
            <a:custGeom>
              <a:avLst/>
              <a:gdLst>
                <a:gd name="T0" fmla="*/ 0 w 2025"/>
                <a:gd name="T1" fmla="*/ 0 h 580"/>
                <a:gd name="T2" fmla="*/ 2025 w 2025"/>
                <a:gd name="T3" fmla="*/ 0 h 580"/>
                <a:gd name="T4" fmla="*/ 2021 w 2025"/>
                <a:gd name="T5" fmla="*/ 68 h 580"/>
                <a:gd name="T6" fmla="*/ 2010 w 2025"/>
                <a:gd name="T7" fmla="*/ 133 h 580"/>
                <a:gd name="T8" fmla="*/ 1991 w 2025"/>
                <a:gd name="T9" fmla="*/ 197 h 580"/>
                <a:gd name="T10" fmla="*/ 1966 w 2025"/>
                <a:gd name="T11" fmla="*/ 255 h 580"/>
                <a:gd name="T12" fmla="*/ 1934 w 2025"/>
                <a:gd name="T13" fmla="*/ 312 h 580"/>
                <a:gd name="T14" fmla="*/ 1898 w 2025"/>
                <a:gd name="T15" fmla="*/ 363 h 580"/>
                <a:gd name="T16" fmla="*/ 1855 w 2025"/>
                <a:gd name="T17" fmla="*/ 410 h 580"/>
                <a:gd name="T18" fmla="*/ 1809 w 2025"/>
                <a:gd name="T19" fmla="*/ 453 h 580"/>
                <a:gd name="T20" fmla="*/ 1757 w 2025"/>
                <a:gd name="T21" fmla="*/ 489 h 580"/>
                <a:gd name="T22" fmla="*/ 1701 w 2025"/>
                <a:gd name="T23" fmla="*/ 521 h 580"/>
                <a:gd name="T24" fmla="*/ 1642 w 2025"/>
                <a:gd name="T25" fmla="*/ 546 h 580"/>
                <a:gd name="T26" fmla="*/ 1580 w 2025"/>
                <a:gd name="T27" fmla="*/ 564 h 580"/>
                <a:gd name="T28" fmla="*/ 1514 w 2025"/>
                <a:gd name="T29" fmla="*/ 576 h 580"/>
                <a:gd name="T30" fmla="*/ 1447 w 2025"/>
                <a:gd name="T31" fmla="*/ 580 h 580"/>
                <a:gd name="T32" fmla="*/ 0 w 2025"/>
                <a:gd name="T33" fmla="*/ 580 h 580"/>
                <a:gd name="T34" fmla="*/ 0 w 2025"/>
                <a:gd name="T3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5" h="580">
                  <a:moveTo>
                    <a:pt x="0" y="0"/>
                  </a:moveTo>
                  <a:lnTo>
                    <a:pt x="2025" y="0"/>
                  </a:lnTo>
                  <a:lnTo>
                    <a:pt x="2021" y="68"/>
                  </a:lnTo>
                  <a:lnTo>
                    <a:pt x="2010" y="133"/>
                  </a:lnTo>
                  <a:lnTo>
                    <a:pt x="1991" y="197"/>
                  </a:lnTo>
                  <a:lnTo>
                    <a:pt x="1966" y="255"/>
                  </a:lnTo>
                  <a:lnTo>
                    <a:pt x="1934" y="312"/>
                  </a:lnTo>
                  <a:lnTo>
                    <a:pt x="1898" y="363"/>
                  </a:lnTo>
                  <a:lnTo>
                    <a:pt x="1855" y="410"/>
                  </a:lnTo>
                  <a:lnTo>
                    <a:pt x="1809" y="453"/>
                  </a:lnTo>
                  <a:lnTo>
                    <a:pt x="1757" y="489"/>
                  </a:lnTo>
                  <a:lnTo>
                    <a:pt x="1701" y="521"/>
                  </a:lnTo>
                  <a:lnTo>
                    <a:pt x="1642" y="546"/>
                  </a:lnTo>
                  <a:lnTo>
                    <a:pt x="1580" y="564"/>
                  </a:lnTo>
                  <a:lnTo>
                    <a:pt x="1514" y="576"/>
                  </a:lnTo>
                  <a:lnTo>
                    <a:pt x="1447" y="580"/>
                  </a:lnTo>
                  <a:lnTo>
                    <a:pt x="0" y="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1" name="Freeform 126">
              <a:extLst>
                <a:ext uri="{FF2B5EF4-FFF2-40B4-BE49-F238E27FC236}">
                  <a16:creationId xmlns:a16="http://schemas.microsoft.com/office/drawing/2014/main" id="{A0699458-8106-42FC-92C5-4E54A7F04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972"/>
              <a:ext cx="339" cy="66"/>
            </a:xfrm>
            <a:custGeom>
              <a:avLst/>
              <a:gdLst>
                <a:gd name="T0" fmla="*/ 0 w 1352"/>
                <a:gd name="T1" fmla="*/ 0 h 264"/>
                <a:gd name="T2" fmla="*/ 1352 w 1352"/>
                <a:gd name="T3" fmla="*/ 0 h 264"/>
                <a:gd name="T4" fmla="*/ 1349 w 1352"/>
                <a:gd name="T5" fmla="*/ 43 h 264"/>
                <a:gd name="T6" fmla="*/ 1339 w 1352"/>
                <a:gd name="T7" fmla="*/ 84 h 264"/>
                <a:gd name="T8" fmla="*/ 1323 w 1352"/>
                <a:gd name="T9" fmla="*/ 122 h 264"/>
                <a:gd name="T10" fmla="*/ 1301 w 1352"/>
                <a:gd name="T11" fmla="*/ 156 h 264"/>
                <a:gd name="T12" fmla="*/ 1275 w 1352"/>
                <a:gd name="T13" fmla="*/ 187 h 264"/>
                <a:gd name="T14" fmla="*/ 1245 w 1352"/>
                <a:gd name="T15" fmla="*/ 214 h 264"/>
                <a:gd name="T16" fmla="*/ 1209 w 1352"/>
                <a:gd name="T17" fmla="*/ 234 h 264"/>
                <a:gd name="T18" fmla="*/ 1173 w 1352"/>
                <a:gd name="T19" fmla="*/ 250 h 264"/>
                <a:gd name="T20" fmla="*/ 1131 w 1352"/>
                <a:gd name="T21" fmla="*/ 260 h 264"/>
                <a:gd name="T22" fmla="*/ 1088 w 1352"/>
                <a:gd name="T23" fmla="*/ 264 h 264"/>
                <a:gd name="T24" fmla="*/ 263 w 1352"/>
                <a:gd name="T25" fmla="*/ 264 h 264"/>
                <a:gd name="T26" fmla="*/ 221 w 1352"/>
                <a:gd name="T27" fmla="*/ 260 h 264"/>
                <a:gd name="T28" fmla="*/ 179 w 1352"/>
                <a:gd name="T29" fmla="*/ 250 h 264"/>
                <a:gd name="T30" fmla="*/ 143 w 1352"/>
                <a:gd name="T31" fmla="*/ 234 h 264"/>
                <a:gd name="T32" fmla="*/ 107 w 1352"/>
                <a:gd name="T33" fmla="*/ 214 h 264"/>
                <a:gd name="T34" fmla="*/ 77 w 1352"/>
                <a:gd name="T35" fmla="*/ 187 h 264"/>
                <a:gd name="T36" fmla="*/ 51 w 1352"/>
                <a:gd name="T37" fmla="*/ 156 h 264"/>
                <a:gd name="T38" fmla="*/ 29 w 1352"/>
                <a:gd name="T39" fmla="*/ 122 h 264"/>
                <a:gd name="T40" fmla="*/ 13 w 1352"/>
                <a:gd name="T41" fmla="*/ 84 h 264"/>
                <a:gd name="T42" fmla="*/ 3 w 1352"/>
                <a:gd name="T43" fmla="*/ 43 h 264"/>
                <a:gd name="T44" fmla="*/ 0 w 1352"/>
                <a:gd name="T4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52" h="264">
                  <a:moveTo>
                    <a:pt x="0" y="0"/>
                  </a:moveTo>
                  <a:lnTo>
                    <a:pt x="1352" y="0"/>
                  </a:lnTo>
                  <a:lnTo>
                    <a:pt x="1349" y="43"/>
                  </a:lnTo>
                  <a:lnTo>
                    <a:pt x="1339" y="84"/>
                  </a:lnTo>
                  <a:lnTo>
                    <a:pt x="1323" y="122"/>
                  </a:lnTo>
                  <a:lnTo>
                    <a:pt x="1301" y="156"/>
                  </a:lnTo>
                  <a:lnTo>
                    <a:pt x="1275" y="187"/>
                  </a:lnTo>
                  <a:lnTo>
                    <a:pt x="1245" y="214"/>
                  </a:lnTo>
                  <a:lnTo>
                    <a:pt x="1209" y="234"/>
                  </a:lnTo>
                  <a:lnTo>
                    <a:pt x="1173" y="250"/>
                  </a:lnTo>
                  <a:lnTo>
                    <a:pt x="1131" y="260"/>
                  </a:lnTo>
                  <a:lnTo>
                    <a:pt x="1088" y="264"/>
                  </a:lnTo>
                  <a:lnTo>
                    <a:pt x="263" y="264"/>
                  </a:lnTo>
                  <a:lnTo>
                    <a:pt x="221" y="260"/>
                  </a:lnTo>
                  <a:lnTo>
                    <a:pt x="179" y="250"/>
                  </a:lnTo>
                  <a:lnTo>
                    <a:pt x="143" y="234"/>
                  </a:lnTo>
                  <a:lnTo>
                    <a:pt x="107" y="214"/>
                  </a:lnTo>
                  <a:lnTo>
                    <a:pt x="77" y="187"/>
                  </a:lnTo>
                  <a:lnTo>
                    <a:pt x="51" y="156"/>
                  </a:lnTo>
                  <a:lnTo>
                    <a:pt x="29" y="122"/>
                  </a:lnTo>
                  <a:lnTo>
                    <a:pt x="13" y="84"/>
                  </a:lnTo>
                  <a:lnTo>
                    <a:pt x="3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12" name="Action Button: Blank 111">
            <a:hlinkClick r:id="rId3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E25B4143-34E0-48A7-8BF3-86BFD6923D87}"/>
              </a:ext>
            </a:extLst>
          </p:cNvPr>
          <p:cNvSpPr/>
          <p:nvPr/>
        </p:nvSpPr>
        <p:spPr>
          <a:xfrm>
            <a:off x="473200" y="1773156"/>
            <a:ext cx="837212" cy="68232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ction Button: Blank 112">
            <a:hlinkClick r:id="rId6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3F44486B-8285-4752-BD87-D0BEBAF94612}"/>
              </a:ext>
            </a:extLst>
          </p:cNvPr>
          <p:cNvSpPr/>
          <p:nvPr/>
        </p:nvSpPr>
        <p:spPr>
          <a:xfrm>
            <a:off x="547634" y="955169"/>
            <a:ext cx="782517" cy="601659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ction Button: Blank 113">
            <a:hlinkClick r:id="rId7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954C8EFE-58DB-4F46-B339-6308A1E83FAE}"/>
              </a:ext>
            </a:extLst>
          </p:cNvPr>
          <p:cNvSpPr/>
          <p:nvPr/>
        </p:nvSpPr>
        <p:spPr>
          <a:xfrm>
            <a:off x="562112" y="2629107"/>
            <a:ext cx="581805" cy="675674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Action Button: Blank 114">
            <a:hlinkClick r:id="rId8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3DE907BC-7BE3-4C38-818B-683C7F9234ED}"/>
              </a:ext>
            </a:extLst>
          </p:cNvPr>
          <p:cNvSpPr/>
          <p:nvPr/>
        </p:nvSpPr>
        <p:spPr>
          <a:xfrm>
            <a:off x="540617" y="3523323"/>
            <a:ext cx="535074" cy="619708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ction Button: Blank 115">
            <a:hlinkClick r:id="rId9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73352537-3C46-4C5D-A943-EC18365EEB81}"/>
              </a:ext>
            </a:extLst>
          </p:cNvPr>
          <p:cNvSpPr/>
          <p:nvPr/>
        </p:nvSpPr>
        <p:spPr>
          <a:xfrm>
            <a:off x="547634" y="4388879"/>
            <a:ext cx="720510" cy="821999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Action Button: Blank 116">
            <a:hlinkClick r:id="rId10" action="ppaction://hlinksldjump" highlightClick="1">
              <a:snd r:embed="rId4" name="laser.wav"/>
            </a:hlinkClick>
            <a:hlinkHover r:id="" action="ppaction://noaction">
              <a:snd r:embed="rId5" name="chimes.wav"/>
            </a:hlinkHover>
            <a:extLst>
              <a:ext uri="{FF2B5EF4-FFF2-40B4-BE49-F238E27FC236}">
                <a16:creationId xmlns:a16="http://schemas.microsoft.com/office/drawing/2014/main" id="{63C85819-AE6B-4A37-B0F5-4F80833CAF66}"/>
              </a:ext>
            </a:extLst>
          </p:cNvPr>
          <p:cNvSpPr/>
          <p:nvPr/>
        </p:nvSpPr>
        <p:spPr>
          <a:xfrm>
            <a:off x="644881" y="5486639"/>
            <a:ext cx="603985" cy="694244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817946C-4AE8-4B90-B3A8-955D9B558950}"/>
              </a:ext>
            </a:extLst>
          </p:cNvPr>
          <p:cNvSpPr txBox="1"/>
          <p:nvPr/>
        </p:nvSpPr>
        <p:spPr>
          <a:xfrm>
            <a:off x="0" y="0"/>
            <a:ext cx="1871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E-Portfolio Navigation Buttons</a:t>
            </a:r>
          </a:p>
        </p:txBody>
      </p:sp>
    </p:spTree>
    <p:extLst>
      <p:ext uri="{BB962C8B-B14F-4D97-AF65-F5344CB8AC3E}">
        <p14:creationId xmlns:p14="http://schemas.microsoft.com/office/powerpoint/2010/main" val="69519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RileyWork</dc:creator>
  <cp:lastModifiedBy>Mark Del Rosario</cp:lastModifiedBy>
  <cp:revision>4</cp:revision>
  <dcterms:created xsi:type="dcterms:W3CDTF">2018-09-18T20:26:10Z</dcterms:created>
  <dcterms:modified xsi:type="dcterms:W3CDTF">2022-03-04T02:25:57Z</dcterms:modified>
</cp:coreProperties>
</file>