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0" r:id="rId7"/>
    <p:sldId id="261" r:id="rId8"/>
    <p:sldId id="262"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6" d="100"/>
          <a:sy n="46" d="100"/>
        </p:scale>
        <p:origin x="58" y="9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3/6/2017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3/6/2017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Big data paper summary</a:t>
            </a:r>
            <a:br>
              <a:rPr lang="en-US" dirty="0" smtClean="0"/>
            </a:br>
            <a:r>
              <a:rPr lang="en-US" dirty="0" smtClean="0"/>
              <a:t>- google file syste</a:t>
            </a:r>
            <a:r>
              <a:rPr lang="en-US" dirty="0"/>
              <a:t>m</a:t>
            </a:r>
          </a:p>
        </p:txBody>
      </p:sp>
      <p:sp>
        <p:nvSpPr>
          <p:cNvPr id="3" name="Subtitle 2"/>
          <p:cNvSpPr>
            <a:spLocks noGrp="1"/>
          </p:cNvSpPr>
          <p:nvPr>
            <p:ph type="subTitle" idx="1"/>
          </p:nvPr>
        </p:nvSpPr>
        <p:spPr/>
        <p:txBody>
          <a:bodyPr/>
          <a:lstStyle/>
          <a:p>
            <a:r>
              <a:rPr lang="en-US" dirty="0" smtClean="0"/>
              <a:t>Mark miller</a:t>
            </a:r>
          </a:p>
          <a:p>
            <a:r>
              <a:rPr lang="en-US" dirty="0"/>
              <a:t>7</a:t>
            </a:r>
            <a:r>
              <a:rPr lang="en-US" dirty="0" smtClean="0"/>
              <a:t> March 2017</a:t>
            </a:r>
            <a:endParaRPr lang="en-US" dirty="0"/>
          </a:p>
        </p:txBody>
      </p:sp>
    </p:spTree>
    <p:extLst>
      <p:ext uri="{BB962C8B-B14F-4D97-AF65-F5344CB8AC3E}">
        <p14:creationId xmlns:p14="http://schemas.microsoft.com/office/powerpoint/2010/main" val="1595994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Gfs and comparison vs. </a:t>
            </a:r>
            <a:r>
              <a:rPr lang="en-US" dirty="0" err="1" smtClean="0"/>
              <a:t>stonebraker</a:t>
            </a:r>
            <a:endParaRPr lang="en-US" dirty="0"/>
          </a:p>
        </p:txBody>
      </p:sp>
      <p:sp>
        <p:nvSpPr>
          <p:cNvPr id="3" name="Text Placeholder 2"/>
          <p:cNvSpPr>
            <a:spLocks noGrp="1"/>
          </p:cNvSpPr>
          <p:nvPr>
            <p:ph type="body" idx="1"/>
          </p:nvPr>
        </p:nvSpPr>
        <p:spPr/>
        <p:txBody>
          <a:bodyPr/>
          <a:lstStyle/>
          <a:p>
            <a:r>
              <a:rPr lang="en-US" dirty="0" smtClean="0"/>
              <a:t>Advantages</a:t>
            </a:r>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GFS is a modern database system</a:t>
            </a:r>
          </a:p>
          <a:p>
            <a:r>
              <a:rPr lang="en-US" dirty="0" smtClean="0"/>
              <a:t>When we look at MapReduce we know it allows for quick set up</a:t>
            </a:r>
          </a:p>
          <a:p>
            <a:r>
              <a:rPr lang="en-US" dirty="0" smtClean="0"/>
              <a:t>In both GFS and MapReduce no row store</a:t>
            </a:r>
            <a:endParaRPr lang="en-US" dirty="0"/>
          </a:p>
        </p:txBody>
      </p:sp>
      <p:sp>
        <p:nvSpPr>
          <p:cNvPr id="5" name="Text Placeholder 4"/>
          <p:cNvSpPr>
            <a:spLocks noGrp="1"/>
          </p:cNvSpPr>
          <p:nvPr>
            <p:ph type="body" sz="quarter" idx="3"/>
          </p:nvPr>
        </p:nvSpPr>
        <p:spPr/>
        <p:txBody>
          <a:bodyPr/>
          <a:lstStyle/>
          <a:p>
            <a:r>
              <a:rPr lang="en-US" dirty="0" smtClean="0"/>
              <a:t>disadvantages</a:t>
            </a:r>
            <a:endParaRPr lang="en-US" dirty="0"/>
          </a:p>
        </p:txBody>
      </p:sp>
      <p:sp>
        <p:nvSpPr>
          <p:cNvPr id="6" name="Content Placeholder 5"/>
          <p:cNvSpPr>
            <a:spLocks noGrp="1"/>
          </p:cNvSpPr>
          <p:nvPr>
            <p:ph sz="quarter" idx="4"/>
          </p:nvPr>
        </p:nvSpPr>
        <p:spPr/>
        <p:txBody>
          <a:bodyPr/>
          <a:lstStyle/>
          <a:p>
            <a:r>
              <a:rPr lang="en-US" dirty="0" smtClean="0"/>
              <a:t>Biggest disadvantage is not as </a:t>
            </a:r>
            <a:r>
              <a:rPr lang="en-US" dirty="0"/>
              <a:t>f</a:t>
            </a:r>
            <a:r>
              <a:rPr lang="en-US" dirty="0" smtClean="0"/>
              <a:t>ast as a DBMS</a:t>
            </a:r>
          </a:p>
          <a:p>
            <a:r>
              <a:rPr lang="en-US" dirty="0" smtClean="0"/>
              <a:t>GFS is intended for google only so it many not work in other settings</a:t>
            </a:r>
            <a:endParaRPr lang="en-US" dirty="0"/>
          </a:p>
        </p:txBody>
      </p:sp>
    </p:spTree>
    <p:extLst>
      <p:ext uri="{BB962C8B-B14F-4D97-AF65-F5344CB8AC3E}">
        <p14:creationId xmlns:p14="http://schemas.microsoft.com/office/powerpoint/2010/main" val="48711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73398"/>
          </a:xfrm>
        </p:spPr>
        <p:txBody>
          <a:bodyPr/>
          <a:lstStyle/>
          <a:p>
            <a:r>
              <a:rPr lang="en-US" dirty="0" smtClean="0"/>
              <a:t>Google file system (GFS)</a:t>
            </a:r>
            <a:endParaRPr lang="en-US" dirty="0"/>
          </a:p>
        </p:txBody>
      </p:sp>
      <p:sp>
        <p:nvSpPr>
          <p:cNvPr id="3" name="Content Placeholder 2"/>
          <p:cNvSpPr>
            <a:spLocks noGrp="1"/>
          </p:cNvSpPr>
          <p:nvPr>
            <p:ph idx="1"/>
          </p:nvPr>
        </p:nvSpPr>
        <p:spPr>
          <a:xfrm>
            <a:off x="1141412" y="2060649"/>
            <a:ext cx="9905999" cy="4436404"/>
          </a:xfrm>
        </p:spPr>
        <p:txBody>
          <a:bodyPr>
            <a:normAutofit/>
          </a:bodyPr>
          <a:lstStyle/>
          <a:p>
            <a:r>
              <a:rPr lang="en-US" dirty="0" smtClean="0"/>
              <a:t>GFS is a “scalable distributed file system for large distributed data-intensive applications”</a:t>
            </a:r>
          </a:p>
          <a:p>
            <a:r>
              <a:rPr lang="en-US" dirty="0" smtClean="0"/>
              <a:t>It shares same goals as other file systems like performance, scalability, reliability, and availability, but driven by application workloads and the environment. </a:t>
            </a:r>
            <a:endParaRPr lang="en-US" dirty="0"/>
          </a:p>
          <a:p>
            <a:r>
              <a:rPr lang="en-US" dirty="0" smtClean="0"/>
              <a:t>GFS consists of many components including expectations of  component failures, handling of huge files such as multi-GB files,  mutation of files by appending data rather than overwriting, co-design of the applications and file system API.</a:t>
            </a:r>
          </a:p>
        </p:txBody>
      </p:sp>
      <p:sp>
        <p:nvSpPr>
          <p:cNvPr id="4" name="TextBox 3"/>
          <p:cNvSpPr txBox="1"/>
          <p:nvPr/>
        </p:nvSpPr>
        <p:spPr>
          <a:xfrm>
            <a:off x="1141412" y="1475874"/>
            <a:ext cx="9905999" cy="584775"/>
          </a:xfrm>
          <a:prstGeom prst="rect">
            <a:avLst/>
          </a:prstGeom>
          <a:noFill/>
        </p:spPr>
        <p:txBody>
          <a:bodyPr wrap="square" rtlCol="0">
            <a:spAutoFit/>
          </a:bodyPr>
          <a:lstStyle/>
          <a:p>
            <a:r>
              <a:rPr lang="en-US" sz="3200" dirty="0" smtClean="0"/>
              <a:t>Main</a:t>
            </a:r>
            <a:r>
              <a:rPr lang="en-US" dirty="0" smtClean="0"/>
              <a:t> </a:t>
            </a:r>
            <a:r>
              <a:rPr lang="en-US" sz="3200" dirty="0" smtClean="0"/>
              <a:t>Idea</a:t>
            </a:r>
            <a:endParaRPr lang="en-US" sz="3200" dirty="0"/>
          </a:p>
        </p:txBody>
      </p:sp>
    </p:spTree>
    <p:extLst>
      <p:ext uri="{BB962C8B-B14F-4D97-AF65-F5344CB8AC3E}">
        <p14:creationId xmlns:p14="http://schemas.microsoft.com/office/powerpoint/2010/main" val="4289761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73398"/>
          </a:xfrm>
        </p:spPr>
        <p:txBody>
          <a:bodyPr/>
          <a:lstStyle/>
          <a:p>
            <a:r>
              <a:rPr lang="en-US" dirty="0" smtClean="0"/>
              <a:t>Google file system implementation </a:t>
            </a:r>
            <a:endParaRPr lang="en-US" dirty="0"/>
          </a:p>
        </p:txBody>
      </p:sp>
      <p:sp>
        <p:nvSpPr>
          <p:cNvPr id="3" name="Content Placeholder 2"/>
          <p:cNvSpPr>
            <a:spLocks noGrp="1"/>
          </p:cNvSpPr>
          <p:nvPr>
            <p:ph idx="1"/>
          </p:nvPr>
        </p:nvSpPr>
        <p:spPr>
          <a:xfrm>
            <a:off x="1141412" y="1326776"/>
            <a:ext cx="9905999" cy="4464425"/>
          </a:xfrm>
        </p:spPr>
        <p:txBody>
          <a:bodyPr>
            <a:normAutofit/>
          </a:bodyPr>
          <a:lstStyle/>
          <a:p>
            <a:r>
              <a:rPr lang="en-US" sz="1700" dirty="0" smtClean="0"/>
              <a:t>A GFS cluster consist of a single master and multiple </a:t>
            </a:r>
            <a:r>
              <a:rPr lang="en-US" sz="1700" dirty="0" err="1" smtClean="0"/>
              <a:t>chunkservers</a:t>
            </a:r>
            <a:r>
              <a:rPr lang="en-US" sz="1700" dirty="0" smtClean="0"/>
              <a:t> that can be accessed through multiple clients</a:t>
            </a:r>
          </a:p>
          <a:p>
            <a:pPr lvl="1"/>
            <a:r>
              <a:rPr lang="en-US" sz="1700" dirty="0"/>
              <a:t>Each of these is usually a product of a Linux machine that’s running a user level server process (easy to run a client and </a:t>
            </a:r>
            <a:r>
              <a:rPr lang="en-US" sz="1700" dirty="0" err="1"/>
              <a:t>chunkserver</a:t>
            </a:r>
            <a:r>
              <a:rPr lang="en-US" sz="1700" dirty="0"/>
              <a:t> on same machine</a:t>
            </a:r>
            <a:r>
              <a:rPr lang="en-US" sz="1700" dirty="0" smtClean="0"/>
              <a:t>)</a:t>
            </a:r>
            <a:endParaRPr lang="en-US" sz="1700" dirty="0"/>
          </a:p>
          <a:p>
            <a:r>
              <a:rPr lang="en-US" sz="1700" dirty="0" smtClean="0"/>
              <a:t>Files </a:t>
            </a:r>
            <a:r>
              <a:rPr lang="en-US" sz="1700" dirty="0"/>
              <a:t>are divided into fixed chunks, each with an identifiable unique 64-bit chunk handle assigned by the master when </a:t>
            </a:r>
            <a:r>
              <a:rPr lang="en-US" sz="1700" dirty="0" smtClean="0"/>
              <a:t>created. </a:t>
            </a:r>
          </a:p>
          <a:p>
            <a:pPr lvl="1"/>
            <a:r>
              <a:rPr lang="en-US" sz="1700" dirty="0"/>
              <a:t>For reliability each chunk is replicated on multiple </a:t>
            </a:r>
            <a:r>
              <a:rPr lang="en-US" sz="1700" dirty="0" err="1"/>
              <a:t>chunkservers</a:t>
            </a:r>
            <a:r>
              <a:rPr lang="en-US" sz="1700" dirty="0"/>
              <a:t> (3 </a:t>
            </a:r>
            <a:r>
              <a:rPr lang="en-US" sz="1700" dirty="0" smtClean="0"/>
              <a:t>replicas </a:t>
            </a:r>
            <a:r>
              <a:rPr lang="en-US" sz="1700" dirty="0"/>
              <a:t>by default)</a:t>
            </a:r>
          </a:p>
          <a:p>
            <a:pPr lvl="1"/>
            <a:r>
              <a:rPr lang="en-US" sz="1700" dirty="0"/>
              <a:t>Master maintains all file system metadata</a:t>
            </a:r>
          </a:p>
          <a:p>
            <a:r>
              <a:rPr lang="en-US" sz="1700" dirty="0" smtClean="0"/>
              <a:t>Client asks master what which </a:t>
            </a:r>
            <a:r>
              <a:rPr lang="en-US" sz="1700" dirty="0" err="1" smtClean="0"/>
              <a:t>chunkserver</a:t>
            </a:r>
            <a:r>
              <a:rPr lang="en-US" sz="1700" dirty="0" smtClean="0"/>
              <a:t> holds lease </a:t>
            </a:r>
            <a:r>
              <a:rPr lang="en-US" sz="1700" dirty="0" smtClean="0">
                <a:sym typeface="Wingdings" panose="05000000000000000000" pitchFamily="2" charset="2"/>
              </a:rPr>
              <a:t> master replies with identity of primary and location of other replicas  client pushes data to all replicas and sends a write request to primary  primary forwards request to secondary’s  secondary's reply indicating finished  primary replies to client (end of transaction)</a:t>
            </a:r>
            <a:endParaRPr lang="en-US" sz="1700" dirty="0" smtClean="0"/>
          </a:p>
          <a:p>
            <a:endParaRPr lang="en-US" sz="1700" dirty="0" smtClean="0"/>
          </a:p>
          <a:p>
            <a:pPr marL="457200" lvl="1" indent="0">
              <a:buNone/>
            </a:pPr>
            <a:endParaRPr lang="en-US" sz="1700" dirty="0" smtClean="0"/>
          </a:p>
          <a:p>
            <a:pPr lvl="1"/>
            <a:endParaRPr lang="en-US" dirty="0"/>
          </a:p>
          <a:p>
            <a:pPr marL="457200" lvl="1" indent="0">
              <a:buNone/>
            </a:pPr>
            <a:endParaRPr lang="en-US" dirty="0" smtClean="0"/>
          </a:p>
        </p:txBody>
      </p:sp>
    </p:spTree>
    <p:extLst>
      <p:ext uri="{BB962C8B-B14F-4D97-AF65-F5344CB8AC3E}">
        <p14:creationId xmlns:p14="http://schemas.microsoft.com/office/powerpoint/2010/main" val="2343032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762829"/>
            <a:ext cx="9905998" cy="873398"/>
          </a:xfrm>
        </p:spPr>
        <p:txBody>
          <a:bodyPr/>
          <a:lstStyle/>
          <a:p>
            <a:r>
              <a:rPr lang="en-US" dirty="0" smtClean="0"/>
              <a:t>Google file system Analysis</a:t>
            </a:r>
            <a:endParaRPr lang="en-US" dirty="0"/>
          </a:p>
        </p:txBody>
      </p:sp>
      <p:sp>
        <p:nvSpPr>
          <p:cNvPr id="3" name="Content Placeholder 2"/>
          <p:cNvSpPr>
            <a:spLocks noGrp="1"/>
          </p:cNvSpPr>
          <p:nvPr>
            <p:ph idx="1"/>
          </p:nvPr>
        </p:nvSpPr>
        <p:spPr>
          <a:xfrm>
            <a:off x="1141411" y="1863426"/>
            <a:ext cx="9905999" cy="4436404"/>
          </a:xfrm>
        </p:spPr>
        <p:txBody>
          <a:bodyPr>
            <a:normAutofit lnSpcReduction="10000"/>
          </a:bodyPr>
          <a:lstStyle/>
          <a:p>
            <a:r>
              <a:rPr lang="en-US" dirty="0" smtClean="0"/>
              <a:t>Google file system is simple and effective in terms of big data</a:t>
            </a:r>
          </a:p>
          <a:p>
            <a:pPr lvl="1"/>
            <a:r>
              <a:rPr lang="en-US" dirty="0"/>
              <a:t>Due to its efficient with big data they would scale well in a largescale data </a:t>
            </a:r>
            <a:r>
              <a:rPr lang="en-US" dirty="0" smtClean="0"/>
              <a:t>site</a:t>
            </a:r>
          </a:p>
          <a:p>
            <a:r>
              <a:rPr lang="en-US" dirty="0" smtClean="0"/>
              <a:t>GFS is also perfect for data storage and usage needs</a:t>
            </a:r>
          </a:p>
          <a:p>
            <a:pPr lvl="1"/>
            <a:r>
              <a:rPr lang="en-US" dirty="0" smtClean="0"/>
              <a:t>This on the turn side could cause mass amounts of data to be stored</a:t>
            </a:r>
          </a:p>
          <a:p>
            <a:r>
              <a:rPr lang="en-US" dirty="0" smtClean="0"/>
              <a:t> expectations of component failures </a:t>
            </a:r>
          </a:p>
          <a:p>
            <a:pPr lvl="1"/>
            <a:r>
              <a:rPr lang="en-US" dirty="0" smtClean="0"/>
              <a:t>Could cause potential problems without proper monitoring, error detection, fault tolerance, and automatic  recovery are a must</a:t>
            </a:r>
          </a:p>
          <a:p>
            <a:r>
              <a:rPr lang="en-US" dirty="0" smtClean="0"/>
              <a:t>Data found within GFS is specific</a:t>
            </a:r>
          </a:p>
          <a:p>
            <a:pPr lvl="1"/>
            <a:r>
              <a:rPr lang="en-US" dirty="0" smtClean="0"/>
              <a:t>Use </a:t>
            </a:r>
            <a:r>
              <a:rPr lang="en-US" dirty="0" err="1" smtClean="0"/>
              <a:t>checksumming</a:t>
            </a:r>
            <a:r>
              <a:rPr lang="en-US" dirty="0" smtClean="0"/>
              <a:t> to detect corruption of stored data </a:t>
            </a:r>
          </a:p>
        </p:txBody>
      </p:sp>
    </p:spTree>
    <p:extLst>
      <p:ext uri="{BB962C8B-B14F-4D97-AF65-F5344CB8AC3E}">
        <p14:creationId xmlns:p14="http://schemas.microsoft.com/office/powerpoint/2010/main" val="503704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0842"/>
            <a:ext cx="9905998" cy="1171074"/>
          </a:xfrm>
        </p:spPr>
        <p:txBody>
          <a:bodyPr>
            <a:normAutofit/>
          </a:bodyPr>
          <a:lstStyle/>
          <a:p>
            <a:r>
              <a:rPr lang="en-US" dirty="0" smtClean="0"/>
              <a:t>Comparison of approaches to large scale data analysis</a:t>
            </a:r>
            <a:endParaRPr lang="en-US" dirty="0"/>
          </a:p>
        </p:txBody>
      </p:sp>
      <p:sp>
        <p:nvSpPr>
          <p:cNvPr id="3" name="Content Placeholder 2"/>
          <p:cNvSpPr>
            <a:spLocks noGrp="1"/>
          </p:cNvSpPr>
          <p:nvPr>
            <p:ph idx="1"/>
          </p:nvPr>
        </p:nvSpPr>
        <p:spPr>
          <a:xfrm>
            <a:off x="1141412" y="1894395"/>
            <a:ext cx="9905999" cy="4323526"/>
          </a:xfrm>
        </p:spPr>
        <p:txBody>
          <a:bodyPr>
            <a:normAutofit fontScale="92500"/>
          </a:bodyPr>
          <a:lstStyle/>
          <a:p>
            <a:r>
              <a:rPr lang="en-US" dirty="0" smtClean="0"/>
              <a:t>The process to load data into and execute parallel DBMSs took a much longer time than a MR system, yet also observing the performance of the DBMSs were better</a:t>
            </a:r>
          </a:p>
          <a:p>
            <a:r>
              <a:rPr lang="en-US" dirty="0" smtClean="0"/>
              <a:t>MapReduce is a good because it provides a simple model through which users can express relatively difficult distrusted programs </a:t>
            </a:r>
          </a:p>
          <a:p>
            <a:r>
              <a:rPr lang="en-US" dirty="0" smtClean="0"/>
              <a:t>MapReduce is attractive due to its </a:t>
            </a:r>
            <a:r>
              <a:rPr lang="en-US" dirty="0" smtClean="0"/>
              <a:t>simplicity</a:t>
            </a:r>
          </a:p>
          <a:p>
            <a:pPr lvl="1"/>
            <a:r>
              <a:rPr lang="en-US" dirty="0" smtClean="0"/>
              <a:t>Quite flexible </a:t>
            </a:r>
          </a:p>
          <a:p>
            <a:r>
              <a:rPr lang="en-US" dirty="0" smtClean="0"/>
              <a:t>DBMSs can be up to two times faster then MR and require much less code too</a:t>
            </a:r>
          </a:p>
          <a:p>
            <a:pPr marL="457200" lvl="1" indent="0">
              <a:buNone/>
            </a:pPr>
            <a:endParaRPr lang="en-US" dirty="0" smtClean="0"/>
          </a:p>
          <a:p>
            <a:pPr lvl="1"/>
            <a:endParaRPr lang="en-US" dirty="0"/>
          </a:p>
        </p:txBody>
      </p:sp>
      <p:sp>
        <p:nvSpPr>
          <p:cNvPr id="4" name="TextBox 3"/>
          <p:cNvSpPr txBox="1"/>
          <p:nvPr/>
        </p:nvSpPr>
        <p:spPr>
          <a:xfrm>
            <a:off x="1141412" y="1475874"/>
            <a:ext cx="9905999" cy="584775"/>
          </a:xfrm>
          <a:prstGeom prst="rect">
            <a:avLst/>
          </a:prstGeom>
          <a:noFill/>
        </p:spPr>
        <p:txBody>
          <a:bodyPr wrap="square" rtlCol="0">
            <a:spAutoFit/>
          </a:bodyPr>
          <a:lstStyle/>
          <a:p>
            <a:r>
              <a:rPr lang="en-US" sz="3200" dirty="0" smtClean="0"/>
              <a:t>Main</a:t>
            </a:r>
            <a:r>
              <a:rPr lang="en-US" dirty="0" smtClean="0"/>
              <a:t> </a:t>
            </a:r>
            <a:r>
              <a:rPr lang="en-US" sz="3200" dirty="0" smtClean="0"/>
              <a:t>Idea</a:t>
            </a:r>
            <a:endParaRPr lang="en-US" sz="3200" dirty="0"/>
          </a:p>
        </p:txBody>
      </p:sp>
    </p:spTree>
    <p:extLst>
      <p:ext uri="{BB962C8B-B14F-4D97-AF65-F5344CB8AC3E}">
        <p14:creationId xmlns:p14="http://schemas.microsoft.com/office/powerpoint/2010/main" val="416346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0842"/>
            <a:ext cx="9905998" cy="1171074"/>
          </a:xfrm>
        </p:spPr>
        <p:txBody>
          <a:bodyPr>
            <a:normAutofit/>
          </a:bodyPr>
          <a:lstStyle/>
          <a:p>
            <a:r>
              <a:rPr lang="en-US" dirty="0" smtClean="0"/>
              <a:t>Comparison of approaches to large scale data analysis</a:t>
            </a:r>
            <a:endParaRPr lang="en-US" dirty="0"/>
          </a:p>
        </p:txBody>
      </p:sp>
      <p:sp>
        <p:nvSpPr>
          <p:cNvPr id="3" name="Content Placeholder 2"/>
          <p:cNvSpPr>
            <a:spLocks noGrp="1"/>
          </p:cNvSpPr>
          <p:nvPr>
            <p:ph idx="1"/>
          </p:nvPr>
        </p:nvSpPr>
        <p:spPr>
          <a:xfrm>
            <a:off x="1141413" y="2060649"/>
            <a:ext cx="8135592" cy="3730552"/>
          </a:xfrm>
        </p:spPr>
        <p:txBody>
          <a:bodyPr/>
          <a:lstStyle/>
          <a:p>
            <a:endParaRPr lang="en-US" dirty="0" smtClean="0"/>
          </a:p>
          <a:p>
            <a:r>
              <a:rPr lang="en-US" dirty="0" smtClean="0"/>
              <a:t>For both DBMSs and MRs they used a 100 node cluster with 100 clients</a:t>
            </a:r>
          </a:p>
          <a:p>
            <a:endParaRPr lang="en-US" dirty="0"/>
          </a:p>
        </p:txBody>
      </p:sp>
      <p:sp>
        <p:nvSpPr>
          <p:cNvPr id="4" name="TextBox 3"/>
          <p:cNvSpPr txBox="1"/>
          <p:nvPr/>
        </p:nvSpPr>
        <p:spPr>
          <a:xfrm>
            <a:off x="1141412" y="1475874"/>
            <a:ext cx="9905999" cy="584775"/>
          </a:xfrm>
          <a:prstGeom prst="rect">
            <a:avLst/>
          </a:prstGeom>
          <a:noFill/>
        </p:spPr>
        <p:txBody>
          <a:bodyPr wrap="square" rtlCol="0">
            <a:spAutoFit/>
          </a:bodyPr>
          <a:lstStyle/>
          <a:p>
            <a:r>
              <a:rPr lang="en-US" sz="3200" dirty="0" smtClean="0"/>
              <a:t>Implementation</a:t>
            </a:r>
            <a:endParaRPr lang="en-US" sz="3200" dirty="0"/>
          </a:p>
        </p:txBody>
      </p:sp>
    </p:spTree>
    <p:extLst>
      <p:ext uri="{BB962C8B-B14F-4D97-AF65-F5344CB8AC3E}">
        <p14:creationId xmlns:p14="http://schemas.microsoft.com/office/powerpoint/2010/main" val="2675933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0842"/>
            <a:ext cx="9905998" cy="1171074"/>
          </a:xfrm>
        </p:spPr>
        <p:txBody>
          <a:bodyPr>
            <a:normAutofit/>
          </a:bodyPr>
          <a:lstStyle/>
          <a:p>
            <a:r>
              <a:rPr lang="en-US" dirty="0" smtClean="0"/>
              <a:t>Comparison of approaches to large scale data analysis</a:t>
            </a:r>
            <a:endParaRPr lang="en-US" dirty="0"/>
          </a:p>
        </p:txBody>
      </p:sp>
      <p:sp>
        <p:nvSpPr>
          <p:cNvPr id="3" name="Content Placeholder 2"/>
          <p:cNvSpPr>
            <a:spLocks noGrp="1"/>
          </p:cNvSpPr>
          <p:nvPr>
            <p:ph idx="1"/>
          </p:nvPr>
        </p:nvSpPr>
        <p:spPr>
          <a:xfrm>
            <a:off x="1141411" y="2260154"/>
            <a:ext cx="9905999" cy="3730552"/>
          </a:xfrm>
        </p:spPr>
        <p:txBody>
          <a:bodyPr/>
          <a:lstStyle/>
          <a:p>
            <a:r>
              <a:rPr lang="en-US" dirty="0" smtClean="0"/>
              <a:t>DBMSs are significantly faster and require less code to implement a task, but they take longer to tune and load data</a:t>
            </a:r>
          </a:p>
          <a:p>
            <a:r>
              <a:rPr lang="en-US" dirty="0" smtClean="0"/>
              <a:t>DBMSs would work best in large data farm in which a quick response is required</a:t>
            </a:r>
          </a:p>
          <a:p>
            <a:r>
              <a:rPr lang="en-US" dirty="0" smtClean="0"/>
              <a:t>MR work best in a small cluster in which time is not a factor</a:t>
            </a:r>
          </a:p>
          <a:p>
            <a:endParaRPr lang="en-US" dirty="0"/>
          </a:p>
        </p:txBody>
      </p:sp>
      <p:sp>
        <p:nvSpPr>
          <p:cNvPr id="4" name="TextBox 3"/>
          <p:cNvSpPr txBox="1"/>
          <p:nvPr/>
        </p:nvSpPr>
        <p:spPr>
          <a:xfrm>
            <a:off x="1141412" y="1491916"/>
            <a:ext cx="9905999" cy="584775"/>
          </a:xfrm>
          <a:prstGeom prst="rect">
            <a:avLst/>
          </a:prstGeom>
          <a:noFill/>
        </p:spPr>
        <p:txBody>
          <a:bodyPr wrap="square" rtlCol="0">
            <a:spAutoFit/>
          </a:bodyPr>
          <a:lstStyle/>
          <a:p>
            <a:r>
              <a:rPr lang="en-US" sz="3200" dirty="0" smtClean="0"/>
              <a:t>Analysis</a:t>
            </a:r>
            <a:endParaRPr lang="en-US" sz="3200" dirty="0"/>
          </a:p>
        </p:txBody>
      </p:sp>
    </p:spTree>
    <p:extLst>
      <p:ext uri="{BB962C8B-B14F-4D97-AF65-F5344CB8AC3E}">
        <p14:creationId xmlns:p14="http://schemas.microsoft.com/office/powerpoint/2010/main" val="13602537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Text Placeholder 2"/>
          <p:cNvSpPr>
            <a:spLocks noGrp="1"/>
          </p:cNvSpPr>
          <p:nvPr>
            <p:ph type="body" idx="1"/>
          </p:nvPr>
        </p:nvSpPr>
        <p:spPr>
          <a:xfrm>
            <a:off x="1303517" y="1892968"/>
            <a:ext cx="4649783" cy="823912"/>
          </a:xfrm>
        </p:spPr>
        <p:txBody>
          <a:bodyPr/>
          <a:lstStyle/>
          <a:p>
            <a:r>
              <a:rPr lang="en-US" dirty="0" smtClean="0"/>
              <a:t>Google file system</a:t>
            </a:r>
            <a:endParaRPr lang="en-US" dirty="0"/>
          </a:p>
        </p:txBody>
      </p:sp>
      <p:sp>
        <p:nvSpPr>
          <p:cNvPr id="5" name="Text Placeholder 4"/>
          <p:cNvSpPr>
            <a:spLocks noGrp="1"/>
          </p:cNvSpPr>
          <p:nvPr>
            <p:ph type="body" sz="quarter" idx="3"/>
          </p:nvPr>
        </p:nvSpPr>
        <p:spPr>
          <a:xfrm>
            <a:off x="6400808" y="1892968"/>
            <a:ext cx="4646602" cy="1180429"/>
          </a:xfrm>
        </p:spPr>
        <p:txBody>
          <a:bodyPr>
            <a:normAutofit/>
          </a:bodyPr>
          <a:lstStyle/>
          <a:p>
            <a:r>
              <a:rPr lang="en-US" dirty="0" smtClean="0"/>
              <a:t>Comparison of approaches to large scale data analysis</a:t>
            </a:r>
            <a:endParaRPr lang="en-US" dirty="0"/>
          </a:p>
        </p:txBody>
      </p:sp>
      <p:sp>
        <p:nvSpPr>
          <p:cNvPr id="7" name="TextBox 6"/>
          <p:cNvSpPr txBox="1"/>
          <p:nvPr/>
        </p:nvSpPr>
        <p:spPr>
          <a:xfrm>
            <a:off x="5365488" y="2244933"/>
            <a:ext cx="1123400" cy="461665"/>
          </a:xfrm>
          <a:prstGeom prst="rect">
            <a:avLst/>
          </a:prstGeom>
          <a:noFill/>
        </p:spPr>
        <p:txBody>
          <a:bodyPr wrap="square" rtlCol="0">
            <a:spAutoFit/>
          </a:bodyPr>
          <a:lstStyle/>
          <a:p>
            <a:r>
              <a:rPr lang="en-US" sz="2400" dirty="0"/>
              <a:t>v</a:t>
            </a:r>
            <a:r>
              <a:rPr lang="en-US" sz="2400" dirty="0" smtClean="0"/>
              <a:t>s.</a:t>
            </a:r>
            <a:endParaRPr lang="en-US" sz="2400" dirty="0"/>
          </a:p>
        </p:txBody>
      </p:sp>
      <p:sp>
        <p:nvSpPr>
          <p:cNvPr id="10" name="TextBox 9"/>
          <p:cNvSpPr txBox="1"/>
          <p:nvPr/>
        </p:nvSpPr>
        <p:spPr>
          <a:xfrm>
            <a:off x="1446415" y="3225338"/>
            <a:ext cx="9010996"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GFS is similar to MR databases, but is better due to GFS having more speed while having all the functions of the MR database, yet it is a more complex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MapReduce is more of an idea while GFS is an actual representation of the database and give us a general overview of how the these types of databases function with big data. </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When comparing GFS to DBMSs it is hard due to them being two different types of systems. Since GFS is similar to MR we can infer that in certain cases GFS would be better and vice versa.</a:t>
            </a:r>
          </a:p>
        </p:txBody>
      </p:sp>
    </p:spTree>
    <p:extLst>
      <p:ext uri="{BB962C8B-B14F-4D97-AF65-F5344CB8AC3E}">
        <p14:creationId xmlns:p14="http://schemas.microsoft.com/office/powerpoint/2010/main" val="3313754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Stonebraker</a:t>
            </a:r>
            <a:r>
              <a:rPr lang="en-US" dirty="0" smtClean="0"/>
              <a:t> talk main idea</a:t>
            </a:r>
            <a:endParaRPr lang="en-US" dirty="0"/>
          </a:p>
        </p:txBody>
      </p:sp>
      <p:sp>
        <p:nvSpPr>
          <p:cNvPr id="3" name="Content Placeholder 2"/>
          <p:cNvSpPr>
            <a:spLocks noGrp="1"/>
          </p:cNvSpPr>
          <p:nvPr>
            <p:ph idx="1"/>
          </p:nvPr>
        </p:nvSpPr>
        <p:spPr/>
        <p:txBody>
          <a:bodyPr>
            <a:normAutofit lnSpcReduction="10000"/>
          </a:bodyPr>
          <a:lstStyle/>
          <a:p>
            <a:r>
              <a:rPr lang="en-US" dirty="0" smtClean="0"/>
              <a:t>An RDBMS is not answer to fix the current DB needs</a:t>
            </a:r>
          </a:p>
          <a:p>
            <a:r>
              <a:rPr lang="en-US" dirty="0" smtClean="0"/>
              <a:t>“One size fits none”</a:t>
            </a:r>
          </a:p>
          <a:p>
            <a:r>
              <a:rPr lang="en-US" dirty="0" smtClean="0"/>
              <a:t>Moving toward main memory deployments </a:t>
            </a:r>
          </a:p>
          <a:p>
            <a:r>
              <a:rPr lang="en-US" dirty="0" smtClean="0"/>
              <a:t>Traditional row stores are not good rather column stores and graph analytics are a better</a:t>
            </a:r>
          </a:p>
          <a:p>
            <a:r>
              <a:rPr lang="en-US" dirty="0" smtClean="0"/>
              <a:t>Different settings require different structure, so not all settings work the same</a:t>
            </a:r>
          </a:p>
          <a:p>
            <a:endParaRPr lang="en-US" dirty="0"/>
          </a:p>
        </p:txBody>
      </p:sp>
    </p:spTree>
    <p:extLst>
      <p:ext uri="{BB962C8B-B14F-4D97-AF65-F5344CB8AC3E}">
        <p14:creationId xmlns:p14="http://schemas.microsoft.com/office/powerpoint/2010/main" val="16179334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712</TotalTime>
  <Words>739</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Tw Cen MT</vt:lpstr>
      <vt:lpstr>Wingdings</vt:lpstr>
      <vt:lpstr>Circuit</vt:lpstr>
      <vt:lpstr>Big data paper summary - google file system</vt:lpstr>
      <vt:lpstr>Google file system (GFS)</vt:lpstr>
      <vt:lpstr>Google file system implementation </vt:lpstr>
      <vt:lpstr>Google file system Analysis</vt:lpstr>
      <vt:lpstr>Comparison of approaches to large scale data analysis</vt:lpstr>
      <vt:lpstr>Comparison of approaches to large scale data analysis</vt:lpstr>
      <vt:lpstr>Comparison of approaches to large scale data analysis</vt:lpstr>
      <vt:lpstr>Comparison</vt:lpstr>
      <vt:lpstr>Stonebraker talk main idea</vt:lpstr>
      <vt:lpstr>Gfs and comparison vs. stonebraker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paper summary - google file system</dc:title>
  <dc:creator>Mark Miller</dc:creator>
  <cp:lastModifiedBy>Mark Miller</cp:lastModifiedBy>
  <cp:revision>21</cp:revision>
  <dcterms:created xsi:type="dcterms:W3CDTF">2017-03-05T23:44:21Z</dcterms:created>
  <dcterms:modified xsi:type="dcterms:W3CDTF">2017-03-06T23:44:34Z</dcterms:modified>
</cp:coreProperties>
</file>