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376AB6-ABC4-4D83-B070-6E2DFD2AF0AA}">
          <p14:sldIdLst>
            <p14:sldId id="256"/>
            <p14:sldId id="264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D4E3FA"/>
    <a:srgbClr val="FFFFFF"/>
    <a:srgbClr val="F8F9F9"/>
    <a:srgbClr val="EFEFEF"/>
    <a:srgbClr val="686868"/>
    <a:srgbClr val="FAFAFB"/>
    <a:srgbClr val="D2D2D2"/>
    <a:srgbClr val="E4E4E4"/>
    <a:srgbClr val="014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9AA18-5B07-4BF5-9104-333A15C8E89C}" v="178" dt="2024-10-12T10:59:37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6" autoAdjust="0"/>
    <p:restoredTop sz="94660"/>
  </p:normalViewPr>
  <p:slideViewPr>
    <p:cSldViewPr snapToGrid="0">
      <p:cViewPr>
        <p:scale>
          <a:sx n="75" d="100"/>
          <a:sy n="75" d="100"/>
        </p:scale>
        <p:origin x="834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159-648F-45BD-B26B-21918EF5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BF59-B29C-4214-B640-F204A4F0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122D-E127-4F2B-8E49-EEB7F18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85D-227B-4EC8-80B5-84FB4DA5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E21D-D886-47A8-997D-68ED398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2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39C-37AD-4F53-A7B2-CDE0D6E1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9721-E56D-4A1A-B3AA-44D0A11A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B84C-B9DD-46FA-8CCD-84A917B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AC60-01F7-4537-9725-B8EDD5B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265A-15D8-47A2-B4CE-14813AD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83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CF4D1-E448-40E6-BA7B-A173616AD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45F7-D31A-4027-B573-4B382C59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E876-C075-4727-9284-AA280EE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5F01-D53F-46F4-991E-4A9CD596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1BD1-7D07-41E4-978C-51092ED9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701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6DD2-D97A-4CDD-90DC-DB8926C0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069F-DE5C-48D6-9826-A6154611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393B-2685-4F1D-A42F-C887678E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F1EA-18BD-4F77-B387-98412A12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BF4-1BD8-41F2-9C53-3E317140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903-930F-43DB-A010-5B84693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4F69-808E-4A9E-95AA-4ED4754D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5125-6C69-4F36-8D44-2A0C98B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E00F-735C-4D42-9803-B4A6EC2B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5E29-ABE4-4C7B-AE80-509F6AA6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6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FC17-6657-4688-8CB4-033EE255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C49B-C64A-47F1-8580-4C1A4C33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E965-926C-490A-B91D-C519E222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4969-DFF1-4F6A-9E76-0B10C351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9AE3-70A1-499E-8A55-9AE43471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22E3-9E5D-4D1D-8DCB-F2AB24DC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95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6B63-21A6-4298-9CB3-CB031D9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FA26-6C5F-4F1F-BB01-C47A1E6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2AF28-0FDE-41C9-9BB8-4932A339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4A04F-7C16-4E4E-A475-0E5B7072A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9BE63-23A1-46A9-AF34-525C5A664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706DE-9D9E-442D-B19E-0774627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DE5F3-38E5-4618-8D1B-936EA2C6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98AE7-B3BC-47A4-82C8-4E244729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1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394F-E265-4B57-95AF-69BF3FE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5C71-06A9-4BBE-8FB5-F2E5DC66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39507-6F4F-4DA4-8FFB-90A6F5D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B9B2-FE8F-4F08-A1AD-E6BB9C6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0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08EDF-1CE6-4E94-BFDA-FD5CF32E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76066-6C4D-4D11-8FB2-FD6778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6C7F-71E4-4B6D-BB33-1F4B0AA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64A-D208-4E20-A58B-1FCE204B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982A-A909-4D8C-9C94-570A2D72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0F91-8750-40EA-884A-0DE70674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D216-CDB4-4A55-933F-F1E407F6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7AD8-C13B-4D95-91BD-E17C117C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D348-5CB1-459C-9552-AD537EF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83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D4CD-066A-4CC1-9412-7E871F6C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6E535-6A4C-40D9-894E-5637546E7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CD6DF-FE6E-4BDE-A181-1AA8F692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7EBD-47B4-4498-A405-9175765F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316C-2AA5-48E2-8186-F43EB944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6041-8358-4552-B03B-583CF83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5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4F5B8-40E1-4501-813C-A308EE1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37893-CFB7-4916-8F93-2CC3978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C3A6-D5EE-4548-8621-579249356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AFE6-A72E-49C6-8DBA-F7A386C2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31BD-04F1-4633-B0F8-83158BDA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55213-F27A-4D2F-B568-C8DEE503D0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544175" y="0"/>
            <a:ext cx="150336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PH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404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f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lat design of abstract background">
            <a:extLst>
              <a:ext uri="{FF2B5EF4-FFF2-40B4-BE49-F238E27FC236}">
                <a16:creationId xmlns:a16="http://schemas.microsoft.com/office/drawing/2014/main" id="{57C6FD99-1811-46CA-B9D6-CE86C75D7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-526256"/>
            <a:ext cx="12192000" cy="74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1521B8-E291-4AC4-BACD-214EC2F67B8F}"/>
              </a:ext>
            </a:extLst>
          </p:cNvPr>
          <p:cNvGrpSpPr/>
          <p:nvPr/>
        </p:nvGrpSpPr>
        <p:grpSpPr>
          <a:xfrm>
            <a:off x="6933824" y="1043486"/>
            <a:ext cx="3072537" cy="3894320"/>
            <a:chOff x="8358672" y="461780"/>
            <a:chExt cx="3072537" cy="38943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AB5757-D663-4FE7-A49A-93B152640943}"/>
                </a:ext>
              </a:extLst>
            </p:cNvPr>
            <p:cNvSpPr/>
            <p:nvPr/>
          </p:nvSpPr>
          <p:spPr>
            <a:xfrm rot="16200000" flipV="1">
              <a:off x="7947780" y="872672"/>
              <a:ext cx="3894320" cy="307253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C24D5E-E12A-462B-B8A9-F066F26F9418}"/>
                </a:ext>
              </a:extLst>
            </p:cNvPr>
            <p:cNvSpPr txBox="1"/>
            <p:nvPr/>
          </p:nvSpPr>
          <p:spPr>
            <a:xfrm>
              <a:off x="8604924" y="1976490"/>
              <a:ext cx="2172705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Login</a:t>
              </a:r>
              <a:endParaRPr lang="en-PH" sz="14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16B50B-7632-48CB-AEBA-03C9A7CA9906}"/>
                </a:ext>
              </a:extLst>
            </p:cNvPr>
            <p:cNvSpPr/>
            <p:nvPr/>
          </p:nvSpPr>
          <p:spPr>
            <a:xfrm>
              <a:off x="9029872" y="2352919"/>
              <a:ext cx="2057158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D5FD66-8BB1-44A8-9360-6B72FA1E497A}"/>
                </a:ext>
              </a:extLst>
            </p:cNvPr>
            <p:cNvSpPr/>
            <p:nvPr/>
          </p:nvSpPr>
          <p:spPr>
            <a:xfrm>
              <a:off x="8728749" y="2352919"/>
              <a:ext cx="618985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Name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37EC79-5A09-4301-9BEA-38F1F88BFF16}"/>
                </a:ext>
              </a:extLst>
            </p:cNvPr>
            <p:cNvSpPr/>
            <p:nvPr/>
          </p:nvSpPr>
          <p:spPr>
            <a:xfrm>
              <a:off x="9195334" y="2741785"/>
              <a:ext cx="1891695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B322B1-B950-4D7F-81B6-5E8ECBD199A3}"/>
                </a:ext>
              </a:extLst>
            </p:cNvPr>
            <p:cNvSpPr/>
            <p:nvPr/>
          </p:nvSpPr>
          <p:spPr>
            <a:xfrm>
              <a:off x="8728749" y="2741785"/>
              <a:ext cx="781554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Password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45DB1-8CC6-4AAA-AF53-2B9B0B81D01B}"/>
                </a:ext>
              </a:extLst>
            </p:cNvPr>
            <p:cNvSpPr/>
            <p:nvPr/>
          </p:nvSpPr>
          <p:spPr>
            <a:xfrm>
              <a:off x="10276583" y="3156774"/>
              <a:ext cx="810446" cy="349920"/>
            </a:xfrm>
            <a:prstGeom prst="roundRect">
              <a:avLst>
                <a:gd name="adj" fmla="val 12539"/>
              </a:avLst>
            </a:prstGeom>
            <a:solidFill>
              <a:schemeClr val="tx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AFAFA"/>
                  </a:solidFill>
                </a:rPr>
                <a:t>Login </a:t>
              </a:r>
              <a:endParaRPr lang="en-PH" sz="1200" dirty="0">
                <a:solidFill>
                  <a:srgbClr val="FAFAFA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524F2-34B7-44A2-A40B-D54E79F2ADA4}"/>
                </a:ext>
              </a:extLst>
            </p:cNvPr>
            <p:cNvSpPr txBox="1"/>
            <p:nvPr/>
          </p:nvSpPr>
          <p:spPr>
            <a:xfrm>
              <a:off x="8604924" y="3546231"/>
              <a:ext cx="1705111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FAQ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0E08AF-AEB8-4C6E-82EF-470974E06977}"/>
                </a:ext>
              </a:extLst>
            </p:cNvPr>
            <p:cNvSpPr txBox="1"/>
            <p:nvPr/>
          </p:nvSpPr>
          <p:spPr>
            <a:xfrm>
              <a:off x="8604924" y="3794232"/>
              <a:ext cx="1705111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User’s Manual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E94428-FF53-4599-9FE4-10D4934DFEEF}"/>
                </a:ext>
              </a:extLst>
            </p:cNvPr>
            <p:cNvSpPr txBox="1"/>
            <p:nvPr/>
          </p:nvSpPr>
          <p:spPr>
            <a:xfrm>
              <a:off x="8441737" y="1310106"/>
              <a:ext cx="2989472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TPC Support Logs</a:t>
              </a:r>
              <a:endParaRPr lang="en-PH" sz="2000" b="1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DE3A167-FE01-4219-A214-2D6B353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4842" y="758969"/>
              <a:ext cx="582381" cy="58238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E54A65-6444-47E6-A5DA-EA0FC3632D4E}"/>
                </a:ext>
              </a:extLst>
            </p:cNvPr>
            <p:cNvSpPr/>
            <p:nvPr/>
          </p:nvSpPr>
          <p:spPr>
            <a:xfrm>
              <a:off x="9551219" y="1757984"/>
              <a:ext cx="680219" cy="17565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1.0.0.0  </a:t>
              </a:r>
              <a:r>
                <a:rPr lang="en-US" sz="700" b="1" dirty="0"/>
                <a:t>LIVE</a:t>
              </a:r>
              <a:endParaRPr lang="en-PH" sz="7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957027-7952-4490-8832-E3921B66C937}"/>
              </a:ext>
            </a:extLst>
          </p:cNvPr>
          <p:cNvGrpSpPr/>
          <p:nvPr/>
        </p:nvGrpSpPr>
        <p:grpSpPr>
          <a:xfrm>
            <a:off x="1741766" y="2267371"/>
            <a:ext cx="4625206" cy="1446550"/>
            <a:chOff x="1741766" y="2267371"/>
            <a:chExt cx="4625206" cy="14465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A4B07B-0476-423F-8071-3A6112EC2FB5}"/>
                </a:ext>
              </a:extLst>
            </p:cNvPr>
            <p:cNvSpPr/>
            <p:nvPr/>
          </p:nvSpPr>
          <p:spPr>
            <a:xfrm>
              <a:off x="3200026" y="3086753"/>
              <a:ext cx="2865714" cy="57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  <a:endParaRPr lang="en-PH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43503E-DE86-4583-BC17-DED0C01882DC}"/>
                </a:ext>
              </a:extLst>
            </p:cNvPr>
            <p:cNvSpPr txBox="1"/>
            <p:nvPr/>
          </p:nvSpPr>
          <p:spPr>
            <a:xfrm>
              <a:off x="1741766" y="2267371"/>
              <a:ext cx="4625206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4400" b="1" i="0" dirty="0">
                  <a:solidFill>
                    <a:schemeClr val="bg1"/>
                  </a:solidFill>
                  <a:effectLst/>
                  <a:latin typeface="-apple-system"/>
                </a:rPr>
                <a:t>Your daily task</a:t>
              </a:r>
              <a:br>
                <a:rPr lang="en-PH" sz="4400" b="1" i="0" dirty="0">
                  <a:solidFill>
                    <a:srgbClr val="1E4976"/>
                  </a:solidFill>
                  <a:effectLst/>
                  <a:latin typeface="-apple-system"/>
                </a:rPr>
              </a:br>
              <a:r>
                <a:rPr lang="en-PH" sz="4400" b="1" i="0" dirty="0">
                  <a:solidFill>
                    <a:srgbClr val="1E4976"/>
                  </a:solidFill>
                  <a:effectLst/>
                  <a:latin typeface="-apple-system"/>
                </a:rPr>
                <a:t>            companion</a:t>
              </a:r>
              <a:r>
                <a:rPr lang="en-PH" sz="4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.</a:t>
              </a:r>
              <a:endParaRPr lang="en-PH" sz="4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4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6" descr="Flat design of abstract background">
            <a:extLst>
              <a:ext uri="{FF2B5EF4-FFF2-40B4-BE49-F238E27FC236}">
                <a16:creationId xmlns:a16="http://schemas.microsoft.com/office/drawing/2014/main" id="{9AE81CC5-1BA1-42B7-BAED-D0FDA2440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3" r="41456" b="7778"/>
          <a:stretch/>
        </p:blipFill>
        <p:spPr bwMode="auto">
          <a:xfrm>
            <a:off x="-419" y="406088"/>
            <a:ext cx="2301415" cy="64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DD208-A3A2-42BA-8EE8-27672339831F}"/>
              </a:ext>
            </a:extLst>
          </p:cNvPr>
          <p:cNvSpPr/>
          <p:nvPr/>
        </p:nvSpPr>
        <p:spPr>
          <a:xfrm>
            <a:off x="0" y="0"/>
            <a:ext cx="12191999" cy="68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71E4B-C895-4A2D-8385-64C3E70D94FC}"/>
              </a:ext>
            </a:extLst>
          </p:cNvPr>
          <p:cNvSpPr/>
          <p:nvPr/>
        </p:nvSpPr>
        <p:spPr>
          <a:xfrm>
            <a:off x="-1" y="0"/>
            <a:ext cx="12192000" cy="407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700A-FF70-4BC9-B81A-F39AE28E4E30}"/>
              </a:ext>
            </a:extLst>
          </p:cNvPr>
          <p:cNvSpPr txBox="1"/>
          <p:nvPr/>
        </p:nvSpPr>
        <p:spPr>
          <a:xfrm>
            <a:off x="5455229" y="3670"/>
            <a:ext cx="128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TPC Support Logs</a:t>
            </a:r>
            <a:endParaRPr lang="en-PH" sz="1000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EFA9-42EB-4155-A021-8FF798F8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90" y="106927"/>
            <a:ext cx="209084" cy="209084"/>
          </a:xfrm>
          <a:prstGeom prst="rect">
            <a:avLst/>
          </a:prstGeom>
        </p:spPr>
      </p:pic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38C487D9-CCAC-4654-90FA-AE756ED5D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35" y="73835"/>
            <a:ext cx="249910" cy="249910"/>
          </a:xfrm>
          <a:prstGeom prst="flowChartConnector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00DB5-0AEF-4765-9C15-33A83A0BF32B}"/>
              </a:ext>
            </a:extLst>
          </p:cNvPr>
          <p:cNvSpPr/>
          <p:nvPr/>
        </p:nvSpPr>
        <p:spPr>
          <a:xfrm>
            <a:off x="5545974" y="216538"/>
            <a:ext cx="55002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1.0.0.0  </a:t>
            </a:r>
            <a:r>
              <a:rPr lang="en-US" sz="600" b="1" dirty="0"/>
              <a:t>LIVE</a:t>
            </a:r>
            <a:endParaRPr lang="en-PH" sz="600" b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0E17D8-D563-4B26-A271-46940D85E08A}"/>
              </a:ext>
            </a:extLst>
          </p:cNvPr>
          <p:cNvGrpSpPr/>
          <p:nvPr/>
        </p:nvGrpSpPr>
        <p:grpSpPr>
          <a:xfrm>
            <a:off x="2193514" y="576870"/>
            <a:ext cx="453682" cy="454741"/>
            <a:chOff x="3079508" y="515885"/>
            <a:chExt cx="453682" cy="4547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FCF40C6-3D8B-45D4-9A80-AF64B41E2FF5}"/>
                </a:ext>
              </a:extLst>
            </p:cNvPr>
            <p:cNvSpPr/>
            <p:nvPr/>
          </p:nvSpPr>
          <p:spPr>
            <a:xfrm>
              <a:off x="3079508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D2D2D2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46ADDA-0073-4642-B657-0FBC7CC2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4329" y="609378"/>
              <a:ext cx="255054" cy="25505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5CA6757-E1AB-4900-AC82-B8C75902D7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32" t="15279" r="30053" b="4979"/>
          <a:stretch/>
        </p:blipFill>
        <p:spPr>
          <a:xfrm>
            <a:off x="2221382" y="1179962"/>
            <a:ext cx="6360388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EC38241-D258-47F0-950B-4A63E4A2FE6D}"/>
              </a:ext>
            </a:extLst>
          </p:cNvPr>
          <p:cNvGrpSpPr/>
          <p:nvPr/>
        </p:nvGrpSpPr>
        <p:grpSpPr>
          <a:xfrm>
            <a:off x="8635946" y="584695"/>
            <a:ext cx="453682" cy="454741"/>
            <a:chOff x="11566399" y="515885"/>
            <a:chExt cx="453682" cy="45474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D69533F-6F70-42B8-96BC-A3F298ED2169}"/>
                </a:ext>
              </a:extLst>
            </p:cNvPr>
            <p:cNvSpPr/>
            <p:nvPr/>
          </p:nvSpPr>
          <p:spPr>
            <a:xfrm>
              <a:off x="11566399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0700B58-01CB-4443-9081-B811637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50457" y="611564"/>
              <a:ext cx="255054" cy="25505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801CA69-B6FC-43AB-AAA5-CA956479107E}"/>
              </a:ext>
            </a:extLst>
          </p:cNvPr>
          <p:cNvGrpSpPr/>
          <p:nvPr/>
        </p:nvGrpSpPr>
        <p:grpSpPr>
          <a:xfrm>
            <a:off x="8089987" y="584695"/>
            <a:ext cx="453682" cy="454741"/>
            <a:chOff x="11033140" y="515885"/>
            <a:chExt cx="453682" cy="45474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3817B4-0BCC-4CBE-9628-DC6BF6757BF2}"/>
                </a:ext>
              </a:extLst>
            </p:cNvPr>
            <p:cNvSpPr/>
            <p:nvPr/>
          </p:nvSpPr>
          <p:spPr>
            <a:xfrm>
              <a:off x="11033140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105EEA-6A97-4D57-A15A-DF551CBF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37638" y="614367"/>
              <a:ext cx="249448" cy="24944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358CD7-E9A3-41DD-925A-DF375B66E503}"/>
              </a:ext>
            </a:extLst>
          </p:cNvPr>
          <p:cNvGrpSpPr/>
          <p:nvPr/>
        </p:nvGrpSpPr>
        <p:grpSpPr>
          <a:xfrm>
            <a:off x="2726773" y="577149"/>
            <a:ext cx="5283637" cy="454741"/>
            <a:chOff x="3638011" y="515885"/>
            <a:chExt cx="7315551" cy="45474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A7D17C-F4D3-41EC-9225-F71977685B85}"/>
                </a:ext>
              </a:extLst>
            </p:cNvPr>
            <p:cNvSpPr/>
            <p:nvPr/>
          </p:nvSpPr>
          <p:spPr>
            <a:xfrm>
              <a:off x="3638011" y="515885"/>
              <a:ext cx="7315551" cy="454741"/>
            </a:xfrm>
            <a:prstGeom prst="roundRect">
              <a:avLst>
                <a:gd name="adj" fmla="val 23418"/>
              </a:avLst>
            </a:prstGeom>
            <a:solidFill>
              <a:srgbClr val="014C63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FC2E23-079B-4AEF-9C7C-7E557CB5B4F8}"/>
                </a:ext>
              </a:extLst>
            </p:cNvPr>
            <p:cNvSpPr txBox="1"/>
            <p:nvPr/>
          </p:nvSpPr>
          <p:spPr>
            <a:xfrm>
              <a:off x="3710807" y="556672"/>
              <a:ext cx="2394125" cy="36933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Infrastructure</a:t>
              </a:r>
              <a:endParaRPr lang="en-PH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B60E3F-47B9-4076-B9B1-9130C6CA51B4}"/>
                </a:ext>
              </a:extLst>
            </p:cNvPr>
            <p:cNvSpPr txBox="1"/>
            <p:nvPr/>
          </p:nvSpPr>
          <p:spPr>
            <a:xfrm>
              <a:off x="9098292" y="612450"/>
              <a:ext cx="1762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257300" algn="l"/>
                </a:tabLs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142 rows</a:t>
              </a:r>
              <a:endParaRPr lang="en-PH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A1BC1D-1D82-4E13-B1CF-BAFFAEAC16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65" t="2944" r="4376" b="14445"/>
          <a:stretch/>
        </p:blipFill>
        <p:spPr>
          <a:xfrm>
            <a:off x="2193515" y="4761013"/>
            <a:ext cx="6896113" cy="2093318"/>
          </a:xfrm>
          <a:prstGeom prst="roundRect">
            <a:avLst>
              <a:gd name="adj" fmla="val 3041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40D0F48-804F-40DC-A8BC-9310297AE3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0343" y="124437"/>
            <a:ext cx="138621" cy="13862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D3947DB-73BC-45D8-9338-E781B166C032}"/>
              </a:ext>
            </a:extLst>
          </p:cNvPr>
          <p:cNvSpPr txBox="1"/>
          <p:nvPr/>
        </p:nvSpPr>
        <p:spPr>
          <a:xfrm>
            <a:off x="10023475" y="14956"/>
            <a:ext cx="1657509" cy="2162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rgbClr val="000000"/>
                </a:solidFill>
              </a:rPr>
              <a:t>Marq Paul Gonzales</a:t>
            </a:r>
            <a:endParaRPr lang="en-PH" sz="8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B3BC808-2014-4951-A7D6-C50C6217F731}"/>
              </a:ext>
            </a:extLst>
          </p:cNvPr>
          <p:cNvSpPr/>
          <p:nvPr/>
        </p:nvSpPr>
        <p:spPr>
          <a:xfrm>
            <a:off x="10972800" y="211469"/>
            <a:ext cx="59684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Standard User</a:t>
            </a:r>
            <a:endParaRPr lang="en-PH" sz="6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3FB2C4EA-F6B8-46CB-8EED-D266A697B1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52910" y="148632"/>
            <a:ext cx="138621" cy="13862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A8A4097-1B11-4896-8DCF-5FD129D26E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785" t="15279" r="2741" b="4979"/>
          <a:stretch/>
        </p:blipFill>
        <p:spPr>
          <a:xfrm>
            <a:off x="5478379" y="1172319"/>
            <a:ext cx="3611249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B553C6-F6DB-4A71-8E28-B89FE599C713}"/>
              </a:ext>
            </a:extLst>
          </p:cNvPr>
          <p:cNvCxnSpPr>
            <a:cxnSpLocks/>
          </p:cNvCxnSpPr>
          <p:nvPr/>
        </p:nvCxnSpPr>
        <p:spPr>
          <a:xfrm flipH="1">
            <a:off x="-1" y="407752"/>
            <a:ext cx="121920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E7AF71-8B85-42C8-8F7A-E27F02546457}"/>
              </a:ext>
            </a:extLst>
          </p:cNvPr>
          <p:cNvSpPr txBox="1"/>
          <p:nvPr/>
        </p:nvSpPr>
        <p:spPr>
          <a:xfrm>
            <a:off x="57626" y="483747"/>
            <a:ext cx="1974601" cy="1816036"/>
          </a:xfrm>
          <a:prstGeom prst="roundRect">
            <a:avLst>
              <a:gd name="adj" fmla="val 3837"/>
            </a:avLst>
          </a:prstGeom>
          <a:solidFill>
            <a:srgbClr val="FFFFFF"/>
          </a:solidFill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sz="1200" b="1" dirty="0"/>
              <a:t> </a:t>
            </a:r>
            <a:endParaRPr lang="en-PH" sz="12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B71818-581A-4B3F-B3E6-10D2A25AE77C}"/>
              </a:ext>
            </a:extLst>
          </p:cNvPr>
          <p:cNvSpPr/>
          <p:nvPr/>
        </p:nvSpPr>
        <p:spPr>
          <a:xfrm>
            <a:off x="176625" y="844872"/>
            <a:ext cx="1741074" cy="263699"/>
          </a:xfrm>
          <a:prstGeom prst="roundRect">
            <a:avLst>
              <a:gd name="adj" fmla="val 50000"/>
            </a:avLst>
          </a:prstGeom>
          <a:solidFill>
            <a:srgbClr val="D4E3FA"/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91E8D-F1E2-4DB6-9E96-DCE6D01E8BA1}"/>
              </a:ext>
            </a:extLst>
          </p:cNvPr>
          <p:cNvSpPr txBox="1"/>
          <p:nvPr/>
        </p:nvSpPr>
        <p:spPr>
          <a:xfrm>
            <a:off x="422513" y="824372"/>
            <a:ext cx="129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Infrastructure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36225-30D9-4E7E-B3F0-6E8555719B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638" y="879457"/>
            <a:ext cx="168062" cy="1917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23E682-0182-4E01-A16E-316FC615F5BB}"/>
              </a:ext>
            </a:extLst>
          </p:cNvPr>
          <p:cNvSpPr/>
          <p:nvPr/>
        </p:nvSpPr>
        <p:spPr>
          <a:xfrm>
            <a:off x="176625" y="1216747"/>
            <a:ext cx="1684152" cy="33017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35406-3C5E-43E4-B079-1519A85F5A0F}"/>
              </a:ext>
            </a:extLst>
          </p:cNvPr>
          <p:cNvSpPr txBox="1"/>
          <p:nvPr/>
        </p:nvSpPr>
        <p:spPr>
          <a:xfrm>
            <a:off x="422513" y="1203006"/>
            <a:ext cx="150849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ERPS Systems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AE064B-5C7F-4BE6-A039-259199C8DB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869" y="1250827"/>
            <a:ext cx="115170" cy="17530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DC78CB5-2CC4-4AE5-92C6-EDC6879BA1B2}"/>
              </a:ext>
            </a:extLst>
          </p:cNvPr>
          <p:cNvSpPr/>
          <p:nvPr/>
        </p:nvSpPr>
        <p:spPr>
          <a:xfrm>
            <a:off x="176625" y="1547023"/>
            <a:ext cx="1688160" cy="33017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57596-43AC-487C-9930-20211D647E90}"/>
              </a:ext>
            </a:extLst>
          </p:cNvPr>
          <p:cNvSpPr txBox="1"/>
          <p:nvPr/>
        </p:nvSpPr>
        <p:spPr>
          <a:xfrm>
            <a:off x="426520" y="1533282"/>
            <a:ext cx="150849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Common Systems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7D0BBC-F858-4F59-A730-914C52651A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2213" y="1567592"/>
            <a:ext cx="135266" cy="205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434FF03-35FB-4DA1-907A-6F2556D6E0ED}"/>
              </a:ext>
            </a:extLst>
          </p:cNvPr>
          <p:cNvSpPr/>
          <p:nvPr/>
        </p:nvSpPr>
        <p:spPr>
          <a:xfrm>
            <a:off x="172617" y="1881283"/>
            <a:ext cx="1688160" cy="33017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EC40D1-B4E0-4F04-BE07-EF9641127EC9}"/>
              </a:ext>
            </a:extLst>
          </p:cNvPr>
          <p:cNvSpPr txBox="1"/>
          <p:nvPr/>
        </p:nvSpPr>
        <p:spPr>
          <a:xfrm>
            <a:off x="422514" y="1867542"/>
            <a:ext cx="150849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Manufacturing</a:t>
            </a:r>
            <a:endParaRPr lang="en-PH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7FC680-069A-4764-9915-2174689A49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4086" y="1888183"/>
            <a:ext cx="150041" cy="2283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943D55-6E33-4ECE-8C01-7F07E2864B1E}"/>
              </a:ext>
            </a:extLst>
          </p:cNvPr>
          <p:cNvSpPr txBox="1"/>
          <p:nvPr/>
        </p:nvSpPr>
        <p:spPr>
          <a:xfrm>
            <a:off x="164674" y="553733"/>
            <a:ext cx="1293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en-PH" sz="11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EEDE1AE7-0E46-487E-8A2B-21ED9C1006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8" y="127395"/>
            <a:ext cx="723085" cy="152961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1B9A7F-4DA5-409F-B85C-8DDDF219C0A0}"/>
              </a:ext>
            </a:extLst>
          </p:cNvPr>
          <p:cNvSpPr/>
          <p:nvPr/>
        </p:nvSpPr>
        <p:spPr>
          <a:xfrm rot="16200000" flipV="1">
            <a:off x="7522166" y="2192186"/>
            <a:ext cx="6450246" cy="2889423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1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375853-FA64-4593-A9AF-786D16E9093D}"/>
              </a:ext>
            </a:extLst>
          </p:cNvPr>
          <p:cNvSpPr txBox="1"/>
          <p:nvPr/>
        </p:nvSpPr>
        <p:spPr>
          <a:xfrm>
            <a:off x="9481040" y="839098"/>
            <a:ext cx="2551547" cy="5080938"/>
          </a:xfrm>
          <a:prstGeom prst="roundRect">
            <a:avLst>
              <a:gd name="adj" fmla="val 1867"/>
            </a:avLst>
          </a:prstGeom>
          <a:solidFill>
            <a:srgbClr val="FFFFFF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200" b="1"/>
              <a:t> </a:t>
            </a:r>
            <a:endParaRPr lang="en-PH" sz="12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8CDD8C8-3D57-417D-B9CD-7E392DEB011F}"/>
              </a:ext>
            </a:extLst>
          </p:cNvPr>
          <p:cNvSpPr/>
          <p:nvPr/>
        </p:nvSpPr>
        <p:spPr>
          <a:xfrm>
            <a:off x="9660576" y="1175800"/>
            <a:ext cx="2182469" cy="263699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1D189-6075-4604-8C94-B026ADB5D282}"/>
              </a:ext>
            </a:extLst>
          </p:cNvPr>
          <p:cNvSpPr txBox="1"/>
          <p:nvPr/>
        </p:nvSpPr>
        <p:spPr>
          <a:xfrm>
            <a:off x="9582150" y="906153"/>
            <a:ext cx="227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tx2">
                    <a:lumMod val="75000"/>
                  </a:schemeClr>
                </a:solidFill>
              </a:rPr>
              <a:t>Deployment of Travellers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6287E9-FD6F-4B8B-8AED-34152C05A5A5}"/>
              </a:ext>
            </a:extLst>
          </p:cNvPr>
          <p:cNvSpPr txBox="1"/>
          <p:nvPr/>
        </p:nvSpPr>
        <p:spPr>
          <a:xfrm>
            <a:off x="9593900" y="1458664"/>
            <a:ext cx="2220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2">
                    <a:lumMod val="75000"/>
                  </a:schemeClr>
                </a:solidFill>
              </a:rPr>
              <a:t>August 12, 2024 08:00 AM</a:t>
            </a:r>
          </a:p>
        </p:txBody>
      </p:sp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E9BFA8D6-9A31-45E3-BE2D-2F773D8B4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98930"/>
              </p:ext>
            </p:extLst>
          </p:nvPr>
        </p:nvGraphicFramePr>
        <p:xfrm>
          <a:off x="9673276" y="1767898"/>
          <a:ext cx="2153893" cy="78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650">
                  <a:extLst>
                    <a:ext uri="{9D8B030D-6E8A-4147-A177-3AD203B41FA5}">
                      <a16:colId xmlns:a16="http://schemas.microsoft.com/office/drawing/2014/main" val="3989297173"/>
                    </a:ext>
                  </a:extLst>
                </a:gridCol>
                <a:gridCol w="1363243">
                  <a:extLst>
                    <a:ext uri="{9D8B030D-6E8A-4147-A177-3AD203B41FA5}">
                      <a16:colId xmlns:a16="http://schemas.microsoft.com/office/drawing/2014/main" val="779188745"/>
                    </a:ext>
                  </a:extLst>
                </a:gridCol>
              </a:tblGrid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Section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Manufacturing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397458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Department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IND Operations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688612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Shift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L4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269294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PIC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Marq Paul Gonzales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1206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14BA659C-839A-42DE-9573-D92AA64018EB}"/>
              </a:ext>
            </a:extLst>
          </p:cNvPr>
          <p:cNvSpPr txBox="1"/>
          <p:nvPr/>
        </p:nvSpPr>
        <p:spPr>
          <a:xfrm>
            <a:off x="9582150" y="2567412"/>
            <a:ext cx="887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Cause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17829B-D3CF-4754-A0A1-B3EFC83CEBCB}"/>
              </a:ext>
            </a:extLst>
          </p:cNvPr>
          <p:cNvSpPr txBox="1"/>
          <p:nvPr/>
        </p:nvSpPr>
        <p:spPr>
          <a:xfrm>
            <a:off x="9585718" y="2762986"/>
            <a:ext cx="23421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FE7B15-38DF-432E-9D01-3CD177C90E38}"/>
              </a:ext>
            </a:extLst>
          </p:cNvPr>
          <p:cNvSpPr txBox="1"/>
          <p:nvPr/>
        </p:nvSpPr>
        <p:spPr>
          <a:xfrm>
            <a:off x="9599417" y="3783139"/>
            <a:ext cx="121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Action Taken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C06D4D-FBA5-42E3-9809-818F6194DFEE}"/>
              </a:ext>
            </a:extLst>
          </p:cNvPr>
          <p:cNvSpPr txBox="1"/>
          <p:nvPr/>
        </p:nvSpPr>
        <p:spPr>
          <a:xfrm>
            <a:off x="9602985" y="3978713"/>
            <a:ext cx="23421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A2B116-319F-4670-B3AA-7EB391D9BB81}"/>
              </a:ext>
            </a:extLst>
          </p:cNvPr>
          <p:cNvSpPr txBox="1"/>
          <p:nvPr/>
        </p:nvSpPr>
        <p:spPr>
          <a:xfrm>
            <a:off x="10944225" y="5389164"/>
            <a:ext cx="916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Duplicate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93E0CE-D461-40CE-9098-1CD68668E4B5}"/>
              </a:ext>
            </a:extLst>
          </p:cNvPr>
          <p:cNvSpPr txBox="1"/>
          <p:nvPr/>
        </p:nvSpPr>
        <p:spPr>
          <a:xfrm>
            <a:off x="9673276" y="5405266"/>
            <a:ext cx="916820" cy="306467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Delete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9C1851-529C-4435-9B90-B32301AC7047}"/>
              </a:ext>
            </a:extLst>
          </p:cNvPr>
          <p:cNvSpPr txBox="1"/>
          <p:nvPr/>
        </p:nvSpPr>
        <p:spPr>
          <a:xfrm>
            <a:off x="10944225" y="5008116"/>
            <a:ext cx="898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Edit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E6EBE3-4C67-4FE8-910D-7F145C8E8556}"/>
              </a:ext>
            </a:extLst>
          </p:cNvPr>
          <p:cNvSpPr txBox="1"/>
          <p:nvPr/>
        </p:nvSpPr>
        <p:spPr>
          <a:xfrm>
            <a:off x="9403315" y="501146"/>
            <a:ext cx="2132160" cy="30777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Support Information</a:t>
            </a:r>
            <a:endParaRPr lang="en-PH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08E8B-A623-48A8-B37C-80BFB404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" y="0"/>
            <a:ext cx="1214412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-110"/>
            <a:ext cx="12199774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A436663-C76E-4034-923E-39185E08E0CB}"/>
              </a:ext>
            </a:extLst>
          </p:cNvPr>
          <p:cNvSpPr/>
          <p:nvPr/>
        </p:nvSpPr>
        <p:spPr>
          <a:xfrm rot="16200000" flipV="1">
            <a:off x="5272790" y="1615620"/>
            <a:ext cx="1646419" cy="3072535"/>
          </a:xfrm>
          <a:prstGeom prst="roundRect">
            <a:avLst>
              <a:gd name="adj" fmla="val 6094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376F08E-7885-4F3E-956C-763B7C3A8D64}"/>
              </a:ext>
            </a:extLst>
          </p:cNvPr>
          <p:cNvSpPr txBox="1"/>
          <p:nvPr/>
        </p:nvSpPr>
        <p:spPr>
          <a:xfrm>
            <a:off x="4714549" y="2460824"/>
            <a:ext cx="16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 Department</a:t>
            </a:r>
            <a:endParaRPr lang="en-PH" sz="1400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0BBC89-5CFD-4BE0-BAEC-200ADD0B11BF}"/>
              </a:ext>
            </a:extLst>
          </p:cNvPr>
          <p:cNvCxnSpPr>
            <a:cxnSpLocks/>
          </p:cNvCxnSpPr>
          <p:nvPr/>
        </p:nvCxnSpPr>
        <p:spPr>
          <a:xfrm>
            <a:off x="4576248" y="2872595"/>
            <a:ext cx="30560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DB10A3-2E66-4B5D-9C83-6AFEC28122D3}"/>
              </a:ext>
            </a:extLst>
          </p:cNvPr>
          <p:cNvGrpSpPr/>
          <p:nvPr/>
        </p:nvGrpSpPr>
        <p:grpSpPr>
          <a:xfrm>
            <a:off x="4644972" y="2945015"/>
            <a:ext cx="2871787" cy="543001"/>
            <a:chOff x="8924926" y="1153810"/>
            <a:chExt cx="2871787" cy="5430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5AAEBC-7FE8-4F76-8948-E67206985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62" r="52577"/>
            <a:stretch/>
          </p:blipFill>
          <p:spPr>
            <a:xfrm>
              <a:off x="8924926" y="1153810"/>
              <a:ext cx="1833562" cy="543001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9B18DE7-AFB3-4DC9-A811-4C4F5A225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793" r="3165"/>
            <a:stretch/>
          </p:blipFill>
          <p:spPr>
            <a:xfrm>
              <a:off x="10525124" y="1153810"/>
              <a:ext cx="1271589" cy="543001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E704BB0-539D-41E0-9796-FACF025A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916" y="3428890"/>
            <a:ext cx="847843" cy="409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98A4C93-B0A1-4102-93CC-1537425AE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054" y="2434998"/>
            <a:ext cx="390580" cy="371527"/>
          </a:xfrm>
          <a:prstGeom prst="rect">
            <a:avLst/>
          </a:prstGeom>
        </p:spPr>
      </p:pic>
      <p:pic>
        <p:nvPicPr>
          <p:cNvPr id="118" name="Graphic 117" descr="Caret Right with solid fill">
            <a:extLst>
              <a:ext uri="{FF2B5EF4-FFF2-40B4-BE49-F238E27FC236}">
                <a16:creationId xmlns:a16="http://schemas.microsoft.com/office/drawing/2014/main" id="{AC8ADD88-BA9A-4690-BE34-FDFFE9A8B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5899" y="5003800"/>
            <a:ext cx="39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1C721F-8587-457E-8B91-423DCC50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" y="0"/>
            <a:ext cx="1214412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6FFEB5-4386-4134-BD1F-C28B30B4F233}"/>
              </a:ext>
            </a:extLst>
          </p:cNvPr>
          <p:cNvGrpSpPr/>
          <p:nvPr/>
        </p:nvGrpSpPr>
        <p:grpSpPr>
          <a:xfrm>
            <a:off x="2876101" y="2055884"/>
            <a:ext cx="6439798" cy="2746229"/>
            <a:chOff x="2872647" y="1211178"/>
            <a:chExt cx="6439798" cy="274622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554C900-B349-4861-A5DB-F4EF0E6FB418}"/>
                </a:ext>
              </a:extLst>
            </p:cNvPr>
            <p:cNvSpPr/>
            <p:nvPr/>
          </p:nvSpPr>
          <p:spPr>
            <a:xfrm rot="16200000" flipV="1">
              <a:off x="4719431" y="-635606"/>
              <a:ext cx="2746229" cy="6439798"/>
            </a:xfrm>
            <a:prstGeom prst="roundRect">
              <a:avLst>
                <a:gd name="adj" fmla="val 2636"/>
              </a:avLst>
            </a:prstGeom>
            <a:solidFill>
              <a:srgbClr val="FAFAF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48BAF8-7D2B-4EB3-A1D3-65E7C890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245" y="3302861"/>
              <a:ext cx="609685" cy="4001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A0C97E-5AD5-4C61-9A0E-E82733C5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9144" y="3331440"/>
              <a:ext cx="971686" cy="34294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65856E-3460-4791-A459-EDB77BE6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9144" y="1966014"/>
              <a:ext cx="5726802" cy="12117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C971C9-61C3-4757-B2A0-B091609B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107" b="-18083"/>
            <a:stretch/>
          </p:blipFill>
          <p:spPr>
            <a:xfrm>
              <a:off x="2879555" y="1274297"/>
              <a:ext cx="6432889" cy="57369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CDFD572-9DA1-4698-B926-A59845F68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2178" y="2104108"/>
            <a:ext cx="39058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7AD31-9528-4A8A-A2D5-E81DB2F4FB77}"/>
              </a:ext>
            </a:extLst>
          </p:cNvPr>
          <p:cNvSpPr/>
          <p:nvPr/>
        </p:nvSpPr>
        <p:spPr>
          <a:xfrm>
            <a:off x="4854575" y="107496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5E004F-2715-4313-9A0D-9EFD48809938}"/>
              </a:ext>
            </a:extLst>
          </p:cNvPr>
          <p:cNvSpPr/>
          <p:nvPr/>
        </p:nvSpPr>
        <p:spPr>
          <a:xfrm>
            <a:off x="4854575" y="152263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Start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EE927C-6424-487D-9C01-537B4D0FC33E}"/>
              </a:ext>
            </a:extLst>
          </p:cNvPr>
          <p:cNvSpPr/>
          <p:nvPr/>
        </p:nvSpPr>
        <p:spPr>
          <a:xfrm>
            <a:off x="4854575" y="197031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End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02703C-793A-4E94-B827-475FE349828B}"/>
              </a:ext>
            </a:extLst>
          </p:cNvPr>
          <p:cNvSpPr/>
          <p:nvPr/>
        </p:nvSpPr>
        <p:spPr>
          <a:xfrm>
            <a:off x="4854574" y="241798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Leadtime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B0EEBA-CED2-490F-A07A-4A7C556F7309}"/>
              </a:ext>
            </a:extLst>
          </p:cNvPr>
          <p:cNvSpPr/>
          <p:nvPr/>
        </p:nvSpPr>
        <p:spPr>
          <a:xfrm>
            <a:off x="6711950" y="196804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60052A-CAD8-434F-9511-19FF6F8858A5}"/>
              </a:ext>
            </a:extLst>
          </p:cNvPr>
          <p:cNvSpPr/>
          <p:nvPr/>
        </p:nvSpPr>
        <p:spPr>
          <a:xfrm>
            <a:off x="6711950" y="24157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5FE7F5-712C-400A-90A7-CB6D47218408}"/>
              </a:ext>
            </a:extLst>
          </p:cNvPr>
          <p:cNvSpPr/>
          <p:nvPr/>
        </p:nvSpPr>
        <p:spPr>
          <a:xfrm>
            <a:off x="6711950" y="28633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Action Taken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3F1788-493E-446B-B1AB-C2EA277CD9FF}"/>
              </a:ext>
            </a:extLst>
          </p:cNvPr>
          <p:cNvSpPr/>
          <p:nvPr/>
        </p:nvSpPr>
        <p:spPr>
          <a:xfrm>
            <a:off x="6711949" y="3311070"/>
            <a:ext cx="2051051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Attended By 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36881-AABF-4490-B8E9-3E19C385F78A}"/>
              </a:ext>
            </a:extLst>
          </p:cNvPr>
          <p:cNvSpPr/>
          <p:nvPr/>
        </p:nvSpPr>
        <p:spPr>
          <a:xfrm>
            <a:off x="4854574" y="2874282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D4FC1C-585A-466B-990F-C9948D0A7F95}"/>
              </a:ext>
            </a:extLst>
          </p:cNvPr>
          <p:cNvSpPr/>
          <p:nvPr/>
        </p:nvSpPr>
        <p:spPr>
          <a:xfrm>
            <a:off x="4854574" y="3321957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C52494-E4A0-408B-9354-6F52751FB679}"/>
              </a:ext>
            </a:extLst>
          </p:cNvPr>
          <p:cNvSpPr/>
          <p:nvPr/>
        </p:nvSpPr>
        <p:spPr>
          <a:xfrm>
            <a:off x="6711950" y="10726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F7D0BC-F284-4FE5-A991-F6D86E8B42C8}"/>
              </a:ext>
            </a:extLst>
          </p:cNvPr>
          <p:cNvSpPr/>
          <p:nvPr/>
        </p:nvSpPr>
        <p:spPr>
          <a:xfrm>
            <a:off x="6711949" y="152037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Details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FD2106-0F6C-48DA-BFFE-6EA195C3CF47}"/>
              </a:ext>
            </a:extLst>
          </p:cNvPr>
          <p:cNvSpPr/>
          <p:nvPr/>
        </p:nvSpPr>
        <p:spPr>
          <a:xfrm>
            <a:off x="6305546" y="525688"/>
            <a:ext cx="1250954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Support</a:t>
            </a:r>
            <a:endParaRPr lang="en-PH" sz="1600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3FACEA-CD5A-457E-B405-C81C3DAEB320}"/>
              </a:ext>
            </a:extLst>
          </p:cNvPr>
          <p:cNvSpPr/>
          <p:nvPr/>
        </p:nvSpPr>
        <p:spPr>
          <a:xfrm>
            <a:off x="71754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Section</a:t>
            </a:r>
            <a:endParaRPr lang="en-PH" sz="16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D2ECE0A-E0D7-431C-89D0-4AB04F2E46E6}"/>
              </a:ext>
            </a:extLst>
          </p:cNvPr>
          <p:cNvSpPr/>
          <p:nvPr/>
        </p:nvSpPr>
        <p:spPr>
          <a:xfrm>
            <a:off x="71754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DFB353-0526-4E79-AAC2-5090DFCAB3AA}"/>
              </a:ext>
            </a:extLst>
          </p:cNvPr>
          <p:cNvSpPr/>
          <p:nvPr/>
        </p:nvSpPr>
        <p:spPr>
          <a:xfrm>
            <a:off x="71754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6853B2-30C0-4F3A-98F8-E59E06401DEC}"/>
              </a:ext>
            </a:extLst>
          </p:cNvPr>
          <p:cNvSpPr/>
          <p:nvPr/>
        </p:nvSpPr>
        <p:spPr>
          <a:xfrm>
            <a:off x="71754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F345BB-1C76-435A-BCE0-40F1B869DF3A}"/>
              </a:ext>
            </a:extLst>
          </p:cNvPr>
          <p:cNvSpPr/>
          <p:nvPr/>
        </p:nvSpPr>
        <p:spPr>
          <a:xfrm>
            <a:off x="230186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Shift</a:t>
            </a:r>
            <a:endParaRPr lang="en-PH" sz="160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172813E-A88E-4D27-8876-B8A5A3177089}"/>
              </a:ext>
            </a:extLst>
          </p:cNvPr>
          <p:cNvSpPr/>
          <p:nvPr/>
        </p:nvSpPr>
        <p:spPr>
          <a:xfrm>
            <a:off x="230186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1609D3-F4E1-4E0D-AA60-D93265E856F4}"/>
              </a:ext>
            </a:extLst>
          </p:cNvPr>
          <p:cNvSpPr/>
          <p:nvPr/>
        </p:nvSpPr>
        <p:spPr>
          <a:xfrm>
            <a:off x="230186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A00086-541D-4449-B1AE-1685CF0BE70D}"/>
              </a:ext>
            </a:extLst>
          </p:cNvPr>
          <p:cNvSpPr/>
          <p:nvPr/>
        </p:nvSpPr>
        <p:spPr>
          <a:xfrm>
            <a:off x="230186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367105-56BB-4C19-8C78-D5C2DA39E53D}"/>
              </a:ext>
            </a:extLst>
          </p:cNvPr>
          <p:cNvSpPr/>
          <p:nvPr/>
        </p:nvSpPr>
        <p:spPr>
          <a:xfrm>
            <a:off x="717547" y="231412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Biz Area</a:t>
            </a:r>
            <a:endParaRPr lang="en-PH" sz="16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3FC7C1-52E7-4369-8C05-7D3A7929F4EC}"/>
              </a:ext>
            </a:extLst>
          </p:cNvPr>
          <p:cNvSpPr/>
          <p:nvPr/>
        </p:nvSpPr>
        <p:spPr>
          <a:xfrm>
            <a:off x="717546" y="2770867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2884AF-7E79-461C-A983-E5966392C9A2}"/>
              </a:ext>
            </a:extLst>
          </p:cNvPr>
          <p:cNvSpPr/>
          <p:nvPr/>
        </p:nvSpPr>
        <p:spPr>
          <a:xfrm>
            <a:off x="717545" y="322761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95E0C33-4D7A-4B91-BC4A-2E9465C92AAC}"/>
              </a:ext>
            </a:extLst>
          </p:cNvPr>
          <p:cNvSpPr/>
          <p:nvPr/>
        </p:nvSpPr>
        <p:spPr>
          <a:xfrm>
            <a:off x="717545" y="371157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ADD65C3-620E-4B52-99B1-7CAEDAFB14D6}"/>
              </a:ext>
            </a:extLst>
          </p:cNvPr>
          <p:cNvSpPr/>
          <p:nvPr/>
        </p:nvSpPr>
        <p:spPr>
          <a:xfrm>
            <a:off x="2301866" y="2314120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</a:t>
            </a:r>
            <a:endParaRPr lang="en-PH" sz="1600" b="1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CBBDA5-7C19-49C1-BCEF-29B136FA26A6}"/>
              </a:ext>
            </a:extLst>
          </p:cNvPr>
          <p:cNvSpPr/>
          <p:nvPr/>
        </p:nvSpPr>
        <p:spPr>
          <a:xfrm>
            <a:off x="2301865" y="2770867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D78ABEB-814F-4853-91F8-F9ECF74A9949}"/>
              </a:ext>
            </a:extLst>
          </p:cNvPr>
          <p:cNvSpPr/>
          <p:nvPr/>
        </p:nvSpPr>
        <p:spPr>
          <a:xfrm>
            <a:off x="2301862" y="371021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21EB77-8406-48DB-8BFE-486BBA5417EA}"/>
              </a:ext>
            </a:extLst>
          </p:cNvPr>
          <p:cNvSpPr/>
          <p:nvPr/>
        </p:nvSpPr>
        <p:spPr>
          <a:xfrm>
            <a:off x="2301862" y="419417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843872-B117-4715-AFEB-FDA52621EE92}"/>
              </a:ext>
            </a:extLst>
          </p:cNvPr>
          <p:cNvSpPr/>
          <p:nvPr/>
        </p:nvSpPr>
        <p:spPr>
          <a:xfrm>
            <a:off x="717545" y="4772025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Scope</a:t>
            </a:r>
            <a:endParaRPr lang="en-PH" sz="1600" b="1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5E04ED-DD71-4B17-A7F8-2CB4DA0BD8CB}"/>
              </a:ext>
            </a:extLst>
          </p:cNvPr>
          <p:cNvSpPr/>
          <p:nvPr/>
        </p:nvSpPr>
        <p:spPr>
          <a:xfrm>
            <a:off x="717544" y="5228772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F12562-5B1C-4035-BE1D-E6EB98822EF0}"/>
              </a:ext>
            </a:extLst>
          </p:cNvPr>
          <p:cNvSpPr/>
          <p:nvPr/>
        </p:nvSpPr>
        <p:spPr>
          <a:xfrm>
            <a:off x="717543" y="568551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63EDB59-EC51-4953-AC52-5BEE12DCDE2E}"/>
              </a:ext>
            </a:extLst>
          </p:cNvPr>
          <p:cNvSpPr/>
          <p:nvPr/>
        </p:nvSpPr>
        <p:spPr>
          <a:xfrm>
            <a:off x="717543" y="616947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58AE5-6013-47CA-90AC-EF567D374A1E}"/>
              </a:ext>
            </a:extLst>
          </p:cNvPr>
          <p:cNvSpPr/>
          <p:nvPr/>
        </p:nvSpPr>
        <p:spPr>
          <a:xfrm>
            <a:off x="2301864" y="477202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Category</a:t>
            </a:r>
            <a:endParaRPr lang="en-PH" sz="1600" b="1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658A9C9-526F-4CBA-AF92-025F47423992}"/>
              </a:ext>
            </a:extLst>
          </p:cNvPr>
          <p:cNvSpPr/>
          <p:nvPr/>
        </p:nvSpPr>
        <p:spPr>
          <a:xfrm>
            <a:off x="2301863" y="522877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EC17126-D333-4262-847D-E131E7D8A433}"/>
              </a:ext>
            </a:extLst>
          </p:cNvPr>
          <p:cNvSpPr/>
          <p:nvPr/>
        </p:nvSpPr>
        <p:spPr>
          <a:xfrm>
            <a:off x="2301862" y="568551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5A1E3E-1C48-40B2-8BC7-6E0C164E99B7}"/>
              </a:ext>
            </a:extLst>
          </p:cNvPr>
          <p:cNvSpPr/>
          <p:nvPr/>
        </p:nvSpPr>
        <p:spPr>
          <a:xfrm>
            <a:off x="2301862" y="616947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B03079-4FA8-4B84-8967-AD0D0833B3C1}"/>
              </a:ext>
            </a:extLst>
          </p:cNvPr>
          <p:cNvSpPr/>
          <p:nvPr/>
        </p:nvSpPr>
        <p:spPr>
          <a:xfrm>
            <a:off x="9858364" y="52568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</a:t>
            </a:r>
            <a:endParaRPr lang="en-PH" sz="1600" b="1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B02D248-9279-46A7-8761-55E3F154FE61}"/>
              </a:ext>
            </a:extLst>
          </p:cNvPr>
          <p:cNvSpPr/>
          <p:nvPr/>
        </p:nvSpPr>
        <p:spPr>
          <a:xfrm>
            <a:off x="9858363" y="98243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8E38EE-4631-4B77-9B11-510AE665D5A0}"/>
              </a:ext>
            </a:extLst>
          </p:cNvPr>
          <p:cNvSpPr/>
          <p:nvPr/>
        </p:nvSpPr>
        <p:spPr>
          <a:xfrm>
            <a:off x="9858362" y="143918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First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D80C56-B9F4-4AD5-BA5C-43D1801EAAEC}"/>
              </a:ext>
            </a:extLst>
          </p:cNvPr>
          <p:cNvSpPr/>
          <p:nvPr/>
        </p:nvSpPr>
        <p:spPr>
          <a:xfrm>
            <a:off x="9858362" y="189774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Last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195ACC5-3FC8-4FEE-9B34-CDB8F6EBB691}"/>
              </a:ext>
            </a:extLst>
          </p:cNvPr>
          <p:cNvSpPr/>
          <p:nvPr/>
        </p:nvSpPr>
        <p:spPr>
          <a:xfrm>
            <a:off x="9858363" y="2380796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Password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E5903B-EC8C-4BDA-B0C8-B904A1F89EB0}"/>
              </a:ext>
            </a:extLst>
          </p:cNvPr>
          <p:cNvSpPr/>
          <p:nvPr/>
        </p:nvSpPr>
        <p:spPr>
          <a:xfrm>
            <a:off x="9858362" y="283754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PIN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0A9B3E0-EF54-4DEF-B91B-90A033534140}"/>
              </a:ext>
            </a:extLst>
          </p:cNvPr>
          <p:cNvSpPr/>
          <p:nvPr/>
        </p:nvSpPr>
        <p:spPr>
          <a:xfrm>
            <a:off x="9858362" y="329610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Email Address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9AB3B9-8B01-46D2-9F40-CBB09DAEA81C}"/>
              </a:ext>
            </a:extLst>
          </p:cNvPr>
          <p:cNvSpPr/>
          <p:nvPr/>
        </p:nvSpPr>
        <p:spPr>
          <a:xfrm>
            <a:off x="2300265" y="324076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8740BD7-5D78-4BF2-9A52-9B1244564953}"/>
              </a:ext>
            </a:extLst>
          </p:cNvPr>
          <p:cNvSpPr/>
          <p:nvPr/>
        </p:nvSpPr>
        <p:spPr>
          <a:xfrm>
            <a:off x="4854574" y="4143373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 Scope</a:t>
            </a:r>
            <a:endParaRPr lang="en-PH" sz="16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560BAF3-821A-4DB9-8699-F3965E88D886}"/>
              </a:ext>
            </a:extLst>
          </p:cNvPr>
          <p:cNvSpPr/>
          <p:nvPr/>
        </p:nvSpPr>
        <p:spPr>
          <a:xfrm>
            <a:off x="4854573" y="46001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638563C-09E1-49C0-A1EB-3B68D5FE7BA5}"/>
              </a:ext>
            </a:extLst>
          </p:cNvPr>
          <p:cNvSpPr/>
          <p:nvPr/>
        </p:nvSpPr>
        <p:spPr>
          <a:xfrm>
            <a:off x="4854570" y="553946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094A295-B195-4449-901E-966243FC2E48}"/>
              </a:ext>
            </a:extLst>
          </p:cNvPr>
          <p:cNvSpPr/>
          <p:nvPr/>
        </p:nvSpPr>
        <p:spPr>
          <a:xfrm>
            <a:off x="4854570" y="602342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7AFF2F8-AD1A-4A3D-8E0D-EF48C6E4AB87}"/>
              </a:ext>
            </a:extLst>
          </p:cNvPr>
          <p:cNvSpPr/>
          <p:nvPr/>
        </p:nvSpPr>
        <p:spPr>
          <a:xfrm>
            <a:off x="4852973" y="5070021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6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207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Marq Gonzales</dc:creator>
  <cp:lastModifiedBy>Marq Gonzales</cp:lastModifiedBy>
  <cp:revision>19</cp:revision>
  <dcterms:created xsi:type="dcterms:W3CDTF">2024-09-30T07:59:04Z</dcterms:created>
  <dcterms:modified xsi:type="dcterms:W3CDTF">2024-10-15T10:48:37Z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a92b90d-8b2c-464d-94f0-5bcfb983aed4_Enabled">
    <vt:lpwstr>true</vt:lpwstr>
  </property>
  <property fmtid="{D5CDD505-2E9C-101B-9397-08002B2CF9AE}" pid="3" name="MSIP_Label_ca92b90d-8b2c-464d-94f0-5bcfb983aed4_SetDate">
    <vt:lpwstr>2024-09-30T07:59:04Z</vt:lpwstr>
  </property>
  <property fmtid="{D5CDD505-2E9C-101B-9397-08002B2CF9AE}" pid="4" name="MSIP_Label_ca92b90d-8b2c-464d-94f0-5bcfb983aed4_Method">
    <vt:lpwstr>Standard</vt:lpwstr>
  </property>
  <property fmtid="{D5CDD505-2E9C-101B-9397-08002B2CF9AE}" pid="5" name="MSIP_Label_ca92b90d-8b2c-464d-94f0-5bcfb983aed4_Name">
    <vt:lpwstr>L2 (Non-encrypted)</vt:lpwstr>
  </property>
  <property fmtid="{D5CDD505-2E9C-101B-9397-08002B2CF9AE}" pid="6" name="MSIP_Label_ca92b90d-8b2c-464d-94f0-5bcfb983aed4_SiteId">
    <vt:lpwstr>7e452255-946f-4f17-800a-a0fb6835dc6c</vt:lpwstr>
  </property>
  <property fmtid="{D5CDD505-2E9C-101B-9397-08002B2CF9AE}" pid="7" name="MSIP_Label_ca92b90d-8b2c-464d-94f0-5bcfb983aed4_ActionId">
    <vt:lpwstr>851125db-470f-4331-a442-30d90db99cc8</vt:lpwstr>
  </property>
  <property fmtid="{D5CDD505-2E9C-101B-9397-08002B2CF9AE}" pid="8" name="MSIP_Label_ca92b90d-8b2c-464d-94f0-5bcfb983aed4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L2: Internal use only</vt:lpwstr>
  </property>
</Properties>
</file>