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E4E4E4"/>
    <a:srgbClr val="FAFAFB"/>
    <a:srgbClr val="014C63"/>
    <a:srgbClr val="017295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9AA18-5B07-4BF5-9104-333A15C8E89C}" v="6" dt="2024-10-02T04:49:13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q Gonzales" userId="8a8aa5cc-da4d-4428-991f-d72f7edc4e69" providerId="ADAL" clId="{7E2E03EA-53D8-4529-BA71-E8B3B6257776}"/>
    <pc:docChg chg="undo custSel addSld delSld modSld">
      <pc:chgData name="Marq Gonzales" userId="8a8aa5cc-da4d-4428-991f-d72f7edc4e69" providerId="ADAL" clId="{7E2E03EA-53D8-4529-BA71-E8B3B6257776}" dt="2024-10-01T01:14:25.077" v="1615" actId="1037"/>
      <pc:docMkLst>
        <pc:docMk/>
      </pc:docMkLst>
      <pc:sldChg chg="addSp delSp modSp mod">
        <pc:chgData name="Marq Gonzales" userId="8a8aa5cc-da4d-4428-991f-d72f7edc4e69" providerId="ADAL" clId="{7E2E03EA-53D8-4529-BA71-E8B3B6257776}" dt="2024-10-01T01:14:25.077" v="1615" actId="1037"/>
        <pc:sldMkLst>
          <pc:docMk/>
          <pc:sldMk cId="997480972" sldId="256"/>
        </pc:sldMkLst>
        <pc:spChg chg="mod">
          <ac:chgData name="Marq Gonzales" userId="8a8aa5cc-da4d-4428-991f-d72f7edc4e69" providerId="ADAL" clId="{7E2E03EA-53D8-4529-BA71-E8B3B6257776}" dt="2024-10-01T01:05:50.266" v="1426" actId="14100"/>
          <ac:spMkLst>
            <pc:docMk/>
            <pc:sldMk cId="997480972" sldId="256"/>
            <ac:spMk id="5" creationId="{0CAB5757-D663-4FE7-A49A-93B152640943}"/>
          </ac:spMkLst>
        </pc:spChg>
        <pc:spChg chg="mod">
          <ac:chgData name="Marq Gonzales" userId="8a8aa5cc-da4d-4428-991f-d72f7edc4e69" providerId="ADAL" clId="{7E2E03EA-53D8-4529-BA71-E8B3B6257776}" dt="2024-10-01T01:06:23.473" v="1437" actId="1076"/>
          <ac:spMkLst>
            <pc:docMk/>
            <pc:sldMk cId="997480972" sldId="256"/>
            <ac:spMk id="6" creationId="{E7C24D5E-E12A-462B-B8A9-F066F26F9418}"/>
          </ac:spMkLst>
        </pc:spChg>
        <pc:spChg chg="mod">
          <ac:chgData name="Marq Gonzales" userId="8a8aa5cc-da4d-4428-991f-d72f7edc4e69" providerId="ADAL" clId="{7E2E03EA-53D8-4529-BA71-E8B3B6257776}" dt="2024-10-01T01:05:15.194" v="1391" actId="164"/>
          <ac:spMkLst>
            <pc:docMk/>
            <pc:sldMk cId="997480972" sldId="256"/>
            <ac:spMk id="7" creationId="{F016B50B-7632-48CB-AEBA-03C9A7CA9906}"/>
          </ac:spMkLst>
        </pc:spChg>
        <pc:spChg chg="mod">
          <ac:chgData name="Marq Gonzales" userId="8a8aa5cc-da4d-4428-991f-d72f7edc4e69" providerId="ADAL" clId="{7E2E03EA-53D8-4529-BA71-E8B3B6257776}" dt="2024-10-01T01:05:15.194" v="1391" actId="164"/>
          <ac:spMkLst>
            <pc:docMk/>
            <pc:sldMk cId="997480972" sldId="256"/>
            <ac:spMk id="8" creationId="{CFD5FD66-8BB1-44A8-9360-6B72FA1E497A}"/>
          </ac:spMkLst>
        </pc:spChg>
        <pc:spChg chg="mod">
          <ac:chgData name="Marq Gonzales" userId="8a8aa5cc-da4d-4428-991f-d72f7edc4e69" providerId="ADAL" clId="{7E2E03EA-53D8-4529-BA71-E8B3B6257776}" dt="2024-10-01T01:05:15.194" v="1391" actId="164"/>
          <ac:spMkLst>
            <pc:docMk/>
            <pc:sldMk cId="997480972" sldId="256"/>
            <ac:spMk id="9" creationId="{5D37EC79-5A09-4301-9BEA-38F1F88BFF16}"/>
          </ac:spMkLst>
        </pc:spChg>
        <pc:spChg chg="mod">
          <ac:chgData name="Marq Gonzales" userId="8a8aa5cc-da4d-4428-991f-d72f7edc4e69" providerId="ADAL" clId="{7E2E03EA-53D8-4529-BA71-E8B3B6257776}" dt="2024-10-01T01:05:15.194" v="1391" actId="164"/>
          <ac:spMkLst>
            <pc:docMk/>
            <pc:sldMk cId="997480972" sldId="256"/>
            <ac:spMk id="10" creationId="{75B322B1-B950-4D7F-81B6-5E8ECBD199A3}"/>
          </ac:spMkLst>
        </pc:spChg>
        <pc:spChg chg="mod">
          <ac:chgData name="Marq Gonzales" userId="8a8aa5cc-da4d-4428-991f-d72f7edc4e69" providerId="ADAL" clId="{7E2E03EA-53D8-4529-BA71-E8B3B6257776}" dt="2024-10-01T01:05:15.194" v="1391" actId="164"/>
          <ac:spMkLst>
            <pc:docMk/>
            <pc:sldMk cId="997480972" sldId="256"/>
            <ac:spMk id="11" creationId="{FF345DB1-8CC6-4AAA-AF53-2B9B0B81D01B}"/>
          </ac:spMkLst>
        </pc:spChg>
        <pc:spChg chg="del mod">
          <ac:chgData name="Marq Gonzales" userId="8a8aa5cc-da4d-4428-991f-d72f7edc4e69" providerId="ADAL" clId="{7E2E03EA-53D8-4529-BA71-E8B3B6257776}" dt="2024-10-01T01:05:28.819" v="1395" actId="478"/>
          <ac:spMkLst>
            <pc:docMk/>
            <pc:sldMk cId="997480972" sldId="256"/>
            <ac:spMk id="12" creationId="{C6EEB10C-B3E9-44F4-879B-D1C4C39C3BC4}"/>
          </ac:spMkLst>
        </pc:spChg>
        <pc:spChg chg="add del mod">
          <ac:chgData name="Marq Gonzales" userId="8a8aa5cc-da4d-4428-991f-d72f7edc4e69" providerId="ADAL" clId="{7E2E03EA-53D8-4529-BA71-E8B3B6257776}" dt="2024-10-01T01:05:44.776" v="1413" actId="1035"/>
          <ac:spMkLst>
            <pc:docMk/>
            <pc:sldMk cId="997480972" sldId="256"/>
            <ac:spMk id="13" creationId="{B2C524F2-34B7-44A2-A40B-D54E79F2ADA4}"/>
          </ac:spMkLst>
        </pc:spChg>
        <pc:spChg chg="mod">
          <ac:chgData name="Marq Gonzales" userId="8a8aa5cc-da4d-4428-991f-d72f7edc4e69" providerId="ADAL" clId="{7E2E03EA-53D8-4529-BA71-E8B3B6257776}" dt="2024-10-01T01:05:47.863" v="1425" actId="1035"/>
          <ac:spMkLst>
            <pc:docMk/>
            <pc:sldMk cId="997480972" sldId="256"/>
            <ac:spMk id="14" creationId="{E70E08AF-AEB8-4C6E-82EF-470974E06977}"/>
          </ac:spMkLst>
        </pc:spChg>
        <pc:spChg chg="del mod">
          <ac:chgData name="Marq Gonzales" userId="8a8aa5cc-da4d-4428-991f-d72f7edc4e69" providerId="ADAL" clId="{7E2E03EA-53D8-4529-BA71-E8B3B6257776}" dt="2024-10-01T01:05:38.969" v="1398" actId="478"/>
          <ac:spMkLst>
            <pc:docMk/>
            <pc:sldMk cId="997480972" sldId="256"/>
            <ac:spMk id="15" creationId="{42279CAA-4A72-4E2C-BF9A-7C2AEA3E93DF}"/>
          </ac:spMkLst>
        </pc:spChg>
        <pc:spChg chg="mod">
          <ac:chgData name="Marq Gonzales" userId="8a8aa5cc-da4d-4428-991f-d72f7edc4e69" providerId="ADAL" clId="{7E2E03EA-53D8-4529-BA71-E8B3B6257776}" dt="2024-10-01T01:10:47.638" v="1492" actId="404"/>
          <ac:spMkLst>
            <pc:docMk/>
            <pc:sldMk cId="997480972" sldId="256"/>
            <ac:spMk id="16" creationId="{D2E94428-FF53-4599-9FE4-10D4934DFEEF}"/>
          </ac:spMkLst>
        </pc:spChg>
        <pc:spChg chg="mod">
          <ac:chgData name="Marq Gonzales" userId="8a8aa5cc-da4d-4428-991f-d72f7edc4e69" providerId="ADAL" clId="{7E2E03EA-53D8-4529-BA71-E8B3B6257776}" dt="2024-10-01T01:07:20.399" v="1484" actId="1036"/>
          <ac:spMkLst>
            <pc:docMk/>
            <pc:sldMk cId="997480972" sldId="256"/>
            <ac:spMk id="18" creationId="{3EE54A65-6444-47E6-A5DA-EA0FC3632D4E}"/>
          </ac:spMkLst>
        </pc:spChg>
        <pc:spChg chg="mod">
          <ac:chgData name="Marq Gonzales" userId="8a8aa5cc-da4d-4428-991f-d72f7edc4e69" providerId="ADAL" clId="{7E2E03EA-53D8-4529-BA71-E8B3B6257776}" dt="2024-10-01T01:11:04.623" v="1553" actId="1037"/>
          <ac:spMkLst>
            <pc:docMk/>
            <pc:sldMk cId="997480972" sldId="256"/>
            <ac:spMk id="20" creationId="{97A4B07B-0476-423F-8071-3A6112EC2FB5}"/>
          </ac:spMkLst>
        </pc:spChg>
        <pc:spChg chg="mod">
          <ac:chgData name="Marq Gonzales" userId="8a8aa5cc-da4d-4428-991f-d72f7edc4e69" providerId="ADAL" clId="{7E2E03EA-53D8-4529-BA71-E8B3B6257776}" dt="2024-10-01T01:11:04.623" v="1553" actId="1037"/>
          <ac:spMkLst>
            <pc:docMk/>
            <pc:sldMk cId="997480972" sldId="256"/>
            <ac:spMk id="21" creationId="{5B43503E-DE86-4583-BC17-DED0C01882DC}"/>
          </ac:spMkLst>
        </pc:spChg>
        <pc:grpChg chg="add mod">
          <ac:chgData name="Marq Gonzales" userId="8a8aa5cc-da4d-4428-991f-d72f7edc4e69" providerId="ADAL" clId="{7E2E03EA-53D8-4529-BA71-E8B3B6257776}" dt="2024-10-01T01:14:25.077" v="1615" actId="1037"/>
          <ac:grpSpMkLst>
            <pc:docMk/>
            <pc:sldMk cId="997480972" sldId="256"/>
            <ac:grpSpMk id="2" creationId="{571521B8-E291-4AC4-BACD-214EC2F67B8F}"/>
          </ac:grpSpMkLst>
        </pc:grpChg>
        <pc:picChg chg="mod">
          <ac:chgData name="Marq Gonzales" userId="8a8aa5cc-da4d-4428-991f-d72f7edc4e69" providerId="ADAL" clId="{7E2E03EA-53D8-4529-BA71-E8B3B6257776}" dt="2024-10-01T01:10:48.881" v="1493" actId="1076"/>
          <ac:picMkLst>
            <pc:docMk/>
            <pc:sldMk cId="997480972" sldId="256"/>
            <ac:picMk id="4" creationId="{57C6FD99-1811-46CA-B9D6-CE86C75D70A7}"/>
          </ac:picMkLst>
        </pc:picChg>
        <pc:picChg chg="mod">
          <ac:chgData name="Marq Gonzales" userId="8a8aa5cc-da4d-4428-991f-d72f7edc4e69" providerId="ADAL" clId="{7E2E03EA-53D8-4529-BA71-E8B3B6257776}" dt="2024-10-01T01:06:59.759" v="1460" actId="1036"/>
          <ac:picMkLst>
            <pc:docMk/>
            <pc:sldMk cId="997480972" sldId="256"/>
            <ac:picMk id="17" creationId="{ADE3A167-FE01-4219-A214-2D6B3530F9D8}"/>
          </ac:picMkLst>
        </pc:picChg>
      </pc:sldChg>
      <pc:sldChg chg="addSp delSp modSp mod">
        <pc:chgData name="Marq Gonzales" userId="8a8aa5cc-da4d-4428-991f-d72f7edc4e69" providerId="ADAL" clId="{7E2E03EA-53D8-4529-BA71-E8B3B6257776}" dt="2024-10-01T00:42:09.787" v="606" actId="732"/>
        <pc:sldMkLst>
          <pc:docMk/>
          <pc:sldMk cId="2223823784" sldId="257"/>
        </pc:sldMkLst>
        <pc:spChg chg="mod">
          <ac:chgData name="Marq Gonzales" userId="8a8aa5cc-da4d-4428-991f-d72f7edc4e69" providerId="ADAL" clId="{7E2E03EA-53D8-4529-BA71-E8B3B6257776}" dt="2024-10-01T00:17:27.336" v="284" actId="14100"/>
          <ac:spMkLst>
            <pc:docMk/>
            <pc:sldMk cId="2223823784" sldId="257"/>
            <ac:spMk id="4" creationId="{74A71E4B-C895-4A2D-8385-64C3E70D94FC}"/>
          </ac:spMkLst>
        </pc:spChg>
        <pc:spChg chg="mod">
          <ac:chgData name="Marq Gonzales" userId="8a8aa5cc-da4d-4428-991f-d72f7edc4e69" providerId="ADAL" clId="{7E2E03EA-53D8-4529-BA71-E8B3B6257776}" dt="2024-10-01T00:04:40.316" v="111" actId="20577"/>
          <ac:spMkLst>
            <pc:docMk/>
            <pc:sldMk cId="2223823784" sldId="257"/>
            <ac:spMk id="13" creationId="{AE8629C4-27FC-4CC3-B7E7-311C4747FFE5}"/>
          </ac:spMkLst>
        </pc:spChg>
        <pc:spChg chg="mod">
          <ac:chgData name="Marq Gonzales" userId="8a8aa5cc-da4d-4428-991f-d72f7edc4e69" providerId="ADAL" clId="{7E2E03EA-53D8-4529-BA71-E8B3B6257776}" dt="2024-10-01T00:04:44.909" v="123" actId="1038"/>
          <ac:spMkLst>
            <pc:docMk/>
            <pc:sldMk cId="2223823784" sldId="257"/>
            <ac:spMk id="15" creationId="{78DEFCFE-CB20-4CAA-9F4E-3C0B73B44785}"/>
          </ac:spMkLst>
        </pc:spChg>
        <pc:spChg chg="mod">
          <ac:chgData name="Marq Gonzales" userId="8a8aa5cc-da4d-4428-991f-d72f7edc4e69" providerId="ADAL" clId="{7E2E03EA-53D8-4529-BA71-E8B3B6257776}" dt="2024-10-01T00:16:52.497" v="274" actId="14100"/>
          <ac:spMkLst>
            <pc:docMk/>
            <pc:sldMk cId="2223823784" sldId="257"/>
            <ac:spMk id="19" creationId="{54AAB3AB-A446-488B-B1ED-07C11E7A0DC4}"/>
          </ac:spMkLst>
        </pc:spChg>
        <pc:spChg chg="mod">
          <ac:chgData name="Marq Gonzales" userId="8a8aa5cc-da4d-4428-991f-d72f7edc4e69" providerId="ADAL" clId="{7E2E03EA-53D8-4529-BA71-E8B3B6257776}" dt="2024-10-01T00:03:07.169" v="98" actId="1036"/>
          <ac:spMkLst>
            <pc:docMk/>
            <pc:sldMk cId="2223823784" sldId="257"/>
            <ac:spMk id="25" creationId="{4223E682-0182-4E01-A16E-316FC615F5BB}"/>
          </ac:spMkLst>
        </pc:spChg>
        <pc:spChg chg="mod">
          <ac:chgData name="Marq Gonzales" userId="8a8aa5cc-da4d-4428-991f-d72f7edc4e69" providerId="ADAL" clId="{7E2E03EA-53D8-4529-BA71-E8B3B6257776}" dt="2024-10-01T00:03:07.169" v="98" actId="1036"/>
          <ac:spMkLst>
            <pc:docMk/>
            <pc:sldMk cId="2223823784" sldId="257"/>
            <ac:spMk id="26" creationId="{F4535406-3C5E-43E4-B079-1519A85F5A0F}"/>
          </ac:spMkLst>
        </pc:spChg>
        <pc:spChg chg="mod">
          <ac:chgData name="Marq Gonzales" userId="8a8aa5cc-da4d-4428-991f-d72f7edc4e69" providerId="ADAL" clId="{7E2E03EA-53D8-4529-BA71-E8B3B6257776}" dt="2024-10-01T00:03:07.169" v="98" actId="1036"/>
          <ac:spMkLst>
            <pc:docMk/>
            <pc:sldMk cId="2223823784" sldId="257"/>
            <ac:spMk id="27" creationId="{2F48B041-03E4-45C5-A429-CC2B9A502467}"/>
          </ac:spMkLst>
        </pc:spChg>
        <pc:spChg chg="mod">
          <ac:chgData name="Marq Gonzales" userId="8a8aa5cc-da4d-4428-991f-d72f7edc4e69" providerId="ADAL" clId="{7E2E03EA-53D8-4529-BA71-E8B3B6257776}" dt="2024-10-01T00:03:09.397" v="99" actId="1036"/>
          <ac:spMkLst>
            <pc:docMk/>
            <pc:sldMk cId="2223823784" sldId="257"/>
            <ac:spMk id="29" creationId="{9DC78CB5-2CC4-4AE5-92C6-EDC6879BA1B2}"/>
          </ac:spMkLst>
        </pc:spChg>
        <pc:spChg chg="mod">
          <ac:chgData name="Marq Gonzales" userId="8a8aa5cc-da4d-4428-991f-d72f7edc4e69" providerId="ADAL" clId="{7E2E03EA-53D8-4529-BA71-E8B3B6257776}" dt="2024-10-01T00:03:09.397" v="99" actId="1036"/>
          <ac:spMkLst>
            <pc:docMk/>
            <pc:sldMk cId="2223823784" sldId="257"/>
            <ac:spMk id="30" creationId="{46457596-43AC-487C-9930-20211D647E90}"/>
          </ac:spMkLst>
        </pc:spChg>
        <pc:spChg chg="mod">
          <ac:chgData name="Marq Gonzales" userId="8a8aa5cc-da4d-4428-991f-d72f7edc4e69" providerId="ADAL" clId="{7E2E03EA-53D8-4529-BA71-E8B3B6257776}" dt="2024-10-01T00:03:09.397" v="99" actId="1036"/>
          <ac:spMkLst>
            <pc:docMk/>
            <pc:sldMk cId="2223823784" sldId="257"/>
            <ac:spMk id="31" creationId="{921377E4-D502-4E23-8383-C2E78426AEF9}"/>
          </ac:spMkLst>
        </pc:spChg>
        <pc:spChg chg="mod">
          <ac:chgData name="Marq Gonzales" userId="8a8aa5cc-da4d-4428-991f-d72f7edc4e69" providerId="ADAL" clId="{7E2E03EA-53D8-4529-BA71-E8B3B6257776}" dt="2024-10-01T00:03:12.218" v="100" actId="1036"/>
          <ac:spMkLst>
            <pc:docMk/>
            <pc:sldMk cId="2223823784" sldId="257"/>
            <ac:spMk id="33" creationId="{D434FF03-35FB-4DA1-907A-6F2556D6E0ED}"/>
          </ac:spMkLst>
        </pc:spChg>
        <pc:spChg chg="mod">
          <ac:chgData name="Marq Gonzales" userId="8a8aa5cc-da4d-4428-991f-d72f7edc4e69" providerId="ADAL" clId="{7E2E03EA-53D8-4529-BA71-E8B3B6257776}" dt="2024-10-01T00:03:12.218" v="100" actId="1036"/>
          <ac:spMkLst>
            <pc:docMk/>
            <pc:sldMk cId="2223823784" sldId="257"/>
            <ac:spMk id="34" creationId="{CDEC40D1-B4E0-4F04-BE07-EF9641127EC9}"/>
          </ac:spMkLst>
        </pc:spChg>
        <pc:spChg chg="mod">
          <ac:chgData name="Marq Gonzales" userId="8a8aa5cc-da4d-4428-991f-d72f7edc4e69" providerId="ADAL" clId="{7E2E03EA-53D8-4529-BA71-E8B3B6257776}" dt="2024-10-01T00:03:12.218" v="100" actId="1036"/>
          <ac:spMkLst>
            <pc:docMk/>
            <pc:sldMk cId="2223823784" sldId="257"/>
            <ac:spMk id="35" creationId="{115C2C40-D84E-40C5-80A0-E81650321E84}"/>
          </ac:spMkLst>
        </pc:spChg>
        <pc:spChg chg="mod">
          <ac:chgData name="Marq Gonzales" userId="8a8aa5cc-da4d-4428-991f-d72f7edc4e69" providerId="ADAL" clId="{7E2E03EA-53D8-4529-BA71-E8B3B6257776}" dt="2024-10-01T00:03:07.169" v="98" actId="1036"/>
          <ac:spMkLst>
            <pc:docMk/>
            <pc:sldMk cId="2223823784" sldId="257"/>
            <ac:spMk id="38" creationId="{A284F295-22E1-4BED-863F-9B04B2282289}"/>
          </ac:spMkLst>
        </pc:spChg>
        <pc:spChg chg="mod">
          <ac:chgData name="Marq Gonzales" userId="8a8aa5cc-da4d-4428-991f-d72f7edc4e69" providerId="ADAL" clId="{7E2E03EA-53D8-4529-BA71-E8B3B6257776}" dt="2024-10-01T00:03:09.397" v="99" actId="1036"/>
          <ac:spMkLst>
            <pc:docMk/>
            <pc:sldMk cId="2223823784" sldId="257"/>
            <ac:spMk id="39" creationId="{C9920877-CC18-4B7B-8347-EED95C153148}"/>
          </ac:spMkLst>
        </pc:spChg>
        <pc:spChg chg="mod">
          <ac:chgData name="Marq Gonzales" userId="8a8aa5cc-da4d-4428-991f-d72f7edc4e69" providerId="ADAL" clId="{7E2E03EA-53D8-4529-BA71-E8B3B6257776}" dt="2024-10-01T00:03:12.218" v="100" actId="1036"/>
          <ac:spMkLst>
            <pc:docMk/>
            <pc:sldMk cId="2223823784" sldId="257"/>
            <ac:spMk id="40" creationId="{99554871-0EA3-4337-9878-9C822E31ACD1}"/>
          </ac:spMkLst>
        </pc:spChg>
        <pc:spChg chg="add mod">
          <ac:chgData name="Marq Gonzales" userId="8a8aa5cc-da4d-4428-991f-d72f7edc4e69" providerId="ADAL" clId="{7E2E03EA-53D8-4529-BA71-E8B3B6257776}" dt="2024-09-30T23:57:06.079" v="59" actId="14100"/>
          <ac:spMkLst>
            <pc:docMk/>
            <pc:sldMk cId="2223823784" sldId="257"/>
            <ac:spMk id="51" creationId="{2D69533F-6F70-42B8-96BC-A3F298ED2169}"/>
          </ac:spMkLst>
        </pc:spChg>
        <pc:spChg chg="mod">
          <ac:chgData name="Marq Gonzales" userId="8a8aa5cc-da4d-4428-991f-d72f7edc4e69" providerId="ADAL" clId="{7E2E03EA-53D8-4529-BA71-E8B3B6257776}" dt="2024-10-01T00:14:33.528" v="243" actId="1037"/>
          <ac:spMkLst>
            <pc:docMk/>
            <pc:sldMk cId="2223823784" sldId="257"/>
            <ac:spMk id="54" creationId="{4CFC2E23-079B-4AEF-9C7C-7E557CB5B4F8}"/>
          </ac:spMkLst>
        </pc:spChg>
        <pc:spChg chg="mod">
          <ac:chgData name="Marq Gonzales" userId="8a8aa5cc-da4d-4428-991f-d72f7edc4e69" providerId="ADAL" clId="{7E2E03EA-53D8-4529-BA71-E8B3B6257776}" dt="2024-09-30T23:56:44.994" v="47" actId="14100"/>
          <ac:spMkLst>
            <pc:docMk/>
            <pc:sldMk cId="2223823784" sldId="257"/>
            <ac:spMk id="55" creationId="{9FCF40C6-3D8B-45D4-9A80-AF64B41E2FF5}"/>
          </ac:spMkLst>
        </pc:spChg>
        <pc:spChg chg="add mod">
          <ac:chgData name="Marq Gonzales" userId="8a8aa5cc-da4d-4428-991f-d72f7edc4e69" providerId="ADAL" clId="{7E2E03EA-53D8-4529-BA71-E8B3B6257776}" dt="2024-09-30T23:58:01.695" v="65" actId="1076"/>
          <ac:spMkLst>
            <pc:docMk/>
            <pc:sldMk cId="2223823784" sldId="257"/>
            <ac:spMk id="56" creationId="{1B3817B4-0BCC-4CBE-9628-DC6BF6757BF2}"/>
          </ac:spMkLst>
        </pc:spChg>
        <pc:spChg chg="add mod ord">
          <ac:chgData name="Marq Gonzales" userId="8a8aa5cc-da4d-4428-991f-d72f7edc4e69" providerId="ADAL" clId="{7E2E03EA-53D8-4529-BA71-E8B3B6257776}" dt="2024-10-01T00:13:24.146" v="195" actId="1076"/>
          <ac:spMkLst>
            <pc:docMk/>
            <pc:sldMk cId="2223823784" sldId="257"/>
            <ac:spMk id="61" creationId="{9FB60E3F-47B9-4076-B9B1-9130C6CA51B4}"/>
          </ac:spMkLst>
        </pc:spChg>
        <pc:spChg chg="mod">
          <ac:chgData name="Marq Gonzales" userId="8a8aa5cc-da4d-4428-991f-d72f7edc4e69" providerId="ADAL" clId="{7E2E03EA-53D8-4529-BA71-E8B3B6257776}" dt="2024-09-30T23:57:55.753" v="63" actId="14100"/>
          <ac:spMkLst>
            <pc:docMk/>
            <pc:sldMk cId="2223823784" sldId="257"/>
            <ac:spMk id="63" creationId="{80A7D17C-F4D3-41EC-9225-F71977685B85}"/>
          </ac:spMkLst>
        </pc:spChg>
        <pc:grpChg chg="add del mod">
          <ac:chgData name="Marq Gonzales" userId="8a8aa5cc-da4d-4428-991f-d72f7edc4e69" providerId="ADAL" clId="{7E2E03EA-53D8-4529-BA71-E8B3B6257776}" dt="2024-10-01T00:16:29.125" v="270" actId="478"/>
          <ac:grpSpMkLst>
            <pc:docMk/>
            <pc:sldMk cId="2223823784" sldId="257"/>
            <ac:grpSpMk id="65" creationId="{95B97F88-7619-44EF-9F29-8CD437E99B35}"/>
          </ac:grpSpMkLst>
        </pc:grpChg>
        <pc:grpChg chg="add del mod">
          <ac:chgData name="Marq Gonzales" userId="8a8aa5cc-da4d-4428-991f-d72f7edc4e69" providerId="ADAL" clId="{7E2E03EA-53D8-4529-BA71-E8B3B6257776}" dt="2024-10-01T00:16:27.537" v="268"/>
          <ac:grpSpMkLst>
            <pc:docMk/>
            <pc:sldMk cId="2223823784" sldId="257"/>
            <ac:grpSpMk id="66" creationId="{837464B3-B71E-44B2-9972-BABF01C7D164}"/>
          </ac:grpSpMkLst>
        </pc:grpChg>
        <pc:picChg chg="add del mod">
          <ac:chgData name="Marq Gonzales" userId="8a8aa5cc-da4d-4428-991f-d72f7edc4e69" providerId="ADAL" clId="{7E2E03EA-53D8-4529-BA71-E8B3B6257776}" dt="2024-09-30T23:50:13.424" v="2" actId="478"/>
          <ac:picMkLst>
            <pc:docMk/>
            <pc:sldMk cId="2223823784" sldId="257"/>
            <ac:picMk id="3" creationId="{BEDE2263-65AC-4302-9ED1-77056ED5A481}"/>
          </ac:picMkLst>
        </pc:picChg>
        <pc:picChg chg="add del mod">
          <ac:chgData name="Marq Gonzales" userId="8a8aa5cc-da4d-4428-991f-d72f7edc4e69" providerId="ADAL" clId="{7E2E03EA-53D8-4529-BA71-E8B3B6257776}" dt="2024-09-30T23:50:26.558" v="5" actId="478"/>
          <ac:picMkLst>
            <pc:docMk/>
            <pc:sldMk cId="2223823784" sldId="257"/>
            <ac:picMk id="12" creationId="{0D723190-4189-46E9-8ABC-BA247B5B3621}"/>
          </ac:picMkLst>
        </pc:picChg>
        <pc:picChg chg="add del mod">
          <ac:chgData name="Marq Gonzales" userId="8a8aa5cc-da4d-4428-991f-d72f7edc4e69" providerId="ADAL" clId="{7E2E03EA-53D8-4529-BA71-E8B3B6257776}" dt="2024-09-30T23:50:44.127" v="8" actId="478"/>
          <ac:picMkLst>
            <pc:docMk/>
            <pc:sldMk cId="2223823784" sldId="257"/>
            <ac:picMk id="17" creationId="{A2623E10-DFFD-4B37-8CC4-510BB836B1A2}"/>
          </ac:picMkLst>
        </pc:picChg>
        <pc:picChg chg="mod">
          <ac:chgData name="Marq Gonzales" userId="8a8aa5cc-da4d-4428-991f-d72f7edc4e69" providerId="ADAL" clId="{7E2E03EA-53D8-4529-BA71-E8B3B6257776}" dt="2024-10-01T00:04:44.909" v="123" actId="1038"/>
          <ac:picMkLst>
            <pc:docMk/>
            <pc:sldMk cId="2223823784" sldId="257"/>
            <ac:picMk id="18" creationId="{7A8BDECC-EBD8-4415-8E13-6191D63382A9}"/>
          </ac:picMkLst>
        </pc:picChg>
        <pc:picChg chg="mod">
          <ac:chgData name="Marq Gonzales" userId="8a8aa5cc-da4d-4428-991f-d72f7edc4e69" providerId="ADAL" clId="{7E2E03EA-53D8-4529-BA71-E8B3B6257776}" dt="2024-10-01T00:03:07.169" v="98" actId="1036"/>
          <ac:picMkLst>
            <pc:docMk/>
            <pc:sldMk cId="2223823784" sldId="257"/>
            <ac:picMk id="28" creationId="{92AE064B-5C7F-4BE6-A039-259199C8DB04}"/>
          </ac:picMkLst>
        </pc:picChg>
        <pc:picChg chg="mod">
          <ac:chgData name="Marq Gonzales" userId="8a8aa5cc-da4d-4428-991f-d72f7edc4e69" providerId="ADAL" clId="{7E2E03EA-53D8-4529-BA71-E8B3B6257776}" dt="2024-10-01T00:03:09.397" v="99" actId="1036"/>
          <ac:picMkLst>
            <pc:docMk/>
            <pc:sldMk cId="2223823784" sldId="257"/>
            <ac:picMk id="32" creationId="{E37D0BBC-F858-4F59-A730-914C52651A90}"/>
          </ac:picMkLst>
        </pc:picChg>
        <pc:picChg chg="mod">
          <ac:chgData name="Marq Gonzales" userId="8a8aa5cc-da4d-4428-991f-d72f7edc4e69" providerId="ADAL" clId="{7E2E03EA-53D8-4529-BA71-E8B3B6257776}" dt="2024-10-01T00:03:12.218" v="100" actId="1036"/>
          <ac:picMkLst>
            <pc:docMk/>
            <pc:sldMk cId="2223823784" sldId="257"/>
            <ac:picMk id="36" creationId="{677FC680-069A-4764-9915-2174689A499C}"/>
          </ac:picMkLst>
        </pc:picChg>
        <pc:picChg chg="add mod">
          <ac:chgData name="Marq Gonzales" userId="8a8aa5cc-da4d-4428-991f-d72f7edc4e69" providerId="ADAL" clId="{7E2E03EA-53D8-4529-BA71-E8B3B6257776}" dt="2024-10-01T00:42:02.193" v="604" actId="1036"/>
          <ac:picMkLst>
            <pc:docMk/>
            <pc:sldMk cId="2223823784" sldId="257"/>
            <ac:picMk id="46" creationId="{45CA6757-E1AB-4900-AC82-B8C75902D71C}"/>
          </ac:picMkLst>
        </pc:picChg>
        <pc:picChg chg="add mod">
          <ac:chgData name="Marq Gonzales" userId="8a8aa5cc-da4d-4428-991f-d72f7edc4e69" providerId="ADAL" clId="{7E2E03EA-53D8-4529-BA71-E8B3B6257776}" dt="2024-10-01T00:00:19.632" v="75" actId="12789"/>
          <ac:picMkLst>
            <pc:docMk/>
            <pc:sldMk cId="2223823784" sldId="257"/>
            <ac:picMk id="48" creationId="{30700B58-01CB-4443-9081-B811637CB4F7}"/>
          </ac:picMkLst>
        </pc:picChg>
        <pc:picChg chg="add mod">
          <ac:chgData name="Marq Gonzales" userId="8a8aa5cc-da4d-4428-991f-d72f7edc4e69" providerId="ADAL" clId="{7E2E03EA-53D8-4529-BA71-E8B3B6257776}" dt="2024-10-01T00:00:19.632" v="75" actId="12789"/>
          <ac:picMkLst>
            <pc:docMk/>
            <pc:sldMk cId="2223823784" sldId="257"/>
            <ac:picMk id="50" creationId="{28105EEA-6A97-4D57-A15A-DF551CBF33CA}"/>
          </ac:picMkLst>
        </pc:picChg>
        <pc:picChg chg="add del mod">
          <ac:chgData name="Marq Gonzales" userId="8a8aa5cc-da4d-4428-991f-d72f7edc4e69" providerId="ADAL" clId="{7E2E03EA-53D8-4529-BA71-E8B3B6257776}" dt="2024-09-30T23:56:21.814" v="35" actId="478"/>
          <ac:picMkLst>
            <pc:docMk/>
            <pc:sldMk cId="2223823784" sldId="257"/>
            <ac:picMk id="52" creationId="{0A312C55-8659-4F6B-AA65-85F544B1BE3A}"/>
          </ac:picMkLst>
        </pc:picChg>
        <pc:picChg chg="add del mod">
          <ac:chgData name="Marq Gonzales" userId="8a8aa5cc-da4d-4428-991f-d72f7edc4e69" providerId="ADAL" clId="{7E2E03EA-53D8-4529-BA71-E8B3B6257776}" dt="2024-09-30T23:58:19.955" v="66" actId="478"/>
          <ac:picMkLst>
            <pc:docMk/>
            <pc:sldMk cId="2223823784" sldId="257"/>
            <ac:picMk id="57" creationId="{DC62CA94-522E-4943-9E7B-AC29086D1669}"/>
          </ac:picMkLst>
        </pc:picChg>
        <pc:picChg chg="add mod">
          <ac:chgData name="Marq Gonzales" userId="8a8aa5cc-da4d-4428-991f-d72f7edc4e69" providerId="ADAL" clId="{7E2E03EA-53D8-4529-BA71-E8B3B6257776}" dt="2024-10-01T00:07:08.384" v="147" actId="1036"/>
          <ac:picMkLst>
            <pc:docMk/>
            <pc:sldMk cId="2223823784" sldId="257"/>
            <ac:picMk id="58" creationId="{21584744-06F1-4FFA-AA48-B010AE81C2AC}"/>
          </ac:picMkLst>
        </pc:picChg>
        <pc:picChg chg="add mod ord modCrop">
          <ac:chgData name="Marq Gonzales" userId="8a8aa5cc-da4d-4428-991f-d72f7edc4e69" providerId="ADAL" clId="{7E2E03EA-53D8-4529-BA71-E8B3B6257776}" dt="2024-10-01T00:16:02.513" v="257" actId="164"/>
          <ac:picMkLst>
            <pc:docMk/>
            <pc:sldMk cId="2223823784" sldId="257"/>
            <ac:picMk id="60" creationId="{32F46247-B9A1-42DC-BB3E-F62E409DF537}"/>
          </ac:picMkLst>
        </pc:picChg>
        <pc:picChg chg="mod">
          <ac:chgData name="Marq Gonzales" userId="8a8aa5cc-da4d-4428-991f-d72f7edc4e69" providerId="ADAL" clId="{7E2E03EA-53D8-4529-BA71-E8B3B6257776}" dt="2024-09-30T23:56:52.379" v="56" actId="1038"/>
          <ac:picMkLst>
            <pc:docMk/>
            <pc:sldMk cId="2223823784" sldId="257"/>
            <ac:picMk id="62" creationId="{5046ADDA-0073-4642-B657-0FBC7CC2F769}"/>
          </ac:picMkLst>
        </pc:picChg>
        <pc:picChg chg="add mod modCrop">
          <ac:chgData name="Marq Gonzales" userId="8a8aa5cc-da4d-4428-991f-d72f7edc4e69" providerId="ADAL" clId="{7E2E03EA-53D8-4529-BA71-E8B3B6257776}" dt="2024-10-01T00:16:02.513" v="257" actId="164"/>
          <ac:picMkLst>
            <pc:docMk/>
            <pc:sldMk cId="2223823784" sldId="257"/>
            <ac:picMk id="64" creationId="{0EC0F2C0-CF0E-427D-AD68-1D9414D51AF5}"/>
          </ac:picMkLst>
        </pc:picChg>
        <pc:picChg chg="mod">
          <ac:chgData name="Marq Gonzales" userId="8a8aa5cc-da4d-4428-991f-d72f7edc4e69" providerId="ADAL" clId="{7E2E03EA-53D8-4529-BA71-E8B3B6257776}" dt="2024-10-01T00:16:25.884" v="267"/>
          <ac:picMkLst>
            <pc:docMk/>
            <pc:sldMk cId="2223823784" sldId="257"/>
            <ac:picMk id="67" creationId="{E58AC600-8A6D-44AF-832B-29647C6CBC43}"/>
          </ac:picMkLst>
        </pc:picChg>
        <pc:picChg chg="mod">
          <ac:chgData name="Marq Gonzales" userId="8a8aa5cc-da4d-4428-991f-d72f7edc4e69" providerId="ADAL" clId="{7E2E03EA-53D8-4529-BA71-E8B3B6257776}" dt="2024-10-01T00:16:25.884" v="267"/>
          <ac:picMkLst>
            <pc:docMk/>
            <pc:sldMk cId="2223823784" sldId="257"/>
            <ac:picMk id="68" creationId="{811F9440-596C-4763-B2DA-D94FCFC3BBF8}"/>
          </ac:picMkLst>
        </pc:picChg>
        <pc:picChg chg="add mod modCrop">
          <ac:chgData name="Marq Gonzales" userId="8a8aa5cc-da4d-4428-991f-d72f7edc4e69" providerId="ADAL" clId="{7E2E03EA-53D8-4529-BA71-E8B3B6257776}" dt="2024-10-01T00:42:09.787" v="606" actId="732"/>
          <ac:picMkLst>
            <pc:docMk/>
            <pc:sldMk cId="2223823784" sldId="257"/>
            <ac:picMk id="69" creationId="{14A1BC1D-1D82-4E13-B1CF-BAFFAEAC16BA}"/>
          </ac:picMkLst>
        </pc:picChg>
      </pc:sldChg>
      <pc:sldChg chg="add del">
        <pc:chgData name="Marq Gonzales" userId="8a8aa5cc-da4d-4428-991f-d72f7edc4e69" providerId="ADAL" clId="{7E2E03EA-53D8-4529-BA71-E8B3B6257776}" dt="2024-10-01T00:18:21.427" v="296" actId="47"/>
        <pc:sldMkLst>
          <pc:docMk/>
          <pc:sldMk cId="326186996" sldId="258"/>
        </pc:sldMkLst>
      </pc:sldChg>
      <pc:sldChg chg="new del">
        <pc:chgData name="Marq Gonzales" userId="8a8aa5cc-da4d-4428-991f-d72f7edc4e69" providerId="ADAL" clId="{7E2E03EA-53D8-4529-BA71-E8B3B6257776}" dt="2024-10-01T00:05:42.978" v="125" actId="47"/>
        <pc:sldMkLst>
          <pc:docMk/>
          <pc:sldMk cId="1336153665" sldId="258"/>
        </pc:sldMkLst>
      </pc:sldChg>
      <pc:sldChg chg="addSp delSp modSp add mod">
        <pc:chgData name="Marq Gonzales" userId="8a8aa5cc-da4d-4428-991f-d72f7edc4e69" providerId="ADAL" clId="{7E2E03EA-53D8-4529-BA71-E8B3B6257776}" dt="2024-10-01T00:36:34.743" v="505"/>
        <pc:sldMkLst>
          <pc:docMk/>
          <pc:sldMk cId="775357094" sldId="259"/>
        </pc:sldMkLst>
        <pc:spChg chg="add mod">
          <ac:chgData name="Marq Gonzales" userId="8a8aa5cc-da4d-4428-991f-d72f7edc4e69" providerId="ADAL" clId="{7E2E03EA-53D8-4529-BA71-E8B3B6257776}" dt="2024-10-01T00:19:33.531" v="354" actId="207"/>
          <ac:spMkLst>
            <pc:docMk/>
            <pc:sldMk cId="775357094" sldId="259"/>
            <ac:spMk id="3" creationId="{2DBCBBCB-9EA7-48CC-BE6C-1E0CD864A96E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4" creationId="{74A71E4B-C895-4A2D-8385-64C3E70D94FC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9" creationId="{DE09D98D-11E4-458E-B95B-F6C61FC88408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10" creationId="{2DC00DB5-0AEF-4765-9C15-33A83A0BF32B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13" creationId="{AE8629C4-27FC-4CC3-B7E7-311C4747FFE5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15" creationId="{78DEFCFE-CB20-4CAA-9F4E-3C0B73B44785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19" creationId="{54AAB3AB-A446-488B-B1ED-07C11E7A0DC4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20" creationId="{28E7AF71-8B85-42C8-8F7A-E27F02546457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21" creationId="{BFB71818-581A-4B3F-B3E6-10D2A25AE77C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22" creationId="{8E091E8D-F1E2-4DB6-9E96-DCE6D01E8BA1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23" creationId="{73BF7D0D-4D2C-4F36-A0C6-8A28B18C5BA8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25" creationId="{4223E682-0182-4E01-A16E-316FC615F5BB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26" creationId="{F4535406-3C5E-43E4-B079-1519A85F5A0F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27" creationId="{2F48B041-03E4-45C5-A429-CC2B9A502467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29" creationId="{9DC78CB5-2CC4-4AE5-92C6-EDC6879BA1B2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30" creationId="{46457596-43AC-487C-9930-20211D647E90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31" creationId="{921377E4-D502-4E23-8383-C2E78426AEF9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33" creationId="{D434FF03-35FB-4DA1-907A-6F2556D6E0ED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34" creationId="{CDEC40D1-B4E0-4F04-BE07-EF9641127EC9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35" creationId="{115C2C40-D84E-40C5-80A0-E81650321E84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37" creationId="{195BC12B-3DCE-42AC-B84D-86DCAC6198AC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38" creationId="{A284F295-22E1-4BED-863F-9B04B2282289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39" creationId="{C9920877-CC18-4B7B-8347-EED95C153148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40" creationId="{99554871-0EA3-4337-9878-9C822E31ACD1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43" creationId="{CA909FA3-6B14-4B0C-85D2-3C7C2D54F7C0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44" creationId="{1D72D137-6AD2-4B1C-9DA2-7B6C43F20CD4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51" creationId="{2D69533F-6F70-42B8-96BC-A3F298ED2169}"/>
          </ac:spMkLst>
        </pc:spChg>
        <pc:spChg chg="add del mod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52" creationId="{73F9B365-111A-4136-BA39-E7E0357783AC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53" creationId="{1E0CC0BF-A724-4040-BFE8-E47162FBEE86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54" creationId="{4CFC2E23-079B-4AEF-9C7C-7E557CB5B4F8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55" creationId="{9FCF40C6-3D8B-45D4-9A80-AF64B41E2FF5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56" creationId="{1B3817B4-0BCC-4CBE-9628-DC6BF6757BF2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57" creationId="{C22C47E6-0CE2-4CEE-8D19-28B95F25B07E}"/>
          </ac:spMkLst>
        </pc:spChg>
        <pc:spChg chg="mod">
          <ac:chgData name="Marq Gonzales" userId="8a8aa5cc-da4d-4428-991f-d72f7edc4e69" providerId="ADAL" clId="{7E2E03EA-53D8-4529-BA71-E8B3B6257776}" dt="2024-10-01T00:18:46.661" v="303"/>
          <ac:spMkLst>
            <pc:docMk/>
            <pc:sldMk cId="775357094" sldId="259"/>
            <ac:spMk id="60" creationId="{C46B8DED-E939-4ACB-B9A8-3B1EFCDFAA82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61" creationId="{9FB60E3F-47B9-4076-B9B1-9130C6CA51B4}"/>
          </ac:spMkLst>
        </pc:spChg>
        <pc:spChg chg="del">
          <ac:chgData name="Marq Gonzales" userId="8a8aa5cc-da4d-4428-991f-d72f7edc4e69" providerId="ADAL" clId="{7E2E03EA-53D8-4529-BA71-E8B3B6257776}" dt="2024-10-01T00:18:46.408" v="302" actId="478"/>
          <ac:spMkLst>
            <pc:docMk/>
            <pc:sldMk cId="775357094" sldId="259"/>
            <ac:spMk id="63" creationId="{80A7D17C-F4D3-41EC-9225-F71977685B85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66" creationId="{6ECE4123-FF99-4349-A502-65B6B342EAA3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67" creationId="{F8270BF8-9BD5-47AA-B713-9A177D1B19EC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68" creationId="{184E6D02-2DE5-4833-A5D1-1324EFBD9C9B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71" creationId="{40B1243E-EFCB-45CE-B751-996564CB2656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73" creationId="{D21FF2E0-14D7-4AA7-BD11-77EF1F80801A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74" creationId="{209FEDB2-8A72-4882-8E5D-3D61D143E183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75" creationId="{2CE779BB-694F-4FC6-9C3B-D8EBB95BF3F4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76" creationId="{7FDAA2A8-2A60-44E2-ACDC-F3225715F70C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77" creationId="{C407C3F6-FA01-4DBA-92C7-38ACB7DEA966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79" creationId="{54DEC27D-FEBE-4751-B6A5-6A76910C0C22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80" creationId="{6FEDF907-8DB4-49D9-82EC-8450169F1C1E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81" creationId="{F639D332-35C5-442E-A9D4-79D7C298446E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83" creationId="{4E90225F-DDF9-423B-9C6C-CE80D66E48A5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84" creationId="{93BB51CA-4322-4039-B990-7D86253BBBBA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85" creationId="{21680ABF-C73D-4C31-99FE-03D37CC3FB90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87" creationId="{CD36E6D4-4866-4C66-AA2E-F28426468264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88" creationId="{88FABEDE-3CE4-4136-B067-0E2EFF9174D1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89" creationId="{B6F94FD3-80BB-41B4-ACA7-9E8C1735134C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91" creationId="{01B6D85E-5A74-4FB2-9CA8-4D20D2E0E4F8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92" creationId="{597E4A52-A701-47AC-A216-E6ABC726A1A2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93" creationId="{39371F8B-A718-4CC6-9EEC-821B3F670382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94" creationId="{C8EF967E-0123-471F-8465-EC615FFDC1D7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96" creationId="{B21FA9CF-7CE8-4B2A-B2A3-7064C17125AB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97" creationId="{F679F991-15EE-4717-B9BA-8C39D692087E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99" creationId="{60A77007-C42A-4A63-B53E-727DC773459F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101" creationId="{DA0B68B6-B1E8-4630-BF66-120A4CF95656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103" creationId="{9D50A9C1-3784-4503-B7F9-7D769C329F77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105" creationId="{61704FD8-2CF2-4174-8CED-D6449EA51620}"/>
          </ac:spMkLst>
        </pc:spChg>
        <pc:spChg chg="add del mod">
          <ac:chgData name="Marq Gonzales" userId="8a8aa5cc-da4d-4428-991f-d72f7edc4e69" providerId="ADAL" clId="{7E2E03EA-53D8-4529-BA71-E8B3B6257776}" dt="2024-10-01T00:18:49.983" v="304"/>
          <ac:spMkLst>
            <pc:docMk/>
            <pc:sldMk cId="775357094" sldId="259"/>
            <ac:spMk id="108" creationId="{334805DB-594F-4327-A3DE-5DA94737ADD7}"/>
          </ac:spMkLst>
        </pc:spChg>
        <pc:spChg chg="add mod ord">
          <ac:chgData name="Marq Gonzales" userId="8a8aa5cc-da4d-4428-991f-d72f7edc4e69" providerId="ADAL" clId="{7E2E03EA-53D8-4529-BA71-E8B3B6257776}" dt="2024-10-01T00:33:46.838" v="481" actId="1076"/>
          <ac:spMkLst>
            <pc:docMk/>
            <pc:sldMk cId="775357094" sldId="259"/>
            <ac:spMk id="110" creationId="{3A436663-C76E-4034-923E-39185E08E0CB}"/>
          </ac:spMkLst>
        </pc:spChg>
        <pc:spChg chg="add mod">
          <ac:chgData name="Marq Gonzales" userId="8a8aa5cc-da4d-4428-991f-d72f7edc4e69" providerId="ADAL" clId="{7E2E03EA-53D8-4529-BA71-E8B3B6257776}" dt="2024-10-01T00:33:46.838" v="481" actId="1076"/>
          <ac:spMkLst>
            <pc:docMk/>
            <pc:sldMk cId="775357094" sldId="259"/>
            <ac:spMk id="111" creationId="{F376F08E-7885-4F3E-956C-763B7C3A8D64}"/>
          </ac:spMkLst>
        </pc:spChg>
        <pc:grpChg chg="del">
          <ac:chgData name="Marq Gonzales" userId="8a8aa5cc-da4d-4428-991f-d72f7edc4e69" providerId="ADAL" clId="{7E2E03EA-53D8-4529-BA71-E8B3B6257776}" dt="2024-10-01T00:18:46.408" v="302" actId="478"/>
          <ac:grpSpMkLst>
            <pc:docMk/>
            <pc:sldMk cId="775357094" sldId="259"/>
            <ac:grpSpMk id="5" creationId="{87D76D2E-2547-4303-B020-5A6CEBD88052}"/>
          </ac:grpSpMkLst>
        </pc:grpChg>
        <pc:grpChg chg="add mod">
          <ac:chgData name="Marq Gonzales" userId="8a8aa5cc-da4d-4428-991f-d72f7edc4e69" providerId="ADAL" clId="{7E2E03EA-53D8-4529-BA71-E8B3B6257776}" dt="2024-10-01T00:33:46.838" v="481" actId="1076"/>
          <ac:grpSpMkLst>
            <pc:docMk/>
            <pc:sldMk cId="775357094" sldId="259"/>
            <ac:grpSpMk id="16" creationId="{0EDB10A3-2E66-4B5D-9C83-6AFEC28122D3}"/>
          </ac:grpSpMkLst>
        </pc:grpChg>
        <pc:grpChg chg="add del mod">
          <ac:chgData name="Marq Gonzales" userId="8a8aa5cc-da4d-4428-991f-d72f7edc4e69" providerId="ADAL" clId="{7E2E03EA-53D8-4529-BA71-E8B3B6257776}" dt="2024-10-01T00:18:49.983" v="304"/>
          <ac:grpSpMkLst>
            <pc:docMk/>
            <pc:sldMk cId="775357094" sldId="259"/>
            <ac:grpSpMk id="59" creationId="{732462D7-5A8C-49FA-9F1B-39B836E22676}"/>
          </ac:grpSpMkLst>
        </pc:grpChg>
        <pc:picChg chg="add">
          <ac:chgData name="Marq Gonzales" userId="8a8aa5cc-da4d-4428-991f-d72f7edc4e69" providerId="ADAL" clId="{7E2E03EA-53D8-4529-BA71-E8B3B6257776}" dt="2024-10-01T00:18:50.091" v="305"/>
          <ac:picMkLst>
            <pc:docMk/>
            <pc:sldMk cId="775357094" sldId="259"/>
            <ac:picMk id="2" creationId="{E0A74331-5653-4320-A367-F387E8B26A3E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8" creationId="{38C487D9-CCAC-4654-90FA-AE756ED5DC82}"/>
          </ac:picMkLst>
        </pc:picChg>
        <pc:picChg chg="add mod modCrop">
          <ac:chgData name="Marq Gonzales" userId="8a8aa5cc-da4d-4428-991f-d72f7edc4e69" providerId="ADAL" clId="{7E2E03EA-53D8-4529-BA71-E8B3B6257776}" dt="2024-10-01T00:27:45.235" v="434" actId="732"/>
          <ac:picMkLst>
            <pc:docMk/>
            <pc:sldMk cId="775357094" sldId="259"/>
            <ac:picMk id="12" creationId="{DB5AAEBC-7FE8-4F76-8948-E67206985274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14" creationId="{26DE40FC-EAFD-414E-81BA-2C4E98C0B99B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18" creationId="{7A8BDECC-EBD8-4415-8E13-6191D63382A9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24" creationId="{BCD36225-30D9-4E7E-B3F0-6E8555719B0A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28" creationId="{92AE064B-5C7F-4BE6-A039-259199C8DB04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32" creationId="{E37D0BBC-F858-4F59-A730-914C52651A90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36" creationId="{677FC680-069A-4764-9915-2174689A499C}"/>
          </ac:picMkLst>
        </pc:picChg>
        <pc:picChg chg="add del mod">
          <ac:chgData name="Marq Gonzales" userId="8a8aa5cc-da4d-4428-991f-d72f7edc4e69" providerId="ADAL" clId="{7E2E03EA-53D8-4529-BA71-E8B3B6257776}" dt="2024-10-01T00:30:35.427" v="452" actId="478"/>
          <ac:picMkLst>
            <pc:docMk/>
            <pc:sldMk cId="775357094" sldId="259"/>
            <ac:picMk id="41" creationId="{A493DD0A-0DF4-4F5F-891C-F9DF9C37E31C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45" creationId="{C4BE9311-360F-45C9-A798-F91AA2A77EF0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46" creationId="{45CA6757-E1AB-4900-AC82-B8C75902D71C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48" creationId="{30700B58-01CB-4443-9081-B811637CB4F7}"/>
          </ac:picMkLst>
        </pc:picChg>
        <pc:picChg chg="add mod">
          <ac:chgData name="Marq Gonzales" userId="8a8aa5cc-da4d-4428-991f-d72f7edc4e69" providerId="ADAL" clId="{7E2E03EA-53D8-4529-BA71-E8B3B6257776}" dt="2024-10-01T00:33:46.838" v="481" actId="1076"/>
          <ac:picMkLst>
            <pc:docMk/>
            <pc:sldMk cId="775357094" sldId="259"/>
            <ac:picMk id="49" creationId="{3E704BB0-539D-41E0-9796-FACF025ADBAF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50" creationId="{28105EEA-6A97-4D57-A15A-DF551CBF33CA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58" creationId="{21584744-06F1-4FFA-AA48-B010AE81C2AC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62" creationId="{5046ADDA-0073-4642-B657-0FBC7CC2F769}"/>
          </ac:picMkLst>
        </pc:picChg>
        <pc:picChg chg="mod">
          <ac:chgData name="Marq Gonzales" userId="8a8aa5cc-da4d-4428-991f-d72f7edc4e69" providerId="ADAL" clId="{7E2E03EA-53D8-4529-BA71-E8B3B6257776}" dt="2024-10-01T00:18:46.661" v="303"/>
          <ac:picMkLst>
            <pc:docMk/>
            <pc:sldMk cId="775357094" sldId="259"/>
            <ac:picMk id="64" creationId="{976E9E0D-2A98-47C4-AB37-42C30674F97D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65" creationId="{01F7A542-63A2-4BB8-8CAB-23F881C00F64}"/>
          </ac:picMkLst>
        </pc:picChg>
        <pc:picChg chg="del">
          <ac:chgData name="Marq Gonzales" userId="8a8aa5cc-da4d-4428-991f-d72f7edc4e69" providerId="ADAL" clId="{7E2E03EA-53D8-4529-BA71-E8B3B6257776}" dt="2024-10-01T00:18:46.408" v="302" actId="478"/>
          <ac:picMkLst>
            <pc:docMk/>
            <pc:sldMk cId="775357094" sldId="259"/>
            <ac:picMk id="69" creationId="{14A1BC1D-1D82-4E13-B1CF-BAFFAEAC16BA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70" creationId="{4086ABBB-E431-4B4D-91C5-D51132F57C05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72" creationId="{36B7B9E1-1B69-47A8-8D0D-FCDAA72773B7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78" creationId="{87303B5D-8AA9-4850-8886-DCB5A4F2E675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82" creationId="{F02CF9FA-4DFF-4148-8639-8F2D770CFA88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86" creationId="{20320A33-C0AC-4A8A-93B2-CC6D779AFBD5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90" creationId="{E85677D4-4D0B-43F3-B1C6-3F09F1456D25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98" creationId="{4D8874A0-4025-4876-B677-E54703B2C879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100" creationId="{78A91AAD-8C6C-47A0-B735-D419EA316F05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102" creationId="{7CDB3F1E-44D4-407B-BBE8-8E05EFA43B2A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104" creationId="{D2A7C668-40D9-4BBC-AED4-CB04A97C8798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106" creationId="{DE9D59FD-A6DE-46FD-B63B-975222AB1507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107" creationId="{1BF1AB06-4F07-49BD-92C2-142ADF79AF76}"/>
          </ac:picMkLst>
        </pc:picChg>
        <pc:picChg chg="add del mod">
          <ac:chgData name="Marq Gonzales" userId="8a8aa5cc-da4d-4428-991f-d72f7edc4e69" providerId="ADAL" clId="{7E2E03EA-53D8-4529-BA71-E8B3B6257776}" dt="2024-10-01T00:18:49.983" v="304"/>
          <ac:picMkLst>
            <pc:docMk/>
            <pc:sldMk cId="775357094" sldId="259"/>
            <ac:picMk id="109" creationId="{41E58748-4E54-4711-98C1-40FA12D2D327}"/>
          </ac:picMkLst>
        </pc:picChg>
        <pc:picChg chg="add mod modCrop">
          <ac:chgData name="Marq Gonzales" userId="8a8aa5cc-da4d-4428-991f-d72f7edc4e69" providerId="ADAL" clId="{7E2E03EA-53D8-4529-BA71-E8B3B6257776}" dt="2024-10-01T00:27:33.009" v="429" actId="164"/>
          <ac:picMkLst>
            <pc:docMk/>
            <pc:sldMk cId="775357094" sldId="259"/>
            <ac:picMk id="113" creationId="{79B18DE7-AFB3-4DC9-A811-4C4F5A225C5E}"/>
          </ac:picMkLst>
        </pc:picChg>
        <pc:picChg chg="add del mod">
          <ac:chgData name="Marq Gonzales" userId="8a8aa5cc-da4d-4428-991f-d72f7edc4e69" providerId="ADAL" clId="{7E2E03EA-53D8-4529-BA71-E8B3B6257776}" dt="2024-10-01T00:31:10.519" v="459" actId="478"/>
          <ac:picMkLst>
            <pc:docMk/>
            <pc:sldMk cId="775357094" sldId="259"/>
            <ac:picMk id="115" creationId="{44E3856D-4EFE-42BB-A1CC-BA6D5BE81516}"/>
          </ac:picMkLst>
        </pc:picChg>
        <pc:picChg chg="add mod">
          <ac:chgData name="Marq Gonzales" userId="8a8aa5cc-da4d-4428-991f-d72f7edc4e69" providerId="ADAL" clId="{7E2E03EA-53D8-4529-BA71-E8B3B6257776}" dt="2024-10-01T00:33:46.838" v="481" actId="1076"/>
          <ac:picMkLst>
            <pc:docMk/>
            <pc:sldMk cId="775357094" sldId="259"/>
            <ac:picMk id="117" creationId="{998A4C93-B0A1-4102-93CC-1537425AE379}"/>
          </ac:picMkLst>
        </pc:picChg>
        <pc:picChg chg="add mod">
          <ac:chgData name="Marq Gonzales" userId="8a8aa5cc-da4d-4428-991f-d72f7edc4e69" providerId="ADAL" clId="{7E2E03EA-53D8-4529-BA71-E8B3B6257776}" dt="2024-10-01T00:36:34.743" v="505"/>
          <ac:picMkLst>
            <pc:docMk/>
            <pc:sldMk cId="775357094" sldId="259"/>
            <ac:picMk id="118" creationId="{AC8ADD88-BA9A-4690-BE34-FDFFE9A8BEF9}"/>
          </ac:picMkLst>
        </pc:picChg>
        <pc:cxnChg chg="del">
          <ac:chgData name="Marq Gonzales" userId="8a8aa5cc-da4d-4428-991f-d72f7edc4e69" providerId="ADAL" clId="{7E2E03EA-53D8-4529-BA71-E8B3B6257776}" dt="2024-10-01T00:18:46.408" v="302" actId="478"/>
          <ac:cxnSpMkLst>
            <pc:docMk/>
            <pc:sldMk cId="775357094" sldId="259"/>
            <ac:cxnSpMk id="42" creationId="{D8450B4B-73CC-4741-86DD-57D97E3DD1F3}"/>
          </ac:cxnSpMkLst>
        </pc:cxnChg>
        <pc:cxnChg chg="add del mod">
          <ac:chgData name="Marq Gonzales" userId="8a8aa5cc-da4d-4428-991f-d72f7edc4e69" providerId="ADAL" clId="{7E2E03EA-53D8-4529-BA71-E8B3B6257776}" dt="2024-10-01T00:18:49.983" v="304"/>
          <ac:cxnSpMkLst>
            <pc:docMk/>
            <pc:sldMk cId="775357094" sldId="259"/>
            <ac:cxnSpMk id="95" creationId="{FF227C53-A520-4A9F-BE33-07221977F2A6}"/>
          </ac:cxnSpMkLst>
        </pc:cxnChg>
        <pc:cxnChg chg="add mod">
          <ac:chgData name="Marq Gonzales" userId="8a8aa5cc-da4d-4428-991f-d72f7edc4e69" providerId="ADAL" clId="{7E2E03EA-53D8-4529-BA71-E8B3B6257776}" dt="2024-10-01T00:33:46.838" v="481" actId="1076"/>
          <ac:cxnSpMkLst>
            <pc:docMk/>
            <pc:sldMk cId="775357094" sldId="259"/>
            <ac:cxnSpMk id="112" creationId="{E70BBC89-5CFD-4BE0-BAEC-200ADD0B11BF}"/>
          </ac:cxnSpMkLst>
        </pc:cxnChg>
      </pc:sldChg>
      <pc:sldChg chg="addSp delSp modSp add mod">
        <pc:chgData name="Marq Gonzales" userId="8a8aa5cc-da4d-4428-991f-d72f7edc4e69" providerId="ADAL" clId="{7E2E03EA-53D8-4529-BA71-E8B3B6257776}" dt="2024-10-01T00:41:08.574" v="597" actId="1036"/>
        <pc:sldMkLst>
          <pc:docMk/>
          <pc:sldMk cId="1001343673" sldId="260"/>
        </pc:sldMkLst>
        <pc:spChg chg="add mod">
          <ac:chgData name="Marq Gonzales" userId="8a8aa5cc-da4d-4428-991f-d72f7edc4e69" providerId="ADAL" clId="{7E2E03EA-53D8-4529-BA71-E8B3B6257776}" dt="2024-10-01T00:39:58.016" v="584" actId="164"/>
          <ac:spMkLst>
            <pc:docMk/>
            <pc:sldMk cId="1001343673" sldId="260"/>
            <ac:spMk id="14" creationId="{A554C900-B349-4861-A5DB-F4EF0E6FB418}"/>
          </ac:spMkLst>
        </pc:spChg>
        <pc:spChg chg="del">
          <ac:chgData name="Marq Gonzales" userId="8a8aa5cc-da4d-4428-991f-d72f7edc4e69" providerId="ADAL" clId="{7E2E03EA-53D8-4529-BA71-E8B3B6257776}" dt="2024-10-01T00:34:28.295" v="483" actId="478"/>
          <ac:spMkLst>
            <pc:docMk/>
            <pc:sldMk cId="1001343673" sldId="260"/>
            <ac:spMk id="110" creationId="{3A436663-C76E-4034-923E-39185E08E0CB}"/>
          </ac:spMkLst>
        </pc:spChg>
        <pc:spChg chg="del">
          <ac:chgData name="Marq Gonzales" userId="8a8aa5cc-da4d-4428-991f-d72f7edc4e69" providerId="ADAL" clId="{7E2E03EA-53D8-4529-BA71-E8B3B6257776}" dt="2024-10-01T00:34:30.788" v="484" actId="478"/>
          <ac:spMkLst>
            <pc:docMk/>
            <pc:sldMk cId="1001343673" sldId="260"/>
            <ac:spMk id="111" creationId="{F376F08E-7885-4F3E-956C-763B7C3A8D64}"/>
          </ac:spMkLst>
        </pc:spChg>
        <pc:grpChg chg="del">
          <ac:chgData name="Marq Gonzales" userId="8a8aa5cc-da4d-4428-991f-d72f7edc4e69" providerId="ADAL" clId="{7E2E03EA-53D8-4529-BA71-E8B3B6257776}" dt="2024-10-01T00:34:30.788" v="484" actId="478"/>
          <ac:grpSpMkLst>
            <pc:docMk/>
            <pc:sldMk cId="1001343673" sldId="260"/>
            <ac:grpSpMk id="16" creationId="{0EDB10A3-2E66-4B5D-9C83-6AFEC28122D3}"/>
          </ac:grpSpMkLst>
        </pc:grpChg>
        <pc:grpChg chg="add mod">
          <ac:chgData name="Marq Gonzales" userId="8a8aa5cc-da4d-4428-991f-d72f7edc4e69" providerId="ADAL" clId="{7E2E03EA-53D8-4529-BA71-E8B3B6257776}" dt="2024-10-01T00:40:04.547" v="585" actId="1076"/>
          <ac:grpSpMkLst>
            <pc:docMk/>
            <pc:sldMk cId="1001343673" sldId="260"/>
            <ac:grpSpMk id="23" creationId="{806FFEB5-4386-4134-BD1F-C28B30B4F233}"/>
          </ac:grpSpMkLst>
        </pc:grpChg>
        <pc:picChg chg="add del mod">
          <ac:chgData name="Marq Gonzales" userId="8a8aa5cc-da4d-4428-991f-d72f7edc4e69" providerId="ADAL" clId="{7E2E03EA-53D8-4529-BA71-E8B3B6257776}" dt="2024-10-01T00:35:10.535" v="487" actId="478"/>
          <ac:picMkLst>
            <pc:docMk/>
            <pc:sldMk cId="1001343673" sldId="260"/>
            <ac:picMk id="5" creationId="{CD89CA9A-1522-4AA7-BF28-17E0EC4FF3DC}"/>
          </ac:picMkLst>
        </pc:picChg>
        <pc:picChg chg="add del mod">
          <ac:chgData name="Marq Gonzales" userId="8a8aa5cc-da4d-4428-991f-d72f7edc4e69" providerId="ADAL" clId="{7E2E03EA-53D8-4529-BA71-E8B3B6257776}" dt="2024-10-01T00:36:39.274" v="506" actId="478"/>
          <ac:picMkLst>
            <pc:docMk/>
            <pc:sldMk cId="1001343673" sldId="260"/>
            <ac:picMk id="7" creationId="{CF931EF9-FFF3-4ACE-ACDE-CCE3817118EA}"/>
          </ac:picMkLst>
        </pc:picChg>
        <pc:picChg chg="add del mod">
          <ac:chgData name="Marq Gonzales" userId="8a8aa5cc-da4d-4428-991f-d72f7edc4e69" providerId="ADAL" clId="{7E2E03EA-53D8-4529-BA71-E8B3B6257776}" dt="2024-10-01T00:37:15.969" v="514" actId="478"/>
          <ac:picMkLst>
            <pc:docMk/>
            <pc:sldMk cId="1001343673" sldId="260"/>
            <ac:picMk id="9" creationId="{B6DFA0AF-266F-42F5-9CD4-F761D6EDD76C}"/>
          </ac:picMkLst>
        </pc:picChg>
        <pc:picChg chg="add mod">
          <ac:chgData name="Marq Gonzales" userId="8a8aa5cc-da4d-4428-991f-d72f7edc4e69" providerId="ADAL" clId="{7E2E03EA-53D8-4529-BA71-E8B3B6257776}" dt="2024-10-01T00:39:58.016" v="584" actId="164"/>
          <ac:picMkLst>
            <pc:docMk/>
            <pc:sldMk cId="1001343673" sldId="260"/>
            <ac:picMk id="11" creationId="{1548BAF8-7D2B-4EB3-A1D3-65E7C890E873}"/>
          </ac:picMkLst>
        </pc:picChg>
        <pc:picChg chg="add mod">
          <ac:chgData name="Marq Gonzales" userId="8a8aa5cc-da4d-4428-991f-d72f7edc4e69" providerId="ADAL" clId="{7E2E03EA-53D8-4529-BA71-E8B3B6257776}" dt="2024-10-01T00:39:58.016" v="584" actId="164"/>
          <ac:picMkLst>
            <pc:docMk/>
            <pc:sldMk cId="1001343673" sldId="260"/>
            <ac:picMk id="15" creationId="{BEA0C97E-5AD5-4C61-9A0E-E82733C5B820}"/>
          </ac:picMkLst>
        </pc:picChg>
        <pc:picChg chg="add del mod">
          <ac:chgData name="Marq Gonzales" userId="8a8aa5cc-da4d-4428-991f-d72f7edc4e69" providerId="ADAL" clId="{7E2E03EA-53D8-4529-BA71-E8B3B6257776}" dt="2024-10-01T00:36:40.222" v="507" actId="478"/>
          <ac:picMkLst>
            <pc:docMk/>
            <pc:sldMk cId="1001343673" sldId="260"/>
            <ac:picMk id="17" creationId="{4E6A1D54-26D8-44DE-BD07-7515A73AE645}"/>
          </ac:picMkLst>
        </pc:picChg>
        <pc:picChg chg="add del mod">
          <ac:chgData name="Marq Gonzales" userId="8a8aa5cc-da4d-4428-991f-d72f7edc4e69" providerId="ADAL" clId="{7E2E03EA-53D8-4529-BA71-E8B3B6257776}" dt="2024-10-01T00:37:20.870" v="515" actId="478"/>
          <ac:picMkLst>
            <pc:docMk/>
            <pc:sldMk cId="1001343673" sldId="260"/>
            <ac:picMk id="18" creationId="{F688922D-5E80-495C-83EE-B8D6F6BCC36B}"/>
          </ac:picMkLst>
        </pc:picChg>
        <pc:picChg chg="add mod">
          <ac:chgData name="Marq Gonzales" userId="8a8aa5cc-da4d-4428-991f-d72f7edc4e69" providerId="ADAL" clId="{7E2E03EA-53D8-4529-BA71-E8B3B6257776}" dt="2024-10-01T00:41:08.574" v="597" actId="1036"/>
          <ac:picMkLst>
            <pc:docMk/>
            <pc:sldMk cId="1001343673" sldId="260"/>
            <ac:picMk id="20" creationId="{CE65856E-3460-4791-A459-EDB77BE633D4}"/>
          </ac:picMkLst>
        </pc:picChg>
        <pc:picChg chg="add mod modCrop">
          <ac:chgData name="Marq Gonzales" userId="8a8aa5cc-da4d-4428-991f-d72f7edc4e69" providerId="ADAL" clId="{7E2E03EA-53D8-4529-BA71-E8B3B6257776}" dt="2024-10-01T00:39:58.016" v="584" actId="164"/>
          <ac:picMkLst>
            <pc:docMk/>
            <pc:sldMk cId="1001343673" sldId="260"/>
            <ac:picMk id="22" creationId="{89C971C9-61C3-4757-B2A0-B091609BA097}"/>
          </ac:picMkLst>
        </pc:picChg>
        <pc:picChg chg="add mod">
          <ac:chgData name="Marq Gonzales" userId="8a8aa5cc-da4d-4428-991f-d72f7edc4e69" providerId="ADAL" clId="{7E2E03EA-53D8-4529-BA71-E8B3B6257776}" dt="2024-10-01T00:40:33.851" v="594" actId="1035"/>
          <ac:picMkLst>
            <pc:docMk/>
            <pc:sldMk cId="1001343673" sldId="260"/>
            <ac:picMk id="30" creationId="{5CDFD572-9DA1-4698-B926-A59845F6856C}"/>
          </ac:picMkLst>
        </pc:picChg>
        <pc:picChg chg="del">
          <ac:chgData name="Marq Gonzales" userId="8a8aa5cc-da4d-4428-991f-d72f7edc4e69" providerId="ADAL" clId="{7E2E03EA-53D8-4529-BA71-E8B3B6257776}" dt="2024-10-01T00:34:30.788" v="484" actId="478"/>
          <ac:picMkLst>
            <pc:docMk/>
            <pc:sldMk cId="1001343673" sldId="260"/>
            <ac:picMk id="49" creationId="{3E704BB0-539D-41E0-9796-FACF025ADBAF}"/>
          </ac:picMkLst>
        </pc:picChg>
        <pc:picChg chg="del">
          <ac:chgData name="Marq Gonzales" userId="8a8aa5cc-da4d-4428-991f-d72f7edc4e69" providerId="ADAL" clId="{7E2E03EA-53D8-4529-BA71-E8B3B6257776}" dt="2024-10-01T00:34:30.788" v="484" actId="478"/>
          <ac:picMkLst>
            <pc:docMk/>
            <pc:sldMk cId="1001343673" sldId="260"/>
            <ac:picMk id="117" creationId="{998A4C93-B0A1-4102-93CC-1537425AE379}"/>
          </ac:picMkLst>
        </pc:picChg>
        <pc:cxnChg chg="del">
          <ac:chgData name="Marq Gonzales" userId="8a8aa5cc-da4d-4428-991f-d72f7edc4e69" providerId="ADAL" clId="{7E2E03EA-53D8-4529-BA71-E8B3B6257776}" dt="2024-10-01T00:34:30.788" v="484" actId="478"/>
          <ac:cxnSpMkLst>
            <pc:docMk/>
            <pc:sldMk cId="1001343673" sldId="260"/>
            <ac:cxnSpMk id="112" creationId="{E70BBC89-5CFD-4BE0-BAEC-200ADD0B11BF}"/>
          </ac:cxnSpMkLst>
        </pc:cxnChg>
      </pc:sldChg>
      <pc:sldChg chg="addSp delSp modSp add mod">
        <pc:chgData name="Marq Gonzales" userId="8a8aa5cc-da4d-4428-991f-d72f7edc4e69" providerId="ADAL" clId="{7E2E03EA-53D8-4529-BA71-E8B3B6257776}" dt="2024-10-01T01:13:55.392" v="1612" actId="14100"/>
        <pc:sldMkLst>
          <pc:docMk/>
          <pc:sldMk cId="1158769170" sldId="261"/>
        </pc:sldMkLst>
        <pc:spChg chg="del">
          <ac:chgData name="Marq Gonzales" userId="8a8aa5cc-da4d-4428-991f-d72f7edc4e69" providerId="ADAL" clId="{7E2E03EA-53D8-4529-BA71-E8B3B6257776}" dt="2024-10-01T00:42:36.294" v="608" actId="478"/>
          <ac:spMkLst>
            <pc:docMk/>
            <pc:sldMk cId="1158769170" sldId="261"/>
            <ac:spMk id="3" creationId="{2DBCBBCB-9EA7-48CC-BE6C-1E0CD864A96E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4" creationId="{AA47AD31-9528-4A8A-A2D5-E81DB2F4FB77}"/>
          </ac:spMkLst>
        </pc:spChg>
        <pc:spChg chg="add del mod">
          <ac:chgData name="Marq Gonzales" userId="8a8aa5cc-da4d-4428-991f-d72f7edc4e69" providerId="ADAL" clId="{7E2E03EA-53D8-4529-BA71-E8B3B6257776}" dt="2024-10-01T00:46:08.085" v="723" actId="478"/>
          <ac:spMkLst>
            <pc:docMk/>
            <pc:sldMk cId="1158769170" sldId="261"/>
            <ac:spMk id="12" creationId="{9FAC61B9-DC95-439D-A8CE-C780011A77E1}"/>
          </ac:spMkLst>
        </pc:spChg>
        <pc:spChg chg="add del mod">
          <ac:chgData name="Marq Gonzales" userId="8a8aa5cc-da4d-4428-991f-d72f7edc4e69" providerId="ADAL" clId="{7E2E03EA-53D8-4529-BA71-E8B3B6257776}" dt="2024-10-01T00:46:08.085" v="723" actId="478"/>
          <ac:spMkLst>
            <pc:docMk/>
            <pc:sldMk cId="1158769170" sldId="261"/>
            <ac:spMk id="13" creationId="{437780AE-BEC8-4B8A-9AC0-09EB4A88F2D1}"/>
          </ac:spMkLst>
        </pc:spChg>
        <pc:spChg chg="add del mod">
          <ac:chgData name="Marq Gonzales" userId="8a8aa5cc-da4d-4428-991f-d72f7edc4e69" providerId="ADAL" clId="{7E2E03EA-53D8-4529-BA71-E8B3B6257776}" dt="2024-10-01T00:46:08.085" v="723" actId="478"/>
          <ac:spMkLst>
            <pc:docMk/>
            <pc:sldMk cId="1158769170" sldId="261"/>
            <ac:spMk id="16" creationId="{CC38690A-6C56-4E16-8FAE-4300ED0C6BF9}"/>
          </ac:spMkLst>
        </pc:spChg>
        <pc:spChg chg="add del mod">
          <ac:chgData name="Marq Gonzales" userId="8a8aa5cc-da4d-4428-991f-d72f7edc4e69" providerId="ADAL" clId="{7E2E03EA-53D8-4529-BA71-E8B3B6257776}" dt="2024-10-01T00:46:08.085" v="723" actId="478"/>
          <ac:spMkLst>
            <pc:docMk/>
            <pc:sldMk cId="1158769170" sldId="261"/>
            <ac:spMk id="17" creationId="{8E826FD6-F105-4CD6-A3E4-153A2B65A843}"/>
          </ac:spMkLst>
        </pc:spChg>
        <pc:spChg chg="add del mod">
          <ac:chgData name="Marq Gonzales" userId="8a8aa5cc-da4d-4428-991f-d72f7edc4e69" providerId="ADAL" clId="{7E2E03EA-53D8-4529-BA71-E8B3B6257776}" dt="2024-10-01T00:46:08.085" v="723" actId="478"/>
          <ac:spMkLst>
            <pc:docMk/>
            <pc:sldMk cId="1158769170" sldId="261"/>
            <ac:spMk id="18" creationId="{D43C5E45-7597-4E73-9AB1-41316A9EA19C}"/>
          </ac:spMkLst>
        </pc:spChg>
        <pc:spChg chg="add del mod">
          <ac:chgData name="Marq Gonzales" userId="8a8aa5cc-da4d-4428-991f-d72f7edc4e69" providerId="ADAL" clId="{7E2E03EA-53D8-4529-BA71-E8B3B6257776}" dt="2024-10-01T00:46:08.085" v="723" actId="478"/>
          <ac:spMkLst>
            <pc:docMk/>
            <pc:sldMk cId="1158769170" sldId="261"/>
            <ac:spMk id="19" creationId="{BC470C7E-5C1C-45C1-AEFE-5DD41E72C959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21" creationId="{0F5E004F-2715-4313-9A0D-9EFD48809938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24" creationId="{61EE927C-6424-487D-9C01-537B4D0FC33E}"/>
          </ac:spMkLst>
        </pc:spChg>
        <pc:spChg chg="add mod">
          <ac:chgData name="Marq Gonzales" userId="8a8aa5cc-da4d-4428-991f-d72f7edc4e69" providerId="ADAL" clId="{7E2E03EA-53D8-4529-BA71-E8B3B6257776}" dt="2024-10-01T01:13:12.563" v="1598" actId="20577"/>
          <ac:spMkLst>
            <pc:docMk/>
            <pc:sldMk cId="1158769170" sldId="261"/>
            <ac:spMk id="25" creationId="{C302703C-793A-4E94-B827-475FE349828B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26" creationId="{EEB0EEBA-CED2-490F-A07A-4A7C556F7309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27" creationId="{E860052A-CAD8-434F-9511-19FF6F8858A5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28" creationId="{485FE7F5-712C-400A-90A7-CB6D47218408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29" creationId="{BA3F1788-493E-446B-B1AB-C2EA277CD9FF}"/>
          </ac:spMkLst>
        </pc:spChg>
        <pc:spChg chg="add mod">
          <ac:chgData name="Marq Gonzales" userId="8a8aa5cc-da4d-4428-991f-d72f7edc4e69" providerId="ADAL" clId="{7E2E03EA-53D8-4529-BA71-E8B3B6257776}" dt="2024-10-01T01:11:59.406" v="1560" actId="20577"/>
          <ac:spMkLst>
            <pc:docMk/>
            <pc:sldMk cId="1158769170" sldId="261"/>
            <ac:spMk id="31" creationId="{EA936881-AABF-4490-B8E9-3E19C385F78A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32" creationId="{2FD4FC1C-585A-466B-990F-C9948D0A7F95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33" creationId="{2DC52494-E4A0-408B-9354-6F52751FB679}"/>
          </ac:spMkLst>
        </pc:spChg>
        <pc:spChg chg="add mod">
          <ac:chgData name="Marq Gonzales" userId="8a8aa5cc-da4d-4428-991f-d72f7edc4e69" providerId="ADAL" clId="{7E2E03EA-53D8-4529-BA71-E8B3B6257776}" dt="2024-10-01T00:59:34.319" v="1308" actId="1038"/>
          <ac:spMkLst>
            <pc:docMk/>
            <pc:sldMk cId="1158769170" sldId="261"/>
            <ac:spMk id="34" creationId="{14F7D0BC-F284-4FE5-A991-F6D86E8B42C8}"/>
          </ac:spMkLst>
        </pc:spChg>
        <pc:spChg chg="add del mod">
          <ac:chgData name="Marq Gonzales" userId="8a8aa5cc-da4d-4428-991f-d72f7edc4e69" providerId="ADAL" clId="{7E2E03EA-53D8-4529-BA71-E8B3B6257776}" dt="2024-10-01T00:47:46.682" v="854" actId="478"/>
          <ac:spMkLst>
            <pc:docMk/>
            <pc:sldMk cId="1158769170" sldId="261"/>
            <ac:spMk id="35" creationId="{829E98BE-9108-4078-84A9-7E1CFC7ED033}"/>
          </ac:spMkLst>
        </pc:spChg>
        <pc:spChg chg="add del mod">
          <ac:chgData name="Marq Gonzales" userId="8a8aa5cc-da4d-4428-991f-d72f7edc4e69" providerId="ADAL" clId="{7E2E03EA-53D8-4529-BA71-E8B3B6257776}" dt="2024-10-01T00:47:46.682" v="854" actId="478"/>
          <ac:spMkLst>
            <pc:docMk/>
            <pc:sldMk cId="1158769170" sldId="261"/>
            <ac:spMk id="36" creationId="{0B640824-1539-4BDC-B457-77C00A98BED6}"/>
          </ac:spMkLst>
        </pc:spChg>
        <pc:spChg chg="add del mod">
          <ac:chgData name="Marq Gonzales" userId="8a8aa5cc-da4d-4428-991f-d72f7edc4e69" providerId="ADAL" clId="{7E2E03EA-53D8-4529-BA71-E8B3B6257776}" dt="2024-10-01T00:47:46.682" v="854" actId="478"/>
          <ac:spMkLst>
            <pc:docMk/>
            <pc:sldMk cId="1158769170" sldId="261"/>
            <ac:spMk id="37" creationId="{67749FC2-A9B0-4D39-8B15-6E4A6DF99877}"/>
          </ac:spMkLst>
        </pc:spChg>
        <pc:spChg chg="add del mod">
          <ac:chgData name="Marq Gonzales" userId="8a8aa5cc-da4d-4428-991f-d72f7edc4e69" providerId="ADAL" clId="{7E2E03EA-53D8-4529-BA71-E8B3B6257776}" dt="2024-10-01T00:47:46.682" v="854" actId="478"/>
          <ac:spMkLst>
            <pc:docMk/>
            <pc:sldMk cId="1158769170" sldId="261"/>
            <ac:spMk id="38" creationId="{8AFD8683-A5B1-4AA0-A639-7F0FC5FEDA4D}"/>
          </ac:spMkLst>
        </pc:spChg>
        <pc:spChg chg="add mod">
          <ac:chgData name="Marq Gonzales" userId="8a8aa5cc-da4d-4428-991f-d72f7edc4e69" providerId="ADAL" clId="{7E2E03EA-53D8-4529-BA71-E8B3B6257776}" dt="2024-10-01T01:13:20.739" v="1602" actId="14100"/>
          <ac:spMkLst>
            <pc:docMk/>
            <pc:sldMk cId="1158769170" sldId="261"/>
            <ac:spMk id="39" creationId="{FCFD2106-0F6C-48DA-BFFE-6EA195C3CF47}"/>
          </ac:spMkLst>
        </pc:spChg>
        <pc:spChg chg="add mod">
          <ac:chgData name="Marq Gonzales" userId="8a8aa5cc-da4d-4428-991f-d72f7edc4e69" providerId="ADAL" clId="{7E2E03EA-53D8-4529-BA71-E8B3B6257776}" dt="2024-10-01T01:13:52.419" v="1610" actId="14100"/>
          <ac:spMkLst>
            <pc:docMk/>
            <pc:sldMk cId="1158769170" sldId="261"/>
            <ac:spMk id="40" creationId="{A03FACEA-CD5A-457E-B405-C81C3DAEB320}"/>
          </ac:spMkLst>
        </pc:spChg>
        <pc:spChg chg="add mod">
          <ac:chgData name="Marq Gonzales" userId="8a8aa5cc-da4d-4428-991f-d72f7edc4e69" providerId="ADAL" clId="{7E2E03EA-53D8-4529-BA71-E8B3B6257776}" dt="2024-10-01T01:01:48.146" v="1342" actId="1035"/>
          <ac:spMkLst>
            <pc:docMk/>
            <pc:sldMk cId="1158769170" sldId="261"/>
            <ac:spMk id="41" creationId="{0D2ECE0A-E0D7-431C-89D0-4AB04F2E46E6}"/>
          </ac:spMkLst>
        </pc:spChg>
        <pc:spChg chg="add mod">
          <ac:chgData name="Marq Gonzales" userId="8a8aa5cc-da4d-4428-991f-d72f7edc4e69" providerId="ADAL" clId="{7E2E03EA-53D8-4529-BA71-E8B3B6257776}" dt="2024-10-01T01:01:48.146" v="1342" actId="1035"/>
          <ac:spMkLst>
            <pc:docMk/>
            <pc:sldMk cId="1158769170" sldId="261"/>
            <ac:spMk id="42" creationId="{7BDFB353-0526-4E79-AAC2-5090DFCAB3AA}"/>
          </ac:spMkLst>
        </pc:spChg>
        <pc:spChg chg="add mod">
          <ac:chgData name="Marq Gonzales" userId="8a8aa5cc-da4d-4428-991f-d72f7edc4e69" providerId="ADAL" clId="{7E2E03EA-53D8-4529-BA71-E8B3B6257776}" dt="2024-10-01T01:01:48.146" v="1342" actId="1035"/>
          <ac:spMkLst>
            <pc:docMk/>
            <pc:sldMk cId="1158769170" sldId="261"/>
            <ac:spMk id="43" creationId="{9E6853B2-30C0-4F3A-98F8-E59E06401DEC}"/>
          </ac:spMkLst>
        </pc:spChg>
        <pc:spChg chg="add mod">
          <ac:chgData name="Marq Gonzales" userId="8a8aa5cc-da4d-4428-991f-d72f7edc4e69" providerId="ADAL" clId="{7E2E03EA-53D8-4529-BA71-E8B3B6257776}" dt="2024-10-01T01:13:51.285" v="1608" actId="14100"/>
          <ac:spMkLst>
            <pc:docMk/>
            <pc:sldMk cId="1158769170" sldId="261"/>
            <ac:spMk id="44" creationId="{AFF345BB-1C76-435A-BCE0-40F1B869DF3A}"/>
          </ac:spMkLst>
        </pc:spChg>
        <pc:spChg chg="add mod">
          <ac:chgData name="Marq Gonzales" userId="8a8aa5cc-da4d-4428-991f-d72f7edc4e69" providerId="ADAL" clId="{7E2E03EA-53D8-4529-BA71-E8B3B6257776}" dt="2024-10-01T01:01:48.146" v="1342" actId="1035"/>
          <ac:spMkLst>
            <pc:docMk/>
            <pc:sldMk cId="1158769170" sldId="261"/>
            <ac:spMk id="45" creationId="{2172813E-A88E-4D27-8876-B8A5A3177089}"/>
          </ac:spMkLst>
        </pc:spChg>
        <pc:spChg chg="add mod">
          <ac:chgData name="Marq Gonzales" userId="8a8aa5cc-da4d-4428-991f-d72f7edc4e69" providerId="ADAL" clId="{7E2E03EA-53D8-4529-BA71-E8B3B6257776}" dt="2024-10-01T01:01:48.146" v="1342" actId="1035"/>
          <ac:spMkLst>
            <pc:docMk/>
            <pc:sldMk cId="1158769170" sldId="261"/>
            <ac:spMk id="46" creationId="{3A1609D3-F4E1-4E0D-AA60-D93265E856F4}"/>
          </ac:spMkLst>
        </pc:spChg>
        <pc:spChg chg="add mod">
          <ac:chgData name="Marq Gonzales" userId="8a8aa5cc-da4d-4428-991f-d72f7edc4e69" providerId="ADAL" clId="{7E2E03EA-53D8-4529-BA71-E8B3B6257776}" dt="2024-10-01T01:01:48.146" v="1342" actId="1035"/>
          <ac:spMkLst>
            <pc:docMk/>
            <pc:sldMk cId="1158769170" sldId="261"/>
            <ac:spMk id="47" creationId="{EFA00086-541D-4449-B1AE-1685CF0BE70D}"/>
          </ac:spMkLst>
        </pc:spChg>
        <pc:spChg chg="add mod">
          <ac:chgData name="Marq Gonzales" userId="8a8aa5cc-da4d-4428-991f-d72f7edc4e69" providerId="ADAL" clId="{7E2E03EA-53D8-4529-BA71-E8B3B6257776}" dt="2024-10-01T01:03:35.712" v="1388" actId="1036"/>
          <ac:spMkLst>
            <pc:docMk/>
            <pc:sldMk cId="1158769170" sldId="261"/>
            <ac:spMk id="48" creationId="{CC367105-56BB-4C19-8C78-D5C2DA39E53D}"/>
          </ac:spMkLst>
        </pc:spChg>
        <pc:spChg chg="add mod">
          <ac:chgData name="Marq Gonzales" userId="8a8aa5cc-da4d-4428-991f-d72f7edc4e69" providerId="ADAL" clId="{7E2E03EA-53D8-4529-BA71-E8B3B6257776}" dt="2024-10-01T01:03:35.712" v="1388" actId="1036"/>
          <ac:spMkLst>
            <pc:docMk/>
            <pc:sldMk cId="1158769170" sldId="261"/>
            <ac:spMk id="49" creationId="{2A3FC7C1-52E7-4369-8C05-7D3A7929F4EC}"/>
          </ac:spMkLst>
        </pc:spChg>
        <pc:spChg chg="add mod">
          <ac:chgData name="Marq Gonzales" userId="8a8aa5cc-da4d-4428-991f-d72f7edc4e69" providerId="ADAL" clId="{7E2E03EA-53D8-4529-BA71-E8B3B6257776}" dt="2024-10-01T01:03:35.712" v="1388" actId="1036"/>
          <ac:spMkLst>
            <pc:docMk/>
            <pc:sldMk cId="1158769170" sldId="261"/>
            <ac:spMk id="50" creationId="{F72884AF-7E79-461C-A983-E5966392C9A2}"/>
          </ac:spMkLst>
        </pc:spChg>
        <pc:spChg chg="add mod">
          <ac:chgData name="Marq Gonzales" userId="8a8aa5cc-da4d-4428-991f-d72f7edc4e69" providerId="ADAL" clId="{7E2E03EA-53D8-4529-BA71-E8B3B6257776}" dt="2024-10-01T01:03:35.712" v="1388" actId="1036"/>
          <ac:spMkLst>
            <pc:docMk/>
            <pc:sldMk cId="1158769170" sldId="261"/>
            <ac:spMk id="51" creationId="{295E0C33-4D7A-4B91-BC4A-2E9465C92AAC}"/>
          </ac:spMkLst>
        </pc:spChg>
        <pc:spChg chg="add mod">
          <ac:chgData name="Marq Gonzales" userId="8a8aa5cc-da4d-4428-991f-d72f7edc4e69" providerId="ADAL" clId="{7E2E03EA-53D8-4529-BA71-E8B3B6257776}" dt="2024-10-01T01:03:35.712" v="1388" actId="1036"/>
          <ac:spMkLst>
            <pc:docMk/>
            <pc:sldMk cId="1158769170" sldId="261"/>
            <ac:spMk id="52" creationId="{7ADD65C3-620E-4B52-99B1-7CAEDAFB14D6}"/>
          </ac:spMkLst>
        </pc:spChg>
        <pc:spChg chg="add mod">
          <ac:chgData name="Marq Gonzales" userId="8a8aa5cc-da4d-4428-991f-d72f7edc4e69" providerId="ADAL" clId="{7E2E03EA-53D8-4529-BA71-E8B3B6257776}" dt="2024-10-01T01:03:35.712" v="1388" actId="1036"/>
          <ac:spMkLst>
            <pc:docMk/>
            <pc:sldMk cId="1158769170" sldId="261"/>
            <ac:spMk id="53" creationId="{CFCBBDA5-7C19-49C1-BCEF-29B136FA26A6}"/>
          </ac:spMkLst>
        </pc:spChg>
        <pc:spChg chg="add mod">
          <ac:chgData name="Marq Gonzales" userId="8a8aa5cc-da4d-4428-991f-d72f7edc4e69" providerId="ADAL" clId="{7E2E03EA-53D8-4529-BA71-E8B3B6257776}" dt="2024-10-01T01:03:35.712" v="1388" actId="1036"/>
          <ac:spMkLst>
            <pc:docMk/>
            <pc:sldMk cId="1158769170" sldId="261"/>
            <ac:spMk id="54" creationId="{8D78ABEB-814F-4853-91F8-F9ECF74A9949}"/>
          </ac:spMkLst>
        </pc:spChg>
        <pc:spChg chg="add mod">
          <ac:chgData name="Marq Gonzales" userId="8a8aa5cc-da4d-4428-991f-d72f7edc4e69" providerId="ADAL" clId="{7E2E03EA-53D8-4529-BA71-E8B3B6257776}" dt="2024-10-01T01:03:35.712" v="1388" actId="1036"/>
          <ac:spMkLst>
            <pc:docMk/>
            <pc:sldMk cId="1158769170" sldId="261"/>
            <ac:spMk id="55" creationId="{5221EB77-8406-48DB-8BFE-486BBA5417EA}"/>
          </ac:spMkLst>
        </pc:spChg>
        <pc:spChg chg="add mod">
          <ac:chgData name="Marq Gonzales" userId="8a8aa5cc-da4d-4428-991f-d72f7edc4e69" providerId="ADAL" clId="{7E2E03EA-53D8-4529-BA71-E8B3B6257776}" dt="2024-10-01T01:03:37.761" v="1389" actId="1036"/>
          <ac:spMkLst>
            <pc:docMk/>
            <pc:sldMk cId="1158769170" sldId="261"/>
            <ac:spMk id="56" creationId="{BC843872-B117-4715-AFEB-FDA52621EE92}"/>
          </ac:spMkLst>
        </pc:spChg>
        <pc:spChg chg="add mod">
          <ac:chgData name="Marq Gonzales" userId="8a8aa5cc-da4d-4428-991f-d72f7edc4e69" providerId="ADAL" clId="{7E2E03EA-53D8-4529-BA71-E8B3B6257776}" dt="2024-10-01T01:03:37.761" v="1389" actId="1036"/>
          <ac:spMkLst>
            <pc:docMk/>
            <pc:sldMk cId="1158769170" sldId="261"/>
            <ac:spMk id="57" creationId="{885E04ED-DD71-4B17-A7F8-2CB4DA0BD8CB}"/>
          </ac:spMkLst>
        </pc:spChg>
        <pc:spChg chg="add mod">
          <ac:chgData name="Marq Gonzales" userId="8a8aa5cc-da4d-4428-991f-d72f7edc4e69" providerId="ADAL" clId="{7E2E03EA-53D8-4529-BA71-E8B3B6257776}" dt="2024-10-01T01:03:37.761" v="1389" actId="1036"/>
          <ac:spMkLst>
            <pc:docMk/>
            <pc:sldMk cId="1158769170" sldId="261"/>
            <ac:spMk id="58" creationId="{BAF12562-5B1C-4035-BE1D-E6EB98822EF0}"/>
          </ac:spMkLst>
        </pc:spChg>
        <pc:spChg chg="add mod">
          <ac:chgData name="Marq Gonzales" userId="8a8aa5cc-da4d-4428-991f-d72f7edc4e69" providerId="ADAL" clId="{7E2E03EA-53D8-4529-BA71-E8B3B6257776}" dt="2024-10-01T01:03:37.761" v="1389" actId="1036"/>
          <ac:spMkLst>
            <pc:docMk/>
            <pc:sldMk cId="1158769170" sldId="261"/>
            <ac:spMk id="59" creationId="{463EDB59-EC51-4953-AC52-5BEE12DCDE2E}"/>
          </ac:spMkLst>
        </pc:spChg>
        <pc:spChg chg="add mod">
          <ac:chgData name="Marq Gonzales" userId="8a8aa5cc-da4d-4428-991f-d72f7edc4e69" providerId="ADAL" clId="{7E2E03EA-53D8-4529-BA71-E8B3B6257776}" dt="2024-10-01T01:03:37.761" v="1389" actId="1036"/>
          <ac:spMkLst>
            <pc:docMk/>
            <pc:sldMk cId="1158769170" sldId="261"/>
            <ac:spMk id="60" creationId="{C1058AE5-6013-47CA-90AC-EF567D374A1E}"/>
          </ac:spMkLst>
        </pc:spChg>
        <pc:spChg chg="add mod">
          <ac:chgData name="Marq Gonzales" userId="8a8aa5cc-da4d-4428-991f-d72f7edc4e69" providerId="ADAL" clId="{7E2E03EA-53D8-4529-BA71-E8B3B6257776}" dt="2024-10-01T01:03:37.761" v="1389" actId="1036"/>
          <ac:spMkLst>
            <pc:docMk/>
            <pc:sldMk cId="1158769170" sldId="261"/>
            <ac:spMk id="61" creationId="{8658A9C9-526F-4CBA-AF92-025F47423992}"/>
          </ac:spMkLst>
        </pc:spChg>
        <pc:spChg chg="add mod">
          <ac:chgData name="Marq Gonzales" userId="8a8aa5cc-da4d-4428-991f-d72f7edc4e69" providerId="ADAL" clId="{7E2E03EA-53D8-4529-BA71-E8B3B6257776}" dt="2024-10-01T01:03:37.761" v="1389" actId="1036"/>
          <ac:spMkLst>
            <pc:docMk/>
            <pc:sldMk cId="1158769170" sldId="261"/>
            <ac:spMk id="62" creationId="{4EC17126-D333-4262-847D-E131E7D8A433}"/>
          </ac:spMkLst>
        </pc:spChg>
        <pc:spChg chg="add mod">
          <ac:chgData name="Marq Gonzales" userId="8a8aa5cc-da4d-4428-991f-d72f7edc4e69" providerId="ADAL" clId="{7E2E03EA-53D8-4529-BA71-E8B3B6257776}" dt="2024-10-01T01:03:37.761" v="1389" actId="1036"/>
          <ac:spMkLst>
            <pc:docMk/>
            <pc:sldMk cId="1158769170" sldId="261"/>
            <ac:spMk id="63" creationId="{BD5A1E3E-1C48-40B2-8BC7-6E0C164E99B7}"/>
          </ac:spMkLst>
        </pc:spChg>
        <pc:spChg chg="add mod">
          <ac:chgData name="Marq Gonzales" userId="8a8aa5cc-da4d-4428-991f-d72f7edc4e69" providerId="ADAL" clId="{7E2E03EA-53D8-4529-BA71-E8B3B6257776}" dt="2024-10-01T01:13:55.392" v="1612" actId="14100"/>
          <ac:spMkLst>
            <pc:docMk/>
            <pc:sldMk cId="1158769170" sldId="261"/>
            <ac:spMk id="64" creationId="{9DB03079-4FA8-4B84-8967-AD0D0833B3C1}"/>
          </ac:spMkLst>
        </pc:spChg>
        <pc:spChg chg="add mod">
          <ac:chgData name="Marq Gonzales" userId="8a8aa5cc-da4d-4428-991f-d72f7edc4e69" providerId="ADAL" clId="{7E2E03EA-53D8-4529-BA71-E8B3B6257776}" dt="2024-10-01T00:59:26.672" v="1288" actId="1036"/>
          <ac:spMkLst>
            <pc:docMk/>
            <pc:sldMk cId="1158769170" sldId="261"/>
            <ac:spMk id="65" creationId="{CB02D248-9279-46A7-8761-55E3F154FE61}"/>
          </ac:spMkLst>
        </pc:spChg>
        <pc:spChg chg="add mod">
          <ac:chgData name="Marq Gonzales" userId="8a8aa5cc-da4d-4428-991f-d72f7edc4e69" providerId="ADAL" clId="{7E2E03EA-53D8-4529-BA71-E8B3B6257776}" dt="2024-10-01T00:59:26.672" v="1288" actId="1036"/>
          <ac:spMkLst>
            <pc:docMk/>
            <pc:sldMk cId="1158769170" sldId="261"/>
            <ac:spMk id="66" creationId="{BA8E38EE-4631-4B77-9B11-510AE665D5A0}"/>
          </ac:spMkLst>
        </pc:spChg>
        <pc:spChg chg="add mod">
          <ac:chgData name="Marq Gonzales" userId="8a8aa5cc-da4d-4428-991f-d72f7edc4e69" providerId="ADAL" clId="{7E2E03EA-53D8-4529-BA71-E8B3B6257776}" dt="2024-10-01T00:59:26.672" v="1288" actId="1036"/>
          <ac:spMkLst>
            <pc:docMk/>
            <pc:sldMk cId="1158769170" sldId="261"/>
            <ac:spMk id="67" creationId="{EDD80C56-B9F4-4AD5-BA5C-43D1801EAAEC}"/>
          </ac:spMkLst>
        </pc:spChg>
        <pc:spChg chg="add mod">
          <ac:chgData name="Marq Gonzales" userId="8a8aa5cc-da4d-4428-991f-d72f7edc4e69" providerId="ADAL" clId="{7E2E03EA-53D8-4529-BA71-E8B3B6257776}" dt="2024-10-01T00:59:26.672" v="1288" actId="1036"/>
          <ac:spMkLst>
            <pc:docMk/>
            <pc:sldMk cId="1158769170" sldId="261"/>
            <ac:spMk id="68" creationId="{1195ACC5-3FC8-4FEE-9B34-CDB8F6EBB691}"/>
          </ac:spMkLst>
        </pc:spChg>
        <pc:spChg chg="add mod">
          <ac:chgData name="Marq Gonzales" userId="8a8aa5cc-da4d-4428-991f-d72f7edc4e69" providerId="ADAL" clId="{7E2E03EA-53D8-4529-BA71-E8B3B6257776}" dt="2024-10-01T00:59:26.672" v="1288" actId="1036"/>
          <ac:spMkLst>
            <pc:docMk/>
            <pc:sldMk cId="1158769170" sldId="261"/>
            <ac:spMk id="69" creationId="{4FE5903B-EC8C-4BDA-B0C8-B904A1F89EB0}"/>
          </ac:spMkLst>
        </pc:spChg>
        <pc:spChg chg="add mod">
          <ac:chgData name="Marq Gonzales" userId="8a8aa5cc-da4d-4428-991f-d72f7edc4e69" providerId="ADAL" clId="{7E2E03EA-53D8-4529-BA71-E8B3B6257776}" dt="2024-10-01T00:59:26.672" v="1288" actId="1036"/>
          <ac:spMkLst>
            <pc:docMk/>
            <pc:sldMk cId="1158769170" sldId="261"/>
            <ac:spMk id="70" creationId="{E0A9B3E0-EF54-4DEF-B91B-90A033534140}"/>
          </ac:spMkLst>
        </pc:spChg>
        <pc:spChg chg="add del mod">
          <ac:chgData name="Marq Gonzales" userId="8a8aa5cc-da4d-4428-991f-d72f7edc4e69" providerId="ADAL" clId="{7E2E03EA-53D8-4529-BA71-E8B3B6257776}" dt="2024-10-01T01:01:33.525" v="1319" actId="478"/>
          <ac:spMkLst>
            <pc:docMk/>
            <pc:sldMk cId="1158769170" sldId="261"/>
            <ac:spMk id="71" creationId="{413FD1CC-E60C-4D1F-8B36-D60F62F1ADA5}"/>
          </ac:spMkLst>
        </pc:spChg>
        <pc:spChg chg="add del mod">
          <ac:chgData name="Marq Gonzales" userId="8a8aa5cc-da4d-4428-991f-d72f7edc4e69" providerId="ADAL" clId="{7E2E03EA-53D8-4529-BA71-E8B3B6257776}" dt="2024-10-01T01:01:33.525" v="1319" actId="478"/>
          <ac:spMkLst>
            <pc:docMk/>
            <pc:sldMk cId="1158769170" sldId="261"/>
            <ac:spMk id="72" creationId="{6D37E929-0E62-4E2C-9FAB-38AB75162B08}"/>
          </ac:spMkLst>
        </pc:spChg>
        <pc:spChg chg="add del mod">
          <ac:chgData name="Marq Gonzales" userId="8a8aa5cc-da4d-4428-991f-d72f7edc4e69" providerId="ADAL" clId="{7E2E03EA-53D8-4529-BA71-E8B3B6257776}" dt="2024-10-01T01:01:33.525" v="1319" actId="478"/>
          <ac:spMkLst>
            <pc:docMk/>
            <pc:sldMk cId="1158769170" sldId="261"/>
            <ac:spMk id="73" creationId="{AB4C0FD0-55DF-4232-8687-6E36C340072C}"/>
          </ac:spMkLst>
        </pc:spChg>
        <pc:spChg chg="add del mod">
          <ac:chgData name="Marq Gonzales" userId="8a8aa5cc-da4d-4428-991f-d72f7edc4e69" providerId="ADAL" clId="{7E2E03EA-53D8-4529-BA71-E8B3B6257776}" dt="2024-10-01T01:01:33.525" v="1319" actId="478"/>
          <ac:spMkLst>
            <pc:docMk/>
            <pc:sldMk cId="1158769170" sldId="261"/>
            <ac:spMk id="74" creationId="{4C0D98E1-FDE9-4CA3-A90A-4C76E4EFDA1B}"/>
          </ac:spMkLst>
        </pc:spChg>
        <pc:spChg chg="add del mod">
          <ac:chgData name="Marq Gonzales" userId="8a8aa5cc-da4d-4428-991f-d72f7edc4e69" providerId="ADAL" clId="{7E2E03EA-53D8-4529-BA71-E8B3B6257776}" dt="2024-10-01T01:01:24.858" v="1311" actId="478"/>
          <ac:spMkLst>
            <pc:docMk/>
            <pc:sldMk cId="1158769170" sldId="261"/>
            <ac:spMk id="75" creationId="{89BE8D36-BE5A-49ED-BE1C-C813AF33C4AD}"/>
          </ac:spMkLst>
        </pc:spChg>
        <pc:spChg chg="add del mod">
          <ac:chgData name="Marq Gonzales" userId="8a8aa5cc-da4d-4428-991f-d72f7edc4e69" providerId="ADAL" clId="{7E2E03EA-53D8-4529-BA71-E8B3B6257776}" dt="2024-10-01T01:01:33.525" v="1319" actId="478"/>
          <ac:spMkLst>
            <pc:docMk/>
            <pc:sldMk cId="1158769170" sldId="261"/>
            <ac:spMk id="76" creationId="{CEBD5E98-57C4-4293-BC93-A35B14608EF8}"/>
          </ac:spMkLst>
        </pc:spChg>
        <pc:spChg chg="add del mod">
          <ac:chgData name="Marq Gonzales" userId="8a8aa5cc-da4d-4428-991f-d72f7edc4e69" providerId="ADAL" clId="{7E2E03EA-53D8-4529-BA71-E8B3B6257776}" dt="2024-10-01T01:01:33.525" v="1319" actId="478"/>
          <ac:spMkLst>
            <pc:docMk/>
            <pc:sldMk cId="1158769170" sldId="261"/>
            <ac:spMk id="77" creationId="{A43FF416-590F-4525-AC58-2BF61E31BDA8}"/>
          </ac:spMkLst>
        </pc:spChg>
        <pc:spChg chg="add del mod">
          <ac:chgData name="Marq Gonzales" userId="8a8aa5cc-da4d-4428-991f-d72f7edc4e69" providerId="ADAL" clId="{7E2E03EA-53D8-4529-BA71-E8B3B6257776}" dt="2024-10-01T01:01:33.525" v="1319" actId="478"/>
          <ac:spMkLst>
            <pc:docMk/>
            <pc:sldMk cId="1158769170" sldId="261"/>
            <ac:spMk id="78" creationId="{A9C40056-9124-421A-9A0B-BF9D06EE7E4F}"/>
          </ac:spMkLst>
        </pc:spChg>
        <pc:spChg chg="add mod">
          <ac:chgData name="Marq Gonzales" userId="8a8aa5cc-da4d-4428-991f-d72f7edc4e69" providerId="ADAL" clId="{7E2E03EA-53D8-4529-BA71-E8B3B6257776}" dt="2024-10-01T01:03:35.712" v="1388" actId="1036"/>
          <ac:spMkLst>
            <pc:docMk/>
            <pc:sldMk cId="1158769170" sldId="261"/>
            <ac:spMk id="79" creationId="{489AB3B9-8B01-46D2-9F40-CBB09DAEA81C}"/>
          </ac:spMkLst>
        </pc:spChg>
        <pc:spChg chg="add del mod">
          <ac:chgData name="Marq Gonzales" userId="8a8aa5cc-da4d-4428-991f-d72f7edc4e69" providerId="ADAL" clId="{7E2E03EA-53D8-4529-BA71-E8B3B6257776}" dt="2024-10-01T01:02:53.849" v="1350"/>
          <ac:spMkLst>
            <pc:docMk/>
            <pc:sldMk cId="1158769170" sldId="261"/>
            <ac:spMk id="80" creationId="{12BD55F1-E0F8-43E1-BFAF-BFDA502743C2}"/>
          </ac:spMkLst>
        </pc:spChg>
        <pc:spChg chg="add del mod">
          <ac:chgData name="Marq Gonzales" userId="8a8aa5cc-da4d-4428-991f-d72f7edc4e69" providerId="ADAL" clId="{7E2E03EA-53D8-4529-BA71-E8B3B6257776}" dt="2024-10-01T01:02:53.849" v="1350"/>
          <ac:spMkLst>
            <pc:docMk/>
            <pc:sldMk cId="1158769170" sldId="261"/>
            <ac:spMk id="81" creationId="{6493C51C-604D-4123-9BBA-5C24CB45DD80}"/>
          </ac:spMkLst>
        </pc:spChg>
        <pc:spChg chg="add del mod">
          <ac:chgData name="Marq Gonzales" userId="8a8aa5cc-da4d-4428-991f-d72f7edc4e69" providerId="ADAL" clId="{7E2E03EA-53D8-4529-BA71-E8B3B6257776}" dt="2024-10-01T01:02:53.849" v="1350"/>
          <ac:spMkLst>
            <pc:docMk/>
            <pc:sldMk cId="1158769170" sldId="261"/>
            <ac:spMk id="82" creationId="{10D588D3-93D9-4608-B796-C2F786E5FE5C}"/>
          </ac:spMkLst>
        </pc:spChg>
        <pc:spChg chg="add del mod">
          <ac:chgData name="Marq Gonzales" userId="8a8aa5cc-da4d-4428-991f-d72f7edc4e69" providerId="ADAL" clId="{7E2E03EA-53D8-4529-BA71-E8B3B6257776}" dt="2024-10-01T01:02:53.849" v="1350"/>
          <ac:spMkLst>
            <pc:docMk/>
            <pc:sldMk cId="1158769170" sldId="261"/>
            <ac:spMk id="83" creationId="{3A3D83B9-7013-4E60-890C-2E734A254FCE}"/>
          </ac:spMkLst>
        </pc:spChg>
        <pc:spChg chg="add del mod">
          <ac:chgData name="Marq Gonzales" userId="8a8aa5cc-da4d-4428-991f-d72f7edc4e69" providerId="ADAL" clId="{7E2E03EA-53D8-4529-BA71-E8B3B6257776}" dt="2024-10-01T01:02:53.849" v="1350"/>
          <ac:spMkLst>
            <pc:docMk/>
            <pc:sldMk cId="1158769170" sldId="261"/>
            <ac:spMk id="84" creationId="{20E163DB-0BEE-43B8-8BF6-91BF9349555E}"/>
          </ac:spMkLst>
        </pc:spChg>
        <pc:spChg chg="add del mod">
          <ac:chgData name="Marq Gonzales" userId="8a8aa5cc-da4d-4428-991f-d72f7edc4e69" providerId="ADAL" clId="{7E2E03EA-53D8-4529-BA71-E8B3B6257776}" dt="2024-10-01T01:02:53.617" v="1349"/>
          <ac:spMkLst>
            <pc:docMk/>
            <pc:sldMk cId="1158769170" sldId="261"/>
            <ac:spMk id="85" creationId="{2119BDEF-1FD1-4EE0-8752-3CF301BE95D8}"/>
          </ac:spMkLst>
        </pc:spChg>
        <pc:spChg chg="add del mod">
          <ac:chgData name="Marq Gonzales" userId="8a8aa5cc-da4d-4428-991f-d72f7edc4e69" providerId="ADAL" clId="{7E2E03EA-53D8-4529-BA71-E8B3B6257776}" dt="2024-10-01T01:02:53.617" v="1349"/>
          <ac:spMkLst>
            <pc:docMk/>
            <pc:sldMk cId="1158769170" sldId="261"/>
            <ac:spMk id="86" creationId="{657842F6-C2A9-42CC-A3BF-BA7DD5B4E89B}"/>
          </ac:spMkLst>
        </pc:spChg>
        <pc:spChg chg="add del mod">
          <ac:chgData name="Marq Gonzales" userId="8a8aa5cc-da4d-4428-991f-d72f7edc4e69" providerId="ADAL" clId="{7E2E03EA-53D8-4529-BA71-E8B3B6257776}" dt="2024-10-01T01:02:53.617" v="1349"/>
          <ac:spMkLst>
            <pc:docMk/>
            <pc:sldMk cId="1158769170" sldId="261"/>
            <ac:spMk id="87" creationId="{6158DB36-1670-4553-88F3-96BCC7A72BF2}"/>
          </ac:spMkLst>
        </pc:spChg>
        <pc:spChg chg="add del mod">
          <ac:chgData name="Marq Gonzales" userId="8a8aa5cc-da4d-4428-991f-d72f7edc4e69" providerId="ADAL" clId="{7E2E03EA-53D8-4529-BA71-E8B3B6257776}" dt="2024-10-01T01:02:53.617" v="1349"/>
          <ac:spMkLst>
            <pc:docMk/>
            <pc:sldMk cId="1158769170" sldId="261"/>
            <ac:spMk id="88" creationId="{B32BFECA-4CBE-4063-9556-B833B55DA42A}"/>
          </ac:spMkLst>
        </pc:spChg>
        <pc:spChg chg="add del mod">
          <ac:chgData name="Marq Gonzales" userId="8a8aa5cc-da4d-4428-991f-d72f7edc4e69" providerId="ADAL" clId="{7E2E03EA-53D8-4529-BA71-E8B3B6257776}" dt="2024-10-01T01:02:53.617" v="1349"/>
          <ac:spMkLst>
            <pc:docMk/>
            <pc:sldMk cId="1158769170" sldId="261"/>
            <ac:spMk id="89" creationId="{129BCE60-D131-4E0A-A508-C9C0CCE9BF20}"/>
          </ac:spMkLst>
        </pc:spChg>
        <pc:spChg chg="add mod">
          <ac:chgData name="Marq Gonzales" userId="8a8aa5cc-da4d-4428-991f-d72f7edc4e69" providerId="ADAL" clId="{7E2E03EA-53D8-4529-BA71-E8B3B6257776}" dt="2024-10-01T01:03:08.913" v="1360" actId="14100"/>
          <ac:spMkLst>
            <pc:docMk/>
            <pc:sldMk cId="1158769170" sldId="261"/>
            <ac:spMk id="90" creationId="{88740BD7-5D78-4BF2-9A52-9B1244564953}"/>
          </ac:spMkLst>
        </pc:spChg>
        <pc:spChg chg="add mod">
          <ac:chgData name="Marq Gonzales" userId="8a8aa5cc-da4d-4428-991f-d72f7edc4e69" providerId="ADAL" clId="{7E2E03EA-53D8-4529-BA71-E8B3B6257776}" dt="2024-10-01T01:03:23.780" v="1384" actId="20577"/>
          <ac:spMkLst>
            <pc:docMk/>
            <pc:sldMk cId="1158769170" sldId="261"/>
            <ac:spMk id="91" creationId="{8560BAF3-821A-4DB9-8699-F3965E88D886}"/>
          </ac:spMkLst>
        </pc:spChg>
        <pc:spChg chg="add mod">
          <ac:chgData name="Marq Gonzales" userId="8a8aa5cc-da4d-4428-991f-d72f7edc4e69" providerId="ADAL" clId="{7E2E03EA-53D8-4529-BA71-E8B3B6257776}" dt="2024-10-01T01:03:08.913" v="1360" actId="14100"/>
          <ac:spMkLst>
            <pc:docMk/>
            <pc:sldMk cId="1158769170" sldId="261"/>
            <ac:spMk id="92" creationId="{1638563C-09E1-49C0-A1EB-3B68D5FE7BA5}"/>
          </ac:spMkLst>
        </pc:spChg>
        <pc:spChg chg="add mod">
          <ac:chgData name="Marq Gonzales" userId="8a8aa5cc-da4d-4428-991f-d72f7edc4e69" providerId="ADAL" clId="{7E2E03EA-53D8-4529-BA71-E8B3B6257776}" dt="2024-10-01T01:03:08.913" v="1360" actId="14100"/>
          <ac:spMkLst>
            <pc:docMk/>
            <pc:sldMk cId="1158769170" sldId="261"/>
            <ac:spMk id="93" creationId="{8094A295-B195-4449-901E-966243FC2E48}"/>
          </ac:spMkLst>
        </pc:spChg>
        <pc:spChg chg="add mod">
          <ac:chgData name="Marq Gonzales" userId="8a8aa5cc-da4d-4428-991f-d72f7edc4e69" providerId="ADAL" clId="{7E2E03EA-53D8-4529-BA71-E8B3B6257776}" dt="2024-10-01T01:03:19.739" v="1377" actId="20577"/>
          <ac:spMkLst>
            <pc:docMk/>
            <pc:sldMk cId="1158769170" sldId="261"/>
            <ac:spMk id="94" creationId="{77AFF2F8-AD1A-4A3D-8E0D-EF48C6E4AB87}"/>
          </ac:spMkLst>
        </pc:spChg>
        <pc:spChg chg="add del mod">
          <ac:chgData name="Marq Gonzales" userId="8a8aa5cc-da4d-4428-991f-d72f7edc4e69" providerId="ADAL" clId="{7E2E03EA-53D8-4529-BA71-E8B3B6257776}" dt="2024-10-01T01:11:47.202" v="1555"/>
          <ac:spMkLst>
            <pc:docMk/>
            <pc:sldMk cId="1158769170" sldId="261"/>
            <ac:spMk id="95" creationId="{71621573-DA42-46B2-8F42-111E3BD33E72}"/>
          </ac:spMkLst>
        </pc:spChg>
        <pc:grpChg chg="del">
          <ac:chgData name="Marq Gonzales" userId="8a8aa5cc-da4d-4428-991f-d72f7edc4e69" providerId="ADAL" clId="{7E2E03EA-53D8-4529-BA71-E8B3B6257776}" dt="2024-10-01T00:42:38.178" v="609" actId="478"/>
          <ac:grpSpMkLst>
            <pc:docMk/>
            <pc:sldMk cId="1158769170" sldId="261"/>
            <ac:grpSpMk id="23" creationId="{806FFEB5-4386-4134-BD1F-C28B30B4F233}"/>
          </ac:grpSpMkLst>
        </pc:grpChg>
        <pc:picChg chg="del">
          <ac:chgData name="Marq Gonzales" userId="8a8aa5cc-da4d-4428-991f-d72f7edc4e69" providerId="ADAL" clId="{7E2E03EA-53D8-4529-BA71-E8B3B6257776}" dt="2024-10-01T00:42:38.178" v="609" actId="478"/>
          <ac:picMkLst>
            <pc:docMk/>
            <pc:sldMk cId="1158769170" sldId="261"/>
            <ac:picMk id="2" creationId="{E0A74331-5653-4320-A367-F387E8B26A3E}"/>
          </ac:picMkLst>
        </pc:picChg>
        <pc:picChg chg="del">
          <ac:chgData name="Marq Gonzales" userId="8a8aa5cc-da4d-4428-991f-d72f7edc4e69" providerId="ADAL" clId="{7E2E03EA-53D8-4529-BA71-E8B3B6257776}" dt="2024-10-01T00:42:38.178" v="609" actId="478"/>
          <ac:picMkLst>
            <pc:docMk/>
            <pc:sldMk cId="1158769170" sldId="261"/>
            <ac:picMk id="30" creationId="{5CDFD572-9DA1-4698-B926-A59845F6856C}"/>
          </ac:picMkLst>
        </pc:picChg>
      </pc:sldChg>
    </pc:docChg>
  </pc:docChgLst>
  <pc:docChgLst>
    <pc:chgData name="Marq Gonzales" userId="8a8aa5cc-da4d-4428-991f-d72f7edc4e69" providerId="ADAL" clId="{17E9AA18-5B07-4BF5-9104-333A15C8E89C}"/>
    <pc:docChg chg="custSel addSld delSld modSld">
      <pc:chgData name="Marq Gonzales" userId="8a8aa5cc-da4d-4428-991f-d72f7edc4e69" providerId="ADAL" clId="{17E9AA18-5B07-4BF5-9104-333A15C8E89C}" dt="2024-10-03T02:16:58.276" v="43" actId="2696"/>
      <pc:docMkLst>
        <pc:docMk/>
      </pc:docMkLst>
      <pc:sldChg chg="delSp modSp mod">
        <pc:chgData name="Marq Gonzales" userId="8a8aa5cc-da4d-4428-991f-d72f7edc4e69" providerId="ADAL" clId="{17E9AA18-5B07-4BF5-9104-333A15C8E89C}" dt="2024-10-02T10:35:05.279" v="41" actId="207"/>
        <pc:sldMkLst>
          <pc:docMk/>
          <pc:sldMk cId="2223823784" sldId="257"/>
        </pc:sldMkLst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21" creationId="{BFB71818-581A-4B3F-B3E6-10D2A25AE77C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22" creationId="{8E091E8D-F1E2-4DB6-9E96-DCE6D01E8BA1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23" creationId="{73BF7D0D-4D2C-4F36-A0C6-8A28B18C5BA8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25" creationId="{4223E682-0182-4E01-A16E-316FC615F5BB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26" creationId="{F4535406-3C5E-43E4-B079-1519A85F5A0F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27" creationId="{2F48B041-03E4-45C5-A429-CC2B9A502467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29" creationId="{9DC78CB5-2CC4-4AE5-92C6-EDC6879BA1B2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30" creationId="{46457596-43AC-487C-9930-20211D647E90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31" creationId="{921377E4-D502-4E23-8383-C2E78426AEF9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33" creationId="{D434FF03-35FB-4DA1-907A-6F2556D6E0ED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34" creationId="{CDEC40D1-B4E0-4F04-BE07-EF9641127EC9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35" creationId="{115C2C40-D84E-40C5-80A0-E81650321E84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37" creationId="{195BC12B-3DCE-42AC-B84D-86DCAC6198AC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38" creationId="{A284F295-22E1-4BED-863F-9B04B2282289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39" creationId="{C9920877-CC18-4B7B-8347-EED95C153148}"/>
          </ac:spMkLst>
        </pc:spChg>
        <pc:spChg chg="mod">
          <ac:chgData name="Marq Gonzales" userId="8a8aa5cc-da4d-4428-991f-d72f7edc4e69" providerId="ADAL" clId="{17E9AA18-5B07-4BF5-9104-333A15C8E89C}" dt="2024-10-02T05:54:52.084" v="39" actId="1036"/>
          <ac:spMkLst>
            <pc:docMk/>
            <pc:sldMk cId="2223823784" sldId="257"/>
            <ac:spMk id="40" creationId="{99554871-0EA3-4337-9878-9C822E31ACD1}"/>
          </ac:spMkLst>
        </pc:spChg>
        <pc:spChg chg="del">
          <ac:chgData name="Marq Gonzales" userId="8a8aa5cc-da4d-4428-991f-d72f7edc4e69" providerId="ADAL" clId="{17E9AA18-5B07-4BF5-9104-333A15C8E89C}" dt="2024-10-02T05:54:43.795" v="15" actId="478"/>
          <ac:spMkLst>
            <pc:docMk/>
            <pc:sldMk cId="2223823784" sldId="257"/>
            <ac:spMk id="43" creationId="{CA909FA3-6B14-4B0C-85D2-3C7C2D54F7C0}"/>
          </ac:spMkLst>
        </pc:spChg>
        <pc:spChg chg="del">
          <ac:chgData name="Marq Gonzales" userId="8a8aa5cc-da4d-4428-991f-d72f7edc4e69" providerId="ADAL" clId="{17E9AA18-5B07-4BF5-9104-333A15C8E89C}" dt="2024-10-02T05:54:45.348" v="16" actId="478"/>
          <ac:spMkLst>
            <pc:docMk/>
            <pc:sldMk cId="2223823784" sldId="257"/>
            <ac:spMk id="44" creationId="{1D72D137-6AD2-4B1C-9DA2-7B6C43F20CD4}"/>
          </ac:spMkLst>
        </pc:spChg>
        <pc:spChg chg="mod">
          <ac:chgData name="Marq Gonzales" userId="8a8aa5cc-da4d-4428-991f-d72f7edc4e69" providerId="ADAL" clId="{17E9AA18-5B07-4BF5-9104-333A15C8E89C}" dt="2024-10-02T10:35:05.279" v="41" actId="207"/>
          <ac:spMkLst>
            <pc:docMk/>
            <pc:sldMk cId="2223823784" sldId="257"/>
            <ac:spMk id="55" creationId="{9FCF40C6-3D8B-45D4-9A80-AF64B41E2FF5}"/>
          </ac:spMkLst>
        </pc:spChg>
        <pc:picChg chg="mod">
          <ac:chgData name="Marq Gonzales" userId="8a8aa5cc-da4d-4428-991f-d72f7edc4e69" providerId="ADAL" clId="{17E9AA18-5B07-4BF5-9104-333A15C8E89C}" dt="2024-10-02T05:54:52.084" v="39" actId="1036"/>
          <ac:picMkLst>
            <pc:docMk/>
            <pc:sldMk cId="2223823784" sldId="257"/>
            <ac:picMk id="24" creationId="{BCD36225-30D9-4E7E-B3F0-6E8555719B0A}"/>
          </ac:picMkLst>
        </pc:picChg>
        <pc:picChg chg="mod">
          <ac:chgData name="Marq Gonzales" userId="8a8aa5cc-da4d-4428-991f-d72f7edc4e69" providerId="ADAL" clId="{17E9AA18-5B07-4BF5-9104-333A15C8E89C}" dt="2024-10-02T05:54:52.084" v="39" actId="1036"/>
          <ac:picMkLst>
            <pc:docMk/>
            <pc:sldMk cId="2223823784" sldId="257"/>
            <ac:picMk id="28" creationId="{92AE064B-5C7F-4BE6-A039-259199C8DB04}"/>
          </ac:picMkLst>
        </pc:picChg>
        <pc:picChg chg="mod">
          <ac:chgData name="Marq Gonzales" userId="8a8aa5cc-da4d-4428-991f-d72f7edc4e69" providerId="ADAL" clId="{17E9AA18-5B07-4BF5-9104-333A15C8E89C}" dt="2024-10-02T05:54:52.084" v="39" actId="1036"/>
          <ac:picMkLst>
            <pc:docMk/>
            <pc:sldMk cId="2223823784" sldId="257"/>
            <ac:picMk id="32" creationId="{E37D0BBC-F858-4F59-A730-914C52651A90}"/>
          </ac:picMkLst>
        </pc:picChg>
        <pc:picChg chg="mod">
          <ac:chgData name="Marq Gonzales" userId="8a8aa5cc-da4d-4428-991f-d72f7edc4e69" providerId="ADAL" clId="{17E9AA18-5B07-4BF5-9104-333A15C8E89C}" dt="2024-10-02T05:54:52.084" v="39" actId="1036"/>
          <ac:picMkLst>
            <pc:docMk/>
            <pc:sldMk cId="2223823784" sldId="257"/>
            <ac:picMk id="36" creationId="{677FC680-069A-4764-9915-2174689A499C}"/>
          </ac:picMkLst>
        </pc:picChg>
        <pc:picChg chg="del">
          <ac:chgData name="Marq Gonzales" userId="8a8aa5cc-da4d-4428-991f-d72f7edc4e69" providerId="ADAL" clId="{17E9AA18-5B07-4BF5-9104-333A15C8E89C}" dt="2024-10-02T05:54:45.348" v="16" actId="478"/>
          <ac:picMkLst>
            <pc:docMk/>
            <pc:sldMk cId="2223823784" sldId="257"/>
            <ac:picMk id="45" creationId="{C4BE9311-360F-45C9-A798-F91AA2A77EF0}"/>
          </ac:picMkLst>
        </pc:picChg>
      </pc:sldChg>
      <pc:sldChg chg="addSp delSp modSp new del mod">
        <pc:chgData name="Marq Gonzales" userId="8a8aa5cc-da4d-4428-991f-d72f7edc4e69" providerId="ADAL" clId="{17E9AA18-5B07-4BF5-9104-333A15C8E89C}" dt="2024-10-03T02:16:58.276" v="43" actId="2696"/>
        <pc:sldMkLst>
          <pc:docMk/>
          <pc:sldMk cId="607385192" sldId="262"/>
        </pc:sldMkLst>
        <pc:spChg chg="del">
          <ac:chgData name="Marq Gonzales" userId="8a8aa5cc-da4d-4428-991f-d72f7edc4e69" providerId="ADAL" clId="{17E9AA18-5B07-4BF5-9104-333A15C8E89C}" dt="2024-10-02T00:39:28.778" v="1" actId="478"/>
          <ac:spMkLst>
            <pc:docMk/>
            <pc:sldMk cId="607385192" sldId="262"/>
            <ac:spMk id="2" creationId="{C2AED960-D5A7-443A-8F5B-811EF593E915}"/>
          </ac:spMkLst>
        </pc:spChg>
        <pc:spChg chg="del">
          <ac:chgData name="Marq Gonzales" userId="8a8aa5cc-da4d-4428-991f-d72f7edc4e69" providerId="ADAL" clId="{17E9AA18-5B07-4BF5-9104-333A15C8E89C}" dt="2024-10-02T00:39:28.778" v="1" actId="478"/>
          <ac:spMkLst>
            <pc:docMk/>
            <pc:sldMk cId="607385192" sldId="262"/>
            <ac:spMk id="3" creationId="{4463C1B8-21E1-4911-BA00-A681C3EDC8CE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4" creationId="{16B6DB7C-D0E2-4B39-9B6E-E4FFE7A5CACC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5" creationId="{A44EC9B9-8200-49F2-865A-F1AAC2D1EC81}"/>
          </ac:spMkLst>
        </pc:spChg>
        <pc:spChg chg="mod">
          <ac:chgData name="Marq Gonzales" userId="8a8aa5cc-da4d-4428-991f-d72f7edc4e69" providerId="ADAL" clId="{17E9AA18-5B07-4BF5-9104-333A15C8E89C}" dt="2024-10-02T00:39:29.437" v="2"/>
          <ac:spMkLst>
            <pc:docMk/>
            <pc:sldMk cId="607385192" sldId="262"/>
            <ac:spMk id="7" creationId="{EE5233E0-72C1-4BEE-9F9C-5FEA9894ED4F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10" creationId="{47BB90B4-C2E6-4BE1-BB72-54CF601B381A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11" creationId="{F1E3531E-A3D4-4B78-96B9-A7B09015609C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12" creationId="{89455834-298C-4CA8-BE94-6087B783DBF2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14" creationId="{D7B76A66-5E45-460F-8BDF-DEFD77BFDF40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16" creationId="{615992A9-58D9-4773-965E-9A0773336B00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17" creationId="{67276173-10CD-4931-9DBD-F7421DA7B56E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18" creationId="{4EA409B1-1CC1-4B14-84C9-00962E53EBA3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19" creationId="{C9907F6B-9DE6-4CF7-BFFD-B8328B37C8A6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20" creationId="{46E063F3-A3D0-4597-9F05-8AD8B6E93694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22" creationId="{C975A348-FB2C-4407-B4A6-67FD86503821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23" creationId="{A3B51459-4936-4693-A4BA-95D93E5678DD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24" creationId="{A04B27B6-B829-4DA4-BAF7-752DFDF3FFBF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26" creationId="{7C25580C-393D-49D7-853C-3AFC720A0361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27" creationId="{9CDEF441-84E0-4898-9B09-BFB52E243631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28" creationId="{BD784370-7F33-4AAC-AD94-8CFD63637F8F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30" creationId="{FAD76168-9705-4FAA-8861-46B232E40FF2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31" creationId="{A8D599D3-0E52-47F8-B563-CAF96CAE26D0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32" creationId="{59A8D70A-8B27-4947-B331-140C73ED0493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34" creationId="{3D1806B8-4739-4EB1-B2F5-E6A150D23246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35" creationId="{449E54FD-7780-4A79-8966-1E642B645238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36" creationId="{6A270C9C-E56D-46AF-8B16-EC7D8CF6A28B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37" creationId="{EDFBEBA4-8E7E-46BD-9833-E3A8A8D32053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39" creationId="{84773FA3-CD2F-4FD8-85EA-5747ED0A7F4D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40" creationId="{1354F6F1-371C-4AB1-AF46-D7A6E30995B3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42" creationId="{F224436A-B9DA-4732-A277-EC8637D6C5AD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44" creationId="{D0A68170-9544-4BBD-8FB0-4CC6B1C66D48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46" creationId="{66A9AE01-128E-4646-B347-228E3E12FCDF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48" creationId="{5A1EABD7-F703-4607-80CD-3B76A81BEF6C}"/>
          </ac:spMkLst>
        </pc:spChg>
        <pc:spChg chg="add del mod">
          <ac:chgData name="Marq Gonzales" userId="8a8aa5cc-da4d-4428-991f-d72f7edc4e69" providerId="ADAL" clId="{17E9AA18-5B07-4BF5-9104-333A15C8E89C}" dt="2024-10-02T00:39:36.088" v="3"/>
          <ac:spMkLst>
            <pc:docMk/>
            <pc:sldMk cId="607385192" sldId="262"/>
            <ac:spMk id="51" creationId="{48D8FC08-CDD7-4789-B2ED-957ED59992E5}"/>
          </ac:spMkLst>
        </pc:spChg>
        <pc:grpChg chg="add del mod">
          <ac:chgData name="Marq Gonzales" userId="8a8aa5cc-da4d-4428-991f-d72f7edc4e69" providerId="ADAL" clId="{17E9AA18-5B07-4BF5-9104-333A15C8E89C}" dt="2024-10-02T00:39:36.088" v="3"/>
          <ac:grpSpMkLst>
            <pc:docMk/>
            <pc:sldMk cId="607385192" sldId="262"/>
            <ac:grpSpMk id="6" creationId="{55C3A86E-E09C-4E56-8F73-BD6C11D56311}"/>
          </ac:grpSpMkLst>
        </pc:grpChg>
        <pc:picChg chg="mod">
          <ac:chgData name="Marq Gonzales" userId="8a8aa5cc-da4d-4428-991f-d72f7edc4e69" providerId="ADAL" clId="{17E9AA18-5B07-4BF5-9104-333A15C8E89C}" dt="2024-10-02T00:39:29.437" v="2"/>
          <ac:picMkLst>
            <pc:docMk/>
            <pc:sldMk cId="607385192" sldId="262"/>
            <ac:picMk id="8" creationId="{010A2DE1-7434-4968-B28F-AAAC6A4ACBBE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9" creationId="{F6E405EA-5657-4C6A-9465-7CA39680ED94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13" creationId="{F5CF64A6-82BF-4206-A0AB-DD86A8539511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15" creationId="{F452053F-14AE-4AA8-8D93-40017DB4E6AC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21" creationId="{97A64614-CFE5-4DFF-8A94-91F3867CAA45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25" creationId="{C41DC86B-FD6B-43F4-815A-2B2200855C31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29" creationId="{FE465ECD-6E44-408B-991E-325074FBBB2A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33" creationId="{65C2F646-6EB2-42C1-A4C1-E60B5BA2CBAC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41" creationId="{40F9EA9C-1822-44F9-9F08-7899E87F51CC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43" creationId="{5FE34381-FC09-4A0C-9FD9-C49097C122CB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45" creationId="{D89C4631-6F77-4128-A25E-009AED782DFD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47" creationId="{76C21D88-F197-454A-9BB2-0C23886A75F3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49" creationId="{1AAEBA48-4FF2-4A0E-9292-CA0CBCF71556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50" creationId="{B7A99E6F-9777-41FB-A850-80209C0E6786}"/>
          </ac:picMkLst>
        </pc:picChg>
        <pc:picChg chg="add del mod">
          <ac:chgData name="Marq Gonzales" userId="8a8aa5cc-da4d-4428-991f-d72f7edc4e69" providerId="ADAL" clId="{17E9AA18-5B07-4BF5-9104-333A15C8E89C}" dt="2024-10-02T00:39:36.088" v="3"/>
          <ac:picMkLst>
            <pc:docMk/>
            <pc:sldMk cId="607385192" sldId="262"/>
            <ac:picMk id="52" creationId="{CA22AA96-0B1A-4863-93D6-8CAF62445E78}"/>
          </ac:picMkLst>
        </pc:picChg>
        <pc:picChg chg="add">
          <ac:chgData name="Marq Gonzales" userId="8a8aa5cc-da4d-4428-991f-d72f7edc4e69" providerId="ADAL" clId="{17E9AA18-5B07-4BF5-9104-333A15C8E89C}" dt="2024-10-02T00:39:36.192" v="4"/>
          <ac:picMkLst>
            <pc:docMk/>
            <pc:sldMk cId="607385192" sldId="262"/>
            <ac:picMk id="53" creationId="{48F4D0CE-D256-41CA-BFAB-1BE1C95BB86F}"/>
          </ac:picMkLst>
        </pc:picChg>
        <pc:cxnChg chg="add del mod">
          <ac:chgData name="Marq Gonzales" userId="8a8aa5cc-da4d-4428-991f-d72f7edc4e69" providerId="ADAL" clId="{17E9AA18-5B07-4BF5-9104-333A15C8E89C}" dt="2024-10-02T00:39:36.088" v="3"/>
          <ac:cxnSpMkLst>
            <pc:docMk/>
            <pc:sldMk cId="607385192" sldId="262"/>
            <ac:cxnSpMk id="38" creationId="{D3B3E7D2-B9FA-440B-BE54-8E3006741398}"/>
          </ac:cxnSpMkLst>
        </pc:cxnChg>
      </pc:sldChg>
      <pc:sldChg chg="addSp delSp modSp add del mod">
        <pc:chgData name="Marq Gonzales" userId="8a8aa5cc-da4d-4428-991f-d72f7edc4e69" providerId="ADAL" clId="{17E9AA18-5B07-4BF5-9104-333A15C8E89C}" dt="2024-10-03T02:16:46.886" v="42" actId="2696"/>
        <pc:sldMkLst>
          <pc:docMk/>
          <pc:sldMk cId="3912507219" sldId="263"/>
        </pc:sldMkLst>
        <pc:spChg chg="del">
          <ac:chgData name="Marq Gonzales" userId="8a8aa5cc-da4d-4428-991f-d72f7edc4e69" providerId="ADAL" clId="{17E9AA18-5B07-4BF5-9104-333A15C8E89C}" dt="2024-10-02T04:49:05.065" v="10" actId="478"/>
          <ac:spMkLst>
            <pc:docMk/>
            <pc:sldMk cId="3912507219" sldId="263"/>
            <ac:spMk id="9" creationId="{DE09D98D-11E4-458E-B95B-F6C61FC88408}"/>
          </ac:spMkLst>
        </pc:spChg>
        <pc:spChg chg="del">
          <ac:chgData name="Marq Gonzales" userId="8a8aa5cc-da4d-4428-991f-d72f7edc4e69" providerId="ADAL" clId="{17E9AA18-5B07-4BF5-9104-333A15C8E89C}" dt="2024-10-02T04:49:03.880" v="9" actId="478"/>
          <ac:spMkLst>
            <pc:docMk/>
            <pc:sldMk cId="3912507219" sldId="263"/>
            <ac:spMk id="10" creationId="{2DC00DB5-0AEF-4765-9C15-33A83A0BF32B}"/>
          </ac:spMkLst>
        </pc:spChg>
        <pc:spChg chg="del">
          <ac:chgData name="Marq Gonzales" userId="8a8aa5cc-da4d-4428-991f-d72f7edc4e69" providerId="ADAL" clId="{17E9AA18-5B07-4BF5-9104-333A15C8E89C}" dt="2024-10-02T04:49:06.791" v="11" actId="478"/>
          <ac:spMkLst>
            <pc:docMk/>
            <pc:sldMk cId="3912507219" sldId="263"/>
            <ac:spMk id="13" creationId="{AE8629C4-27FC-4CC3-B7E7-311C4747FFE5}"/>
          </ac:spMkLst>
        </pc:spChg>
        <pc:spChg chg="del">
          <ac:chgData name="Marq Gonzales" userId="8a8aa5cc-da4d-4428-991f-d72f7edc4e69" providerId="ADAL" clId="{17E9AA18-5B07-4BF5-9104-333A15C8E89C}" dt="2024-10-02T04:49:06.791" v="11" actId="478"/>
          <ac:spMkLst>
            <pc:docMk/>
            <pc:sldMk cId="3912507219" sldId="263"/>
            <ac:spMk id="15" creationId="{78DEFCFE-CB20-4CAA-9F4E-3C0B73B44785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20" creationId="{28E7AF71-8B85-42C8-8F7A-E27F02546457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21" creationId="{BFB71818-581A-4B3F-B3E6-10D2A25AE77C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22" creationId="{8E091E8D-F1E2-4DB6-9E96-DCE6D01E8BA1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23" creationId="{73BF7D0D-4D2C-4F36-A0C6-8A28B18C5BA8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25" creationId="{4223E682-0182-4E01-A16E-316FC615F5BB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26" creationId="{F4535406-3C5E-43E4-B079-1519A85F5A0F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27" creationId="{2F48B041-03E4-45C5-A429-CC2B9A502467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29" creationId="{9DC78CB5-2CC4-4AE5-92C6-EDC6879BA1B2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30" creationId="{46457596-43AC-487C-9930-20211D647E90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31" creationId="{921377E4-D502-4E23-8383-C2E78426AEF9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33" creationId="{D434FF03-35FB-4DA1-907A-6F2556D6E0ED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34" creationId="{CDEC40D1-B4E0-4F04-BE07-EF9641127EC9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35" creationId="{115C2C40-D84E-40C5-80A0-E81650321E84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37" creationId="{195BC12B-3DCE-42AC-B84D-86DCAC6198AC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38" creationId="{A284F295-22E1-4BED-863F-9B04B2282289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39" creationId="{C9920877-CC18-4B7B-8347-EED95C153148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40" creationId="{99554871-0EA3-4337-9878-9C822E31ACD1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43" creationId="{CA909FA3-6B14-4B0C-85D2-3C7C2D54F7C0}"/>
          </ac:spMkLst>
        </pc:spChg>
        <pc:spChg chg="del">
          <ac:chgData name="Marq Gonzales" userId="8a8aa5cc-da4d-4428-991f-d72f7edc4e69" providerId="ADAL" clId="{17E9AA18-5B07-4BF5-9104-333A15C8E89C}" dt="2024-10-02T04:38:00.557" v="6" actId="478"/>
          <ac:spMkLst>
            <pc:docMk/>
            <pc:sldMk cId="3912507219" sldId="263"/>
            <ac:spMk id="44" creationId="{1D72D137-6AD2-4B1C-9DA2-7B6C43F20CD4}"/>
          </ac:spMkLst>
        </pc:spChg>
        <pc:spChg chg="del">
          <ac:chgData name="Marq Gonzales" userId="8a8aa5cc-da4d-4428-991f-d72f7edc4e69" providerId="ADAL" clId="{17E9AA18-5B07-4BF5-9104-333A15C8E89C}" dt="2024-10-02T04:38:05.677" v="8" actId="478"/>
          <ac:spMkLst>
            <pc:docMk/>
            <pc:sldMk cId="3912507219" sldId="263"/>
            <ac:spMk id="51" creationId="{2D69533F-6F70-42B8-96BC-A3F298ED2169}"/>
          </ac:spMkLst>
        </pc:spChg>
        <pc:spChg chg="add del mod">
          <ac:chgData name="Marq Gonzales" userId="8a8aa5cc-da4d-4428-991f-d72f7edc4e69" providerId="ADAL" clId="{17E9AA18-5B07-4BF5-9104-333A15C8E89C}" dt="2024-10-02T04:49:13.735" v="13"/>
          <ac:spMkLst>
            <pc:docMk/>
            <pc:sldMk cId="3912507219" sldId="263"/>
            <ac:spMk id="52" creationId="{117F6866-886E-47EB-90F4-483C3690A44C}"/>
          </ac:spMkLst>
        </pc:spChg>
        <pc:spChg chg="add del mod">
          <ac:chgData name="Marq Gonzales" userId="8a8aa5cc-da4d-4428-991f-d72f7edc4e69" providerId="ADAL" clId="{17E9AA18-5B07-4BF5-9104-333A15C8E89C}" dt="2024-10-02T04:49:13.735" v="13"/>
          <ac:spMkLst>
            <pc:docMk/>
            <pc:sldMk cId="3912507219" sldId="263"/>
            <ac:spMk id="53" creationId="{928FC2CA-95B2-4C33-8622-0C98E832C208}"/>
          </ac:spMkLst>
        </pc:spChg>
        <pc:spChg chg="del">
          <ac:chgData name="Marq Gonzales" userId="8a8aa5cc-da4d-4428-991f-d72f7edc4e69" providerId="ADAL" clId="{17E9AA18-5B07-4BF5-9104-333A15C8E89C}" dt="2024-10-02T04:38:05.677" v="8" actId="478"/>
          <ac:spMkLst>
            <pc:docMk/>
            <pc:sldMk cId="3912507219" sldId="263"/>
            <ac:spMk id="54" creationId="{4CFC2E23-079B-4AEF-9C7C-7E557CB5B4F8}"/>
          </ac:spMkLst>
        </pc:spChg>
        <pc:spChg chg="del">
          <ac:chgData name="Marq Gonzales" userId="8a8aa5cc-da4d-4428-991f-d72f7edc4e69" providerId="ADAL" clId="{17E9AA18-5B07-4BF5-9104-333A15C8E89C}" dt="2024-10-02T04:38:05.677" v="8" actId="478"/>
          <ac:spMkLst>
            <pc:docMk/>
            <pc:sldMk cId="3912507219" sldId="263"/>
            <ac:spMk id="55" creationId="{9FCF40C6-3D8B-45D4-9A80-AF64B41E2FF5}"/>
          </ac:spMkLst>
        </pc:spChg>
        <pc:spChg chg="del">
          <ac:chgData name="Marq Gonzales" userId="8a8aa5cc-da4d-4428-991f-d72f7edc4e69" providerId="ADAL" clId="{17E9AA18-5B07-4BF5-9104-333A15C8E89C}" dt="2024-10-02T04:38:05.677" v="8" actId="478"/>
          <ac:spMkLst>
            <pc:docMk/>
            <pc:sldMk cId="3912507219" sldId="263"/>
            <ac:spMk id="56" creationId="{1B3817B4-0BCC-4CBE-9628-DC6BF6757BF2}"/>
          </ac:spMkLst>
        </pc:spChg>
        <pc:spChg chg="del">
          <ac:chgData name="Marq Gonzales" userId="8a8aa5cc-da4d-4428-991f-d72f7edc4e69" providerId="ADAL" clId="{17E9AA18-5B07-4BF5-9104-333A15C8E89C}" dt="2024-10-02T04:38:05.677" v="8" actId="478"/>
          <ac:spMkLst>
            <pc:docMk/>
            <pc:sldMk cId="3912507219" sldId="263"/>
            <ac:spMk id="61" creationId="{9FB60E3F-47B9-4076-B9B1-9130C6CA51B4}"/>
          </ac:spMkLst>
        </pc:spChg>
        <pc:spChg chg="del">
          <ac:chgData name="Marq Gonzales" userId="8a8aa5cc-da4d-4428-991f-d72f7edc4e69" providerId="ADAL" clId="{17E9AA18-5B07-4BF5-9104-333A15C8E89C}" dt="2024-10-02T04:38:05.677" v="8" actId="478"/>
          <ac:spMkLst>
            <pc:docMk/>
            <pc:sldMk cId="3912507219" sldId="263"/>
            <ac:spMk id="63" creationId="{80A7D17C-F4D3-41EC-9225-F71977685B85}"/>
          </ac:spMkLst>
        </pc:spChg>
        <pc:grpChg chg="del">
          <ac:chgData name="Marq Gonzales" userId="8a8aa5cc-da4d-4428-991f-d72f7edc4e69" providerId="ADAL" clId="{17E9AA18-5B07-4BF5-9104-333A15C8E89C}" dt="2024-10-02T04:49:03.880" v="9" actId="478"/>
          <ac:grpSpMkLst>
            <pc:docMk/>
            <pc:sldMk cId="3912507219" sldId="263"/>
            <ac:grpSpMk id="5" creationId="{87D76D2E-2547-4303-B020-5A6CEBD88052}"/>
          </ac:grpSpMkLst>
        </pc:grpChg>
        <pc:picChg chg="add">
          <ac:chgData name="Marq Gonzales" userId="8a8aa5cc-da4d-4428-991f-d72f7edc4e69" providerId="ADAL" clId="{17E9AA18-5B07-4BF5-9104-333A15C8E89C}" dt="2024-10-02T04:49:13.776" v="14"/>
          <ac:picMkLst>
            <pc:docMk/>
            <pc:sldMk cId="3912507219" sldId="263"/>
            <ac:picMk id="2" creationId="{FEDAD249-80FF-4C4E-9B0F-74DA122E3BEE}"/>
          </ac:picMkLst>
        </pc:picChg>
        <pc:picChg chg="del">
          <ac:chgData name="Marq Gonzales" userId="8a8aa5cc-da4d-4428-991f-d72f7edc4e69" providerId="ADAL" clId="{17E9AA18-5B07-4BF5-9104-333A15C8E89C}" dt="2024-10-02T04:49:05.065" v="10" actId="478"/>
          <ac:picMkLst>
            <pc:docMk/>
            <pc:sldMk cId="3912507219" sldId="263"/>
            <ac:picMk id="8" creationId="{38C487D9-CCAC-4654-90FA-AE756ED5DC82}"/>
          </ac:picMkLst>
        </pc:picChg>
        <pc:picChg chg="del">
          <ac:chgData name="Marq Gonzales" userId="8a8aa5cc-da4d-4428-991f-d72f7edc4e69" providerId="ADAL" clId="{17E9AA18-5B07-4BF5-9104-333A15C8E89C}" dt="2024-10-02T04:49:06.791" v="11" actId="478"/>
          <ac:picMkLst>
            <pc:docMk/>
            <pc:sldMk cId="3912507219" sldId="263"/>
            <ac:picMk id="14" creationId="{26DE40FC-EAFD-414E-81BA-2C4E98C0B99B}"/>
          </ac:picMkLst>
        </pc:picChg>
        <pc:picChg chg="del">
          <ac:chgData name="Marq Gonzales" userId="8a8aa5cc-da4d-4428-991f-d72f7edc4e69" providerId="ADAL" clId="{17E9AA18-5B07-4BF5-9104-333A15C8E89C}" dt="2024-10-02T04:49:06.791" v="11" actId="478"/>
          <ac:picMkLst>
            <pc:docMk/>
            <pc:sldMk cId="3912507219" sldId="263"/>
            <ac:picMk id="18" creationId="{7A8BDECC-EBD8-4415-8E13-6191D63382A9}"/>
          </ac:picMkLst>
        </pc:picChg>
        <pc:picChg chg="del">
          <ac:chgData name="Marq Gonzales" userId="8a8aa5cc-da4d-4428-991f-d72f7edc4e69" providerId="ADAL" clId="{17E9AA18-5B07-4BF5-9104-333A15C8E89C}" dt="2024-10-02T04:38:00.557" v="6" actId="478"/>
          <ac:picMkLst>
            <pc:docMk/>
            <pc:sldMk cId="3912507219" sldId="263"/>
            <ac:picMk id="24" creationId="{BCD36225-30D9-4E7E-B3F0-6E8555719B0A}"/>
          </ac:picMkLst>
        </pc:picChg>
        <pc:picChg chg="del">
          <ac:chgData name="Marq Gonzales" userId="8a8aa5cc-da4d-4428-991f-d72f7edc4e69" providerId="ADAL" clId="{17E9AA18-5B07-4BF5-9104-333A15C8E89C}" dt="2024-10-02T04:38:00.557" v="6" actId="478"/>
          <ac:picMkLst>
            <pc:docMk/>
            <pc:sldMk cId="3912507219" sldId="263"/>
            <ac:picMk id="28" creationId="{92AE064B-5C7F-4BE6-A039-259199C8DB04}"/>
          </ac:picMkLst>
        </pc:picChg>
        <pc:picChg chg="del">
          <ac:chgData name="Marq Gonzales" userId="8a8aa5cc-da4d-4428-991f-d72f7edc4e69" providerId="ADAL" clId="{17E9AA18-5B07-4BF5-9104-333A15C8E89C}" dt="2024-10-02T04:38:00.557" v="6" actId="478"/>
          <ac:picMkLst>
            <pc:docMk/>
            <pc:sldMk cId="3912507219" sldId="263"/>
            <ac:picMk id="32" creationId="{E37D0BBC-F858-4F59-A730-914C52651A90}"/>
          </ac:picMkLst>
        </pc:picChg>
        <pc:picChg chg="del">
          <ac:chgData name="Marq Gonzales" userId="8a8aa5cc-da4d-4428-991f-d72f7edc4e69" providerId="ADAL" clId="{17E9AA18-5B07-4BF5-9104-333A15C8E89C}" dt="2024-10-02T04:38:00.557" v="6" actId="478"/>
          <ac:picMkLst>
            <pc:docMk/>
            <pc:sldMk cId="3912507219" sldId="263"/>
            <ac:picMk id="36" creationId="{677FC680-069A-4764-9915-2174689A499C}"/>
          </ac:picMkLst>
        </pc:picChg>
        <pc:picChg chg="del">
          <ac:chgData name="Marq Gonzales" userId="8a8aa5cc-da4d-4428-991f-d72f7edc4e69" providerId="ADAL" clId="{17E9AA18-5B07-4BF5-9104-333A15C8E89C}" dt="2024-10-02T04:38:00.557" v="6" actId="478"/>
          <ac:picMkLst>
            <pc:docMk/>
            <pc:sldMk cId="3912507219" sldId="263"/>
            <ac:picMk id="45" creationId="{C4BE9311-360F-45C9-A798-F91AA2A77EF0}"/>
          </ac:picMkLst>
        </pc:picChg>
        <pc:picChg chg="del">
          <ac:chgData name="Marq Gonzales" userId="8a8aa5cc-da4d-4428-991f-d72f7edc4e69" providerId="ADAL" clId="{17E9AA18-5B07-4BF5-9104-333A15C8E89C}" dt="2024-10-02T04:38:05.677" v="8" actId="478"/>
          <ac:picMkLst>
            <pc:docMk/>
            <pc:sldMk cId="3912507219" sldId="263"/>
            <ac:picMk id="46" creationId="{45CA6757-E1AB-4900-AC82-B8C75902D71C}"/>
          </ac:picMkLst>
        </pc:picChg>
        <pc:picChg chg="del">
          <ac:chgData name="Marq Gonzales" userId="8a8aa5cc-da4d-4428-991f-d72f7edc4e69" providerId="ADAL" clId="{17E9AA18-5B07-4BF5-9104-333A15C8E89C}" dt="2024-10-02T04:38:05.677" v="8" actId="478"/>
          <ac:picMkLst>
            <pc:docMk/>
            <pc:sldMk cId="3912507219" sldId="263"/>
            <ac:picMk id="48" creationId="{30700B58-01CB-4443-9081-B811637CB4F7}"/>
          </ac:picMkLst>
        </pc:picChg>
        <pc:picChg chg="del">
          <ac:chgData name="Marq Gonzales" userId="8a8aa5cc-da4d-4428-991f-d72f7edc4e69" providerId="ADAL" clId="{17E9AA18-5B07-4BF5-9104-333A15C8E89C}" dt="2024-10-02T04:38:05.677" v="8" actId="478"/>
          <ac:picMkLst>
            <pc:docMk/>
            <pc:sldMk cId="3912507219" sldId="263"/>
            <ac:picMk id="50" creationId="{28105EEA-6A97-4D57-A15A-DF551CBF33CA}"/>
          </ac:picMkLst>
        </pc:picChg>
        <pc:picChg chg="del">
          <ac:chgData name="Marq Gonzales" userId="8a8aa5cc-da4d-4428-991f-d72f7edc4e69" providerId="ADAL" clId="{17E9AA18-5B07-4BF5-9104-333A15C8E89C}" dt="2024-10-02T04:49:06.791" v="11" actId="478"/>
          <ac:picMkLst>
            <pc:docMk/>
            <pc:sldMk cId="3912507219" sldId="263"/>
            <ac:picMk id="58" creationId="{21584744-06F1-4FFA-AA48-B010AE81C2AC}"/>
          </ac:picMkLst>
        </pc:picChg>
        <pc:picChg chg="del">
          <ac:chgData name="Marq Gonzales" userId="8a8aa5cc-da4d-4428-991f-d72f7edc4e69" providerId="ADAL" clId="{17E9AA18-5B07-4BF5-9104-333A15C8E89C}" dt="2024-10-02T04:38:05.677" v="8" actId="478"/>
          <ac:picMkLst>
            <pc:docMk/>
            <pc:sldMk cId="3912507219" sldId="263"/>
            <ac:picMk id="62" creationId="{5046ADDA-0073-4642-B657-0FBC7CC2F769}"/>
          </ac:picMkLst>
        </pc:picChg>
        <pc:picChg chg="del">
          <ac:chgData name="Marq Gonzales" userId="8a8aa5cc-da4d-4428-991f-d72f7edc4e69" providerId="ADAL" clId="{17E9AA18-5B07-4BF5-9104-333A15C8E89C}" dt="2024-10-02T04:38:05.677" v="8" actId="478"/>
          <ac:picMkLst>
            <pc:docMk/>
            <pc:sldMk cId="3912507219" sldId="263"/>
            <ac:picMk id="69" creationId="{14A1BC1D-1D82-4E13-B1CF-BAFFAEAC16BA}"/>
          </ac:picMkLst>
        </pc:picChg>
        <pc:cxnChg chg="del">
          <ac:chgData name="Marq Gonzales" userId="8a8aa5cc-da4d-4428-991f-d72f7edc4e69" providerId="ADAL" clId="{17E9AA18-5B07-4BF5-9104-333A15C8E89C}" dt="2024-10-02T04:38:02.540" v="7" actId="478"/>
          <ac:cxnSpMkLst>
            <pc:docMk/>
            <pc:sldMk cId="3912507219" sldId="263"/>
            <ac:cxnSpMk id="42" creationId="{D8450B4B-73CC-4741-86DD-57D97E3DD1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159-648F-45BD-B26B-21918EF5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BF59-B29C-4214-B640-F204A4F0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122D-E127-4F2B-8E49-EEB7F18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85D-227B-4EC8-80B5-84FB4DA5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E21D-D886-47A8-997D-68ED398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2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39C-37AD-4F53-A7B2-CDE0D6E1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9721-E56D-4A1A-B3AA-44D0A11A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B84C-B9DD-46FA-8CCD-84A917B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AC60-01F7-4537-9725-B8EDD5B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265A-15D8-47A2-B4CE-14813AD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83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CF4D1-E448-40E6-BA7B-A173616AD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45F7-D31A-4027-B573-4B382C59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E876-C075-4727-9284-AA280EE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5F01-D53F-46F4-991E-4A9CD596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1BD1-7D07-41E4-978C-51092ED9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701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6DD2-D97A-4CDD-90DC-DB8926C0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069F-DE5C-48D6-9826-A6154611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393B-2685-4F1D-A42F-C887678E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F1EA-18BD-4F77-B387-98412A12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BF4-1BD8-41F2-9C53-3E317140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903-930F-43DB-A010-5B84693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4F69-808E-4A9E-95AA-4ED4754D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5125-6C69-4F36-8D44-2A0C98B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E00F-735C-4D42-9803-B4A6EC2B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5E29-ABE4-4C7B-AE80-509F6AA6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6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FC17-6657-4688-8CB4-033EE255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C49B-C64A-47F1-8580-4C1A4C33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E965-926C-490A-B91D-C519E222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4969-DFF1-4F6A-9E76-0B10C351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9AE3-70A1-499E-8A55-9AE43471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22E3-9E5D-4D1D-8DCB-F2AB24DC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95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6B63-21A6-4298-9CB3-CB031D9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FA26-6C5F-4F1F-BB01-C47A1E6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2AF28-0FDE-41C9-9BB8-4932A339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4A04F-7C16-4E4E-A475-0E5B7072A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9BE63-23A1-46A9-AF34-525C5A664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706DE-9D9E-442D-B19E-0774627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DE5F3-38E5-4618-8D1B-936EA2C6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98AE7-B3BC-47A4-82C8-4E244729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1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394F-E265-4B57-95AF-69BF3FE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5C71-06A9-4BBE-8FB5-F2E5DC66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39507-6F4F-4DA4-8FFB-90A6F5D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B9B2-FE8F-4F08-A1AD-E6BB9C6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0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08EDF-1CE6-4E94-BFDA-FD5CF32E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76066-6C4D-4D11-8FB2-FD6778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6C7F-71E4-4B6D-BB33-1F4B0AA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64A-D208-4E20-A58B-1FCE204B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982A-A909-4D8C-9C94-570A2D72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0F91-8750-40EA-884A-0DE70674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D216-CDB4-4A55-933F-F1E407F6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7AD8-C13B-4D95-91BD-E17C117C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D348-5CB1-459C-9552-AD537EF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83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D4CD-066A-4CC1-9412-7E871F6C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6E535-6A4C-40D9-894E-5637546E7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CD6DF-FE6E-4BDE-A181-1AA8F692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7EBD-47B4-4498-A405-9175765F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316C-2AA5-48E2-8186-F43EB944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6041-8358-4552-B03B-583CF83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5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4F5B8-40E1-4501-813C-A308EE1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37893-CFB7-4916-8F93-2CC3978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C3A6-D5EE-4548-8621-579249356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CE15-4131-427B-8B25-C3DE264DA446}" type="datetimeFigureOut">
              <a:rPr lang="en-PH" smtClean="0"/>
              <a:t>10/03/2024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AFE6-A72E-49C6-8DBA-F7A386C2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31BD-04F1-4633-B0F8-83158BDA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55213-F27A-4D2F-B568-C8DEE503D0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544175" y="0"/>
            <a:ext cx="150336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PH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404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lat design of abstract background">
            <a:extLst>
              <a:ext uri="{FF2B5EF4-FFF2-40B4-BE49-F238E27FC236}">
                <a16:creationId xmlns:a16="http://schemas.microsoft.com/office/drawing/2014/main" id="{57C6FD99-1811-46CA-B9D6-CE86C75D7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-526256"/>
            <a:ext cx="12192000" cy="74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1521B8-E291-4AC4-BACD-214EC2F67B8F}"/>
              </a:ext>
            </a:extLst>
          </p:cNvPr>
          <p:cNvGrpSpPr/>
          <p:nvPr/>
        </p:nvGrpSpPr>
        <p:grpSpPr>
          <a:xfrm>
            <a:off x="7010024" y="1043486"/>
            <a:ext cx="3072537" cy="3894320"/>
            <a:chOff x="8358672" y="461780"/>
            <a:chExt cx="3072537" cy="38943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AB5757-D663-4FE7-A49A-93B152640943}"/>
                </a:ext>
              </a:extLst>
            </p:cNvPr>
            <p:cNvSpPr/>
            <p:nvPr/>
          </p:nvSpPr>
          <p:spPr>
            <a:xfrm rot="16200000" flipV="1">
              <a:off x="7947780" y="872672"/>
              <a:ext cx="3894320" cy="307253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C24D5E-E12A-462B-B8A9-F066F26F9418}"/>
                </a:ext>
              </a:extLst>
            </p:cNvPr>
            <p:cNvSpPr txBox="1"/>
            <p:nvPr/>
          </p:nvSpPr>
          <p:spPr>
            <a:xfrm>
              <a:off x="8604924" y="1976490"/>
              <a:ext cx="2172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Login</a:t>
              </a:r>
              <a:endParaRPr lang="en-PH" sz="14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16B50B-7632-48CB-AEBA-03C9A7CA9906}"/>
                </a:ext>
              </a:extLst>
            </p:cNvPr>
            <p:cNvSpPr/>
            <p:nvPr/>
          </p:nvSpPr>
          <p:spPr>
            <a:xfrm>
              <a:off x="9029872" y="2352919"/>
              <a:ext cx="2057158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D5FD66-8BB1-44A8-9360-6B72FA1E497A}"/>
                </a:ext>
              </a:extLst>
            </p:cNvPr>
            <p:cNvSpPr/>
            <p:nvPr/>
          </p:nvSpPr>
          <p:spPr>
            <a:xfrm>
              <a:off x="8728749" y="2352919"/>
              <a:ext cx="618985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Name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37EC79-5A09-4301-9BEA-38F1F88BFF16}"/>
                </a:ext>
              </a:extLst>
            </p:cNvPr>
            <p:cNvSpPr/>
            <p:nvPr/>
          </p:nvSpPr>
          <p:spPr>
            <a:xfrm>
              <a:off x="9195334" y="2741785"/>
              <a:ext cx="1891695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B322B1-B950-4D7F-81B6-5E8ECBD199A3}"/>
                </a:ext>
              </a:extLst>
            </p:cNvPr>
            <p:cNvSpPr/>
            <p:nvPr/>
          </p:nvSpPr>
          <p:spPr>
            <a:xfrm>
              <a:off x="8728749" y="2741785"/>
              <a:ext cx="781554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Password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45DB1-8CC6-4AAA-AF53-2B9B0B81D01B}"/>
                </a:ext>
              </a:extLst>
            </p:cNvPr>
            <p:cNvSpPr/>
            <p:nvPr/>
          </p:nvSpPr>
          <p:spPr>
            <a:xfrm>
              <a:off x="10276583" y="3156774"/>
              <a:ext cx="810446" cy="349920"/>
            </a:xfrm>
            <a:prstGeom prst="roundRect">
              <a:avLst>
                <a:gd name="adj" fmla="val 12539"/>
              </a:avLst>
            </a:prstGeom>
            <a:solidFill>
              <a:schemeClr val="tx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AFAFA"/>
                  </a:solidFill>
                </a:rPr>
                <a:t>Login </a:t>
              </a:r>
              <a:endParaRPr lang="en-PH" sz="1200" dirty="0">
                <a:solidFill>
                  <a:srgbClr val="FAFAFA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524F2-34B7-44A2-A40B-D54E79F2ADA4}"/>
                </a:ext>
              </a:extLst>
            </p:cNvPr>
            <p:cNvSpPr txBox="1"/>
            <p:nvPr/>
          </p:nvSpPr>
          <p:spPr>
            <a:xfrm>
              <a:off x="8604924" y="3546231"/>
              <a:ext cx="170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FAQ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0E08AF-AEB8-4C6E-82EF-470974E06977}"/>
                </a:ext>
              </a:extLst>
            </p:cNvPr>
            <p:cNvSpPr txBox="1"/>
            <p:nvPr/>
          </p:nvSpPr>
          <p:spPr>
            <a:xfrm>
              <a:off x="8604924" y="3794232"/>
              <a:ext cx="170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User’s Manual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E94428-FF53-4599-9FE4-10D4934DFEEF}"/>
                </a:ext>
              </a:extLst>
            </p:cNvPr>
            <p:cNvSpPr txBox="1"/>
            <p:nvPr/>
          </p:nvSpPr>
          <p:spPr>
            <a:xfrm>
              <a:off x="8441737" y="1310106"/>
              <a:ext cx="2989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TPC Support Logs</a:t>
              </a:r>
              <a:endParaRPr lang="en-PH" sz="2000" b="1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DE3A167-FE01-4219-A214-2D6B353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4842" y="758969"/>
              <a:ext cx="582381" cy="582381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E54A65-6444-47E6-A5DA-EA0FC3632D4E}"/>
                </a:ext>
              </a:extLst>
            </p:cNvPr>
            <p:cNvSpPr/>
            <p:nvPr/>
          </p:nvSpPr>
          <p:spPr>
            <a:xfrm>
              <a:off x="9551219" y="1757984"/>
              <a:ext cx="680219" cy="17565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1.0.0.0  </a:t>
              </a:r>
              <a:r>
                <a:rPr lang="en-US" sz="700" b="1" dirty="0"/>
                <a:t>LIVE</a:t>
              </a:r>
              <a:endParaRPr lang="en-PH" sz="700" b="1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7A4B07B-0476-423F-8071-3A6112EC2FB5}"/>
              </a:ext>
            </a:extLst>
          </p:cNvPr>
          <p:cNvSpPr/>
          <p:nvPr/>
        </p:nvSpPr>
        <p:spPr>
          <a:xfrm>
            <a:off x="3200026" y="3086753"/>
            <a:ext cx="2865714" cy="57049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P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3503E-DE86-4583-BC17-DED0C01882DC}"/>
              </a:ext>
            </a:extLst>
          </p:cNvPr>
          <p:cNvSpPr txBox="1"/>
          <p:nvPr/>
        </p:nvSpPr>
        <p:spPr>
          <a:xfrm>
            <a:off x="1741766" y="2267371"/>
            <a:ext cx="46252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400" b="1" i="0" dirty="0">
                <a:solidFill>
                  <a:schemeClr val="bg1"/>
                </a:solidFill>
                <a:effectLst/>
                <a:latin typeface="-apple-system"/>
              </a:rPr>
              <a:t>Your daily task</a:t>
            </a:r>
            <a:br>
              <a:rPr lang="en-PH" sz="4400" b="1" i="0" dirty="0">
                <a:solidFill>
                  <a:srgbClr val="1E4976"/>
                </a:solidFill>
                <a:effectLst/>
                <a:latin typeface="-apple-system"/>
              </a:rPr>
            </a:br>
            <a:r>
              <a:rPr lang="en-PH" sz="4400" b="1" i="0" dirty="0">
                <a:solidFill>
                  <a:srgbClr val="1E4976"/>
                </a:solidFill>
                <a:effectLst/>
                <a:latin typeface="-apple-system"/>
              </a:rPr>
              <a:t>            companion</a:t>
            </a:r>
            <a:r>
              <a:rPr lang="en-PH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rPr>
              <a:t>.</a:t>
            </a:r>
            <a:endParaRPr lang="en-PH" sz="4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0A7D17C-F4D3-41EC-9225-F71977685B85}"/>
              </a:ext>
            </a:extLst>
          </p:cNvPr>
          <p:cNvSpPr/>
          <p:nvPr/>
        </p:nvSpPr>
        <p:spPr>
          <a:xfrm>
            <a:off x="3773680" y="515885"/>
            <a:ext cx="7207572" cy="454741"/>
          </a:xfrm>
          <a:prstGeom prst="roundRect">
            <a:avLst>
              <a:gd name="adj" fmla="val 15584"/>
            </a:avLst>
          </a:prstGeom>
          <a:solidFill>
            <a:srgbClr val="014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71E4B-C895-4A2D-8385-64C3E70D94FC}"/>
              </a:ext>
            </a:extLst>
          </p:cNvPr>
          <p:cNvSpPr/>
          <p:nvPr/>
        </p:nvSpPr>
        <p:spPr>
          <a:xfrm>
            <a:off x="0" y="0"/>
            <a:ext cx="12179300" cy="3696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76D2E-2547-4303-B020-5A6CEBD88052}"/>
              </a:ext>
            </a:extLst>
          </p:cNvPr>
          <p:cNvGrpSpPr/>
          <p:nvPr/>
        </p:nvGrpSpPr>
        <p:grpSpPr>
          <a:xfrm>
            <a:off x="4585604" y="60839"/>
            <a:ext cx="1665953" cy="261610"/>
            <a:chOff x="4875531" y="46325"/>
            <a:chExt cx="1665953" cy="2616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B6700A-FF70-4BC9-B81A-F39AE28E4E30}"/>
                </a:ext>
              </a:extLst>
            </p:cNvPr>
            <p:cNvSpPr txBox="1"/>
            <p:nvPr/>
          </p:nvSpPr>
          <p:spPr>
            <a:xfrm>
              <a:off x="5086310" y="46325"/>
              <a:ext cx="1455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</a:rPr>
                <a:t>TPC Support Logs</a:t>
              </a:r>
              <a:endParaRPr lang="en-PH" sz="1100" b="1" dirty="0">
                <a:solidFill>
                  <a:srgbClr val="000000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93EFA9-42EB-4155-A021-8FF798F89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5531" y="77500"/>
              <a:ext cx="210779" cy="210779"/>
            </a:xfrm>
            <a:prstGeom prst="rect">
              <a:avLst/>
            </a:prstGeom>
          </p:spPr>
        </p:pic>
      </p:grpSp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38C487D9-CCAC-4654-90FA-AE756ED5D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673" y="57696"/>
            <a:ext cx="249910" cy="249910"/>
          </a:xfrm>
          <a:prstGeom prst="flowChartConnector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9D98D-11E4-458E-B95B-F6C61FC88408}"/>
              </a:ext>
            </a:extLst>
          </p:cNvPr>
          <p:cNvSpPr txBox="1"/>
          <p:nvPr/>
        </p:nvSpPr>
        <p:spPr>
          <a:xfrm>
            <a:off x="10796885" y="51846"/>
            <a:ext cx="1062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Marq Gonzales</a:t>
            </a:r>
            <a:endParaRPr lang="en-PH" sz="1000" dirty="0">
              <a:solidFill>
                <a:srgbClr val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00DB5-0AEF-4765-9C15-33A83A0BF32B}"/>
              </a:ext>
            </a:extLst>
          </p:cNvPr>
          <p:cNvSpPr/>
          <p:nvPr/>
        </p:nvSpPr>
        <p:spPr>
          <a:xfrm>
            <a:off x="5978998" y="103815"/>
            <a:ext cx="680219" cy="17565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/>
              <a:t>1.0.0.0  </a:t>
            </a:r>
            <a:r>
              <a:rPr lang="en-US" sz="700" b="1" dirty="0"/>
              <a:t>LIVE</a:t>
            </a:r>
            <a:endParaRPr lang="en-PH" sz="7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629C4-27FC-4CC3-B7E7-311C4747FFE5}"/>
              </a:ext>
            </a:extLst>
          </p:cNvPr>
          <p:cNvSpPr txBox="1"/>
          <p:nvPr/>
        </p:nvSpPr>
        <p:spPr>
          <a:xfrm>
            <a:off x="287339" y="40775"/>
            <a:ext cx="612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List</a:t>
            </a:r>
            <a:endParaRPr lang="en-PH" sz="1000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DE40FC-EAFD-414E-81BA-2C4E98C0B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89" y="91318"/>
            <a:ext cx="145134" cy="1451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DEFCFE-CB20-4CAA-9F4E-3C0B73B44785}"/>
              </a:ext>
            </a:extLst>
          </p:cNvPr>
          <p:cNvSpPr txBox="1"/>
          <p:nvPr/>
        </p:nvSpPr>
        <p:spPr>
          <a:xfrm>
            <a:off x="814678" y="40775"/>
            <a:ext cx="1034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Maintenance</a:t>
            </a:r>
            <a:endParaRPr lang="en-PH" sz="1000" dirty="0">
              <a:solidFill>
                <a:srgbClr val="000000"/>
              </a:solidFill>
            </a:endParaRPr>
          </a:p>
        </p:txBody>
      </p:sp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7A8BDECC-EBD8-4415-8E13-6191D6338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965" y="82425"/>
            <a:ext cx="185223" cy="185223"/>
          </a:xfrm>
          <a:prstGeom prst="rect">
            <a:avLst/>
          </a:prstGeom>
        </p:spPr>
      </p:pic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54AAB3AB-A446-488B-B1ED-07C11E7A0DC4}"/>
              </a:ext>
            </a:extLst>
          </p:cNvPr>
          <p:cNvSpPr/>
          <p:nvPr/>
        </p:nvSpPr>
        <p:spPr>
          <a:xfrm rot="16200000" flipV="1">
            <a:off x="-1716165" y="2085816"/>
            <a:ext cx="6488348" cy="3056020"/>
          </a:xfrm>
          <a:prstGeom prst="round1Rect">
            <a:avLst>
              <a:gd name="adj" fmla="val 0"/>
            </a:avLst>
          </a:prstGeom>
          <a:solidFill>
            <a:srgbClr val="F7F7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7AF71-8B85-42C8-8F7A-E27F02546457}"/>
              </a:ext>
            </a:extLst>
          </p:cNvPr>
          <p:cNvSpPr txBox="1"/>
          <p:nvPr/>
        </p:nvSpPr>
        <p:spPr>
          <a:xfrm>
            <a:off x="131488" y="484151"/>
            <a:ext cx="16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Drawer</a:t>
            </a:r>
            <a:endParaRPr lang="en-PH" sz="14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B71818-581A-4B3F-B3E6-10D2A25AE77C}"/>
              </a:ext>
            </a:extLst>
          </p:cNvPr>
          <p:cNvSpPr/>
          <p:nvPr/>
        </p:nvSpPr>
        <p:spPr>
          <a:xfrm>
            <a:off x="199534" y="1075646"/>
            <a:ext cx="2631835" cy="542202"/>
          </a:xfrm>
          <a:prstGeom prst="roundRect">
            <a:avLst>
              <a:gd name="adj" fmla="val 10565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sx="97000" sy="97000" algn="tr" rotWithShape="0">
              <a:prstClr val="black">
                <a:alpha val="16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91E8D-F1E2-4DB6-9E96-DCE6D01E8BA1}"/>
              </a:ext>
            </a:extLst>
          </p:cNvPr>
          <p:cNvSpPr txBox="1"/>
          <p:nvPr/>
        </p:nvSpPr>
        <p:spPr>
          <a:xfrm>
            <a:off x="725019" y="1111635"/>
            <a:ext cx="847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21318"/>
                </a:solidFill>
              </a:rPr>
              <a:t>INFRA</a:t>
            </a:r>
            <a:endParaRPr lang="en-PH" sz="1400" b="1" dirty="0">
              <a:solidFill>
                <a:srgbClr val="321318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BF7D0D-4D2C-4F36-A0C6-8A28B18C5BA8}"/>
              </a:ext>
            </a:extLst>
          </p:cNvPr>
          <p:cNvSpPr txBox="1"/>
          <p:nvPr/>
        </p:nvSpPr>
        <p:spPr>
          <a:xfrm>
            <a:off x="743948" y="1323211"/>
            <a:ext cx="176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321318"/>
                </a:solidFill>
              </a:rPr>
              <a:t>Infrastructure</a:t>
            </a:r>
            <a:endParaRPr lang="en-PH" sz="1050" dirty="0">
              <a:solidFill>
                <a:srgbClr val="321318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36225-30D9-4E7E-B3F0-6E8555719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20" y="1192220"/>
            <a:ext cx="309054" cy="309054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23E682-0182-4E01-A16E-316FC615F5BB}"/>
              </a:ext>
            </a:extLst>
          </p:cNvPr>
          <p:cNvSpPr/>
          <p:nvPr/>
        </p:nvSpPr>
        <p:spPr>
          <a:xfrm>
            <a:off x="199534" y="1703735"/>
            <a:ext cx="2631835" cy="542202"/>
          </a:xfrm>
          <a:prstGeom prst="roundRect">
            <a:avLst>
              <a:gd name="adj" fmla="val 8222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sx="97000" sy="97000" algn="tr" rotWithShape="0">
              <a:prstClr val="black">
                <a:alpha val="16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35406-3C5E-43E4-B079-1519A85F5A0F}"/>
              </a:ext>
            </a:extLst>
          </p:cNvPr>
          <p:cNvSpPr txBox="1"/>
          <p:nvPr/>
        </p:nvSpPr>
        <p:spPr>
          <a:xfrm>
            <a:off x="725019" y="1739724"/>
            <a:ext cx="847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21318"/>
                </a:solidFill>
              </a:rPr>
              <a:t>ERPS</a:t>
            </a:r>
            <a:endParaRPr lang="en-PH" sz="1400" b="1" dirty="0">
              <a:solidFill>
                <a:srgbClr val="32131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48B041-03E4-45C5-A429-CC2B9A502467}"/>
              </a:ext>
            </a:extLst>
          </p:cNvPr>
          <p:cNvSpPr txBox="1"/>
          <p:nvPr/>
        </p:nvSpPr>
        <p:spPr>
          <a:xfrm>
            <a:off x="743947" y="1951300"/>
            <a:ext cx="191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321318"/>
                </a:solidFill>
              </a:rPr>
              <a:t>SAP ERPS</a:t>
            </a:r>
            <a:endParaRPr lang="en-PH" sz="1050" dirty="0">
              <a:solidFill>
                <a:srgbClr val="321318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AE064B-5C7F-4BE6-A039-259199C8D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49" y="1832196"/>
            <a:ext cx="282596" cy="282596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C78CB5-2CC4-4AE5-92C6-EDC6879BA1B2}"/>
              </a:ext>
            </a:extLst>
          </p:cNvPr>
          <p:cNvSpPr/>
          <p:nvPr/>
        </p:nvSpPr>
        <p:spPr>
          <a:xfrm>
            <a:off x="203542" y="2339211"/>
            <a:ext cx="2631835" cy="542202"/>
          </a:xfrm>
          <a:prstGeom prst="roundRect">
            <a:avLst>
              <a:gd name="adj" fmla="val 1173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sx="97000" sy="97000" algn="tr" rotWithShape="0">
              <a:prstClr val="black">
                <a:alpha val="16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57596-43AC-487C-9930-20211D647E90}"/>
              </a:ext>
            </a:extLst>
          </p:cNvPr>
          <p:cNvSpPr txBox="1"/>
          <p:nvPr/>
        </p:nvSpPr>
        <p:spPr>
          <a:xfrm>
            <a:off x="729027" y="2375200"/>
            <a:ext cx="111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21318"/>
                </a:solidFill>
              </a:rPr>
              <a:t>NON PROD</a:t>
            </a:r>
            <a:endParaRPr lang="en-PH" sz="1400" b="1" dirty="0">
              <a:solidFill>
                <a:srgbClr val="321318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1377E4-D502-4E23-8383-C2E78426AEF9}"/>
              </a:ext>
            </a:extLst>
          </p:cNvPr>
          <p:cNvSpPr txBox="1"/>
          <p:nvPr/>
        </p:nvSpPr>
        <p:spPr>
          <a:xfrm>
            <a:off x="747956" y="2586776"/>
            <a:ext cx="176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321318"/>
                </a:solidFill>
              </a:rPr>
              <a:t>Admin and HR</a:t>
            </a:r>
            <a:endParaRPr lang="en-PH" sz="1050" dirty="0">
              <a:solidFill>
                <a:srgbClr val="321318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37D0BBC-F858-4F59-A730-914C52651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394" y="2431835"/>
            <a:ext cx="331906" cy="331906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434FF03-35FB-4DA1-907A-6F2556D6E0ED}"/>
              </a:ext>
            </a:extLst>
          </p:cNvPr>
          <p:cNvSpPr/>
          <p:nvPr/>
        </p:nvSpPr>
        <p:spPr>
          <a:xfrm>
            <a:off x="199534" y="2963431"/>
            <a:ext cx="2631835" cy="542202"/>
          </a:xfrm>
          <a:prstGeom prst="roundRect">
            <a:avLst>
              <a:gd name="adj" fmla="val 12907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8100000" sx="97000" sy="97000" algn="tr" rotWithShape="0">
              <a:prstClr val="black">
                <a:alpha val="16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EC40D1-B4E0-4F04-BE07-EF9641127EC9}"/>
              </a:ext>
            </a:extLst>
          </p:cNvPr>
          <p:cNvSpPr txBox="1"/>
          <p:nvPr/>
        </p:nvSpPr>
        <p:spPr>
          <a:xfrm>
            <a:off x="725019" y="2999420"/>
            <a:ext cx="847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21318"/>
                </a:solidFill>
              </a:rPr>
              <a:t>MFG</a:t>
            </a:r>
            <a:endParaRPr lang="en-PH" sz="1400" b="1" dirty="0">
              <a:solidFill>
                <a:srgbClr val="321318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5C2C40-D84E-40C5-80A0-E81650321E84}"/>
              </a:ext>
            </a:extLst>
          </p:cNvPr>
          <p:cNvSpPr txBox="1"/>
          <p:nvPr/>
        </p:nvSpPr>
        <p:spPr>
          <a:xfrm>
            <a:off x="743948" y="3210996"/>
            <a:ext cx="176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321318"/>
                </a:solidFill>
              </a:rPr>
              <a:t>Manufacturing</a:t>
            </a:r>
            <a:endParaRPr lang="en-PH" sz="1050" dirty="0">
              <a:solidFill>
                <a:srgbClr val="321318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7FC680-069A-4764-9915-2174689A49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267" y="3026511"/>
            <a:ext cx="368161" cy="36816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95BC12B-3DCE-42AC-B84D-86DCAC6198AC}"/>
              </a:ext>
            </a:extLst>
          </p:cNvPr>
          <p:cNvSpPr txBox="1"/>
          <p:nvPr/>
        </p:nvSpPr>
        <p:spPr>
          <a:xfrm>
            <a:off x="987443" y="1121009"/>
            <a:ext cx="176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1257300" algn="l"/>
              </a:tabLst>
            </a:pPr>
            <a:r>
              <a:rPr lang="en-US" sz="1050" dirty="0">
                <a:solidFill>
                  <a:srgbClr val="321318"/>
                </a:solidFill>
              </a:rPr>
              <a:t>30 logs</a:t>
            </a:r>
            <a:endParaRPr lang="en-PH" sz="1050" dirty="0">
              <a:solidFill>
                <a:srgbClr val="321318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84F295-22E1-4BED-863F-9B04B2282289}"/>
              </a:ext>
            </a:extLst>
          </p:cNvPr>
          <p:cNvSpPr txBox="1"/>
          <p:nvPr/>
        </p:nvSpPr>
        <p:spPr>
          <a:xfrm>
            <a:off x="990796" y="1743653"/>
            <a:ext cx="176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321318"/>
                </a:solidFill>
              </a:rPr>
              <a:t>26 logs</a:t>
            </a:r>
            <a:endParaRPr lang="en-PH" sz="1050" dirty="0">
              <a:solidFill>
                <a:srgbClr val="321318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20877-CC18-4B7B-8347-EED95C153148}"/>
              </a:ext>
            </a:extLst>
          </p:cNvPr>
          <p:cNvSpPr txBox="1"/>
          <p:nvPr/>
        </p:nvSpPr>
        <p:spPr>
          <a:xfrm>
            <a:off x="987443" y="2389787"/>
            <a:ext cx="176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321318"/>
                </a:solidFill>
              </a:rPr>
              <a:t>5 logs</a:t>
            </a:r>
            <a:endParaRPr lang="en-PH" sz="1050" dirty="0">
              <a:solidFill>
                <a:srgbClr val="321318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554871-0EA3-4337-9878-9C822E31ACD1}"/>
              </a:ext>
            </a:extLst>
          </p:cNvPr>
          <p:cNvSpPr txBox="1"/>
          <p:nvPr/>
        </p:nvSpPr>
        <p:spPr>
          <a:xfrm>
            <a:off x="981749" y="3012596"/>
            <a:ext cx="176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321318"/>
                </a:solidFill>
              </a:rPr>
              <a:t>3 logs</a:t>
            </a:r>
            <a:endParaRPr lang="en-PH" sz="1050" dirty="0">
              <a:solidFill>
                <a:srgbClr val="321318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450B4B-73CC-4741-86DD-57D97E3DD1F3}"/>
              </a:ext>
            </a:extLst>
          </p:cNvPr>
          <p:cNvCxnSpPr>
            <a:cxnSpLocks/>
          </p:cNvCxnSpPr>
          <p:nvPr/>
        </p:nvCxnSpPr>
        <p:spPr>
          <a:xfrm>
            <a:off x="-21174" y="916795"/>
            <a:ext cx="30560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FCF40C6-3D8B-45D4-9A80-AF64B41E2FF5}"/>
              </a:ext>
            </a:extLst>
          </p:cNvPr>
          <p:cNvSpPr/>
          <p:nvPr/>
        </p:nvSpPr>
        <p:spPr>
          <a:xfrm>
            <a:off x="3215176" y="515885"/>
            <a:ext cx="453682" cy="454741"/>
          </a:xfrm>
          <a:prstGeom prst="roundRect">
            <a:avLst>
              <a:gd name="adj" fmla="val 13626"/>
            </a:avLst>
          </a:prstGeom>
          <a:gradFill flip="none" rotWithShape="1">
            <a:gsLst>
              <a:gs pos="0">
                <a:srgbClr val="D2D2D2"/>
              </a:gs>
              <a:gs pos="50000">
                <a:srgbClr val="E4E4E4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046ADDA-0073-4642-B657-0FBC7CC2F7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9997" y="609378"/>
            <a:ext cx="255054" cy="25505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FC2E23-079B-4AEF-9C7C-7E557CB5B4F8}"/>
              </a:ext>
            </a:extLst>
          </p:cNvPr>
          <p:cNvSpPr txBox="1"/>
          <p:nvPr/>
        </p:nvSpPr>
        <p:spPr>
          <a:xfrm>
            <a:off x="3846475" y="556672"/>
            <a:ext cx="1983894" cy="369332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Infrastructure</a:t>
            </a:r>
            <a:endParaRPr lang="en-PH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5CA6757-E1AB-4900-AC82-B8C75902D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2810" y="1000947"/>
            <a:ext cx="8983108" cy="4078968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D69533F-6F70-42B8-96BC-A3F298ED2169}"/>
              </a:ext>
            </a:extLst>
          </p:cNvPr>
          <p:cNvSpPr/>
          <p:nvPr/>
        </p:nvSpPr>
        <p:spPr>
          <a:xfrm>
            <a:off x="11594088" y="515885"/>
            <a:ext cx="453682" cy="454741"/>
          </a:xfrm>
          <a:prstGeom prst="roundRect">
            <a:avLst>
              <a:gd name="adj" fmla="val 13626"/>
            </a:avLst>
          </a:prstGeom>
          <a:gradFill flip="none" rotWithShape="1">
            <a:gsLst>
              <a:gs pos="0">
                <a:srgbClr val="CFCFCF"/>
              </a:gs>
              <a:gs pos="50000">
                <a:srgbClr val="E4E4E4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0700B58-01CB-4443-9081-B811637CB4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78146" y="611564"/>
            <a:ext cx="255054" cy="255054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B3817B4-0BCC-4CBE-9628-DC6BF6757BF2}"/>
              </a:ext>
            </a:extLst>
          </p:cNvPr>
          <p:cNvSpPr/>
          <p:nvPr/>
        </p:nvSpPr>
        <p:spPr>
          <a:xfrm>
            <a:off x="11060829" y="515885"/>
            <a:ext cx="453682" cy="454741"/>
          </a:xfrm>
          <a:prstGeom prst="roundRect">
            <a:avLst>
              <a:gd name="adj" fmla="val 13626"/>
            </a:avLst>
          </a:prstGeom>
          <a:gradFill flip="none" rotWithShape="1">
            <a:gsLst>
              <a:gs pos="0">
                <a:srgbClr val="CFCFCF"/>
              </a:gs>
              <a:gs pos="50000">
                <a:srgbClr val="E4E4E4"/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8105EEA-6A97-4D57-A15A-DF551CBF33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65327" y="614367"/>
            <a:ext cx="249448" cy="24944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1584744-06F1-4FFA-AA48-B010AE81C2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03704" y="83311"/>
            <a:ext cx="146476" cy="13732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FB60E3F-47B9-4076-B9B1-9130C6CA51B4}"/>
              </a:ext>
            </a:extLst>
          </p:cNvPr>
          <p:cNvSpPr txBox="1"/>
          <p:nvPr/>
        </p:nvSpPr>
        <p:spPr>
          <a:xfrm>
            <a:off x="9169666" y="612450"/>
            <a:ext cx="1762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1257300" algn="l"/>
              </a:tabLst>
            </a:pP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142 rows</a:t>
            </a:r>
            <a:endParaRPr lang="en-PH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4A1BC1D-1D82-4E13-B1CF-BAFFAEAC16B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" b="41082"/>
          <a:stretch/>
        </p:blipFill>
        <p:spPr>
          <a:xfrm>
            <a:off x="3148176" y="5085047"/>
            <a:ext cx="8948690" cy="17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2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74331-5653-4320-A367-F387E8B2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"/>
            <a:ext cx="12192000" cy="68572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A436663-C76E-4034-923E-39185E08E0CB}"/>
              </a:ext>
            </a:extLst>
          </p:cNvPr>
          <p:cNvSpPr/>
          <p:nvPr/>
        </p:nvSpPr>
        <p:spPr>
          <a:xfrm rot="16200000" flipV="1">
            <a:off x="5272790" y="1615620"/>
            <a:ext cx="1646419" cy="3072535"/>
          </a:xfrm>
          <a:prstGeom prst="roundRect">
            <a:avLst>
              <a:gd name="adj" fmla="val 6094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376F08E-7885-4F3E-956C-763B7C3A8D64}"/>
              </a:ext>
            </a:extLst>
          </p:cNvPr>
          <p:cNvSpPr txBox="1"/>
          <p:nvPr/>
        </p:nvSpPr>
        <p:spPr>
          <a:xfrm>
            <a:off x="4714549" y="2460824"/>
            <a:ext cx="16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 Department</a:t>
            </a:r>
            <a:endParaRPr lang="en-PH" sz="1400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0BBC89-5CFD-4BE0-BAEC-200ADD0B11BF}"/>
              </a:ext>
            </a:extLst>
          </p:cNvPr>
          <p:cNvCxnSpPr>
            <a:cxnSpLocks/>
          </p:cNvCxnSpPr>
          <p:nvPr/>
        </p:nvCxnSpPr>
        <p:spPr>
          <a:xfrm>
            <a:off x="4576248" y="2872595"/>
            <a:ext cx="30560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DB10A3-2E66-4B5D-9C83-6AFEC28122D3}"/>
              </a:ext>
            </a:extLst>
          </p:cNvPr>
          <p:cNvGrpSpPr/>
          <p:nvPr/>
        </p:nvGrpSpPr>
        <p:grpSpPr>
          <a:xfrm>
            <a:off x="4644972" y="2945015"/>
            <a:ext cx="2871787" cy="543001"/>
            <a:chOff x="8924926" y="1153810"/>
            <a:chExt cx="2871787" cy="5430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5AAEBC-7FE8-4F76-8948-E67206985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62" r="52577"/>
            <a:stretch/>
          </p:blipFill>
          <p:spPr>
            <a:xfrm>
              <a:off x="8924926" y="1153810"/>
              <a:ext cx="1833562" cy="543001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9B18DE7-AFB3-4DC9-A811-4C4F5A225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793" r="3165"/>
            <a:stretch/>
          </p:blipFill>
          <p:spPr>
            <a:xfrm>
              <a:off x="10525124" y="1153810"/>
              <a:ext cx="1271589" cy="543001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E704BB0-539D-41E0-9796-FACF025A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916" y="3428890"/>
            <a:ext cx="847843" cy="409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98A4C93-B0A1-4102-93CC-1537425AE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054" y="2434998"/>
            <a:ext cx="390580" cy="371527"/>
          </a:xfrm>
          <a:prstGeom prst="rect">
            <a:avLst/>
          </a:prstGeom>
        </p:spPr>
      </p:pic>
      <p:pic>
        <p:nvPicPr>
          <p:cNvPr id="118" name="Graphic 117" descr="Caret Right with solid fill">
            <a:extLst>
              <a:ext uri="{FF2B5EF4-FFF2-40B4-BE49-F238E27FC236}">
                <a16:creationId xmlns:a16="http://schemas.microsoft.com/office/drawing/2014/main" id="{AC8ADD88-BA9A-4690-BE34-FDFFE9A8B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5899" y="5003800"/>
            <a:ext cx="39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A74331-5653-4320-A367-F387E8B2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"/>
            <a:ext cx="12192000" cy="68572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6FFEB5-4386-4134-BD1F-C28B30B4F233}"/>
              </a:ext>
            </a:extLst>
          </p:cNvPr>
          <p:cNvGrpSpPr/>
          <p:nvPr/>
        </p:nvGrpSpPr>
        <p:grpSpPr>
          <a:xfrm>
            <a:off x="2876101" y="2055884"/>
            <a:ext cx="6439798" cy="2746229"/>
            <a:chOff x="2872647" y="1211178"/>
            <a:chExt cx="6439798" cy="274622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554C900-B349-4861-A5DB-F4EF0E6FB418}"/>
                </a:ext>
              </a:extLst>
            </p:cNvPr>
            <p:cNvSpPr/>
            <p:nvPr/>
          </p:nvSpPr>
          <p:spPr>
            <a:xfrm rot="16200000" flipV="1">
              <a:off x="4719431" y="-635606"/>
              <a:ext cx="2746229" cy="6439798"/>
            </a:xfrm>
            <a:prstGeom prst="roundRect">
              <a:avLst>
                <a:gd name="adj" fmla="val 2636"/>
              </a:avLst>
            </a:prstGeom>
            <a:solidFill>
              <a:srgbClr val="FAFAF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48BAF8-7D2B-4EB3-A1D3-65E7C890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245" y="3302861"/>
              <a:ext cx="609685" cy="4001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A0C97E-5AD5-4C61-9A0E-E82733C5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9144" y="3331440"/>
              <a:ext cx="971686" cy="34294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65856E-3460-4791-A459-EDB77BE6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9144" y="1966014"/>
              <a:ext cx="5726802" cy="12117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C971C9-61C3-4757-B2A0-B091609B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107" b="-18083"/>
            <a:stretch/>
          </p:blipFill>
          <p:spPr>
            <a:xfrm>
              <a:off x="2879555" y="1274297"/>
              <a:ext cx="6432889" cy="57369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CDFD572-9DA1-4698-B926-A59845F68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2178" y="2104108"/>
            <a:ext cx="39058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7AD31-9528-4A8A-A2D5-E81DB2F4FB77}"/>
              </a:ext>
            </a:extLst>
          </p:cNvPr>
          <p:cNvSpPr/>
          <p:nvPr/>
        </p:nvSpPr>
        <p:spPr>
          <a:xfrm>
            <a:off x="4854575" y="107496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5E004F-2715-4313-9A0D-9EFD48809938}"/>
              </a:ext>
            </a:extLst>
          </p:cNvPr>
          <p:cNvSpPr/>
          <p:nvPr/>
        </p:nvSpPr>
        <p:spPr>
          <a:xfrm>
            <a:off x="4854575" y="152263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Start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EE927C-6424-487D-9C01-537B4D0FC33E}"/>
              </a:ext>
            </a:extLst>
          </p:cNvPr>
          <p:cNvSpPr/>
          <p:nvPr/>
        </p:nvSpPr>
        <p:spPr>
          <a:xfrm>
            <a:off x="4854575" y="197031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End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02703C-793A-4E94-B827-475FE349828B}"/>
              </a:ext>
            </a:extLst>
          </p:cNvPr>
          <p:cNvSpPr/>
          <p:nvPr/>
        </p:nvSpPr>
        <p:spPr>
          <a:xfrm>
            <a:off x="4854574" y="241798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Leadtime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B0EEBA-CED2-490F-A07A-4A7C556F7309}"/>
              </a:ext>
            </a:extLst>
          </p:cNvPr>
          <p:cNvSpPr/>
          <p:nvPr/>
        </p:nvSpPr>
        <p:spPr>
          <a:xfrm>
            <a:off x="6711950" y="196804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60052A-CAD8-434F-9511-19FF6F8858A5}"/>
              </a:ext>
            </a:extLst>
          </p:cNvPr>
          <p:cNvSpPr/>
          <p:nvPr/>
        </p:nvSpPr>
        <p:spPr>
          <a:xfrm>
            <a:off x="6711950" y="24157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5FE7F5-712C-400A-90A7-CB6D47218408}"/>
              </a:ext>
            </a:extLst>
          </p:cNvPr>
          <p:cNvSpPr/>
          <p:nvPr/>
        </p:nvSpPr>
        <p:spPr>
          <a:xfrm>
            <a:off x="6711950" y="28633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Action Taken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3F1788-493E-446B-B1AB-C2EA277CD9FF}"/>
              </a:ext>
            </a:extLst>
          </p:cNvPr>
          <p:cNvSpPr/>
          <p:nvPr/>
        </p:nvSpPr>
        <p:spPr>
          <a:xfrm>
            <a:off x="6711949" y="3311070"/>
            <a:ext cx="2051051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Attended By 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36881-AABF-4490-B8E9-3E19C385F78A}"/>
              </a:ext>
            </a:extLst>
          </p:cNvPr>
          <p:cNvSpPr/>
          <p:nvPr/>
        </p:nvSpPr>
        <p:spPr>
          <a:xfrm>
            <a:off x="4854574" y="2874282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D4FC1C-585A-466B-990F-C9948D0A7F95}"/>
              </a:ext>
            </a:extLst>
          </p:cNvPr>
          <p:cNvSpPr/>
          <p:nvPr/>
        </p:nvSpPr>
        <p:spPr>
          <a:xfrm>
            <a:off x="4854574" y="3321957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C52494-E4A0-408B-9354-6F52751FB679}"/>
              </a:ext>
            </a:extLst>
          </p:cNvPr>
          <p:cNvSpPr/>
          <p:nvPr/>
        </p:nvSpPr>
        <p:spPr>
          <a:xfrm>
            <a:off x="6711950" y="10726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F7D0BC-F284-4FE5-A991-F6D86E8B42C8}"/>
              </a:ext>
            </a:extLst>
          </p:cNvPr>
          <p:cNvSpPr/>
          <p:nvPr/>
        </p:nvSpPr>
        <p:spPr>
          <a:xfrm>
            <a:off x="6711949" y="152037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Details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FD2106-0F6C-48DA-BFFE-6EA195C3CF47}"/>
              </a:ext>
            </a:extLst>
          </p:cNvPr>
          <p:cNvSpPr/>
          <p:nvPr/>
        </p:nvSpPr>
        <p:spPr>
          <a:xfrm>
            <a:off x="6305546" y="525688"/>
            <a:ext cx="1250954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Support</a:t>
            </a:r>
            <a:endParaRPr lang="en-PH" sz="1600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3FACEA-CD5A-457E-B405-C81C3DAEB320}"/>
              </a:ext>
            </a:extLst>
          </p:cNvPr>
          <p:cNvSpPr/>
          <p:nvPr/>
        </p:nvSpPr>
        <p:spPr>
          <a:xfrm>
            <a:off x="71754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Section</a:t>
            </a:r>
            <a:endParaRPr lang="en-PH" sz="16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D2ECE0A-E0D7-431C-89D0-4AB04F2E46E6}"/>
              </a:ext>
            </a:extLst>
          </p:cNvPr>
          <p:cNvSpPr/>
          <p:nvPr/>
        </p:nvSpPr>
        <p:spPr>
          <a:xfrm>
            <a:off x="71754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DFB353-0526-4E79-AAC2-5090DFCAB3AA}"/>
              </a:ext>
            </a:extLst>
          </p:cNvPr>
          <p:cNvSpPr/>
          <p:nvPr/>
        </p:nvSpPr>
        <p:spPr>
          <a:xfrm>
            <a:off x="71754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6853B2-30C0-4F3A-98F8-E59E06401DEC}"/>
              </a:ext>
            </a:extLst>
          </p:cNvPr>
          <p:cNvSpPr/>
          <p:nvPr/>
        </p:nvSpPr>
        <p:spPr>
          <a:xfrm>
            <a:off x="71754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F345BB-1C76-435A-BCE0-40F1B869DF3A}"/>
              </a:ext>
            </a:extLst>
          </p:cNvPr>
          <p:cNvSpPr/>
          <p:nvPr/>
        </p:nvSpPr>
        <p:spPr>
          <a:xfrm>
            <a:off x="230186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Shift</a:t>
            </a:r>
            <a:endParaRPr lang="en-PH" sz="160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172813E-A88E-4D27-8876-B8A5A3177089}"/>
              </a:ext>
            </a:extLst>
          </p:cNvPr>
          <p:cNvSpPr/>
          <p:nvPr/>
        </p:nvSpPr>
        <p:spPr>
          <a:xfrm>
            <a:off x="230186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1609D3-F4E1-4E0D-AA60-D93265E856F4}"/>
              </a:ext>
            </a:extLst>
          </p:cNvPr>
          <p:cNvSpPr/>
          <p:nvPr/>
        </p:nvSpPr>
        <p:spPr>
          <a:xfrm>
            <a:off x="230186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A00086-541D-4449-B1AE-1685CF0BE70D}"/>
              </a:ext>
            </a:extLst>
          </p:cNvPr>
          <p:cNvSpPr/>
          <p:nvPr/>
        </p:nvSpPr>
        <p:spPr>
          <a:xfrm>
            <a:off x="230186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367105-56BB-4C19-8C78-D5C2DA39E53D}"/>
              </a:ext>
            </a:extLst>
          </p:cNvPr>
          <p:cNvSpPr/>
          <p:nvPr/>
        </p:nvSpPr>
        <p:spPr>
          <a:xfrm>
            <a:off x="717547" y="231412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Biz Area</a:t>
            </a:r>
            <a:endParaRPr lang="en-PH" sz="16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3FC7C1-52E7-4369-8C05-7D3A7929F4EC}"/>
              </a:ext>
            </a:extLst>
          </p:cNvPr>
          <p:cNvSpPr/>
          <p:nvPr/>
        </p:nvSpPr>
        <p:spPr>
          <a:xfrm>
            <a:off x="717546" y="2770867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2884AF-7E79-461C-A983-E5966392C9A2}"/>
              </a:ext>
            </a:extLst>
          </p:cNvPr>
          <p:cNvSpPr/>
          <p:nvPr/>
        </p:nvSpPr>
        <p:spPr>
          <a:xfrm>
            <a:off x="717545" y="322761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95E0C33-4D7A-4B91-BC4A-2E9465C92AAC}"/>
              </a:ext>
            </a:extLst>
          </p:cNvPr>
          <p:cNvSpPr/>
          <p:nvPr/>
        </p:nvSpPr>
        <p:spPr>
          <a:xfrm>
            <a:off x="717545" y="371157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ADD65C3-620E-4B52-99B1-7CAEDAFB14D6}"/>
              </a:ext>
            </a:extLst>
          </p:cNvPr>
          <p:cNvSpPr/>
          <p:nvPr/>
        </p:nvSpPr>
        <p:spPr>
          <a:xfrm>
            <a:off x="2301866" y="2314120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</a:t>
            </a:r>
            <a:endParaRPr lang="en-PH" sz="1600" b="1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CBBDA5-7C19-49C1-BCEF-29B136FA26A6}"/>
              </a:ext>
            </a:extLst>
          </p:cNvPr>
          <p:cNvSpPr/>
          <p:nvPr/>
        </p:nvSpPr>
        <p:spPr>
          <a:xfrm>
            <a:off x="2301865" y="2770867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D78ABEB-814F-4853-91F8-F9ECF74A9949}"/>
              </a:ext>
            </a:extLst>
          </p:cNvPr>
          <p:cNvSpPr/>
          <p:nvPr/>
        </p:nvSpPr>
        <p:spPr>
          <a:xfrm>
            <a:off x="2301862" y="371021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21EB77-8406-48DB-8BFE-486BBA5417EA}"/>
              </a:ext>
            </a:extLst>
          </p:cNvPr>
          <p:cNvSpPr/>
          <p:nvPr/>
        </p:nvSpPr>
        <p:spPr>
          <a:xfrm>
            <a:off x="2301862" y="419417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843872-B117-4715-AFEB-FDA52621EE92}"/>
              </a:ext>
            </a:extLst>
          </p:cNvPr>
          <p:cNvSpPr/>
          <p:nvPr/>
        </p:nvSpPr>
        <p:spPr>
          <a:xfrm>
            <a:off x="717545" y="4772025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Scope</a:t>
            </a:r>
            <a:endParaRPr lang="en-PH" sz="1600" b="1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5E04ED-DD71-4B17-A7F8-2CB4DA0BD8CB}"/>
              </a:ext>
            </a:extLst>
          </p:cNvPr>
          <p:cNvSpPr/>
          <p:nvPr/>
        </p:nvSpPr>
        <p:spPr>
          <a:xfrm>
            <a:off x="717544" y="5228772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F12562-5B1C-4035-BE1D-E6EB98822EF0}"/>
              </a:ext>
            </a:extLst>
          </p:cNvPr>
          <p:cNvSpPr/>
          <p:nvPr/>
        </p:nvSpPr>
        <p:spPr>
          <a:xfrm>
            <a:off x="717543" y="568551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63EDB59-EC51-4953-AC52-5BEE12DCDE2E}"/>
              </a:ext>
            </a:extLst>
          </p:cNvPr>
          <p:cNvSpPr/>
          <p:nvPr/>
        </p:nvSpPr>
        <p:spPr>
          <a:xfrm>
            <a:off x="717543" y="616947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58AE5-6013-47CA-90AC-EF567D374A1E}"/>
              </a:ext>
            </a:extLst>
          </p:cNvPr>
          <p:cNvSpPr/>
          <p:nvPr/>
        </p:nvSpPr>
        <p:spPr>
          <a:xfrm>
            <a:off x="2301864" y="477202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Category</a:t>
            </a:r>
            <a:endParaRPr lang="en-PH" sz="1600" b="1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658A9C9-526F-4CBA-AF92-025F47423992}"/>
              </a:ext>
            </a:extLst>
          </p:cNvPr>
          <p:cNvSpPr/>
          <p:nvPr/>
        </p:nvSpPr>
        <p:spPr>
          <a:xfrm>
            <a:off x="2301863" y="522877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EC17126-D333-4262-847D-E131E7D8A433}"/>
              </a:ext>
            </a:extLst>
          </p:cNvPr>
          <p:cNvSpPr/>
          <p:nvPr/>
        </p:nvSpPr>
        <p:spPr>
          <a:xfrm>
            <a:off x="2301862" y="568551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5A1E3E-1C48-40B2-8BC7-6E0C164E99B7}"/>
              </a:ext>
            </a:extLst>
          </p:cNvPr>
          <p:cNvSpPr/>
          <p:nvPr/>
        </p:nvSpPr>
        <p:spPr>
          <a:xfrm>
            <a:off x="2301862" y="616947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B03079-4FA8-4B84-8967-AD0D0833B3C1}"/>
              </a:ext>
            </a:extLst>
          </p:cNvPr>
          <p:cNvSpPr/>
          <p:nvPr/>
        </p:nvSpPr>
        <p:spPr>
          <a:xfrm>
            <a:off x="9858364" y="52568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</a:t>
            </a:r>
            <a:endParaRPr lang="en-PH" sz="1600" b="1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B02D248-9279-46A7-8761-55E3F154FE61}"/>
              </a:ext>
            </a:extLst>
          </p:cNvPr>
          <p:cNvSpPr/>
          <p:nvPr/>
        </p:nvSpPr>
        <p:spPr>
          <a:xfrm>
            <a:off x="9858363" y="98243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8E38EE-4631-4B77-9B11-510AE665D5A0}"/>
              </a:ext>
            </a:extLst>
          </p:cNvPr>
          <p:cNvSpPr/>
          <p:nvPr/>
        </p:nvSpPr>
        <p:spPr>
          <a:xfrm>
            <a:off x="9858362" y="143918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First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D80C56-B9F4-4AD5-BA5C-43D1801EAAEC}"/>
              </a:ext>
            </a:extLst>
          </p:cNvPr>
          <p:cNvSpPr/>
          <p:nvPr/>
        </p:nvSpPr>
        <p:spPr>
          <a:xfrm>
            <a:off x="9858362" y="189774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Last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195ACC5-3FC8-4FEE-9B34-CDB8F6EBB691}"/>
              </a:ext>
            </a:extLst>
          </p:cNvPr>
          <p:cNvSpPr/>
          <p:nvPr/>
        </p:nvSpPr>
        <p:spPr>
          <a:xfrm>
            <a:off x="9858363" y="2380796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Password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E5903B-EC8C-4BDA-B0C8-B904A1F89EB0}"/>
              </a:ext>
            </a:extLst>
          </p:cNvPr>
          <p:cNvSpPr/>
          <p:nvPr/>
        </p:nvSpPr>
        <p:spPr>
          <a:xfrm>
            <a:off x="9858362" y="283754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PIN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0A9B3E0-EF54-4DEF-B91B-90A033534140}"/>
              </a:ext>
            </a:extLst>
          </p:cNvPr>
          <p:cNvSpPr/>
          <p:nvPr/>
        </p:nvSpPr>
        <p:spPr>
          <a:xfrm>
            <a:off x="9858362" y="329610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Email Address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9AB3B9-8B01-46D2-9F40-CBB09DAEA81C}"/>
              </a:ext>
            </a:extLst>
          </p:cNvPr>
          <p:cNvSpPr/>
          <p:nvPr/>
        </p:nvSpPr>
        <p:spPr>
          <a:xfrm>
            <a:off x="2300265" y="324076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8740BD7-5D78-4BF2-9A52-9B1244564953}"/>
              </a:ext>
            </a:extLst>
          </p:cNvPr>
          <p:cNvSpPr/>
          <p:nvPr/>
        </p:nvSpPr>
        <p:spPr>
          <a:xfrm>
            <a:off x="4854574" y="4143373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 Scope</a:t>
            </a:r>
            <a:endParaRPr lang="en-PH" sz="16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560BAF3-821A-4DB9-8699-F3965E88D886}"/>
              </a:ext>
            </a:extLst>
          </p:cNvPr>
          <p:cNvSpPr/>
          <p:nvPr/>
        </p:nvSpPr>
        <p:spPr>
          <a:xfrm>
            <a:off x="4854573" y="46001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638563C-09E1-49C0-A1EB-3B68D5FE7BA5}"/>
              </a:ext>
            </a:extLst>
          </p:cNvPr>
          <p:cNvSpPr/>
          <p:nvPr/>
        </p:nvSpPr>
        <p:spPr>
          <a:xfrm>
            <a:off x="4854570" y="553946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094A295-B195-4449-901E-966243FC2E48}"/>
              </a:ext>
            </a:extLst>
          </p:cNvPr>
          <p:cNvSpPr/>
          <p:nvPr/>
        </p:nvSpPr>
        <p:spPr>
          <a:xfrm>
            <a:off x="4854570" y="602342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7AFF2F8-AD1A-4A3D-8E0D-EF48C6E4AB87}"/>
              </a:ext>
            </a:extLst>
          </p:cNvPr>
          <p:cNvSpPr/>
          <p:nvPr/>
        </p:nvSpPr>
        <p:spPr>
          <a:xfrm>
            <a:off x="4852973" y="5070021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6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130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Marq Gonzales</dc:creator>
  <cp:lastModifiedBy>Marq Gonzales</cp:lastModifiedBy>
  <cp:revision>6</cp:revision>
  <dcterms:created xsi:type="dcterms:W3CDTF">2024-09-30T07:59:04Z</dcterms:created>
  <dcterms:modified xsi:type="dcterms:W3CDTF">2024-10-03T02:17:08Z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a92b90d-8b2c-464d-94f0-5bcfb983aed4_Enabled">
    <vt:lpwstr>true</vt:lpwstr>
  </property>
  <property fmtid="{D5CDD505-2E9C-101B-9397-08002B2CF9AE}" pid="3" name="MSIP_Label_ca92b90d-8b2c-464d-94f0-5bcfb983aed4_SetDate">
    <vt:lpwstr>2024-09-30T07:59:04Z</vt:lpwstr>
  </property>
  <property fmtid="{D5CDD505-2E9C-101B-9397-08002B2CF9AE}" pid="4" name="MSIP_Label_ca92b90d-8b2c-464d-94f0-5bcfb983aed4_Method">
    <vt:lpwstr>Standard</vt:lpwstr>
  </property>
  <property fmtid="{D5CDD505-2E9C-101B-9397-08002B2CF9AE}" pid="5" name="MSIP_Label_ca92b90d-8b2c-464d-94f0-5bcfb983aed4_Name">
    <vt:lpwstr>L2 (Non-encrypted)</vt:lpwstr>
  </property>
  <property fmtid="{D5CDD505-2E9C-101B-9397-08002B2CF9AE}" pid="6" name="MSIP_Label_ca92b90d-8b2c-464d-94f0-5bcfb983aed4_SiteId">
    <vt:lpwstr>7e452255-946f-4f17-800a-a0fb6835dc6c</vt:lpwstr>
  </property>
  <property fmtid="{D5CDD505-2E9C-101B-9397-08002B2CF9AE}" pid="7" name="MSIP_Label_ca92b90d-8b2c-464d-94f0-5bcfb983aed4_ActionId">
    <vt:lpwstr>851125db-470f-4331-a442-30d90db99cc8</vt:lpwstr>
  </property>
  <property fmtid="{D5CDD505-2E9C-101B-9397-08002B2CF9AE}" pid="8" name="MSIP_Label_ca92b90d-8b2c-464d-94f0-5bcfb983aed4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L2: Internal use only</vt:lpwstr>
  </property>
</Properties>
</file>