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73" r:id="rId3"/>
    <p:sldId id="270" r:id="rId5"/>
    <p:sldId id="275" r:id="rId6"/>
    <p:sldId id="277" r:id="rId7"/>
    <p:sldId id="279" r:id="rId8"/>
    <p:sldId id="290" r:id="rId9"/>
    <p:sldId id="285" r:id="rId10"/>
    <p:sldId id="280" r:id="rId11"/>
    <p:sldId id="282" r:id="rId12"/>
    <p:sldId id="274" r:id="rId13"/>
  </p:sldIdLst>
  <p:sldSz cx="12192000" cy="6858000"/>
  <p:notesSz cx="6858000" cy="9144000"/>
  <p:custDataLst>
    <p:tags r:id="rId21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DD462F"/>
    <a:srgbClr val="3B3026"/>
    <a:srgbClr val="EBEBEB"/>
    <a:srgbClr val="F8F8F8"/>
    <a:srgbClr val="D24726"/>
    <a:srgbClr val="734F29"/>
    <a:srgbClr val="AEB785"/>
    <a:srgbClr val="EFD5A2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 autoAdjust="0"/>
    <p:restoredTop sz="94274" autoAdjust="0"/>
  </p:normalViewPr>
  <p:slideViewPr>
    <p:cSldViewPr showGuides="1">
      <p:cViewPr varScale="1">
        <p:scale>
          <a:sx n="124" d="100"/>
          <a:sy n="124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en-US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8963" y="10923"/>
            <a:ext cx="12192000" cy="691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3" y="10923"/>
            <a:ext cx="10749367" cy="730034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980728"/>
            <a:ext cx="4167753" cy="519623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OurEDA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>
                <a:solidFill>
                  <a:schemeClr val="bg1"/>
                </a:solidFill>
                <a:cs typeface="Arial" panose="020B0604020202020204" pitchFamily="34" charset="0"/>
              </a:rPr>
              <a:t>2024</a:t>
            </a:r>
            <a:r>
              <a:rPr lang="zh-CN" altLang="en-US" sz="4600">
                <a:solidFill>
                  <a:schemeClr val="bg1"/>
                </a:solidFill>
                <a:cs typeface="Arial" panose="020B0604020202020204" pitchFamily="34" charset="0"/>
              </a:rPr>
              <a:t>年春季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答辩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方向：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WEB</a:t>
            </a:r>
            <a:endParaRPr lang="en-US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65" y="4437112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答辩人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：张文哲、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20232241162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18652718970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答辩时间：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2024.2.29</a:t>
            </a: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838200" y="2492896"/>
            <a:ext cx="10515600" cy="1325563"/>
          </a:xfrm>
        </p:spPr>
        <p:txBody>
          <a:bodyPr rtlCol="0"/>
          <a:lstStyle/>
          <a:p>
            <a:pPr algn="ctr" rtl="0"/>
            <a:r>
              <a:rPr lang="zh-CN" altLang="en-US" dirty="0">
                <a:solidFill>
                  <a:srgbClr val="FF0000"/>
                </a:solidFill>
              </a:rPr>
              <a:t>谢谢</a:t>
            </a:r>
            <a:r>
              <a:rPr lang="en-US" altLang="zh-CN" dirty="0" err="1">
                <a:solidFill>
                  <a:srgbClr val="FF0000"/>
                </a:solidFill>
              </a:rPr>
              <a:t>OurEDA</a:t>
            </a:r>
            <a:r>
              <a:rPr lang="zh-CN" altLang="en-US" dirty="0">
                <a:solidFill>
                  <a:srgbClr val="FF0000"/>
                </a:solidFill>
              </a:rPr>
              <a:t>各位学长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题目要求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263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 使用</a:t>
            </a:r>
            <a:r>
              <a:rPr lang="en-US" altLang="zh-CN" sz="2400" dirty="0">
                <a:cs typeface="Arial" panose="020B0604020202020204" pitchFamily="34" charset="0"/>
              </a:rPr>
              <a:t>HTML5,CSS3</a:t>
            </a:r>
            <a:r>
              <a:rPr lang="zh-CN" altLang="en-US" sz="2400" dirty="0">
                <a:cs typeface="Arial" panose="020B0604020202020204" pitchFamily="34" charset="0"/>
              </a:rPr>
              <a:t>及</a:t>
            </a:r>
            <a:r>
              <a:rPr lang="en-US" altLang="zh-CN" sz="2400" dirty="0">
                <a:cs typeface="Arial" panose="020B0604020202020204" pitchFamily="34" charset="0"/>
              </a:rPr>
              <a:t>JavaScript</a:t>
            </a:r>
            <a:r>
              <a:rPr lang="zh-CN" altLang="en-US" sz="2400" dirty="0">
                <a:cs typeface="Arial" panose="020B0604020202020204" pitchFamily="34" charset="0"/>
              </a:rPr>
              <a:t>实现一款</a:t>
            </a:r>
            <a:r>
              <a:rPr lang="en-US" altLang="zh-CN" sz="2400" dirty="0">
                <a:cs typeface="Arial" panose="020B0604020202020204" pitchFamily="34" charset="0"/>
              </a:rPr>
              <a:t>wordle</a:t>
            </a:r>
            <a:r>
              <a:rPr lang="zh-CN" altLang="en-US" sz="2400" dirty="0">
                <a:cs typeface="Arial" panose="020B0604020202020204" pitchFamily="34" charset="0"/>
              </a:rPr>
              <a:t>游戏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 </a:t>
            </a:r>
            <a:r>
              <a:rPr lang="en-US" altLang="zh-CN" sz="2200" dirty="0">
                <a:cs typeface="Arial" panose="020B0604020202020204" pitchFamily="34" charset="0"/>
              </a:rPr>
              <a:t>HTML</a:t>
            </a:r>
            <a:r>
              <a:rPr lang="zh-CN" altLang="en-US" sz="2200" dirty="0">
                <a:cs typeface="Arial" panose="020B0604020202020204" pitchFamily="34" charset="0"/>
              </a:rPr>
              <a:t>设计</a:t>
            </a:r>
            <a:endParaRPr lang="en-US" altLang="zh-CN" sz="2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200150" lvl="2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 使用</a:t>
            </a:r>
            <a:r>
              <a:rPr lang="en-US" altLang="zh-CN" sz="2000" dirty="0">
                <a:cs typeface="Arial" panose="020B0604020202020204" pitchFamily="34" charset="0"/>
              </a:rPr>
              <a:t>HTML</a:t>
            </a:r>
            <a:r>
              <a:rPr lang="zh-CN" altLang="en-US" sz="2000" dirty="0">
                <a:cs typeface="Arial" panose="020B0604020202020204" pitchFamily="34" charset="0"/>
              </a:rPr>
              <a:t>搭建该游戏网页的基本骨架，应该包含游戏所需的基本组件例如棋盘及键盘</a:t>
            </a:r>
            <a:endParaRPr lang="zh-CN" altLang="en-US" sz="20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CSS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设计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1200150" lvl="2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利用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CSS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对网页进行修饰，保证该游戏在色彩，布局与基本的交互性上保持一致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代码补全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1200150" lvl="2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对游戏的关键函数进行补全，使游戏能够按正确的交互逻辑正常运行</a:t>
            </a:r>
            <a:endParaRPr lang="en-US" altLang="zh-CN" sz="2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设计思路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  <p:pic>
        <p:nvPicPr>
          <p:cNvPr id="6" name="C9F754DE-2CAD-44b6-B708-469DEB6407EB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493010"/>
            <a:ext cx="11783695" cy="1951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HTML+CSS</a:t>
            </a:r>
            <a:r>
              <a:rPr lang="zh-CN" altLang="en-US" sz="2400" dirty="0">
                <a:cs typeface="Arial" panose="020B0604020202020204" pitchFamily="34" charset="0"/>
              </a:rPr>
              <a:t>页面设计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400050" lvl="1" indent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690" y="4367530"/>
            <a:ext cx="392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将棋盘</a:t>
            </a:r>
            <a:r>
              <a:rPr lang="en-US" altLang="zh-CN" sz="1400">
                <a:solidFill>
                  <a:srgbClr val="FF0000"/>
                </a:solidFill>
              </a:rPr>
              <a:t>id</a:t>
            </a:r>
            <a:r>
              <a:rPr lang="zh-CN" altLang="en-US" sz="1400"/>
              <a:t>以数字编号方便使用</a:t>
            </a:r>
            <a:r>
              <a:rPr lang="zh-CN" altLang="en-US" sz="1400">
                <a:solidFill>
                  <a:schemeClr val="accent4">
                    <a:lumMod val="75000"/>
                  </a:schemeClr>
                </a:solidFill>
              </a:rPr>
              <a:t>getElementById</a:t>
            </a:r>
            <a:r>
              <a:rPr lang="zh-CN" altLang="en-US" sz="1400">
                <a:solidFill>
                  <a:srgbClr val="3B3026"/>
                </a:solidFill>
              </a:rPr>
              <a:t>查找，进而编辑内容</a:t>
            </a:r>
            <a:endParaRPr lang="zh-CN" altLang="en-US" sz="1400">
              <a:solidFill>
                <a:srgbClr val="3B3026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9465" y="1704340"/>
            <a:ext cx="4900930" cy="37947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67755" y="5287010"/>
            <a:ext cx="409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设置按钮并分配相关事件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2780030"/>
            <a:ext cx="4295775" cy="1297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cs typeface="Arial" panose="020B0604020202020204" pitchFamily="34" charset="0"/>
              </a:rPr>
              <a:t>JavaScript</a:t>
            </a:r>
            <a:r>
              <a:rPr lang="zh-CN" altLang="en-US" sz="1800" dirty="0">
                <a:cs typeface="Arial" panose="020B0604020202020204" pitchFamily="34" charset="0"/>
              </a:rPr>
              <a:t>代码</a:t>
            </a:r>
            <a:r>
              <a:rPr lang="zh-CN" altLang="en-US" sz="1800" dirty="0">
                <a:cs typeface="Arial" panose="020B0604020202020204" pitchFamily="34" charset="0"/>
              </a:rPr>
              <a:t>补全</a:t>
            </a:r>
            <a:endParaRPr lang="zh-CN" altLang="en-US" sz="18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编写与组件相关的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事件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补全所需函数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start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render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initialize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、generateRandomAnswer、isValidWord、handleAnswer、calculateColorSequence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348865"/>
            <a:ext cx="4170680" cy="2058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7035" y="4293235"/>
            <a:ext cx="4156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使用</a:t>
            </a:r>
            <a:r>
              <a:rPr lang="en-US" altLang="zh-CN" sz="1400"/>
              <a:t>fetch API</a:t>
            </a:r>
            <a:r>
              <a:rPr lang="zh-CN" altLang="en-US" sz="1400"/>
              <a:t>读取</a:t>
            </a:r>
            <a:r>
              <a:rPr lang="en-US" altLang="zh-CN" sz="1400"/>
              <a:t>JSON</a:t>
            </a:r>
            <a:r>
              <a:rPr lang="zh-CN" altLang="en-US" sz="1400"/>
              <a:t>文件并获取</a:t>
            </a:r>
            <a:r>
              <a:rPr lang="zh-CN" altLang="en-US" sz="1400"/>
              <a:t>答案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611370"/>
            <a:ext cx="4507865" cy="1096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5915" y="5589270"/>
            <a:ext cx="4261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使用</a:t>
            </a:r>
            <a:r>
              <a:rPr lang="en-US" altLang="zh-CN" sz="1400"/>
              <a:t>Live Server</a:t>
            </a:r>
            <a:r>
              <a:rPr lang="zh-CN" altLang="en-US" sz="1400"/>
              <a:t>解决跨源请求问题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10" y="2348865"/>
            <a:ext cx="6734175" cy="369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91760" y="2742565"/>
            <a:ext cx="6664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使用</a:t>
            </a:r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getElementById</a:t>
            </a:r>
            <a:r>
              <a:rPr lang="zh-CN" altLang="en-US" sz="1400"/>
              <a:t>与全局变量查找棋盘位置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5375910" y="5592445"/>
            <a:ext cx="5380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设计显示答案与重新开始的事件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765" y="3139440"/>
            <a:ext cx="6680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cs typeface="Arial" panose="020B0604020202020204" pitchFamily="34" charset="0"/>
              </a:rPr>
              <a:t>JavaScript</a:t>
            </a:r>
            <a:r>
              <a:rPr lang="zh-CN" altLang="en-US" sz="1800" dirty="0">
                <a:cs typeface="Arial" panose="020B0604020202020204" pitchFamily="34" charset="0"/>
              </a:rPr>
              <a:t>代码</a:t>
            </a:r>
            <a:r>
              <a:rPr lang="zh-CN" altLang="en-US" sz="1800" dirty="0">
                <a:cs typeface="Arial" panose="020B0604020202020204" pitchFamily="34" charset="0"/>
              </a:rPr>
              <a:t>补全</a:t>
            </a:r>
            <a:endParaRPr lang="zh-CN" altLang="en-US" sz="18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calculateColorSequence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spcAft>
                <a:spcPts val="500"/>
              </a:spcAft>
              <a:buFont typeface="Wingdings" panose="05000000000000000000" charset="0"/>
              <a:buChar char="l"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700530"/>
            <a:ext cx="9023350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程序流程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5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476885"/>
            <a:ext cx="5837555" cy="8468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项目总结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836712"/>
            <a:ext cx="11437474" cy="53332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使用</a:t>
            </a:r>
            <a:r>
              <a:rPr lang="en-US" altLang="zh-CN" sz="2400" dirty="0">
                <a:cs typeface="Arial" panose="020B0604020202020204" pitchFamily="34" charset="0"/>
              </a:rPr>
              <a:t>HTML</a:t>
            </a:r>
            <a:r>
              <a:rPr lang="zh-CN" altLang="en-US" sz="2400" dirty="0"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cs typeface="Arial" panose="020B0604020202020204" pitchFamily="34" charset="0"/>
              </a:rPr>
              <a:t>CSS</a:t>
            </a:r>
            <a:r>
              <a:rPr lang="zh-CN" altLang="en-US" sz="2400" dirty="0">
                <a:cs typeface="Arial" panose="020B0604020202020204" pitchFamily="34" charset="0"/>
              </a:rPr>
              <a:t>构建游戏</a:t>
            </a:r>
            <a:r>
              <a:rPr lang="zh-CN" altLang="en-US" sz="2400" dirty="0">
                <a:cs typeface="Arial" panose="020B0604020202020204" pitchFamily="34" charset="0"/>
              </a:rPr>
              <a:t>网页基本</a:t>
            </a:r>
            <a:r>
              <a:rPr lang="zh-CN" altLang="en-US" sz="2400" dirty="0">
                <a:cs typeface="Arial" panose="020B0604020202020204" pitchFamily="34" charset="0"/>
              </a:rPr>
              <a:t>框架 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构建棋盘与键盘等相关</a:t>
            </a:r>
            <a:r>
              <a:rPr lang="zh-CN" altLang="en-US" sz="2000" dirty="0">
                <a:cs typeface="Arial" panose="020B0604020202020204" pitchFamily="34" charset="0"/>
              </a:rPr>
              <a:t>组件 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1200150" lvl="2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cs typeface="Arial" panose="020B0604020202020204" pitchFamily="34" charset="0"/>
              </a:rPr>
              <a:t>使用数字编号标记棋盘，设立按键对应的事件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5715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补全</a:t>
            </a:r>
            <a:r>
              <a:rPr lang="en-US" altLang="zh-CN" sz="2200" dirty="0">
                <a:cs typeface="Arial" panose="020B0604020202020204" pitchFamily="34" charset="0"/>
              </a:rPr>
              <a:t>JavaScript</a:t>
            </a:r>
            <a:r>
              <a:rPr lang="zh-CN" altLang="en-US" sz="2200" dirty="0">
                <a:cs typeface="Arial" panose="020B0604020202020204" pitchFamily="34" charset="0"/>
              </a:rPr>
              <a:t>代码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基于页面设计的组件编写相应的事件函数</a:t>
            </a:r>
            <a:endParaRPr lang="zh-CN" altLang="en-US" sz="20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补全相应的功能函数</a:t>
            </a:r>
            <a:endParaRPr lang="zh-CN" altLang="en-US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学期计划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0379" y="908720"/>
            <a:ext cx="11437474" cy="53332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继续完善对于</a:t>
            </a:r>
            <a:r>
              <a:rPr lang="en-US" altLang="zh-CN" sz="2200" dirty="0">
                <a:cs typeface="Arial" panose="020B0604020202020204" pitchFamily="34" charset="0"/>
              </a:rPr>
              <a:t>HTML</a:t>
            </a:r>
            <a:r>
              <a:rPr lang="zh-CN" altLang="en-US" sz="2200" dirty="0"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cs typeface="Arial" panose="020B0604020202020204" pitchFamily="34" charset="0"/>
              </a:rPr>
              <a:t>CSS</a:t>
            </a:r>
            <a:r>
              <a:rPr lang="zh-CN" altLang="en-US" sz="2200" dirty="0"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cs typeface="Arial" panose="020B0604020202020204" pitchFamily="34" charset="0"/>
              </a:rPr>
              <a:t>JavaScript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>
                <a:cs typeface="Arial" panose="020B0604020202020204" pitchFamily="34" charset="0"/>
              </a:rPr>
              <a:t>学习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学习课程内容，完善对于</a:t>
            </a:r>
            <a:r>
              <a:rPr lang="en-US" altLang="zh-CN" sz="2200" dirty="0">
                <a:cs typeface="Arial" panose="020B0604020202020204" pitchFamily="34" charset="0"/>
              </a:rPr>
              <a:t>C++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>
                <a:cs typeface="Arial" panose="020B0604020202020204" pitchFamily="34" charset="0"/>
              </a:rPr>
              <a:t>理解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接触</a:t>
            </a:r>
            <a:r>
              <a:rPr lang="en-US" altLang="zh-CN" sz="2200" dirty="0">
                <a:cs typeface="Arial" panose="020B0604020202020204" pitchFamily="34" charset="0"/>
              </a:rPr>
              <a:t>python</a:t>
            </a:r>
            <a:r>
              <a:rPr lang="zh-CN" altLang="en-US" sz="2200" dirty="0">
                <a:cs typeface="Arial" panose="020B0604020202020204" pitchFamily="34" charset="0"/>
              </a:rPr>
              <a:t>，学习相关</a:t>
            </a:r>
            <a:r>
              <a:rPr lang="zh-CN" altLang="en-US" sz="2200" dirty="0">
                <a:cs typeface="Arial" panose="020B0604020202020204" pitchFamily="34" charset="0"/>
              </a:rPr>
              <a:t>内容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2.xml><?xml version="1.0" encoding="utf-8"?>
<p:tagLst xmlns:p="http://schemas.openxmlformats.org/presentationml/2006/main">
  <p:tag name="commondata" val="eyJoZGlkIjoiMWNkNGU0ZTYwNzcwMzE1YmQ1N2VmMzY3NzM2ZWQ4MDcifQ==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c5NzIyOTgyODY5IiwKCSJHcm91cElkIiA6ICIxMzI1OTkyMzM2IiwKCSJJbWFnZSIgOiAiaVZCT1J3MEtHZ29BQUFBTlNVaEVVZ0FBQkQ4QUFBQzBDQVlBQUFDVDhZZEdBQUFBQVhOU1IwSUFyczRjNlFBQUlBQkpSRUZVZUp6czNYZDBITmVkTC9odmRWZDFUbWcwY2dZUm1LTVlKVW9rUlVva1JZa0tsaVZaa2pXV3c4elk0M256M25oMlo5N003cHQ5NSt5WmZVOGUrKzJPTGM5WXRtUXJTNVpFUllxVVJDV1NFaWttTUFORXpxSFJPWWVxMmo4YUtLRFJEYUJCSW5Yajl6bEhSNmhiVmJkdUE3ZWJYYis2OTNjWlVSUkZFRUlJSVlRUVFnZ2hoR1FvMlZ3M2dCQkNDQ0dFRUVJSUlXUW1VZkNERUVJSUlZUVFRZ2doR1kyQ0g0UVFRZ2doaEJCQ0NNbG9GUHdnaEJCQ0NDR0VFRUpJUnFQZ0J5R0VFRUlJSVlRUVFqSWFCVDhJSVlRUVFnZ2hoQkNTMFNqNFFRZ2hoQkJDQ0NHRWtJeEd3UTlDQ0NHRUVFSUlJWVJrTkFwK0VFSUlJWVFRUWdnaEpLTlI4SU1RUWdnaGhCQkNDQ0VaallJZmhCQkNDQ0dFRUVJSXlXZ1UvQ0NFRUVJSUlZUVFRa2hHbytBSElZUVFRZ2doaEJCQ01ob0ZQd2doaEJCQ0NDR0VFSkxSS1BoQkNDR0VFRUlJSVlTUWpFYkJEMElJSVlRUVFnZ2hoR1EwQ240UVFnZ2hoQkJDQ0NFa28xSHdneEJDQ0NHRUVFSUlJUm1OZ2grRUVFSUlJWVFRUWdqSmFCVDhJSVFRUWdnaGhCQkNTRWFqNEFjaGhCQkNDQ0dFRUVJeUdnVS9DQ0dFRUVJSUlZUVFrdEVvK0VFSUlZUVFRZ2doaEpDTVJzRVBRZ2doaEJCQ0NDR0VaRFFLZmhCQ0NDR0VFRUlJSVNTalVmQ0RFRUlJSVlRUVFnZ2hHWTJDSDRRUVFnZ2hoQkJDQ01sb0ZQd2doQkJDQ0NHRUVFSklScVBnQnlHRUVFSUlJWVFRUWpJYUJUOElJWVFRUWdnaGhCQ1MwU2o0UVFnaGhCQkNDQ0dFa0l4R3dROUNDQ0dFRUVJSUlZUmtOQXArRUVJSUlZUVFRZ2doSktOUjhJTVFRZ2doaEJCQ0NDRVpqWUlmaEJCQ0NDR0VFRUlJeVdnVS9DQ0VFRUlJSVlRUVFraEdvK0FISVlRUVFnZ2hoQkJDTWhvRlB3Z2hoQkJDQ0NHRUVKTFJLUGhCQ0NHRUVFSUlJWVNRakViQkQwSUlJWVFRUWdnaGhHUTBDbjRRUWdnaGhCQkNDQ0VrbzFId2d4QkNDQ0dFRUVJSUlSbU5naCtFRUVJSUlZUVFRZ2pKYUJUOElJUVFRZ2doaEJCQ1NFYWo0QWNoaEJCQ0NDR0VFRUl5R2p2WERTQ0VFRUxJd3RMbUQrQ3Exd3RyT0F5R1llQ09SdWU2U1JsSHo4b2hpa0FPeDJHSlZvTXlqUVlNdzRCaG1MbHUycXlpdm5iOXFBOFJRaklOSTRxaU9OZU51RkdmOWwvQ1dVY3JPbnlENlBUYjVybzVoTXk2RWswMnlyUTVXSnRWZ2UxNXkrYTZPWVFRTXE1RFZpdTZBMEVFMC8vclI5cFFBQ2hVS0xBcjJ3eVdaU0dUTFl5QnY5VFhwczlDN1VPRWtNeVMxc0VQWjlpUFh6Y2V3bWw3eTF3M2haQjVZME4yRlg1YXZSczZUalhYVFNHRUVJa0k0TFdlWHRnakVhVHRGNCswSnNJRUJ2c3QyVkNyVkpETDVYUGRvQmxEZlcybUxKdytSQWpKVEdrYi9MamdiTWN2NnQrSEt4S1k2NllRTXU5a0svVDRMNHZ2d2xKajhWdzNoUkJDQUFBZkRsalJFcUIvcytkYXZpaGdaMVlXZERwZHh0NjhVbCtiV1F1aER4RkNNbFBhamxuN3FPOENCVDRJR1ljdDdNSEIzbk56M1F4Q0NBRUF0UGo4NkE0RzU3b1pCSUFWRE9ydGRvUkNJUWlDTU5mTm1YYlUxMlplcHZjaFFram1Tc3ZneDFGclBZNWJHK2E2R1lUTWE4ZXREVGhxclovclpoQkNDQzU3dlFpbDUwRFRqTU16REZwNEFXNjNHenpQejNWenBoMzF0Wm1YNlgySUVKSzUwakw0Y2JpM2JxNmJRRWhhb1BjS0lXUStzRWNpYzkwRU1vcFhKb1BINDBFMEdrV2F6bjRlRi9XMTJaSEpmWWdRa3JuU012Z3hFSFRQZFJNSVNRdjBYaUdFekFlME1PYjh3Z0NJUkNJSWg4TVpkK05LZlcxMlpISWZJb1JrcnJRTGZ2Q2lBRnZJTTlmTklDUXQyRUllOENMTnh5V0V6QzBQRFkyZlYwSnlPWGllUnpnY3pyaWNEZFRYWmtjbTl5RkNTT1pLdStDSG5KRkJvSVhMQ0VtSkFCRnlKdTNlNW9RUXNxQUkwZWlFK3lNZUR5SmU3N1JlVXhSRm1yS3dRQVN0VmdUNis2ZTlYdXBEaEpCMHc4NTFBd2doaEJCQ1VzVUhnd2phQmhHeTJjQ0FRZGJLbFVtUENkbnRDRHNkWUdSeUdCY3ZCZ0FJNFRDaTE3RVNDQ09YZzlOcTQ4cENOaHM2MzM4ZlJidnZoRG92Ly9wZXpKQ2VqdzdEMTk2TzZ1Ly9BREtGSW1GL3g5c0hvREFhVVhMUC9odTZEcGsvb240L2hHZ1VDb01ocmp6aTlVSWNaeVFGcTlGQXhvNThkZmUwdHNKKzlpeEs5dStQS3grcjk5TWo0UDErVkgzdnllbHBQQ0dFcENrS2ZoQkNDQ0ZrWHVzNitBSGMxNjZCRDRXQW9SdER1VW9GaFRrYnBoVXIwUGFuMXhGeHVjQUhBdUNEUVlqRFV4OFlCb3FzTEJpcXE4SEk1YkNmUDQvZUk1OGt2NGdvQWt6eWpCSGFraEpVUHZwWVhKbnQ3QmxFWEU0b3NzeFNXZmVoRCtHNGRHbmMxNkV3R2xIend4K051YXdJVDFNVDFIbjVVdUJqOFBScCtMdTdVSExQZmpEanRHazYwQlA3dWROeDRBRENiaGNxSDMwc0xnRFMrdkpMQ05sc1NjOHAyYjhmcHFYTHBHMlI1K0Z1dkliT2Q5NUc2WDMzZzVITi9raFA2a09Fa0hSQ3dROUNDQ0dFekdzUnJ4ZnF3a0xrYk53RVRxOEhaekRFUGVrTzlQUkFWMTRCWFhrNTVCb05PSjBPbkU0SFZxZUx1eUcwckY4UHkvcjFTYTl4NWYvN2YxRzRjMmZjemVWNG9uNC83T2ZQbzJESERzZ1ZDdkNCQU9ScU5ZUm9GQ3FMQlRsYnRpU2M0N25XQ0c5SGUwSzV2N01EVVo4UFdhdFhTV1d1cTFjQVlFWURIMlJ1RmUzWmcrWVhYMERyeXkraDR0SEhvTkRyQWNTQ0NWa3JWeUg3cG5YU3NXSTBpdWJubjArb3cxQlZoY0k3N2tUUDRVUG9QbmdReGZ2MnpWcjdDU0VrSFZId2d4QkNDQ0h6bnRKc2hxNnNiTno5K2tXVnlGcVJPQVZtbUt1K0hoMEgzcHJ3R3AzdnZJUE9kOTVKdWs5ZFdJaXFKLzRNQURENHpVbHdlZ1BNcTlkQUNJZlI4Qi8vRHN0TnNhQ0tYS09Cc2FZMjRmeXd3NWswK0dHdnF3T3IxY0pRWFFNQWlBWUQ4SGQzSSsrMjJ5WnNLMGx2U3JNWjVROStHeDF2dm9IdzRDQVVlajFFbmtmRTVZSnE3YnE0cVZSQ09EeHVQZGxyMXlMUTN3Y1p4MEVVUlFxWUVVTElCQ2o0UVFnaGhKQUZvL1l2Znd3WmwvajE1OXJ2Zm9lOHJiZkNXRnVUc0svM3M4OFJzZzBDQUVKT0J3YS8rUVpsMzNvUWpFd0c2NmxURUNJUm1KWXZSLyt4bzFOcVN6UVFnS3UrSG9iRmk2VVJLdDZXRmtBVU1YRDBLQWFPSHdjUWUvTHY3K21CNjlvMTZWeWwyWXpxSjc4L3BldVIrVVZUVUlEYXYvd3hHTGtjQUdDdk93ZVI1NkVwS29vL2NLaHZSTnpKVnpzc3VuUDNuRXg1SVlTUWRFUEJEMElJSVlUTWU1N0dSclM3WEhGbDVyWHJvSytvbUZJOXJFNkxhNy85YmR3S0s0c2VleHhnR01oVlN2UitjZ1NlOWpacFg4SDJIWEhCa3U2REI4RVpET0JESVRndlg0YjE1QWxZTm15QXdtUUNBSWlSQ0lKV2E4SjFvOTdFRzFmYjZWTVFlVDd1eHRWMitqUlVlWG5JMzdaTkt1czljZ1NzVm91Y1RadWtNaG1YbUJpVlRJK2cxUXJyVjEvQjI5NEdQaGlFWEtPQmVkVnE1RzNkR3RzL09JaUJZOGZnNit3QUh3eUMxZW1RdTJVTHpLdFdBd0Q0UUFBRFgzOEZWME1Eb2w0djVFb2xETFcxS0xwek55SWVEd0o5ZmRLMXRDVWxrTXZsY0Z5OGdKNVBQb0cyckF5YXdzSzQ5c2hZRnNyc2JQUjk5aW42angwRnd6QlkvRmMvalIvbElaZExRUlJDQ0NISlVmQ0RFRUlJSWZPZVRLa0VxOU5KMjg3TGw2RmZWQ1Z0aDJ3MitKSk1Ld0VBem1DRXBxUUVsWTgrQ2tiT292b0hQOFRveVFFTXgway9GOTIxRnhCR2tqZ3lMQXROVVpFMDlVQ3VWQ0tDMk5TWDBPQWdaRW9sY3JmY0xCM3Y2K2hBNCsrZVNkNE9vMUg2bVErRllEdDlPbTYvcjZzTC91NXVGTzNaQzMzbElxbDg0UGh4Y0RwZFhCbVpHZTdtWm5TOCtRWUF3TGgwS1JSWldZaTRYUEQzZEFNQVFnNEhtdjd3SE9RS0JjeHIxa0RHS1JBWTZFZHdJQmJ3RWdVQkxTKzlpS0ROaHV3MWE4Q1pUSWk0WEFnT0RBQUF2TzN0NkhydlhlbDZpLzdzZTVCeExMb1BIWUlxSndjbCsrOU4ycTdLeHg2SHQ3MWRDcGJaenA1Qi8rZWZTL3NMZHU2RVpmMEdOUDNoT1FRSEIrUE9GWWNDZlpkKy9sUmN1VXlod05LLy9rODM4dXNpaEpDMFFzRVBRZ2doaE14NzJwSlNGTzdhSlczNzJ1TURIWU9uVG1Gd0tKZ2dScU1BdzBoUHduTnZ2Z1c1bXpkTHk5VTJQUDNydUpFZjFhT1dBTzE0K3gxNDIxcWw3Y0pkdTZRbitnQlE5c0MzQUFDQi9qNDBQZmNjU3U3WkQ5bW80SW0rY2hGSzc3c3ZvZjJEcDAvQlhsY25iUThjT3dvaEVnRTNOR0prK0JpNVdnM2owcVdwL0VySU5CUENZWFM5OXk0WWxzV2k3ejRCbGNVeXNtK292N2diR2lCR0lpallleGRNby81T3c2dWVCUHI2RUxSYVlWNnpGb1YzM0ptdzM3aDRNZlNWbFloNDNHaDY5bGtBZ01xU2c5TDc3d2VuMDRNUEJzQUhBMG5icDhyTmdjSm9nb3hsRWZaNG9DMHRCUUMwdnZTU2RFemV0bTBKT1VJR2poMERId3FoNFBiYjQ4b1pocWJLRUVJV0ZncCtFRUpJQnJIQmhoNWhBQjdSQzBHVVEyQzljOTBrTW9vc29vVk1Ka0FITFFxUWcyd21Hd3pEVUpMQ1ZFejBPeEpGRk4yNUcxa3JZd2xQbTE5NEhwckNRaFRjdmpQcDRVdi81ajhubEpYdTN3K1Z4WkxTYWkraUlLRDd3dzloV3JZTWh1cnErSDBNcENWcjQ1b3ZIL25LRmJMYk1YajZOSEkyYm9LL3Uwc3F6OTk2Sy94VjFaQW5PWi9NUEZkREEvaEFBSG5idHNjRlBnQklxd3V4UXdFMFQzTVRERFhWa0xHeHdOZndlNWpWYUFBQS9wNXVoRDBlYVJXWDRmMHlsb1dNWlNGRTRnTVVFYmNiN2ErL1Bta2JxMy93UTZoeWNxRFE2Nlc2Ujc4MzlPV0owOERzNTg2QllaaWtpWGdKSVdRaG9lQUhJWVJraUl0Q1BYcUNRUXo2RlFpR3N4Q01LQUJZSmoyUHpDNFZGNFpLRVVhUHVoUDU3QUNXTXRWZ1dSYXllWkN3OEhnMzBPeU0vZWNkZjRHSktXRUFWRlRlWUNVOER6N2dSNkIvSkZlQ0dPVmoveGRGOEtGUTBvRERhUFZQL3hwUnYvK0dtbEc4Wnk5TXk1YWg3NHZQRVhHN1VmSHdJN0UyOEx5VWxESVZjbzBhS29zRnViZmNncmJYWGgwcFZ5bWhMUzFGMk8yT08xN2tlUWlSYUVLNVhLVzY3a0NKT3d5Y2JRT2FyZ0ZCRVJBblAyWGV1OUcrTmp3MVJWdFNNdTR4eGlWTDRMeDBFYzVMbCtCcGFZa3RTN3R1SFJRR0F3QkFZVEloWi9NV1dMLytDdGYrL1Rjd0xsbUM3SFUzUVZOUU1PRzF6YXRXZzVISjBQUHh4Nmo1ODc4QXExVEc3ZS82NEgzNE9qdWh5TXE2L2hkSUNDRUxIQVUvQ0NFa3pZa0F2ZzVmUUtkWGhrR1BlYTZiUXlZUmpDZ1FqQ2pnOU9uZzBybmdWbDNFMnNoaXFGVXF5T2NvWVdHZkQzanFHK0Q4VUo3T1NpT2dtMGVERC9od0JONHJWK0NxcjVmS2h2TVlSUDErUUJRaFY2c25yS1BpTzkrSnkrVXhtcWVsQmIyZmZJenE3Lzlnd3FTUnJGWUxWME05QmsrY2dNS2NqYlkvdlk2d3k0V28xNHZGUC8zcldGc0RBWGhhV3hQT0RkbHRJL1dvMUtoODlERnBOTUd3cHVlZlI4VHBUSHJ0UUc4djNOY2E0c29LZHQwQnkwMDNqZHRlTWpYRFUxc202Z015bGtYRkk5K0J1NmtKOWpObk1IamlhOWhPbjBMSjNmZkF1SGd4QUNCLzJ6WVlseXlCN2N4cE9DOWZodlBpUlZnMmJrVEJqdHZIclplUnlXQmF0Z3o5WDN3Qis1a3pjUWx2L1QwOWNEVTBvUERPT3hQNkRDR0VrTlRSSnlnaGhLUzVpM3c5MmoweTJMMkd1VzRLbWFKQnJ4RWk0NEtDcmNjU2J4VjBPdDJzQjBDYW5NRGZmaGI3K2YrNkdiaTVhT0xqcjhldmsrY2hUUm52OTZGZ3grMndyRjh2bFhXKy96NVl2UTdCdmw0QWdHSlVNdEZrbEtZczhNRmcwcFZZZ3RZQnNIbzkrR0F3NmJreUJRZDFYajZBMkdnTGRXRVJGRmttS0xQTVVKck5VSmhNVWo2UlFGOGZPZzY4bFZDSEdJM0dKV3lWcTFRSnh5eDY3SEdJQXA5UTNuSGdBRmlkSG9XNzRxZnh5RlVUQjN3bVlsQUFkeFFDaitZQW8xS1dwTDBiNld2REsvWUUrL29tSGFsaHFLcUNvYW9LL3Q1ZXRMMzZDcm9QZlNnRlB3QkFuWmVINHIxM0llL1cyOUQrNWhzWVBIa1NXU3RXUXBXVE0yNmRNcFpEM20yM29mdlFJZWlycXFBdExrWTBHRURYKys5QlUxZ0k4K28xMS8vaUNDR0VVUENERUVMU21WVWNSSGN3QUxzM2U2NmJRcTZUeldPRTNqeUFMbjgzS3JoeXFGU3FXWjBDODlRM2dKWURmbnNub0p1SE44RkNOSXF3eTVVUTNDalp0dzlBYkJsWVRxK1hibHduTW55anlobU5VcDZFaU5NSlZxc0Z3M0hvZlA4OVJMMWV5RGdPc3FGcEIzd2dBSVhKaE9vbnZ3OEEwSldWbytxSjhuR3ZvYXVvUU1XM0gwb290NTQ4Q2R1WjAwbk9HTUVONTNBWWc1SExJVmR3VUJnbmY0M2sraGxxYTlEMytXY1krT280OU5YVjRFWUZxL2hRS0xiU2o5Y2JWNjRwS0lBeUp3ZityaTRJMFNqRWFCUU1LNWR5Z1hBNkhYUVZGUWowOUNEaTlTWU5mZ1Q2KytIcjZJQmwvWHFZVjYyR3A2a0pIVys5aWRKNzcwUGY1NStCRHdaUi92QWpLZVVHRXNKaE9LOWNnWG4xNmttUEpZU1FoWWFDSDRRUWtzYTZoUUhZQThySkR5VHptaXVraGwzcFJiYmJEWTdqWmkzNDhlYTFXSDZQZjkwMlB3TWZRR3drQlVRUnF2ejhoSDFDT0F6SHhRc3dWTmRNcWM2cUo1OEVPelJxNHRKVC94UEYrL1pKeThnMlBmY3NqRXVYSVdmalJnQkEzK2Vmd2RQU0VuYytId3dpT05DUFFIOC9BbjE5Q1BUMW9mQ09PNjduNVpGNVJHbktRc0gyN2VnOWNnU056L3dXeGlWTHdSbjBDRnF0NEFNQlZEejhDT3puenNMZDJBaGRSU1U0blE2Qi9qNzRPenRoV0xJRU1wYUZyNmNiSFcrL0RlT1NKVkNZVEloNHZiQ2ZQUXVGMFJTWFMyUTRaNDN0MURkdzFkZkR0R0tGdEsvNDdudlEvSWZuMFBMU2k1QXBsVmowM2U5S09VVW00cnJXZ042UFA0WmNyYWJnQnlHRUpFSEJEMElJU1dNKytCQU1Vd0s4ZEJjSUs4Qm5PZUVaOU1Cb05JSmwyVmxaQWViOFFDeS94NnJjR2IvVWRYTmZhNERDYkU1NjgyYzllUko4TUFqTFVLQmlOblM5L3o0Y0Z5OUFwbFJDblpjUGRVRStjbSsrR2VyOEFqZ3VYcHkxZHBDWllkbXdFWndwQzRQZm5JVGowa1V3REFORlZoWXNHMko5VEZ0YUNtOWJHK3puemtJVUJDaE5KdVJ2MzRIc29kd3JDbE1XTkVWRmNGMjlDajRVQXF2VkltdkZDbGcyYjRuTDErSHRpTTNQY2RYWEkvZVdXNUN6YVRPQTJPaWtnZVBIRUxMWm9EQm5JMnkzb2Z2Z1FlUnV2Ulg2aXNTVlhQaFFDR0kwQ3V2WFh5UHE4OEcwZkRrS2QrNUtPSTRRUWdnRlB3Z2hKSzBKZ214b1ZSZVN6b0lSSlhoQmhrZ2tnbkE0REtWU09TdkJqMmJuL0E1OFJIdysyT3Zxa0x0NWM4SStUMXNyQm80ZlE5YnlGUW5Ma2s0SDI5a3pZR1J5ZUpwYklPTkd2aTVaTm0yQ1plTkdLQzBXNlcvVTlzWWI2RHA0TUxicWl5amkwcytmU3F4UUVDRHlQQzc5L0NrVTNyNFQ1aldVdjJHK010YlV3RmlUZkRTUnJxd2N1c2ZIbi9iRUdRd29lK0JiazE1RHhySlFtTTBvdmZkZXNGb2Q3SFYxY0Y2NkNIOTNOeFJtTTBydXZRK21KVXZnYlc5SDc4Y2ZvZTNWVjZDMFdLQ3JxSVMrc2dLNjhnb3dNaGxjVjY4Q0FCaVdSZm5EanlRTmtCQkNDSW1oNEFjaGhLUXhrZk1CR0QrQkhra2ZuRFlDbnVjUkRvY2hDTUtzVEgzcDl3TjUyaG0vekhWalpESm9DZ3BnWHJzdVlaOFFERUdWbTR2Q08rK2NrV3U3cnRZalpCdUVYS1dDNVphYnBmSmtnWmJjelp1UXRYSkZRdmw0Vkxuek9PSkVaa1hXaXBVd0xsbUtpTnVOaHQ4OERURWFoYmEwRkNYMzNnZGpiUzJZb2ZlL3Jxd01WVTkrSDY3NnEzQmN1QURiNlZPSXVGM1NOQzNqa2lVSU81M0kzYkpsMHVXZUNTRmtvV05FVVV5N3BkM3ZPL3J6dVc0Q0lXbmp3TmFmelhVVHlBejZFbC9pWXZ2NFR5RkorbGhSMWdiVEJSTnljbkpnc1ZqQXpjSVNIRHRmQng1ZkJqeXhiR2F2OCt2MmpobXBWNGhHMDM3cFQxRVFBSWFabFpFK28yMTFPV0d4V0pDVGt6TXJmVzIyekZSZm0wbStqblp3Qm1OS1NYdkRiamZrU2lYa3lyblA5WlNwZllnUWtyblMreHNESVlRUVFoYXNkQTk4QUpDZThKT0ZTMXRhbHZLeHFTUStKWVFRa2h6OWkwc0lJWVRNSTJrNElKTVFRZ2doWk41TC8wY21SSkt2TXFGTWEwRzJVZysxUERidjB4OE5vVC9vUXJPM0g2NklmNDViU0FnaFpDSFN5K1h3OFB4Y040TU1VUTc5TFdaN3FzMXNvTDQyT3pLNUR4RkNNdGVDRG43Y2tyTVlmN3Q0bjdUZEUzRGdKNmQvUCtWNmZyN21jU3pTNVVuYmYxLzNNaG84UFNtZnI1SnplSEh6VHlGbllnTnhCSWo0N2xlL2dvOFBUWHB1a2RxTVBZV3JzY1ZTaXl6RnhGbnIybnhXZk5aL0dSLzFua2RRaUtUY1BnRDRoNlgzWWtOMjFZVEg4S0lBWHpRRVI5aUxSazhmVHR1YmNjcldEQUdwUGNXczBPYmdGMnVmbVBDWXFNakRFd25DSGZIREZ2YmlpcXNMbDV5ZGFQVDBwbnlkc2U0dVdvY25LN2RMMi85MjdVTjgybi81dXVwS1Z0OVVYSFoxNHA4dXZIYmQxeWFFa1BtSXhyS1EyVUo5alJCQ3lIZ1dkUENqenRFR0FTSmtpRVd0QzlWWnlGYnFZUXQ1VXE3RHlHbFFPU3J3QVFDcnNzcW1GUHhZYWlpV0FoOEFjTTNkTzJuZ1E4K3E4YjNLYmJndGI2blUvc21VYTNQd3ZjcHRlS0JrSTU1dCtReGZERnhKdVkycGtETXlHRGcxREp3YVpkb2M3TXhmZ2Y2Z0MwODNIc1lGNS9Ra0lHTVpPYklVV21RcHRDalQ1bUJ0Vm14Sk4yZkVqL2U3eitERG5uUHc4K0ZwdVJZaGhKRHBrYzF4OE5MVCtIbERGNG1BWVJqSTVmS01lM0pQZlcxMlpISWZJb1JrcmdXZDg4TWJEYUxSM1J0WHRzcVVldElwQUZpZFZaNFFlcGhxSFN0TXBYSGJkWTYyQ1krdjB1WGpsK3Vld1BhOFpTa0hQa1l6Y0dyOFRlMWUvS1RtenVzNmZ5cnlWRWI4ODRwdlkyZGU2a3NBWGc4VHA4Rmo1VnZ4ek1hL3dCMzVxMmIwV29RUVFxWm1tVllEOVZ3M2dnQUFGSUtBM0ZBSU1wa01ITWRsM0kwcjliV1psK2w5aUJDU3VSYjB5QThBT09Ob1JhMmhVTnBlWlNyRHAvMlhVajUvZU9UQmFEV0dRcWhrWE1wVFM4WUdQODQ1V3NjOXR0WlFpSDllL2lCVTh2Z2x4ZXhoTDQ1WjYvR05yUWw5QVNjY1lSOFVjaFltVG9zYVF3RTJaRmRoVTNaMTNBaVRuWGtyb0pFcjhkVFZkMU5xNTJqUHQzNEpUelFRVjZhUks1R3ZObUZOVmpueVZTUEx0VEVBL3JMbURuVDRCM0hOMDR0VU5YbjdjTXphRUZmR01YTG9PUldNbkFiVitnSVVxclBHdEVHQnY2emVoVlZaWlhqNjJ1R1VwZzdOdEdQV2VqUjUrMU02ZGpEa251SFdFRUxJN0N2WGFsSGc4YUkxSEtacENYUE1HQTRoaTQrQ1ZXcWdVQ2dneTdEVlpxaXZ6YnhNNzBPRWtNeTE0SU1mWiswdCtFN1p6ZEwyeXF5cGpkcFlsZVI0bHBGaG1ha0VaK3d0azU2dmtTdFFvY3VWdG4zUkVKbzhmVW1QTlhJYS9POUw5c2NGUG5oUndEdGRwL0Y2eDljSWpRbTJCUGtJK25nbitvSk9mRGx3RmNXYWJQeEYxVTRzTTVaSXgyeXgxT0Qra2cxNHEvT2JTZHM2Mm5GclBRWW11RkcvUFc4NS9yeDZGemhHRGdDUWdjRVRGYmZoSHkrOG12STFPbjAydk5OMWFzSmpqSndHMi9PVzRhN0N0YkFvOVZMNUZrc05palZtL0I4WFhvTTdFcGlnaHBsM3p0RjZRemxFQ0NFa0U5eWViY2Jydlgxd3pYVkRGakJOSklJcW53OHN4MEduMDRIanVNbFBTa1BVMTJiT1F1bERoSkRNdE9CRHRXTlhRVEZ4R3BScUxDbWRXNlhMaDVIVEFBRENRalR1Smp2VnFTL0xqQ1Z4VTAvT085dkhUZHo1MTdWNzRwS2FSa1VlVDExOUR5KzBmWmtRK0VpbXkyL0RmN3Y0Snh3ZmpCOU44WjJ5VzFDdEwwaXB2YWs2MG44SnY3NTJPSzVzcWJFWVpvVnVXcS9qaXZqeGR0Y3AvTVdwWi9CRzU0bTQzMTJweG9KL1duWS8yS0VBRENHRTNBaFJGQkYydXhFTnpHMUFOUjB4REFPV1pYR2ZKUnNGZ2dDV2x2T2RWYXdnSURzWXhDcTNDM0s1SEZxdEZpYVRDU3pMWnR5VUJlcHJNMk1oOVNGQ1NPWmE4Q00vQU9DY293M2JjcGRLMjZ1eXl0RGhINXowdkRYbWtTa3YxcEFiSVQ0S0E2ZVc2a2hGcXZrK2JyYlVKa3l4K1Y4TkIzSFMxcGpTZFlieG9vQmZYSDBmMmF2MFdEdzAzVWZPeVBEOVJkdng5M1V2VDZtdXlYd3hjQVhmS3RtSVlrMjJWTGJZVUlpdkJxOU42M1dBMk90NnFlMFlManM3OFkvTFJ3SWUxZm9DUEY2eEZjKzFmRDd0MXlRa0V3alJLQVpQVFczazEwUTBCWVhRRkJjRGdqQnRkVEtqNXBUN3Vycmc2K3hBN3VZdENjZlp6OWNoNmg5L1NXOURkVFZVbHB5NHNwRERnYjdQUDBQeG5yMlFxMVFUdG9QMys5RHc2MS9CVUZ1THN2c2Z1STVYc3JESlpESW9sVXJzeURMaHFzMkdEaEh3eUdMaC82Q2NndFRUVFNYd0VFVkFHNDBpTnhTRU9Sb0Z5M0ZRcTlVd204MVFLcFVaTzEyQit0cjBXTWg5aUJDU21TajRnZGpVbDdqZ2g2a003M1dmbWZTOGRhT0NFYTNlQWZDaWdNcWhLU3lsR2d0TW5BYk95UGhmeElIVWd4LzNGTjhVdC8zRndCVWNINU1QSTFVQ1JQemJ0US94eTdWUFFDR0xkWUZhZlNFV0d3cFI3MDU5bFpwVVhIRjN4UVUvVEpNc3gzdWo2cHp0K0Y4TkIvRzNpKytXeHRQc0sxcUhJMzJYVWdwb0ViTFFDT0V3K2orZnZ1Qmc5dnIxY0Y2NURNZjU4OU5XWisyUGZ3eUZNWlpIeUhyaUJEeU4xeUNUeTJIWnNESHV1TUZ2dmtGb2NQejN1Y0pvVEFoK2VCcXZ3VjFmajFhWEN4VVBQekpwQUlUY0dKWmxvZFBwc0lKbFVlcHl3ZXYxSWhxTlFoQUVpUFNFZmtZd0RBT1pUQVpXbzRGT3A0UFJhSVJLcFFMTFp2WlhRT3ByMDJlaDlpRkNTT2FoVHkwa0xubTd6RmdDT1NNREw0Ny81RkxMS2xGdEdKa3Fjc1hWQlJIQWJYRWpTTW9uWEU1V3g2cFFwaDM1SXQ0ZHNNT2FKSTlHcmFFUU5hT21wVVJGL29aSE12UUVIRGhtcmNlT3ZPVlMyYjZpZGRNZS9QQkY0NWVkbmVuVlpRRGd1TFVCTjF0cXNkbFNJMTN6Z1pLTitHWERCek4rYlVMU0RhdlJZTm5mL216Q1kyem56cUx2MDA5UnRIc1BUTXVXVFZ5aFRBWnZleHNVV1ZuakhzSUhBaGc4ZVJMS25Keko2d01nVjQ0RUpFcjM3MGZMeXkrajk4Z1J5QlJLbUZldkhqbFFGS0V0TFVYNWc5K09POS9mM1kzV1YxOUpXcmRsdzBaRWZINE1udmdhcmErOUdndUFLSldUdG9sY1A1WmxvZEhFRWlXYVRDYUV3MkZFSWhId1BFODNwZE5zZUNsU2p1T2dVQ2pBY1J4WWxsMHdUK3VwcjkyNGhkNkhDQ0daaFlJZkFEelJJQm85dmFqVng2YUJxT1FjYXZRRnVPcnVIdmVjMWFieXVCdjVaQ00yVnBuS0pneCtMRGVXeElVQ3pvMHo2bU5qZGxYYzlqRnJRMXlla3V0MXVQZDhYUEJqcWt2MHBzSTBsQk5sMkdRallhYkxTMjNIc05GU0xmMk5ObG1xb1c1U0lNQ0hKem1Ua0lWSHBsQk11RDlralkybTBGZFZUWG9zQUJnV1ZjR3dxR3JjL1lPblR3TUE4bTdaQ3VQaXhWTm9LU0RqT0pROThBQ2EvL2dIT0M2Y1I5YktsV0JrTWlrZmh6by9QNkdOekNSUEp3dTJiMGZFNDRicjhtVTRyMXhHOXBxMVUyb1RtYnJoSlRKWmxvVktwWUlvaW5Rek9rTVloa240YnlHaHZuYmpGbm9mSW9Sa0RncCtERGxyYjVXQ0gwQXNaOGRFd1kvUitUNzZneTcwQnAzU3oza3FJNERKVjQ1SmRjckxVa054M1BaRUFaV3B1T2JwaFNjYWdKNk41U2taSG9uUzdyTk9TLzBNRWwvamVDdlpUTGZ1Z0IydDNnRXMwdVVCQUJReUZpdE5aVlBPa1VMSVFpSkVvMGx6ZGZpNnU2SE15WUZjcVlRUVRoNUFaRmdXVElwUEFoM242OEFaalREVTFGeFhPem1kRGhVUFB3TE9hSlN1NmI3V0FERVNnVEluTi9HRW9TL3FJai8rYUw3aXZYZkJXRnNMWSszVWdqSGsrdEZORkprdDFOY0lJWVFBRlB5UW5MVzM0cEZSUzk2dU1wWGoxZmF2eGoxK1RWYTU5UFBvRVJ2bm5XMjRJMzhWQUNCYm9VT3gyb3l1Z0QxcEhjdE5JMHZPUmtVMkRWMkFBQUFnQUVsRVFWUWVsNXlkQ2Nkd2pCeUw5SG5TdGdBUjE2Wnhha3F6cHgrclI3MldHbjNCdEFVL2R1V3ZqRnQrdHNuYmg3NmhJTkZzdU9Cc2w0SWZRR3o2RUFVL0NCbGY2eXN2dzkvVk5lNyt5Ly82ODNIM0ZlN2VIVGRpb3UrTHoySDlhdnpQVUFDNDlELytud24zTXl5TDVYLzN2eVhkcDh3ZXlTVVVzdG5RYy9nd0dKWkYxc3FWQ2NmS1ZiRnBMSU1uVHlEc2RvR1J5YUF0S1lXMmVDU3dMR05aQ253UVFnZ2hoR1F3Q240TWFmTDJ3Ulh4UzB2WFZ1dnpvWkp6Q1BLSlM4aVdhWFBpbG15dGM3UktQNSt6andRL2dOam9qMlRCRHlPblFjbW9KWFd2dXJ1VExsZWJvekxFTGRYYUczREFQNDFUTjlwODFyamdoM0hNTkpYcnRUYXJBdDlmdENPdTdLVzJZOU5TZDZwYXZBTngyMFhxOFhNUVpMSXY2dCtML1RCcWxLODRaam5sK0NIQVkvYU4ycDVvcVBEWWZYSFhtR0JmUW8yaW1QUzRTZHM1d2V2REJLOWg0bmFPZCsweGRVN1lUb3k3TDZHZEUrMUxVZ2NEQnJrYmw0eDczUFdRS1JUSTJaSzRrc3A0d2s0bkhIVjE0KzR2MnJzWE1vNERBTmpPbkVIWTZVVEI3YmZISGVOdGI0ZWpyZzZGZCs2V0FoWDJjM1h3OTR5TXZyUFgxY0hWVUM5dDZ5c3JZVm0vQWZiemRlajc5RlB3d1NDSzl1NEZwMDFNcXF5eTVNQzRaQ2xjOVZjUi9QSkxBRURobmJ2QkI0TUlXa2MrSjJRc0I4djY5UkI1UHU1YXcvaGdDQUFROFhqZ3ZISTVZVDluTU1ZRlZBZ2hoQkJDeVB4QndZOVI2aHh0VXNKU09TUERjbU1KVHR0YkVvNGJ2ZVFzTHdxNDRPeVF0aTg0MitPU3A2NHlsZUZnejdtRU9oTHlmZGlUVDNuUnN2RXJEN2pDMDVzend4c054bTNydWV0ZjZVRExLbEdwemNQdCtjdHhhKzdTdU5mM1dzZFg0MDdybVNudVNDQnUyNmlZbnNET1ZQMjBaZzkrV3JObjB1TTgwUUMrKy9XdnAvMzZUMy84ZjA1N25XUitZQmdaZnJ6eGw5TmJKOGNsTENNcmlpTHNkZWVneU1xQ3ZqeCt5VzFmUi91RXdROURiUzFZVld4cW5hZXBDWHdnQU5QUytDU25RamdDUjEwZGpMVTFZTFd4d0xLM3JTMHUrTUdIZ29pNFl3bWhRelliT1AzUXFESkJoQ2dJS05xekYrWlZxekdlMG52dmhjamZEWkhuWTYrVFpkRjE4QU00TDE2VWpwR3IxYkNzWHc4K0VrYm5PKytNVzFlZ3B5ZnBma050N1EwSFA1N3VXQVN1bHdPbllERmJvL1Q3ZmJOekhVSUlJWVNRdVVUQmoxSE9PbHJqVjJzeGxTVVBmb3pLOTlIZzdvbExvdW5udzJoMDk2TFdFTXNmc3R4VUNoa1lDR09lNGk1UHlQZlJpbVQwWTRJZlk0TVZOOG9YRGNWdGp3MjJqT2MvTnZ3b3BlTkNRZ1RQdFh5T3c3M1R0K3hscXJ6UitPQ0hVc2JOZWhzSXlRaWlpSjVEaDJCYXRpd2grREZiY2padVFzN0dUUUNBeTcvNFY2bmN2R1lOd0RCZ1dCYU9TNWNtclVkWFhnNU9Gd3V3bE95N0d5WDc3Z1lBdEw3MktnSzl2UUJpcTh2VS92akhDZWRHZlg0MC8vRVAwRlV1UXRIdU94UDJNK3lOZjhZMCtXZDJPZkJrZWluNFFRZ2hoSkFGZ0lJZm81eXp4eTk1bXl4aHFVckdZYkZoSkRGcXNoVmE2cHh0VXZCREkxZWcybENBaGpGNU9sYU15dmZoaXZqUk9rNmVEYVU4L2s4MDBWRDQ2eUdNV2M0M2xHU2F6L1Z3UmZ6NFl1QUszdTQ2QlVkNGJyNVpLMlR4djd1SXdNOUpPK2JhMXRxOVkwcEdIaWVQVFFESGpCNnZrN0J2OUs2eGo2VEhyMmVpSkhOVHUvNm9PaE1yU2w1SHdqWEczNWZZeXBuOVBVM2NUb3k3ajVtZ2pwazJIWjgrSVpzTmwzNysxSmlLYjZ6bWdXTkhFZkY0VWpxMi9LR0hwT0RIZUJpR2djSm9TaWlYRGEwYUkrUFlwUHVud3k4V1g0REZZa0ZPVGc0NGJ1WUR0anRmQjFZbnlSRkxDQ0dFRUpKcEtQZ3hpaWNhUUxPbkQ5WDZBZ0JBcWNhQ0xJVTI3dVo5WlZaWlhBNk9aRk01enRuYjhGRHB5TER4VmFheXVPQkhsa0tMSXJWNXdqcUdYZS9JakZTTnJXODZScFlJRVBGMjF5bTgyM1U2WWNUTGJCcGV4V2FZancrTmMrVE1PbXE5aXNZVVZya0o4ZEVadWY1ZjNmRi96MGk5Wkg3NEVsL08rRFdHVjNpUlRjUE5PS3ZWSW45SGZNNFBYMGM3SE9ldmYzUlk5UTkvQk51WjArai84a3RVZmU5SmNFWkR3akVkYjc0SmYwOFAxSGw1U1dvZ2hCQkNDQ0daam9JZlk1eDF0RXJCRHdCWWFTcUxXMXAyemFoOEg1NW9BTTNleEp2YVJrOHZmTkVRdEd3c2NkOHFVeGxlNy9oYTJyL2NHRC9sSmRub0Vla2FZL0pXR0RqMU9FZGVIOTExQmorZWIvMFNucUZwSlZrS0xhcDArYmdwZXhGa1lDQURneWNxYnNPcXJITDh5K1VEQ0FzemMxTS9tZXhSSzgwQXdFRFFOU2Z0cUhPMDRkUCt4T1NJaEtTTHFDOFdBSmFyYmp6NEtsZXBrTFY4ZVZ5WkdJM2VVUEJEcmxUQ3ZHbzFCbzRmaC8zY1dSVHRqcyt4NDIxdmg2K2pBNVlORzZXY0lvUVFRZ2doWkdHUnpYVUQ1cHN6OXZqY0c2dE04Vk5mUmk5eFcrZG9UenF1UVlBWWx3UzF4bEFJMWFoOEU2T252SWdBems4US9IQkc0aE9jRnFyTkNkTTVia1NwTmp0dXV5K1EybEsweDYzMStLVHZJajdwdTRnL2RaekF2MXg1Ry8vbDdQTnhTOW11TnBYaHB6VzdwNjJ0VTdYTUdKOTRzRzNNNmkrRWtOVDR1bVBMMzZxeUxaTWNPWGRZclJiWmE5ZkJYbGNIMzZqbGV2bHdHTjJIUGdTcjFTTDM1cHNucUlFUVFnZ2hoR1F5R3ZreFJwT25GKzVJUUJwaHNYSlVZdElpdFJsNUtxTzBQVjZTMHVGOW15M1ZBQUNXa1dHWnFRUm5ocEtucmhoVlo3dlBtaERnR00wUjltRXc1SUZsYUJRRHk4aXdTSmVIcSs3dWNjK1ppdEdqWEFDZy9nYnFiZmRaOGQ4dXZJNm4xand1L2Y1dXlWbU0wL2FXdU5FenM0RkJZbExaeTY2dTVBY1RRaWJrdWhKNy83SzZHMC9HT2QwNVAwUlJSTlRuQTZmVElmZm1tK0dzdjRyT3R3K2c4b2svQTZmVm91dTlkeEcyMjFIMjRMZW5aZVFLbVI1dC9nQ3VlcjJ3aHNOZ0dBYnU2TnlNRU14a2VsWU9VUVJ5T0E1THRCcVVhVFJnR0diQy9FS1ppUHJhL0VUOU00YjZKNW52TXUyOVNzR1BNVVRFcGluY21yc0VRR3pxUkpIYWpPNkFQVzZWRjJEaTZTcGo5NjB5bGVHTXZRWFpTajN5VmFaUng0MGZRQmwyMmRVWnR3ck5scHphYVFsK0xOTGx3Y2lOTFAvYUZiRERjNE01UHdaQ2J2enEyaUg4MTJYM1NXVlBWbTdIV1h2TERkYzlGVGZuTElacDFHdnJDVGpRNFIrY3Rlc1RrbzZVMmRtUUtSUnhaZTZtSm5oYlk1OVRiYSs5QmtOMU5TeWJOa3RMdXNxVUt1Z3FLNkV3Sk9iWlNHWTZjMzZFblU1MHZ2OGVERlhWeU5tMENYS1ZDcVg3NzBYckt5K2o3WldYd1psTThEWTNJKysyMjJDb3FwcFMzWHdvQlB2WnM4alp2SG5LN1NJVE8yUzFvanNRUlBBR0U5MlNpWG1pc1NUZlhwNUhkekNJUW84WHU3TE5ZRmtXTXRuQ0dQaExmVzMrb3Y0SkhMSU9vanNRb1A1SjVyWFI3OVdlWUJDRlhpOTJtdFAzdlpwK0xaNEZaOGNFSkZZTnJmb3lPdDlIdTg4NjRTb20xcEFiUFFGSFFoMHJqQ1Z4eDAyVTdIVFkyRURLanJ4bDA3SnM2NTdDTlhIYnAyek5OMXduQUp5eU4rUDRZSU8wYmVEVStHN2xiZE5TZHlwa1lQQmc2YWE0c2c5N3pzM2E5UWxKVjhWNzcwTEZRdzlMMjk3Mk5uUys4ellZdVJ6bER6MEV5NlpOOExhM28rV0Y1OUg4d3ZOd056WkNsWnVMaW9jZWhuNVJhc0dGNFp3Zm8vL1RGQmFsM0VaUkVDQkVJdkIxZHVMYTc1NUJvTGNYQ3ROSVFGbGJYSXpzZGVzUXN0bmdiVzZHb2JZV3VWdW1OdDNGM2R5RXh0ODlBK3ZKRTFNNmoweE1CUEJxVHk5YS9QUmxmN2FGQWJTRlEvaFRieC84Z1FCNFByTlhQNk8rbGw0V2J2LzBVLzhrYVNVRW9EV1UzdTlWQ240a2NjN1JHcmRLeVVwVEtUaEdIcGREWXFKUkg4TkdCelpLTlJhWU9FM2NsSmVRRU1FVjErUWpPSTViRytJQ0xScTVFdDh1dmJHbmtZWHFMR3pOV1N4dDg2S0FEM3JPM2xDZG96M1gvQm1Dd3NpeXViZm5yWWhiSW5nbWZhOXlHMG8xSTdrSmJHRXZQdTY3T0N2WEppUVRoRjB1ZEI4NmhOWlhYb0VRamFMb3JydWdyMXlFZ3UwN1VQdmpuOEN5YVRNQy9mMW9mK05QYUhydVdiaWJweWR3bWdwUGN6TWdDQWpiN1ZCWkxLajYzcE13TG81OWx2bTZ1dEQ2Mm1zWVBIa1NjcTBXQ3BNSjdvWUd0TDN4Si9oN2VpYXNWNHhHSWZJOE90NTVHKzJ2dnc2UjUxRzBaOCtFNTVDcE9UUmdoUzBTbWNNMXdCWTZCazRBaDYxV2VMM2V0UHpTbWlycWErbG9BZlZQSy9WUGtzNFlPRVVSaDYyRGFmbGVwV2t2U2JnakFUUjcrbEd0endjQTFCcUtVR3NvakVzMG1rcnc0NXlqRFh0SGphNVlZaXpDMGxFalB5Njd1aEFWSis4d1VaSEhCejFuOFZqNVZxbnMzcEwxT0dWdlFyMTc0aS8weWNqQTRHOXE5OGE5bnE4R3I4RVc4a3k1cnZIWXdsNjgwWEZDYWpNRDRDK3I3OEIvUHZQSEdWMytkbC9oV3V3cldoZFg5a3pURVlSR0JXSUlJWW40WUJEdXBpYTQ2Ni9HZ2htQ0FJWFpqT0s5ZDBGYk12SzV4YXJWS05pK0hUa2JObURncStPd25UMkw5dGRmZzdhMEZQbmJ0a0ZURko5b3VQNVh2NUorRm5rZUVJUnhjMzdVUC8wME1EU0hWT1I1TU9NTnAyUVk1R3phakx4YmJ3VWZETUoyOWd3Y0Z5NGcwTnNMaG1XUnZYNDk4bTdaQ29hVncvcjExN0NlT0FGUFl5TlVlWGt3TFZrQ2JWazUxSGw1WU9TeFpjdjVVQWpCZ1FFSTRUQmNWNjdBdUd3Wml1NjRrM0tFVEtNV254L2R3ZG1iK2tqR1p3V0RlcnNkS3pnT0twVXFMWWN0VDRUNlduckwrUDdwOTZNN1FQMlRwRG1HZ1ZVUTB2SzlTc0dQY1p4MXRFakJEeE9ud2NhaDVLVUFFQmFpdUpKQzhzeEx6ZzVFUlFFc0Urc01LMDFseUIrVk1QV2NmZko4SDhQZTd6NkxIWG5MVWFqT0FoQUxZUHpqc3Z2eHp4Zi9oR1p2ZjhyMXNJd2NQMXV5THk3UnFUY2F4QjlidjBpNWpsUzkwM1VhTy9OWFNEbE9TalVXM0ZOOEU5N3VPalh0MTFMSk9QeW9haWUyNXkyTEszKy8rd3hPMmhxbi9YcUVaSXJBd0FDNjNuOFB3WUVCS1FpaHpNNUc5azNya2JWeUpXUnM4bjhtV0swV2hidnVRUGE2bTlEMzJXZHdYMnRBOC9QUG8veVJSNkF2SDVraW1MOXQrN2gxVE1SeDhRSUNmWWxMaVJ1cXExSHp3eDlCbVoyTmpuZmZpU1ZqRlVYSVZDcFlObTZFWmYwR2NQcVJaYTd6dHQ0SzA3TGxzSjc0R3E2clY5SDMrZWNBdzZEaU80OUNWeG9iaVJlMFdzRUhnNUJyTkNqYXN3ZkdtdG9wdDVkTTdMTFhpeEFONzU0WGVJWkJTMVJBbWRzTmp1UFM1Z3RycXFpdnBiZU03NThlNnA4a00vQXlHVm9pa2JSN3IxTHdZeHhuN2ExNHFIU0x0TDEyVkw2UFM2N09sRVpzQklVSUd0dzkwblNaZGViS3VQMnA1UHNZRmhJaStQblZkL0UvMWp3R2pvazlyZFN4S3Z6M2xRL2grZFl2OEZIditVbkhVMVJvYy9EblZidFFPMmI2eWRPTmg2ZDExTWV3cU1qajk4MmY0aCtYM1MrVlBWUzJCY2VzOVJpY3B1dGxLL1hZbWJjQ2R4V3RoWjZOZjByNzVjQlZQTnZ5MmJSY2g1Qk1wYzdOaFZ5dGhpb25GN3FLY2hnWEw0R21NUFVwYWtxekdXVVBQQUJ2YXl2Y1RZMXhnUThBTUMxZkJsYWxubks3L0QzZFNZTWZRQ3c0QXdEbWxhc2doQ013TFYwS1EwMDFaR3p5WEVqS29SRXNoVHQzd1huMUNpQkNDbndBc1R3aFJidjN3RkJURFZhcm0zSmJ5ZVRzRVJwOU41OTRaVEo0UEI0WWpVYXdMSnUyV2Z1VG9iNlcvcWgvRXBJZTB2RzlTc0dQY1RSNmV1R0pCcUJuWTEvYWgwZGNBRk1ic1hITzBTb0ZQM0tVSTZzaERJWTg2QXJZcDlTbVZwOFZ2Mm44Q0QrdDJZUGhycVdSSy9BWFZidXd1MkExdmhpNGdqUDJGbGlEYmdTRkNCUXlGbGtLTFpZYWk3SGVYSVdObGlySUVOOHAzK2c4Z2E4SFoyNWt4R2w3Qzg3WVc2VEFqMHJHNFllTGJzZS9YSGw3MG5PTE5kbTRlOHdVRm9XTWhaNVR3OFJwVUdzb2lodEpNOXFCcmxONG9mV0w2NXBnc3pxckhGbzI5ZUh1SC9kZWlNdHZjcVAxWFhSMm9NMW5UZmw0UW01VXhjT1AzUEEvV0xxS0N1Z3FSZ0lmZWJmZWhyeXR0NDQvZFdVU3hYdnZRdkhldXlhK1puazVkT1hsS2RjcFV5aGdYclU2NlQ3em1qVkp5MGRqdFRxcytJZi9tdkwxeUlqNS8zVm9ZV0VBUkNJUmhNTmhLSlhLdFBqQ21xck1lU1VMRi9WUFF0SkRPcjVYS2ZneGp1RWxiN2ZtTEVuWWwwcStqMkYxanJhNFhCMmp5Ni9IWi8yWEVSVjQvRlhON3JpY0hlWGFISlJYM0lZbkttS3Jxa1JGSHV6UUNKRmtCSWg0c2ZVb0RuUjljMTN0bUlyZk4zK0tWVmxsVW5zMlpGZGh2WGtSVHRrblRwSllyYytYcGg2bHlocHk0emVOSDAzcGJ6VFcxcHdsU2YvdTQvbksyb0JnZVB6Z3gxVHJlNmI1Q0FVL3lLeWFpWCtzR0lhUjhuY1E0a216aEdpWkxpU1hnK2Q1aE1OaENJS1FOc09WVTBGOUxmMVIveVFrUGFUamUzWCt0M0FPblVreXdzTWFjcU43Q2lNMldyejljRWNDQ2VYbkhLbVBIaG5ycUxVZVB6djN3b1RKVGljS2ZIVDZiZmluODYvT1N1QURBSHFEVHJ6VGRUcXU3SWRWdDhjRmIyNVVUOENCWjVxUDRNZW5mbjlEZ1E5Q0NDR1pUNGhHSjl3ZjhYZ1E4WHBucVRXQU1BZEQ0VVZSUkRRYWhVajVCeEx3b1JDQzFzeDRDQkgxK2VLMlJaNUgyT1VFSHc3UFVZdFNRLzJUTENUanZSOUZRWkR5a3MxWDZmWmVwZURIQk9vY2JRblRKcVk2WWtNRWNON1pIbGNtUUV3b202cE92dzMvY1A1bC9QZExiK0NrclJGaFllSXZjbEZSd0RsSEc1NjYraTcrMDVubmNOVTkrUks3MCtsUEhTZGdDNDk4a2N4Ukd2QncyWllKemtpT0Z3WDRvaUYwK20wNGFXdkVpMjFIOGJmbm5zZFBUdjhlQjN2T3BaU0xoUkJDU1BvSjJXeG8rdU1mRWVoUG5ndG1Lbm8rT295RzN6d05ZWnd2bkIxdkgwRGZwMGV1dS83dXc0ZlI5ZUhCbEk3MWQzZmh5aTkvQVhkelU4SytnV1BIMFBMU2l3bmxmQ2gwM1cwamsvTzJ0Nkh4OTcrYmxycnM1ODZoKy9EaGNXOE0rR0FRTFMrOUNFK1N2LytOaW5pOXVQcXJmNFB0N0ZtcExPUjBvT0hwcCtGdXZBWUFjRGMxd2QvYk8rM1hKak1qME4rSHFHL2l3R3lndncvMXYzbDYxbTZZUlZHRUVBNm4vbCtTWUs4b0NOTFB6aXVYMFgvMFMybDc5T2ZkNEtsVDZENTA2SWJhSzBRalUycnY2TGFOYmEvSTgyaC8rNEFVTE9YRFllbTlMa1NqYUhucFJmaTZKbDRrbysrTHo5SDY4a3RKOS9FQlB4cC85d3pjVGRmMytXRDk1aVJhWDNzVnZzN082em8vRTlHMGx3bTRJbjdjZi9Ubk4xelBMK3JmeHkvcTM1K0dGaVU2NTJqRE9VY2JXRWFPU2wwdWlqUm1tRGdOV0JtTGlCQ0ZPK0pIYjhDSlptLy9wQUdTaWFTU28yTWlJU0dDSDV6ODl3bVBhZlZaY2Q4MC9MNm42cjN1TTNpdis4eThyWThRUWdoZ08zc0dFWmNUaWl5elZOWjk2RU00TGwwYTl4eUYwWWlhSC80b3Jrd1VSWGlhbXFET3k0ZE1vUUFBREo0K0RYOTNGMHJ1MlQ4dDA4RENMbWRLdzMrRmFBUmRCdzlDWDFrSmZlVWlSQU1CQ0tFUUZLYllLbWw4S0lpbzN5OGRIM0c3MFgvc0tGejE5YWg2OGtrb1RWbmpWWjJTZEhsU054ODB2L2pDdUVtWWgrWGZ0ZzJXOWV2anloaFdEdnU1cytBRGZwVGNmWSsweFBhdzNzOCtoYSt6RTVaTm14THFFeUlSTkQ3N2UzQTZIU29mZld6S2JYWmV2Z3lJSXZTTEZrbGxNdm5RVjM4aDlyZTNuejBEYjFzYmluYnZRZGJLbGRKeFVaOFgvcDdrUVJGbGpnV3RMeVlHNVlZcHNzeW9mUFRSS2JkM0xPcWZpZm8rL1JSQnF4VkZkKzJEWWVqdktrUWo0QU5CYWFVeklScEZ4T2xNZXRNT3hBTEpqYzg5TzZYcmFvdUxVZkh3STBuM0JmcjYwUHlINTFLdWl6TWFzZmpIUDVHMlJVRkEwM1BQd2JJK3RzcGNjR0FBdnM1TzVHMjlGZjd1THJTKzlob3FIM3NjNnR4Y2VKb2F3ZXBTVDB6dTcrNUM4L1BQbzJqdlhpbm5WL3RiYjhIYlBQSFUrOUdLOSsxRDFvcVI5NGJyNmxVTWZQVVZLaDkvSEl5TWdmdnFWWmhYclliU1lrSG5PMjlEcGxDZ2RQKzlDUFQyd3RmUkFXNlM5cW9MQ21EOTZpdTRHeHRocUs2ZThOaXBjRjY1akw0alI4REk1ZWp4K1ZENTZHT1FLNVhUVnY5bzZmUmVwZUJIaG9pS1BLNTVlbkhOUTlGN1FoWVNKcUtkNnlhUWFSTHh4VmFyU1llRVliTXQ2dmZEZnY0OENuYnNnRnloQUI4SVFLNVdRNGhHb2JKWWtMTWxjU1NoNTFvanZCMkpveXo5blIySStueklXcjFLS25OZHZRSmc4dCs5cjZNZExTOGxmMEtueXN0RDlaUGZqMjJJQUZJSWZ2UitjZ1JDSklLaWZmdkFNQXg2UC9vSWdZRitWSDN2eWJnbG9nUDkvYkNkT2dYbjFTdmd0RHJrYmIwVm5JYmUrN05KakVSZ3JLbUJlYzNhcFB2YjMzb3o2YzFtMW9xVkVIa0IzUjhlaEZ5bFJ0SHUzZEkrZDNNekhIVjF5THYxTmhnV1ZTVmVrK2NSOWZrZzhqeEVVWnpTWjRNb0NMQ2ZPd3Q5VlRVVXhwSGs4QXpIRGUyUGpaUXR2ZjhCZEw3N0RybytlQjhoaHgzNXQyMERBUGc2dTlCeDRLMmtkWmMvOURCeWI5bUtxTThIVnFzRkl4L3A2NDRMRnlpcjV3d3FlL0JCOUg3eUNkci85RHB5Yjc0WnViZHNoYWVsQlIxdnZZVVZmLzhQY2NlR0hIWkVBeVBCVTVsQ0NZVmVEMWFuUTlIdVBWSzU0L3g1QkFmNlViRHJqc1FMaWdLNlAveFFDaFFubzhyT1J1VmpqMC9ZN3RobjJEZUllTDB3TFYwYXQ0K1J5V0Jhdmh6ZGh6NkVLamRYS28vNi9XZy9jQUNHbWxxb2MzTWhSS1B3OS9TZzhJNDdKN3pXYUxaejV5QlRLbUZhdWt3cUs5aHhPL2pONDQ4K0Y2TlIyQytjaDZ1K0hpcUxCYXJjdkxqOXVvb0s5Qno1Qk4wSFAwRHh2bjFTK2VDSnIrSHI2TUNpN3o0QkFQQjFkb0F6R3FWZzluZ00xVFZRbU0zd2RYUk1XL0REZGEwQlhSOThBRU50TGZKdXZRMHRMNzZBamdOdm9leUJiMEhHSlY4WmI2R2c0QWNoaEtReHVZeUhpZ3NqR0JuL2l3bVovMVJjQ0t3cytWTTZBZ3grY3hLYzNnRHo2alVRd21FMC9NZS93M0pUN0FtN1hLT0JzYVkyNFp5d3c1azArR0d2cXdPcjFjSlFYUU1BaUFZRDhIZDNJKysyMnladGh6STdXL3F5Njd4MENVR3JGZm5idHdNQStHQkltcExEQjRPQXFFZzZSVWVWbXdlR1lkQi8vQmdjRjg1ajBYZWZrSmFEenQreEE5ZWUrUzE2UHY0SXhYdjJBaGlhN3ZQczc2RXVLRUR4WGZ0Z1hMd1lZWWNqcGVBS1NaMG9pdkQzeEtZRWgyeXgzRzYrN3Rod2RVNFhlNkxPR1F6UWxwUWtQVjgyWmtSSG9LOFB3Y0ZCQUFERHN0Q1dsME5oTXNXTlZPcjc3Rk93QmdNNGd5R3UzTFJzR1JpR2dWeWxpajBobDhtbUhCUjExZGNqN0hDZ2VOL2RjZVZ5WmV6Zml1R3BCREtXUmVtOTk2SDcwSWR4cTNNWkZ5K1dWcmVxLy9XdllGNjdGcm1qYmhoOUhSM28vdkFnRnYvMHIrT2ViTHNiR2lDYm9hZkxCSkN4SElwMjc0SENiSWEzcFFVWVozUUhBTFE4LzN6Y3RtSEpFcFRkZXgva1NpV3lsaStYeWozTlRaQzU0c3VHT1M1ZWhNanp5TDVwZmNJK3FVMEt4Ymp2QzA5ckt3WlBub0N2c3hQbTFhdGgyYlFaaXFFUktxTlpObXlBeUVmQm1VWUNkVUlrQXYyaVJTZ2NDc3A0VzFzaGhNTUlPZXdZUEIyZlMxQmJXZ3IxcU1BSkFFUURBYml1WElGNXpacTRHMzZWeFpLMHJYd2dBTnVaTXhnOGN4cWNUby9TZSsrRm9hWTI0YjBuVjZsUWNzLytoR2xGRE11aCtPNTdvTXJKQVJCN0w3QnFkVUpiWlJ3TC9hSXErRWI5KzVTOVpnMVluUTdPSzVlaHIxd0V1U3IxVlNMSGlrMjFPd1JkV1JsSzdya0hNcFpEK2JjZlF1dXJyNkQ1aGVkUjl1QzNrLzRORmdvS2ZoQkNTQnJUaWpxb0ZCVDhTSGRxUlJneUh4Tzc0WkhMYWZUSEtDR25BNFBmZklPeWJ6MElSaWFEOWRRcENKRUlUTXVYby8vWTBTblZGUTBFNEtxdmgySHhZdWxHejl2U0FvZ2lCbzRleGNEeDR3QmlULzc4UFQxd1hic21uYXMwbTFIOTVQZWw0Yy8rbmg1RVBCNXB1LzNOTjlEN3ljZHgxMnRxVFV4dXZ1eG5md2RmVHpjR3Z2d1NuTUdBdnM4L0F4K01UVy9oQXdFSTRUQWNkWFV3REFWMDVHbzFTdSs5RDdxeU1xa082NGtUQ0Ruc1dEVEowMWFTT3BIbjBmcktLME1iSWlDSzByWmxnaHUvOFRpdlhvWHQ5S200TW45WEZ5Q0tFSGsrRnRBWTZvUGRoejZNTzg2MGRLbTBXdGIxM0FTSm9vaUJyNDdIZ2k3RnhYSDdaQ3dIUmk2UHUzRVRCUUU1bXpZajRuSERjZkZpTFBneTFMWkFmeDhpYmpjTVZmRlBwSWVuWTdFYVRWeDUyTzJHcnFKeXltMG1reE9IK2lVamt5Rm53MFpZMW0rWThOK0ttaC85T2VScXRiUTlkc3FWVkc4MENpRVNTUmhkSklvaXJDZStocWFvQ0xyUzBxVG45bno4TWVSS0JiUmxaZWovOGtzVTc3c2J5cXpZZER4N1hSMjZEMzJJN0hVM29YamYzWkNybE9qOTVBak1hMWJEY2VFaTVFb0Y4bTY5RGJhelorQnViQVFBK0RvN0ViTFp3QWVEMHZ1aS9jMDNVSHpYUGpndlhZUmNxNFd2UFJZMEVBVUJnWjRlS0xPendlbDFDY0VQNThVTEVIbGVHcTBWR0JoQXorRkRLTDVySC9vKyt4U2E0bUpZTm15VVh2TzEzejBEVnExRzhaNjkwRmRYdzlmUmpyNVBqOEMwZkRsNlB2b0l4WGZmRFZhdFFjZmJCNlJyMk0vR3BybjNmL0c1OUxzTzIrM1FMMXFFUUY4ZjFBVUYwc2pDc01NQlBoeUd0clFVeXF3c2RCMGNreGRLRUNEeVBLcC84TVByZXQvem9SQjZQam9NNTZWTE1DNVppdUo5KzZRUmhKckNRaXg2L0x0b2ZmMDFORC8zTEFydnVCUEd4WXVuZkkxTVFNRVBRZ2hKWTRWTURnWTBuWEQ2VXA4RFMrYWZiS1VmeWw0V01wa01ITWZOV3ZCalpRNXdmZ0RBc2trUG5UUGRCdytDTXhqQWgwSndYcjRNNjhrVHNHellJQTBsRmlPUnBDdHpSTDJlaERMYjZWTVFlVDd1Q2JmdDlHbW84dktRdjIyYlZOWjc1QWhZclJZNW8vSXd5TGlKQTR3Rk8zY2g3OWJZNkpHT3R3OUFtWjJOdksyM1N2dGQ5VmN4Y093WUdMa2MycEpTR0pjc2hWeWxCS3ZSUUs3UlFxNVdnZE5vSVZlcjBYdmtFd3llUEFGMWZqNVl0VG91OEFFQUVhOEhySmFtdlV3bkdjdGkrYy8rRGtEczd6OTQ2aHRwR3dDYVdsc1E4ZnJHVGJnN2RzcEx3ZmJ0S0JnYUZUUmF5T25BdGQvOEJpWDc3b1pwMmVSdnZFdFAvVStvOC9PeDZQSHZTbVh1NWlZTW5qaUp3RUEvUko2SDBteEcwZTQ5MEJRV0FvaE5Zd2hacldDR2JueENEZ2VpSGpmQ0xuZnNmY0V3Y0Y2OENQZTFhNGg0UEJCR0JVSVlsb1d1dkZ6S0grRzRlQkhLbkJ6cGFmYXdxTjhIdVVZVDkxNENZa2xXdVFYOFZIa205WC81QmZ4ZDNTalp2eCtjVGpmcHZ4Tnl0VG9oT0pWTU5CQUE3L2ZEMjlJTS9hanBWNTdHUm9RR0IxSDZ3TGZHUFRjMGFJMU5LMW01RW1JMGlxYm5ua1hSN2owd0xWMEtJUnFGWEtWQzRhNWRpSGk5YUhucEpRUUhCcUNyS0pmT0EySWpNY1NoSllDRGc0UHd0clNBTXhxaHI2aVFnb0JSbnhldWhnYmtiTjRzVGMwS0RnNmk4Wm5mb21qdlhRbEJQbEVVWVR0M0R0clNVbW1raHhBS3dkL1ZCWkhub1MwcFFlOW5uOEhYM283aWZYZUQxV2dnOGp5eVZxK0JvYVlHdG5ObjBmUFJSOUNWbGlMaTljYk9pMFRCNkdUUVYxWU9YMFFhMWFIT3o0Y3lPeHNBb0RCbnczcnlKQUNnOHJISHBRQkUrNEczd0FlRHFQajJRd0FROS9raVJDSm8rdU1mSUZlcHBIcEc0LzArdUp1YVlLaEtuQjRIeEVidmRCOCtqSWpIZy94dDIyRFp0RG1oZjZoeWNsRDF4SitoNjcxMzBYSGdMZWlycTVHMzlWYW84L0tTMXBtcEtQaEJDQ0ZwekNLeklJOGRnRVB2Z3RWam5Qd0VNdS9rNkYzUUJxUGdmQ3F3R2hZS2hTS2xaSm5UWVpFSitLZ044RVlBM1R5ZEJpeFhLaEZCYk9wTGFIQVFNcVVTdVZ0dWx2YjdPanJRK0x0bmtwN0xqY3Axd0lkQ3NJMFpmdXpyNm9LL3V4dEZlL1pDWHptU0ZITGcrSEZ3T2wxYzJXVGk4aW93REZpdE51NkcwZHZlRGpDTWRMTllzSE1ud2k1blFqMENIeTJlWDRNQUFCOUtTVVJCVkVYTzVpM1FscFRBZHU0c1FnNEhuRmV1Z05QRmdoMGh1d1BldGpiazNuSkx5bTBqcVJNRkFjN0x5WlBvT2k5ZGxKN2lKcHczeWZMSkNjY25yQ2VZR3VlVnkraDg1eDJvOHZLUXUrVm1DSkVJL0YyZENEdWQwQlFXZ2c4RTBQL2xGM0hUb3BxZWV4WkNLQVNaUWdGT3I0ZU1aU0dLSWd3MU5WRG9EV0QxZW5CNlBSUUdROXhJQVNFY2h2UGlSZVNPQ3VJTmkvcjg0TVlFNEVSQkFPLzNnOU5UTUg0bUdHcHE0YngwQ1UzUC9oNWwzM29RckY2UFFHOFAvTjA5QUdKNUhvQ1JhVnVlNW1iSWxQRkJXM1ZlSGhURytCd1UvTkFvSHR1NXVyamd4M0I5bmUrOGplRzFRa3J2dlM5cFhncWxLUXVWajM4WFBZY09vZk9kdHlHS0k4RkFQaENRRXFKV1B2b1lOSVdGc0k5YWdVaGJXZ1p0YVJuY2pZM29QM29VQ3JNWmZDZ0VlMTBkaXZmZERVMWhJZHJmZWhNUVJVUmNMdW04aUR2MjgralArV0crOW5hRTdYYmtiZDJhOUhkcDJiQVI2b0pZdlMwdnZvRHFIL3hRMm1mOSttdjBmZjRaekd2WG9YRFhMdmk3UjFiSWxMRWNMT3MzZ0ErRjBQWGV1OUpvR25kek00eHlGZ1U3ZGlBNGFJWHowc1doTnJxaE5KdWxuMVZqUnFjQXNVQk41L3Z2Z2ZmN1VmbklJeEI1SGhHM095NVhpTzFjSGNKMkcvSjM3RURPeHBHZ2ZNaHVSODlIaCtGdGJZWENhRUxGUXc5RFUxZ0lNUkpKK2dralZ5aFFldjhER0R4MUN0YXZ2NEtuc1JHbVpjdFFjcy8rcEwrblRFVEJEMElJU1hPTFVRMm44aEo0MFFXN2x3SWc2U1JiNzRLWjhVUFRxUVRMc2REcGRPQm1NUm5ablJYQWdVYmdqNWVBbjZ5WnRjdE9TZG5RVThkQWZ4K2FubnNPSmZmc2o1dS9yYTljaE5MNzdrczRiL0QwS2RqcjZxVHRnV05ISVVRaTRFWjlvUnc4ZlFweXRSckdNUW40YmhRZkRFS3VIRE5zV2VEamhwMjc2dXZSKy9GSGtJKzVnUlNDUVdqTHlxQ3ZySVI1NVNwNDI5clFjL2dRaEtFbm96S1doYUdxR3BaMU4wMXJtMG1NdTZrSlVaOFBZQmgwSHpxRTdIWHJwQ0JXenFaTnlOK1dPSm9EQU9wLzlXOHAxYzhNWlFPOTN0RmR6cUhjSU9YZmZpZ3UxOGJ3YWd2ZGh3OUJpRVJnWHIwNmxud1VRUFdUMzRkY3BaS0cwbmNkL0FEK3JpN2szenB4bnB2QmI3NEJId3lpOTVPUHBTbGRXYXRXb1hqUFhrVDkvb1RSUjFHdkZ4QkZjSHJEZGIwMk1qRk5RUUdxL3V4N2FIMzExZisvdlR2L2J1Sk04d1grclZKcGx5MVprdmQ5STJZUGF5QnM2YkFrQTJSdjBnbWhROUxUeWZ4d1ovcmVtWHYvaSttWkgvcWNubnRQZDA4bm5hUTduUUJoU2RpU2JraFlFZ2hyVEFDRDl3MnY4cUxGMnF2dUQ3Smx5NUlBczFyaSt6bkg1MEJKS3IrR3Q4cFZUejN2ODZEejBFSGtyRmlCOXM4L0J4REoyR25mdHkvNlhrR3RSdWZoK0phd0JldlhSN3VlakFtNlhORG41Y0hWVUE5ZlgxOTB2bHNYTElobU9iaWJtakY0cWZhbVdUMmlKS0ZvODJZWXk4dGdxWmtKeDRVTEFDSVpLRGtyVnlHanFpcGg1NU93ejRmdXI3L0dZTzBQS05xOEdiN2VYcmhiMjJBc0trVFRSeDhpNzZtbjRHbHJnN0drQk42ZW51am52RDA5RUxYYWhQdDBuRDhIbGNFUVhUNllpTEc0R0ZYYjMwTFFPUnhiNzJibVRFZ21FN0xtemszNE9XZGpJN3ErUEF4MVppWXF0MjNEMWQvOEJ2YkZpekZ3N2p5OFhUZWd6OCtIUGpjWFBvY0R2dDVlYUsxV0tMSU1YMTlmWExGWFJWSFFlZkFBbkhWMUtIdjlkWWhhSGRwMjdZTGY0VUQxdStPZHluSldySUMzdXd2ZFI0NGc2SEloZiswNkNLUEJkRzkzTjNKV3I0WVNES0g1NDc4ay9Ya25xMzduSGZSLy96Mk1SWW5ydGFRckJqK0lpRktZSUFpUUpBbUxnbzlCbzY2RDJkcUxJYjhlM29BR3ZpQ0x6azFIT3JVZmVrMEFGdTBJVEw0UVRPMWFxRlFxR0kxR1dDd1dTSkwwd0phOVZGbUFuODhHUHJ3TVpHaUFONmZwOGhkRmpuUWNzTXllSGZmVVVSR1FzQk9Cb0JxL3hQRVBSQXJrWlQreERDT2pSU3dCSUcvVmFveFVWVU4xazA0R2R6TFdvTWNUMTQ1UkRvZWp5eENpWTFTck1ldFgvek5tVyt1ZTNaQkhpMUdHL1g3a1AvMDBkUGJZSlFkMC8vUi9meHI2dkx6SVRaWWdvT25QSDZIc1o2OU5hUi91bHBhWW03U0p3cVBkTjF5TmpRaTYzRW4zWVYrOE9HR05CdFZvbHgvbjlXdXdMVndVM1M0SUF1UmdFTTdyMTFHdzRabVlMaCtUdTAzb3NyTXhlT2tTNUZBb3BxdlFSRUduRTMyblR3RUFpcDkvQVpxc0xQU2VPQjZwaDRKSUdyNjd0UlUvL3ZyZnh6ODArbHJUbnorQ29GSmg5ci85NzZRL0g5MFp5V2hFK1J0Yklmc0QwSmpOTUQ4V1g3ZkIyOU1EeDdtektOcTQ2WmI3QzdoY2tBTUJXT2JPQTRSTDZEbCtES1V2dndJQU1CWVdBWVdSNVNUOXAwL0RVRlFFZlY3ZXJjZW8wNkh6eThQUVpVZXlITnpOemZBUE9HRFJKZjRGMDdwcko4SitQeXEzdndWZFRnNzhEZ2RVV2czeTE2NkQxbTdIU0djbkt0L2NqdERJQ0pvKy9DQVNlRE1ZTU5MWkNXTmhVZHp2eTZEYkRXZDlQZXhMbjBnNnY4ZUlXaTJHcmx3RnhORmpUWkhSKysxSlpNMmZuL0Q5N3RZV3RPM2FpZXpsVHlMbnlTZWhLRElFdFJxRy9IeFl0bTlIKzc2OXlKbzNEN1lsUzlCNThDQTg3VzB3MTlUQTE5Y0xKUmlFb2FBd3VpODVGRUw3RjUvRGVmVXFBRUJqdHFEOTgzM3c5dldpN05XZlFaUWt5UDd4NzEyd2JqMUVTWTIrNzc1RjJPZEgwYVpOMEZnc3FQbm5mNFlvcVJFWUhvNXBhdzFFTXNVR3pwOVAySTFIYTdYZDFoeEpOd3grRUJHbE9GRVVvZFZxVWVPdVJMdW5IV2FERzZHc0VNS3lDTWtZZk5qRG93bENJMnFJZ2d6VmlBaHRseXF5MUVVdFFhL1h3MnExUXF2VlByQWxMMk8yendiY0FlQ0R5OERKVG1CRllXUTVqR2thMWREdC91WnJCSjFPbEwvMk9nQkVDMGJlTHBWQkQ1M2RqcHlWSzlIeXlWL0h0K3UwTUphVUlPQjB4cnhmQ1ljaEIwTngyMVU2M1MwREpiNitQa0NXb1p1OGJqc3N4MStJS3dwR3VtSmIxTXMrWDNTZGU5K3A3K0M5Y1FOVmIvOWlmRGQrUHdZdVhFQkdWVlhTcmdXM0l5Z0RQUjZnVHdDUXVBN2lJMmZ3MGlWNFIxdHBkaDQ2aUlJTkc2QUVneGlzL1dGSysvRzB0VWF6TGlZTEJ3SUFJcGsvWTRVYkU3RXRYSmd3K0pIejVKTVlhV3ZEamNPSDRUaDdGdGFGaTJDZFB4K2lXZzFSclViUjV1ZGdtVFVMdmQ5OW0zVGYydXhzUUpiaDdlcEsycVdqNitnUmlGb3Q1RUFBdXRHYUh4T1h4TmlYTG9VNVNjMFNWMk1qaGk1ZlR2cjliMGRJNGZ4TVJ0THBBWjArWnR2UWxjdVFqRWFZU3NzUWREb3grTU1QTVRlMnpzWUdaSlJYeE5WbzhZMmVmL1E1MmRDdVhvMldUejZCcTdFaFp2bkw0T1VmNGUzdVJ2bldyVGNkbDkvaFFQZlJJM0RXMXlOejVrekl3Y2oxUjlEdGd1UHNXYmdhR2xDNGFWTWtxREpCOGZNdlJGb21peUthUC9rRUdvczVlcTYzem44OG1xbWl6c3lFSUVrWXJxdEQxdHk1Y0RjM1Irc3NUVFJ3OFNLZ0tMQXVlRHp1dFRHS0xHUGc0Z1gwSERzR1FSU1JNVnBMSSt6endlOXdvT25ERDJGZnVoUzVxMk9YZkpsS3l6RGozWCtDeG1LQnA2TURyVHQzb1BvWC94aGQybEx4K3ZpL2tiRzRCQU1YemlOLzNYbzRyMStIU3FlTEJvOEN3OE5vMi8wWi9BNEhMTE5tWStqS1pkVC8vbmVRREFaVWJuOHJhVGVXdktlZWdod0t3bkhtREJBT28yaTBtd3NRV1hxcG1iUUVhT1RHamRHeFBGclpIVGZENEFjUlVScVFwTWlTaVhLcEhNUER3M0QzdWhFS2hTRExjalFkbXFZUFFSQWdpaUlrUStUL3pXdzJRNmZUUWJyRlU2cjc1WDhzQUZZV0FuKzZIQW1DM0V1aUFMeXc5TTQvUDN5dER2Mm5Ua0ZqdGFGbHg2Y0lEQThqNUhhajVsOStCU0N5bnR5Vm9LdUtmOEFSL2JPazA2UGlqVzF4d1llR0R6NUFjQ2krN2dZQWVMdTY0QnhkOHo0bWYvMEcyQmNuWG00eTFpbkIwOW9DQ0FKMCtiRlBTT1ZRTUM3elF3bUYwUEg1dnBodFFaY0xoa25GK3dBZ01EU0VnWXNYNFRoL0RuSXdDRGtjZ3M1KzUzVS9uQUhnZEIvd3ZRdHdod0U1RFU0VGR6UFh3bjQvdW84ZWdmWHh4NkV5Ukc0c0JVRkE0YWJJRFdUaisrL0JjZjQ4aHE0a3J2a1JkSTluY2VTdVhwUHdwZ3dBMnZic3dmRFZLMURwZEtoKzUxMm9wdGdXVm11MW92cmRkekJZZXdrREY4Nmo2NnN2MFgvNkZNcGZleDFhbXkwdXJUNFJZMUV4QkVtQ3A3VTE2VTJSWmM1Y1dPYk1SZXVubnlSODNWQVlQMGZIQkllRzdqcWJ5aE1BVHZaeWZpWXlmUDFhSk1Obi9RYW90Rm9FWEM1MEhqb0U2L3o1TUpXV3hiKy9yZzV0ZTNhajZ1MjNvYytOUFMrNW1wc2dxRlRRRnhSQ2xDUmtWRldoNDhBQnpQamxPMURwOVFnNG5lajY2aXVZYTJvUzdoc1lQWThkMkkvQjJscG9iVGFVYjkwS1UybFp0QmhvMXR4NTBPZmxvMjNQN21oUVFabndIOXF4L3d0NE9pSVplVW93Y3A0Y3ZIUXArbnJtakJrb2VmNkZ5SksvNm1vTVhEZ1BDSkh2YTVrNU0zWXNzb3lCSHk3Q1ZGNEJyU1VyNFhqZHpVMW8zYlVUZ2VGaDJCWXRSdTZxVmRIalVLVTNvT0tOYmVnOWVRSzlKMC9DMWRBUTdSWURSQUtielo5K0d2bGU0VEFneTZqLzQzL0g3TC9xcmJlZ3MyZkRYRk9EM3VQSE1IejFLZ1pxYTVINTJHUFJnS2EzcXd1aGtSRlViUHM1ZkgxOUdMcHlHYllsUzlGLytoUzYvLzUzRkR6ekRDUjliSUJyVFA3YWRaQjlmdWh5YzZOWkw0cWlRQW5HUCt4U3dwRmFSUEpvMERXR0tFUURKNDhTQmorSWlOS0VKRWt3R0F6UWFEU3dXQ3dJQkFJSUJvTUloOE1NZ0V3alkrMXMxV28xTkJvTjFHbzFKRWw2NEJrZms4M1BBZjV6dEJaYncxRGs1dU5lT2VHOTg4K3FkRHJvQ3dxaHliSkFtMldGMW1xRnhtS0pGbHYwZG5lamJmZG5jWjlUUXFHWXBTZUpXZ2RXYnZzNUZEa2N0NzF0OTI1SXBnd1VyRjgzYVN5eEY2TnlJSUMrMDZmZ2FXbUZIQTZoL1BXdEdLaXRoYW1zTFBKMGRvS3czdy9WcEhvdWdscU5HZS8rVTh5MmljdGVnTWhOZGZOZlA0YTdwUVVhc3huMnBVL0ErdmpqQ2RlNVQwV21CbmltRFBnSEU5THF5ZnJkekRWUnEwWHU2alZ3dDQxblpFeE1xYzhvTDRkbFR1STZBQjM3djdqbC9uMk9mZ3hmcTROMTRTSU1YZjRSUGQ5OGpZSU56MHg5bkpJYXRvVUxZVnU0RUFPMVA2QnovMzcwSFBzR0pTKzlmSnVmbDJBb0tzTHd0V3RKQytkbVZsWkcyOWxPNW1wcFJzZ1YzMDBKQUNTakNlRmdmS0J2cW95Y24wbTVHaHZoYW1pQXVHa3pBS0RyeThPUWRQcUVBVGYvd0FBNkR1eUhkY0dDdU1DSEhBcGgrT3BWbUVyTG9vSGhvbzBiY2YwUGYwRExqazlSK3NwUDBmYlpMZ2lpaUlKbm5rMDZIa0dTSUFlQ3lQdkowN0F2V1JLWFhRS01kaHA1K3hmbyt0dmZFUGI3SVlqangxWEIrZzBJT0oxbzNia0QyY3VYSTNOc0tZOGNSdXV1WGRCbVdhUHZ6VjYySEEzdi9SRmRmLzg3TW1mTWdEb3p0cjZNczZFQklhY1QxdlVia281WDFHcWh6c3hFNlNzL2pTbEtIUWxnQTRJb0luZlZhaGhMeTNEajhDR0ltdkh6dGk0M0R4VnZiTVBBdVhOd05UV2k5SlZYb2t0bWh1dXVZdURDQmFoTmthd05uZDJPek9wcWRCellEeVVZaEczUitESzFqTXBLR0l1TElSbU4wVzVsMmN1WEliT3lBbTE3OXFEdjI1UElYeHY3K3lmNjd5MElLTnE4T1dhYmY4Q0IrdC85THVuUGZQay9maDIzelZSUmdmSXBMdWxMQnd4K0VCR2xrYkZXcVpJa1FhZlRSWjRHTVBBeDdRaUNFUGMxblZSWmJ2MmVxVGlSUEx2L2xreWxaYWphbnZpSkl3Q1l5c3VqclFNbjZqdDlHbzV6WnhOOFlseXk0bjJDU2dXVlJoM1hGY0huNkVmLzk2Y3gwdG1Ka2M1T3lJRUFlbzRmaDdHNEdPYVpNK0dzcTRPL3J5OHVWUnBBcEUzaXBPQ0hFZ3lpN3I5K0c3TXQ1UEhBV0ZJUy9ic2NDRUJyc3lOMzFXb1lDaVByeFlldVhBWWczTlpUL21UVUltQTNBdGwyNEFIVzJMM3Y3blN1cWJSYVZMeXhMV0dRYkl3bUt5dGhwd3NBdDZ3dElBZURhTis3RnlxZERubHIxa0JyczZIcnF5K2hzZHFTWmhNbEV2SzRJUm5IQTErV1diUFJlZkJnVE9iSjdjaWFNd2NkWDN5QmtSczNvaTF5RlZsRy9SOStqNEwxRzJBcUwwLzZXV2ZkTmJpYW14SytaaXd1aHRwa1NsaUhaeW9rZ2ZNekdVOXpTMlFKaXlEQWNlRThuUFgxS0g5OWE3UVF0S0FTSWFqVjhBOE1vT25qdjBCcnN5VzhrUjY0ZUJGaHJ6ZW12b1ZrTktIMDVWZlEvUEZmY08zLy9WOG9zb3lLTjdiZHNtVnV5WXN2QWdCR3Vyb1E5dmtncXRWdzFWK1BLWW9yU2hJS24zMFdpcUtnNWE4ZlI3ZHJiVGIwbi9rZWlpekRXRllHUTM0K2dNaHlSMFdXWVY4Nm5pNmp6OHVETGljWHZ0NGUySmZFcDlFTVhMZ0FkV1ptMHBhd0FHQW9LSVIxL3VNSUJ3SncxdGRITWx5R2hpRDdmTkdhT2dCZ0tpbEI5Uy9md1VqSGVKMG9sVllMeWFESDBKWEx5S2lxZ3NabWc2VFRJK2h5WWVqU0pXUXZXeFp6RHNtYU54L08rbm9ZUzBwamdrOWp5OVFtTTVhVW91cnRYOFFzTWJzZEdyTWxZVjJQbTlYOHVObTVMcDB4K0VGRWxHYW00ODAwMGQwSSszenc5ZmJBMjlNRGIzYzN2TjNkS05pUS9NbmUvUkljR2tMdnlaUFE1K2ZEdm1RSlRPVVZNQlFVUUZDcEVIUzVVUC9ILzRhaHNCQ1oxVFBpZjRaZ0lDN0ZXSkFrbEcxNU5XWmI5NUVqTVcxUXRWWXJDdGF2ajNtUHA2MGQzcDd1dXdwK1VMeTd6YVpKSnV6em9YWFhUdmg2ZTFHNjVWV29kRHJZRmkzQ1NHY0h1cjc2RW1HL0R6bFBycml0ODNiYm5yMFExUkwwQllWUWFkUncxdGNEc2d6TG5EbFRHcE41NWt4MEhUbUM3bSsranRZcDhEc2M4RHNjQ0FmOE4vMXM0YlBKc3dBQW9QUFFvWHRhUkpqRytSejlDQXdQSVdlMGhXdGdjQkRaeTViQlZGb2FmVTlHUlNXS24zc09EWDk2SHhxek9WbzhjNktnMjQzZUU4ZWh5OGxCNW1PeEhWRkVqUm9xb3hFaHB4UHFqSXpFU3lhU0dLNnJRLytwN3dCRXptK0pDbW9tbXVjNUsxZEJWR3ZRdW1NSGREazVNQlFVd0hIK1BNcGZleTFtYVZqL21UUHc5VWFLQ1hjZFBZcUtyZU5CbjhEd0VOek5UY2hadVNwaDlrbmNPRVFSclR0M1JQK3VMeWlJQzVva0dxdkdiRUh4aXkraDcrUUpYUHZ0YjVFMWJ6NWNUVTNRNWVZaWU5bnk2UHRDSXlQb09ub0VBT0JwYjhOd1hSM01OZkVGYWllN1dVZWRaRVJKU3JpRWpUVS80akg0UVVSRVJOTld4eGRmWVBCU0xVU3RGdnJjUE9qejg1Q3pZZ1gwZWZreDY4SWZCR05wR1diOXIzK05lMkkydGpSRkNZZFJ0R2x6d2d2bXdPQmd0Q2hlbENERXBGMERnS0RWQVA3QTZNdEN3c3l0a01kOVJ4ZklkSGZrWUREcFVoQkZsaE51ZHpVMW9mUFFRWVE4SGhTLzhDSXlSN3N4Q0lLQTR1ZWVoeElPby9mWU1iaXVYMGZCcy84UWZlbzljYitDT0w3dXd6eXpCbzV6NStCdWJZVWdTZEJsWjZQNHhaZmlhaC9jaWlpcGtiOTJIVG8rMzRlZTQ4ZVJ1MnBWOUFtM0liOGc1cjBONzc4SENBS1VjRGhwKzgrSi9JTUR0OHdVb0R2anVuNGRBS0l0YVBPZlhodnora2hYRjNxUEg0T3JzUkhtV2JOUXRIRlRYSWFCb2lqb09MQWZZWjhQSlMrL0VqMWZoZjErOUg1N0VvNHpaNkEybTFIMC9QUG9QWEVTelIvL0JSbVZsYkF2V3c3VGhLeTBSSEpXcklnczcxQVVTRWJqTFRPaXhxaE5KdVN2WFl1TXFpcTA3dHdCNzQwYlVCa01DQXdPUVM2TWRDVWFySzFGMTkrK2dubm1MSmhyYXRDMlp6ZGFkKzVBeVlzdlFhWFh3M0grQWlBSXNENmV2TkRwUktJa29lWmZmZ1VsSElZb1NYR3RtMi9HUEdNR01pb3EwTDV2THh4bnp3Q0lGSTMxT3h6UVpXY2o3UFdpNWROUEVISzdVYjcxRGZSODh6WGE5KzBGRkFYbUtSNnJkRzh4K0VGRVJFVFRsbjNaTXRpZmVBSmF1ejE2a2Q2eWN5YzZEaHlJRkp4VGxOaDJtMk5rR1VvNGpCOS8vZThvV0xzTzFnVUw3bm9zb2lRQmt5N20zYzNOYVA5OEgrUmdFS1UvM1FLdHpZYUEwNG4rMDZlaE11aWhVcXZoNisrSHI2Y0hXZk1TdDA4TSsvMEllVHlBSU1EZjF4ZnRDQ0FaalBBN0hIQTFOa0FjRGJpRTNHNjRtcHVSTStFSkl6MFlqck5uNFRoNzg2VlVZOXh0YmVqNzdqdTRteHFodGRsUXNlM25jWUVOUVJSUjh0TExjSnc5aSs2alI5RDQvbnN3bHBRZ2E5NDhtR3RHdTJYSWNreEdpbTNob3BnV3QzY2phODRjZUZwYjBYdmlPRHp0YlFnTURVRmp0Y2JWVVNqY3VCRWFpd1Y5SjA4bTNNL0FEeGNSZEx1aE1Wc1FHQnlFcDZVRnVXc1NGM3lsdXpOMDlTcjArZm5SRzNWRlVlRHY3NGVycVFuRGRWZmh2WEVEV3BzTnBUL2RrblNKVnZmUkkzQTNOaUo3K1pNd2xaVEFQekNBZ1I4dVl1RENCY2pCSU94TGxpQm41U3FvTkJxWUg2dEIvNWt6NkR2MUhWeC8vZ2hxc3hrWmxWV3dMMTRNN1doSEsrZjE2NG5Qd1RlaGhFTEluQkhKa0F2Ny9YQTNOMlA0NmhVTVg3c0dmWDRCOHRhc3dkQ1Z5K2c4ZEJDQ1NveTA3ejF6QnFiS1NGYUxvRktoWU1NRzNEaDhHTmQvL3pzVWJ0Nk1vVXUxeUt5dXZtVUcxMWd3Ny9ZSEd4dUE5dmIwd05sUUgxazJOREtDM0RWcm9MRmtvZWZZTjJqOTdETVViZDZFOXIxN0VmSjRVTHBsQzB5bHBkQnZlUldOSDMySXRqMjdrZFhZaUlKbm43bG54VVpiUDlzRmQwdEw0cUdISWdWUEwvL25meVQ5Zk5tV1Z4K3B6QkFHUDRpSWlHamFTdFRPTldmNU1tVE51L1VUNk9nK2NuTHU1WkNpUWlNamFOdTdCeXFkRG1VLysxbDBUYmRLcDhQQWhmT1I0QXdpNmQvbW1iT1NQcEVNKzN4by91U3ZFRVFSYWxOR05IVTZhLzU4T0J2cTBiSmpSL1FDWEZDcFlDZ3NSTlk5Q09aUVlvSWdKaXpZYVYyNENObkxFd2VkR3Q5L0wvcm5qb01ITUhqeElrU2REbmxQL1FTMkpVdVNQZ0VYQkFIMkpVdVFVVkdCM205UFl1aktGWVI5Zm1SV3o0Qno5Q20vNFQ3ZW1CUnUzQWkxeFJ3SjZpZ0tpalkvTno0MlVZVGFiSVloTHg5YW13Mys2aG1SbGlXVGhIMCs5QjQvRGlnS0JKVUtHZFV6WUYrODVMNk4rVkVWR0JxQ3I2Y0hPU3RXUkxjMWZ2QUJ2RGM2QVZHRXFhd2NKUys5SE9rcWNyT2JlMEZBWm5VMWN0ZXNRZGpyUmVNSGY0SWNDTUE4YXpaeVY2NkV4akplNjBpVUpPUXNYdzc3NHNVWXZGU0x3ZHBhT0s5ZlE5NVRUd0dJWkhwTXJCbHl1L3ErSFcvRjNQamhCL0QzOXlPanZBSmxXN1pFMit5YXlzcVE4K1FLZURvNzREaHpCdmFsUzVIM2s2ZWpTMXBzQ3hkQm5XbEcrK2Y3TU5MZWpwREhFOU9aWlRLdHpZYmlGMTZZOGxqOWpnSDBuamdPSU5KOXJPMnp6eUNaVE1pYU53LzJ4VXVpZ1NoelRRMEN6bUcwN29nc3BhbDg4ODN4M3dsNlBTcmYzSTZPL1Y4ZzRCeUdvTHAzdCtEV2hRdVJPZU94Vzc4eENVMVc0cTQ0NlVwUVVyQVMza3ZINHl2V0VsRml1MWY5bjRjOUJDSjZ4UDIydGUxaER5RktrV1hnSHRiRjhUbjZvVEZiRXQ3Y0tvb0NKUnlHb0ZKTnV6bzhxNGFIWUxmYmtaMmREWFVhVlpTY0RuTXQ2SGJEZWYwYUxIUG1Ucm4yeGREVkt4aHA3d0JFRVFQbnowRXltVkQ5eTNlbXZKOXdJQUE1RUxodmRVd1N1WmZIRnVkbllnR25FNElnUkplOXVWdGJFZlo2WVN3dFRkb2FkYkt4ODlMWU9XdWtxd3Vhek16Ylh2WWhCd0ozWGRCMklwK2pINUxlY05PbFV0NmU3cmh1TldQQ1B0OERLOTZweURKR3VtN0FVRkNZZEo0SGhvZWcwdXFTamluczkwKzV4ZlYwbG1ySEtqTS9pSWlJNkpGeE80WHdwa0puaTg5TWlYNHZRYmpybHArVWV0UW0weDB2VFZGblpHTHc4bytBTENPanNoTDU2OWJkVWZGUWxVYnp3SXVPM3V0amkrSnBKaTFKbWxqbzlIWk5QaTlOWG81MUsvY3k4QUhjL0J3NkpsbmdBM2l3WFVzRVVZU3hzT2ltNzVuY0pXeXlkQXA4cENMK1JpWWlJaUlpbWdhTVJVV1kvYS8vOXJDSFFVU1VsaGlpSlNJaUlpSWlJcUswbHBMQmorcU1xYVZuRVQycWVLd1EwWFNRb1ZMZCtrMzB3R2pIQ3JGT3N6b2s5d0xuV3Vyai9DUktEYWw0cktaazhLUGNlSCtxdGhPbEd4NHJSRFFkcEZ4bGRVcFpuR3MwblhGK0VqMWNLUm44V0o4M0Z5SlNKOEpFOURDSUVQQk0vcnlIUFF3aUl0aFNvQUw4bzhRVURFSVFCS2ltWVJlYXU4VzVsdm80UDRsU1F5b2VxeWtaL0tqS3lNTzZQTjdVRWQzTXhvSUZxRERsUHV4aEVCRmh0dEdBMjJ2Q1NQZWJScGFSNC9kREZFV28xZXFVdVdDOVhaeHJxWTN6a3lnMXBPcXhtcExCRHdCNG8yd0ZNaVNlUG9nU3NXcE0yRnEyOG1FUGc0Z0lBRkJtTkNKZm8ySE81alJnRHZpUkZRNUJraVJvTkJxSWFkYWVsSE10dFQwUzgxUEwrVW1wVFVEcUhxdXBNY29FTXRVRy9OZmlmOFJTVzlYREhnclJ0TExZV29IZkxIb0xldFc5N2NOT1JIUTMxdHFzeUh6WWczakVHWUpCVkhrOGtDUUpKcE1KNmpSTndlZGNTMDJQelB5MGNuNVNhdE9uOExFcUtJcVM4clYzanZaY3h2bkJaclI2K3RBKzRuall3eUY2NElvTk5wUVk3VmlZVlk2bmMrYzg3T0VRRWNXUlpSbGVyeGVIZS92UUp3Z0lwVWlLYkRxUVpCbm1RQUF6UEc2b1ZDcGtaR1FnTnpjWGVyMCtaWjdXVFFYbldtcDVaT2RuWHgvNkZDQ1VoajhqcFNkSmxtRUpCbER0VHQxak5TMkNIMFJFUkRUOWhVSWh1TjF1WEhVNDBLWUFMakZTdnR6SDlvLzNuRTRPUTFFQVl5aUVITDhQMWxBa1BWbXYxOE51dDhOa01rR1NwSWM5elB1R2MyMTY0L3dNd2VWeW9jN2hRQnNFemsrYXR0THRXR1h3ZzRpSWlCNllVQ2dFbjgrSDRlRmh1TjF1aEVJaHlMSU1YbzdjSDRJZ1FCVEZhSHF5Mld5R1RxZExxWXZWTzhXNU52MXhmbkorVW1wSWwyT1Z3UThpSWlKNm9HUlpSaWdVUWpBWVJDQVFRREFZUkRnYzVrWC9QVGJXZ2xDdFZrT2owVUN0VmtPU3BKUkpUNzRYT05lbUw4NVB6azlLRGVsMHJETDRRVVJFUkErY29paHhYM1R2Q1lJUTkvV280VnlidmpnL09UOHBOYVRMc2NyZ0J4RVJFUkVSRVJHbHRkVExWU0VpSWlJaUlpSWltZ0lHUDRpSWlJaUlpSWdvclRINFFVUkVSRVJFUkVScGpjRVBJaUlpSWlJaUlrcHJESDRRRVJFUkVSRVJVVnBqOElPSWlJaUlpSWlJMGhxREgwUkVSRVJFUkVTVTFoajhJQ0lpSWlJaUlxSzB4dUFIRVJFUkVSRVJFYVUxQmorSWlJaUlpSWlJS0sweCtFRkVSRVJFUkVSRWFZM0JEeUlpSWlJaUlpSkthd3grRUJFUkVSRVJFVkZhWS9DRGlJaUlpSWlJaU5JYWd4OUVSRVJFUkVSRWxOWVkvQ0FpSWlJaUlpS2l0TWJnQnhFUkVSRVJFUkdsTlFZL2lJaUlpSWlJaUNpdE1maEJSRVJFUkVSRVJHbU53UThpSWlJaUlpSWlTbXNNZmhBUkVSRVJFUkZSV21Qd2c0aUlpSWlJaUlqU0dvTWZSRVJFUkVSRVJKVFdHUHdnSWlJaUlpSWlvclRHNEFjUkVSRVJFUkVScFRVR1A0aUlpSWlJaUlnb3JUSDRRVVJFUkVSRVJFUnBqY0VQSWlJaUlpSWlJa3ByREg0UUVSRVJFUkVSVVZwajhJT0lpSWlJaUlpSTBocURIMFJFUkVSRVJFU1UxaGo4SUNJaUlpSWlJcUsweHVBSEVSRVJFUkVSRWFVMUJqK0lpSWlJaUlpSUtLMHgrRUZFUkVSRVJFUkVhWTNCRHlJaUlpSWlJaUpLYXd4K0VCRVJFUkVSRVZGYVkvQ0RpSWlJaUlpSWlOSWFneDlFUkVSRVJFUkVsTllZL0NBaUlpSWlJaUtpdE1iZ0J4RVJFUkVSRVJHbHRmOFBnbTg2ZzVDelR2TUFBQUFBU1VWT1JLNUNZSUk9IiwKCSJUaGVtZSIgOiAiIiwKCSJUeXBlIiA6ICJtaW5kIiwKCSJWZXJzaW9uIiA6ICI1MCIKfQo="/>
    </extobj>
    <extobj name="ECB019B1-382A-4266-B25C-5B523AA43C14-2">
      <extobjdata type="ECB019B1-382A-4266-B25C-5B523AA43C14" data="ewoJIkZpbGVJZCIgOiAiMjc5NzQxNzQzOTM2IiwKCSJHcm91cElkIiA6ICIxMzI1OTkyMzM2IiwKCSJJbWFnZSIgOiAiaVZCT1J3MEtHZ29BQUFBTlNVaEVVZ0FBQkhRQUFBWjJDQVlBQUFES1cvR1VBQUFBQVhOU1IwSUFyczRjNlFBQUlBQkpSRUZVZUp6czNYdDh6L1gvLy9INzY3Mk5IUnkyR1NGakN5Tjl4dVlRZmNyUEllVE01eU9FbEU4bjVCUjlFdkhwZzhvaGtjcks0VnNPcXpRa0xIMHFoVTlpeUdsajJiSm1tUE54Qi9hMnZkL3YxKzhQZVgrYVRSYmpiZHZ0ZXJtNFhQWit2cDZ2MSt2KzN2dFM1ckhuNi9HV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Z0R1ZDRlb0FBRkRTVmF0NVh5MTNpMW5CN3VaUjNzMDBMYTdPYzZleEc0WnAyczN6Y3RqUHBQNGEvNnNrMDlXWkFBQUFBRmVqb0FNQXQxblZlK3BWOXlqbDBkTmlxTHVrTU1rbzQrcE1SWVZwbWhjTWFiZkRORllaaG5WWlNrSkNpcXN6QVFBQUFLNUFRUWNBYnBOcUlRM3VkamVNbHd5TFJraFMxU3FWRlZLN2xocUUzcWVLQVJYbDcrOHJpOEVDbmFzNVRGUG56cDNUcVZPbkZiczNYci9zVDlLUm84ZGttcktiTXQrMTJjeVpSNUxpVWwyZEV3QUFBTGlkS09nQXdHMVF2YzU5RDFvTWoxVnVicFlLalJ1R2FmU29FV29ZVnQvVnNZcXN1RDN4bWpiekhXMzlhWWZzRHZ0Wm0ybnZrWnF3ZDRPcmN3RUFBQUFBZ0dJaXFFNzl3Y0gzaHBtTi90clNqTm42azRuQ3N5bG1xOW40d2RabThMMWhabkRkQnNOYy9Wa0RBQUFBdHdzcmRBRGdGZ3FxMCtCbHcySk1EYXgydDc3NllxbDhmTHhkSGFuWXVYanhvanAwNzZYRHFVZGttbzVYVWhMaXByZzZFd0FBQUhDclVkQUJnRnVrV3UzNlRkM2RqSmc2dFdzWlg2NklrcnU3bTZzakZWdDJ1MTFkSCsycm54TVNUZG5OQjFMMngyMTFkU1lBQUFEZ1ZxS2dBd0MzUU5XcWpieExsYk9kS1ZQR3gzUHorbTlVdGd3YldkMXFGeTllVkxPVzdaU1JjY0Z1dFJsVmppZnRPdVhxVEFDQXZJTHFOUGhBRnVNeFYrZkFkWmhhblpLdyswbFh4d0J3YmU2dURnQUF4WkJicWZJNSt3eFpQTDlaL1RuRm5OdkUyOXRiNjcrT1ZwT0hXcnQ1dXR1M1M2b2xLY2ZWdVFBQVZ6R011Z0grL3I3dDJyUnlkUkpjdzNmci82dVRKMCtGdURvSGdEOUdRUWNBQ2xsZ1NHZ1hRNWJxLzN4aHFLcFdxZXpxT0NXS3Y1K3ZYaGs5U3BQZm5GbTlSdDNRbmdjVDluenE2a3dBZ0x3Q3E5MnROeWFNZDNVTVhFUHlnUlNkUE1sQ1YrQk9aM0YxQUFBb1RpcldxMWZHM2VLMjBOdkxTOC8rNHdsWHh5bHhETVBRTXdQNnk5L2ZUeGE1ZmVCM3p6M2xYWjBKQUFBQXVCVW82QUJBSWZLeGVYU1NvZktUWG4xRkhoNGVybzVUWXIwNmRyUmtxRng1ajdKL2QzVVdBQUFBNEZhZ29BTUFoYVJxMWFyZWhrWHZsUzlmVG4vdjF0blZjVXEwcnAzYXExS2xpaklNNDgyNzdxcnY0K284QUFBQVFHR2pvQU1BaGNTamJNV21Nb3lLUXdZKzQrb29rRFR3NlFHU29RQlBmMHRMVjJjQkFBQUFDaHNGSFFBb05HWmZYOS95ZW1aQWYxY0hnYVIvOU8rckN2NytNa3hITDFkbkFRQUFBQW9iQlIwQUtBeTFhcFUyRE9PSld2ZmM0K29rK0oxNjk5YVJaUFNSYXBWMmRSWUFBQUNnTUZIUUFZQkNVTVBpOWJCaEdLVWUvVnRYVjBmQjczVHIzRUdHWVhqVXFPM1R5ZFZaQUFBQWdNSkVRUWNBQ29IaDV0YlozZDFkUGJwM2NYVVUvRTYzemgzbDRlRWh3ODNnZ3dFQUFFQ3hRa0VIQUFxRGFUNVV1MVpOdWJtNXVUb0pmc2ZOelUzMzFhc3JHV3JpNml3QUFBQkFZYUtnQXdBM3o4MHdqTHAzVmFybzZoeklSN1c3cThxUVFzVGZlUUFBQUNoRytPRVdBRzVTOVZyMzFaSGs4WmQ2OTdvNkN2SnhiMGh0U2ZLb1ZqZjBQbGRuQVFBQUFBb0xCUjBBdUVtR3U5dTlraFRlSU5UVlVRcGRXbHFhVWxKUzhveWZQWHMyMy9FNzBWL3VxeWRKY2pQZDZyczRDZ0FBQUZCbzNGMGRBQUNLdXQ4ZTUxRjRnenV6WHZEZGQ5L3A1WmRmTHZEOGJ0MjY2ZFZYWDVVa3hjVEVhT1hLbFpvelowNnVPUXNXTE5DWk0yYzBlZkxrUXMxNks0VCs1WEpCeHpERUNoMEFBQUFVR3hSMEFPQm1tWWF2dDQrWGZIM0x1enBKdmxxMmJLa05HelpJa3BZdFc2WmZmdmxGNDhhTmN4NVBURXpVdUhIanRIejVja21TaDRlSDg5aWhRNGNVSEJ5YzYzcVptWm1Lam81V1pHU2tNak16dFczYk5yVnUzZm8ydkpNYjQxdSt2SHk4dlpXWmVkSFgxVmtBQUFDQXdrSkJCd0J1bHNVbzYrWHA1ZW9VMStUdTdxNnlaY3RLa2p3OVBYTzlsaVJ2YjI4WmhwRnI3UHo1ODFxOWVyVTJiZG9rUHo4L0xWNjhXRDQrUHVyUm80Y1dMbHlvOXUzYkt6QXdVSm1abVpvOGViS3FWNit1V3JWcTNmYjNWbERlM2w3S3ZIRFJ4OVU1QUFBQWdNSkNEeDBBdUVtR3pMSmVYcDZ1amxHb2JEYWJ6cHc1bzVTVUZKVXJWMDdKeWNuNjZLT1BkT1RJRVVWSFIydlFvRUdTcERKbHlxaHYzNzZhTVdPR2l4UC9NVzh2TDBsbUdWZm5BQUFBQUFvTEszUUE0Q2FaTW9wZFFTY2dJRUREaGczVHNtWExOR2JNR0NVbUppb2xKVVhEaHcrWDFXclZnQUVEbEpHUklhdlZLazlQVDEyOGVGSGJ0MjlYNDhhTlhSMDlYMTdlM3BMRUNoMEFBQUFVR3hSMEFPQm1tV1k1TDY4Nzk1R3JmZnYyeVdhelNaS09IVHVtOCtmUGE4K2VQYzdqQnc0Y1VFNU9UcTZ4MnJWckt6VTFWVldxVkpHM3Q3ZU9IajJxd01CQU5XL2VYR1hLbEZHbFNwVVVFQkNnOHVYTHl6QU1SVVJFYU1XS0ZYZHNRY2ZIMjB1R1FVRUhBQUFBeFFjRkhRQzRXWWFSbFpPZDQrb1UxL1RXVzI4cFBUMWQwdVhlT05uWjJabzBhWkx6ZUhaMnRqSXlNbktOVFo4K1hYdjM3bFZZV0pna0tTRWhRU0VoSVdyYnRxM3NkcnR6M3BXdisvZnZMKy9McTJEdVNEYWJUYWFwTy9kREFnQUFBUDRrQ2pvQWNMTWNac2JGckN4WHA3aW1Eei84MFBuMS9QbnpkZUxFQ1kwZlA5NDU5dlBQUDJ2VXFGRmF0bXhacnZPaW9xTGtjRGhrbXFaaVltSTBlZkprclZ5NVVtKysrYVordnlMSmJyZXJRb1VLV3JGaXhhMS9NemNvODhKRkdWS21xM01BQUc3Y2xpMWJGQm9hS2grZmdpKzRURXRMMDdsejV4UVVGSlJyL096WnMwcFBUODh6L25zMm0wMVdxMVZseWhTTkZtd2JOMjZVbjUrZi92S1h2N2c2Q29EYmhJSU9BTndrVTJaRzFoMWMwUG05a3lkUEtpQWdvRUJ6Qnc0Y3FCZGZmRkZQUC8yMEpDa2tKRVR4OGZIcTNMbHpybTNQazVLU05IcjA2RnVTdDdCY3VIQkJwblRCMVRrQUFEZHUrZkxsMnJKbGkxNTQ0UVhaN1hadDNicjFtbk5EUWtJVUVCQ2dtSmdZclZ5NVVuUG16TWwxZk1HQ0JUcHo1b3dtVDU1OHpXdDgvLzMzbWoxN3RsYXZYaTNETURSMzdseWxwS1JveXBRcEJjcHJzOWswWXNRSTdkeTVVNnRXclZLbFNwWHluZmZGRjE5bzJyUnB1WGFidkpyZGJwZVhsNWZXckZsenpUbEhqaHpSbkRsejlNa25ueFFvSDRDaWo0SU9BTndrd3pBeUxsNjg4d3M2cG1ucXA1OSswcWhSb3dvMDM5ZlhWN05telZLblRwMVVzV0pGblRwMTZoWW52SFV5TDF5UWFScXMwQUdBSW16dzRNRmF2WHExSkNrbkowY0xGaXhRVmxhV0VoSVNGQjRlN3B5WGtKQ2dWMTk5VlczYnR0V2hRNGNVSEJ5YzZ6cVptWm1Lam81V1pHU2tNak16dFczYk5yVnUzVHJQL1ZhdVhLbWVQWHZLTUl4ODgxeTZkRW5yMTY5WCsvYnQ4eHl6MisxNjdiWFhsSkdSb2NjZWUwekRody9YbkRsejVPdnJtKysxbWpkdnJ1blRwMS96dlNjbEpXbkVpQkdTcEtOSGorcXBwNTdLTThjMFRXVm1adWFicDJ2WHJucisrZWV2ZVgwQVJSTUZIUUM0ZVhmMEkxZFhMRnk0VU5uWjJYcmdnUWNLTk45bXMyblNwRWxxMGFLRnZMeThOR0RBQVBYcjErOFdweXg4cG1ucTRzVXNHUllISzNRQW9BamF2WHQzcmw5R1JFZEg2Nk9QUHRMOCtmTzFaODhlRFIwNlZQUG56M2NlNzlldm43S3pzN1Y0OFdKdDJyUkpmbjUrV3J4NHNYeDhmTlNqUnc4dFhMaFE3ZHUzVjJCZ29ESXpNelY1OG1SVnIxNWR0V3JWY2w1ajM3NTlpbytQdjJhUnhUUk5UWmd3UVVsSlNXcmV2SG11eDhBeU16TTFidHc0blR4NVVoOTg4SUY4ZlgxbHQ5djE1Sk5QYXViTW1hcFpzK1pOZlQ4cVY2N3NmRXo2MHFWTEtsMjZ0THAyN2FvUFAveFFGU3RXMUlnUkk5U3ZYeitGaFlXcFZLbFNraVFQRDQrYnVpZUFPeE1GSFFDNGVVY2NEb2NPcFI1UjlXcDN1enBMSGxsWldabzllN1pXclZxbDJiTm5GK2lIT3F2VnFoZGZmRkVYTGx6UW5EbHo1T25wcWRqWVdDVW5KMnZObWpYYXNHR0RjNjdkYnIvbWJ4enZCSWRUajhyaGNFaDI0NkNyc3dBQS9yelEwRkI5K2VXWGtxVE5temRyMXF4WnFseTVzcVRMamYwOVBUMXp6YmZaYkhKemM5T1pNMmVVa3BLaUdqVnFLRGs1V1QvOTlKT2FOV3VtNk9ob1JVVkZTWkxLbENtanZuMzdhc2FNR2ZyZ2d3K2MxNWc5ZTdiQ3dzTHk3WjlqbXFiZWV1c3R4Y2JHYXNHQ0JibUtPZHUyYmRPRUNSTVVFaEtpLy91Ly8zTWVHelZxbEtwVXFhSW5uM3hTQXdZTVVQLysvVlc2ZEdubmVSczNibFRidG0yditUM3c4UERRdmZmZUswbXlXQ3dxVzdhczFxOWZyOW16WjJ2cDBxVXlERU0rUGo0cVc3YXMzTnpjNU9YbHBUZmZmRk9CZ1lFYU9uVG9uL3ArQXlnNktPZ0F3RTF5T1BTem01dTBZK2V1TzdLZzgrR0hIMnJIamgxYXVIQmhydDgrL2hFUER3L1ZxRkZEUTRjT2RmNmczS0JCQXlVbko2dFRwMDVGcW9kTzNKNjlraVRUMEc0WFJ3RUEzQUEzTnpkNWUzdkxhclZxOXV6WmV2bmxsM1gwNkZFRkJ3ZkxhclhtYXRRdlhTN3lWS3hZVVczYXROR3laY3MwWnN3WUpTWW1LaVVsUmNPSEQ1ZlZhdFdBQVFPVWtaRWhxOVVxVDA5UFhieDRVZHUzYjFmanhvMzEvZmZmYTh1V0xYcm9vWWZ5Wk1uSnlkSDQ4ZU8xYTljdVJVUkU2SzY3N3BJa3BhYW1hdWJNbVlxSmlkRnp6ejJuM3IxN1M1SXVYcnpvUExkYnQyNEtDUW5ScEVtVEZCVVZwUmRlZUVHZE9uV1NkUDFIcnE2MmJkczJqUjgvWG0rODhZYmMzTnp5blROa3lCQU5HREJBVnF0Vi8vem5Qd3Q4YlFCRkJ3VWRBTGhaVmtlODZXMHhmOXF4eS9oYjE4NnVUcFBIb0VHRE5HalFJTG03NS8rLy9IcjE2dW5ycjcvT05lYm01cFp2a2FaNzkrN3ExcTFicnJGYXRXcmQwVHRjN1k3Ykk5TTBUVFBMUVVFSEFJcXc2ZE9ucTFxMWFxcGJ0NjU2OSs2dHVYUG5LajA5WGVYS2xjczFMenM3VzZWS2xWSktTb3FxVktraWIyOXZIVDE2VklHQmdXcmV2TG5LbENtalNwVXFLU0FnUU9YTGw1ZGhHSXFJaU5DS0ZTc1VGQlNrS1ZPbVhQUHg1UFhyMXlzME5GU1JrWkdxVUtHQ2M5eG1zOG5IeDBjVEowN1UxS2xURlJrWktlbnlJMUZYamwzUnAwOGYrZm41Nlo1NzduR09YVytGam5TNXdmK0FBUVBVb1VNSERSOCtYTTg4ODR4YXRtd3A2WElUNkNzcmNHdlZxcVd5WmN1cWV2WHFldnZ0dHpWbzBDRFZyVnRYblR2ZmVUK2pBTGc1RkhRQTRDWWRPclRuWEZEZEJrZVREeHk4ODViblNOY3M1TndJd3pDdTJSenlUdlhyZ1JSSk9uYm8wSjV6cnM0Q0FMZ3hpeGN2MXNxVkt4VVFFS0N4WThlcVQ1OCtxbDI3dG1KaVl2THNIbldsb0xOMzcxNkZoWVZKdXR3b09TUWtSRzNidHBYZGJuZk92ZkoxLy83OTVlM3RyWFhyMXFsdDI3WUtDZ3JTNXMyYkpWMStEUG1UVHo1UlpHU2tRa05ETlcvZVBHZHZtaXVDZ29MMDJtdXZTWkxhdFd2bkhJK0tpdExXclZzMWMrYk1hNzYzN094c3RXM2Ixbm4rdFV5YU5Fa2VIaDRLREF6VTJMRmoxYUJCQXlVbUprcVNSbzRjcVZPblR1blVxVlBxM3IyN0pDa3hNVkYxNnRUUnpKa3pjeldOQmxCOFVOQUJnRUpnU0xzT3A2YmViWnBta1N0NEZHZW1hZXJYNUFPU3ROZlZXUUFBTjJiejVzMWF0R2lSZXZYcXBiaTRPTzNmdjErdFdyV1NKQjA0Y0NEWFNoZnBjb0drZE9uU1NreE1sTVBoa0dtYWlvbUowZVRKazdWeTVVcTkrZWFidVI3VHN0dnRxbENoZ2xhc1dLSFdyVnVyUllzV1dybHlwU1RwaHg5KzBOU3BVK1h2NzY4bVRackkwOU16VHpIbjl5NWR1cFNyWUpTVGt5T0h3NUhyMFN0Sjh2YjJkbjU5NGNJRitmajRLQ2twU2YzNjlYUDJCNUl1RjVPcVY2K3UrZlBuS3ljbng5bDNwMXUzYnBvNGNhTDI3OSt2aElRRU5XN2NPTmYxTXpNenRXL2ZQa1ZGUlJWNE13UUFSUThGSFFBb0JLWnBmblhzK0luTyszOU5Wa2l0bTl1OUFvVW5LZm1BVW84Y2xhVDFyczRDQUxneFFVRkJpb2lJVUd4c3JHdzJtOTU0NHcyOStPS0xhdFNva2JPWHpPOWQ2WXN6Y09CQXZmamlpM3I2NmFjbFhYNHNLVDQrWHAwN2Q3NW1MemgzZC9kY0sxdkxsaTJyWWNPR3FYMzc5cG8zYjU1U1VsSnkzZXZiYjcvVnVYUG5uRDF6eG80ZHF4MDdkamlQNStUa3lHYXpxVU9IRHJuT1c3ZHVuYlAzemFGRGgxU2pSZzFKVXZYcTFaMDdXRW5TOXUzYk5YZnVYRW4vSzFSZDhlOS8vMXNPaDBPREJnMVNlSGk0Qmc0Y0tFbEtTMHZUODg4L3IyZWVlYWJBdmZNQUZFMFVkQUNnRU5oeWNyN3pLRjFhOHo5YXBPbVRKN2s2RG43ejhaS2xsNzl3T0ZhNk5na0FGRC8xNjlldmxKNmVucDZTa21LOWxmZXBXcldxcWxhdHF0allXRW1YQ3p4UlVWSGF0bTJiN0hhNzdyLy9mdWRjbTgwbW04Mm0wcVZMeTlmWFY3Tm16VktuVHAxVXNXSkZuVHAxNmsvZiszcVBLaVVtSnVhNjd0V1BWaFhra2F2NCtIaTFhZE5Ha25UMDZGRTkrK3l6em1NWkdSa3FXN2FzcE1zcmVhN2UwY3Rpc1dqS2xDbDYvdm5ubFpPVG8yYk5tbW5peElucTBLR0RCZzhlWExBM0NhRElvcUFEQUlVZ05YbmYvcUM2WVhFN2Q4WFZkM1VXL005UDIzZEtwcmszNVpjOUNhN09BZ0RGaldFWXZmejkvZC8wOC9OYkkrbHptODMyelo0OXQ2ZGZtV21hbWpGamhnWU5HcFJybDZmMDlIUkprbytQajJ3Mm15Wk5tcVFXTFZySXk4dExBd1lNVUw5Ky9XNzRucDZlbmtwTlRYWDI2TEZhcllxSmlibHVNK00va3BLU29pTkhqaWc4UEZ3blQ1NVU5ZXJWTlhIaXhGeHpyanppZGZyMDZUd05vQ1dwUW9VS0dqbHlwRWFNR0tFRkN4YW9aOCtlenRVNkFJbzNDam9BVUVqc3B2bkJvZFRVRDA2Y1BLbTdybXJRaU52djJJa1RTa3BPbGtOYTRPb3NBRkNNZVVsNjFEQ01SejA4UEhJYU5td1k3WEE0NXBpbStYTnNiT3lSVzNGRDB6UTFaY29VVmExYVZkMjdkOWVKRXlkMDRjSUZlWGw1S1RvNldvR0JnWEk0SEJvNWNxUXVYTGlnT1hQbXlOUFRVN0d4c1VwT1R0YWFOV3UwWWNNRzUvWHNkcnQ4ZlgydmU5L1dyVnRyNmRLbGF0Njh1ZHpkM1pXVGs2UEF3RURuN2xGZHUzWlZXbHBhcm5PdVBITFZva1dMUE5kYnVIQ2hGaXhZb0ZhdFdzbkh4MGZCd2NGYXNtU0o4M2hxYXFva3FVeVpNdHE5ZTdlU2s1TlZ1M1p0U1plTE8vSHg4ZHF4WTRjMmJ0d293ekEwWXNRSVZhcFVTUXNYTGxTN2R1M1V0R2xUMWF0WFQwRkJRUW9NREhRKzFnV2crS0NnQXdDRnhDNXp2ZDF1MTdCUkwydnB4OVFRWEczTStJbXkyZXl5eTdIVzFWa0FvTGd6VFZPU1BDVDkzV0t4L0YyU3dzUERONXFtT2NNMHplMkZXZHpac0dHRERoOCtySGZmZlZlU3RHM2JOazJhTkVrT2gwT1ZLMWZXK1BIajVlSGhvUm8xYW1qbzBLSE94NVFhTkdpZzVPUmtkZXJVNlpvOWRQNUlZR0NnMXF4Wkk2dlZLb2ZESVRjM3QxdzliYUtpb3E1OEh3ckUwOU5URlNwVVVJOGVQZkk5dm1YTEZrMlpNc1U1OS9ISEgxZmx5cFYxK1BCaFBmNzQ0d29PRGxiVHBrMzF4aHR2cUY2OWVzN3oyclJwbytUa1pQMzQ0NC9hdm4yN2xpeFpvaUZEaGxEUUFZb2h0bUlCZ0VJVVZMZkJDZzhQajc5dDIvaWRmTXVYZDNXY0V1dmMrVFE5MExLZExsMnlyazVKaU92bTZqd0FjS01hTm16WVNOTGpyczZSSDRmREVXYXhXRnBldmNQajFVVU53ekJrbXVZaFNXT3lzN08veWJTNWY5NHdySDdMRlo4dHZ1RjczK2l1a3FacHlqUk5XU3lXRzc3MzdXU2FwbXcybXp3OFBIS05PeHlPVy9vZStqejVqTFpzMjc0bEpTR1dMYktBT3hncmRBQ2dFSmwyK3ppYllmeHR4SXRqdEhEKysyeGg3aUl2ajUrZzdPeHNtWVltWG44MkFOeTVUTlA4UUZJand6Q3lYWjNsYW9aaHVGMS9sblB1M2FacHppdFZxdFE4dytZbzhIbC9jTDBiUHE4by9kMXNHRWFlWW82a0lsT1FBbkJyVWRBQmdFSjBjUC9lZlVGMUc2emZ2UFduVmlkT25GVGx5bmU1T2xLSms1YWVybzAvYnBacE9uNDRtQkMzMDlWNUFLQVE3RHg3OW14elY0ZTRtcSt2N3lERE1ONis4anEvbFRtU0x0cnQ5a2xXcS9YOXhNVEVMRW0yb0xwaDYyOXZVZ0Fvbmlqb0FFQWhzOW91OVBhVXovRXVqL2F4YkY3L3JUdzgrRi90N1dLMzIvVndoKzZ5WHJwa1hycVU4NFNyOHdCQUlYSGM2cTNCYjBTREJnMXNWNzYrVXN3eERFTU9oeVBWTUl6cHBta3UyYlZyMTFsSmRsZGxCSURpakg5bEFFQWhPNTZVZEtwRzNmci9PbjNtN09zTEZuOXNQUHZVazBWcWVYZFJaWnFtbGl6OVhHZlBuWk1jNXNSakIvWWRkSFVtQUNnSmZpdmlKRXA2eldhenhlelpzeWZaMVpsdXBZaUlDUDM0NDQrcVVxVkt2c2RUVWxMVXQyOWZQZnJvbzdjNUdZQ1Nob0lPQU53Q0J4UGlwZ2JYYVRCNDZveDNxdFd1WFV1dC90OURybzVVN0czOWFidGVmVzJLVEpublVuNkplOTNWZVFDZ3VETU1ZNi9ENGVqbGNEaTJ4OFhGSFhCMW50dkowOU5UWmN1V3pmZFlxVktsYm5NYUFDVVZCUjBBdURVY0Ird1hhZ1ZaZkk0OU4rUUZ2dy9lZVV0dFdyZDBkYVppYStPbUdEMDFhS2hNVTFrcHRndFZ4UEorQUxqbGR1L2V2Y0hWR1Z3bE5EUlVEejc0WUw3SEhBN0hiVTREb0tTaW9BTUF0MHBTMGlWcnJWcDF2T1N6WS9DSWZ3WU9HL3lzaGo4LzBOV3BpcDJJdVI5cTFudnZ5MjYzbjh4MlpOMm5wS1JMcnM0RUFDaStLbGFzcUtTa0pDVW1KbDV6anErdjcyMU1CS0Nrb3FBREFMZlE4YVNrVTRGMTZqU1Q2Zm5Ock5sei92TER4czE2NWVWUmFoald3TlhSaXJ6WXVMMmFPUGxON1k3Ykk5TTBFMjBPUFh6MGwxOU91em9YQUtCNCt2enp6N1YrL2Y4MjZEcDY5T2cxNTY1Y3VWSXJWNjVVang0OTFLcFZxOXNSRDBBSlJFRUhBRzZ4dzRtSlI0T0NncHFvZFBtSk8yUGpSdmZzOXcvZGQyOWRkZTd3aUI1cDIxbzFxZ2U2T21LUmNlaHdxcjc1YnAyKy9NODMyaHUvVDZacHltR2FNdzlhMDhicER0d0JCZ0JRZlBUbzBVTTlldlJRWEZ5Y1VsTlQvM0J1N2RxMVZidDI3ZHVVREVCSlJVRUhBRzZEMzdhYmZibDYzZENsRnRNeVpNL1BQM2ZmKy9NK3Y2a3pacWxTeFlyeTgvTlZ1YkpsWmJHd0c5YlZUTk5VZW5xR3pwMC9yeE1uVDEwZWszbGVwckhhSWZ1N2h4TDI3SEJ4UkJTeXUycldyK1RsWVprdnFaeXJzNkFvTW85bnA1OTYrdWpSb3hkZG5RVEYwK2VmZjY1S2xTcXBUcDA2a3FRdnYveFNWYXBVVWFOR2pTUkpXN2R1MWVIRGh5bm9BTGpsS09nQXdHMzBXL0hoS1VrRHE5ZHQ4SWhocU9uSms2ZnFuang1c3J3cG80eGszZ0VWSGRPd0dJYUh3eUdiRE4wQm5SME5Vekl6RFJscER0T1I2SkMySFhhemZhMTlQMmU3T2hsdURTOTNOVFFNZFEycVVWMis1Y3U3T2c2S2tCTW5UK3JZOFJNcVZhN1NXQjA5bXVMcVBDaSs5dXpabzJQSGprbVNEaDgrclBQbnp5c2pJME9TZE9qUUlRVUVCTGd5SG9BU2dvSU9BTGhHenFHRTJDOGxmZW5xSUZlclg3OStNM2QzdHhpSHcvR1AzYnQzTDNSMUhwUmNZMTU4UWUzYTBIc0NCZmZCdkk4MGZkWjdybzZCRWlBc0xNeTVRdWZpeFl1cVhMbXltalJwSWttS2lZbHhaVFFBSlFnRkhRQUFBQUFvb0pvMWF5bzdPMXZuejUrWEpGMjZkRWxaV1ZuTzEyWExsdFhkZDkvdHlvZ0FTZ2dLT2dBQUFBQlFBQk1tVEZCNmVucXVzZFRVVkowN2QwNXBhV25Pc1FNSERpZzFOVldEQmcyNjNSRUJsQ0FVZEFBQUFBQ2dBQ1pNbUpCbjdPMjMzMWJObWpYVnRXdFhGeVFDVUpKUjBBRUFBQUNBNi9qd3d3KzFhOWV1UE9NcEtTbUtpWW5SdDk5K20rZFl4NDRkMWJGang5c1JEMEFKUkVFSEFBQUFBSzdqNmFlZmRuVUVBTWpGNHVvQUFBQUFBQUFBK0hNbzZBQUFBQUFBQUJReEZIUUFBQUFBQUFDS0dBbzZBQUFBQUFBQVJRd0ZIUUFBQUFBQWdDS0dnZzRBQUFBQUFFQVJRMEVIQUFBQUFBQ2dpS0dnQXdBQUFBQUFVTVJRMEFFQUFBQUFBQ2hpS09nQUFBQUFBQUFVTVJSMEFBQUFBQUFBaWhnS09nQUFBQUFBQUVVTUJSMEFBQUFBQUlBaWhvSU9BQUFBQUFCQUVVTkJCd0FBRkhrWExselExcTFiWFhMdjlldlhxME9IRHNyTXpDeTArVE5tek5BTEw3eFFvT3Q5ODgwM2F0YXNtZk4xdjM3OXRIang0Z0tkZTZleVdxMnVqZ0FBd0IzUDNkVUJBQUFBYnRheFk4YzBldlJvdmZmZWU2cGZ2NzU2OXV5cHMyZlB5bUxKKzd1cjlQUjBSVVJFcUhIanhvcUtpdEtiYjc2WmE1NXBtakpOTTg5WTI3WnROV1hLbER6WHExS2xpcG8xYXlaUFQ4OENaYzF2L3NtVEoxV3VYRG5uMkwzMzNpdC9mLzhDdi8vZmE5cTBxWUtEZzIvbzNLdlpiRFlOR0RCQS9mcjEwN0pseTlTbFN4Zjk3VzkveXpWbjZ0U3Ardnp6ejY5NURZZkRvWVlORzJyKy9Qbk9zYSsrK2tvUFAveXdkdS9lcmNqSVNNMmVQVnRmZi8yMUdqUm9JSXZGb3Q2OWUydmR1blg1Zm40QUFPQXlDam9BQUtESXExV3JsZ1lQSHF5eFk4Y3FLaXBLa3ZUaGh4OHFLQ2hJeWNuSjh2YjJWdVhLbFNWSmd3WU55blZ1dTNidGNoVnF2dmppQzIzZXZGblRwMDkzamkxZnZsdzdkdXpJOTk1MTY5YlZ2Ly85N3dKbnZYcCtTa3FLZXZUb29lam9hRld0V2xXUzFMRmp4d0pmNzJyRGh3Ky80WE92OXRsbm42bHMyYkxxMEtHRDZ0YXRxd0VEQnFobHk1Ynk4L056emhrelpvekdqQm1UNTl5Y25CeEZSRVFvT2pwYWZmdjJ6WFVzTmpaV1c3WnNVYWRPblNSSnUzYnQwbnZ2dmFkRml4WXBOalpXalJvMW9wZ0RBTUIxVU5BQkFBREZRdS9ldlpXV2xwYW5FTEJpeFFvRkJRWHAwVWNmZFZHeVAyYXoyVndkSVY4Mm0wMmZmUEtKcy9nVUhCeXM4UEJ3ZmY3NTUzcm1tV2YrOE55VWxCU05HemRPdnI2Kyt1eXp6MVN4WXNWY3gwZU9IS21ZbUJqbmE3dmRybW5UcGlrZ0lFQWJOMjdVK2ZQbjllNjc3enFQUC96d3c3cnZ2dnNLOGQwQkFGRDA4YXNQQUFCUXBHVm5aK3YwNmRNNmMrYU1ubjMyV1hsN2UwdVNEaDA2cEc3ZHVpazZPbG9mZlBDQnVuWHJwclZyMXhiNi9hL3VZVE50MmpRTkhUcFVrWkdSZXVTUlI5U3laVXZObURGRHBtbm1tZi9wcDUrcWQrL2VrcVF1WGJyb3dRY2ZsQ1M5OGNZYkdqcDBxUE9hTVRFeGV1cXBwOVM4ZVhNOThzZ2ptamR2M2pYei9QM3ZmOWVDQlFza1NmLys5Ny9WcUZHalhIOGVmUEJCcGFlblM1TGk0K1AxNUpOUDZvRUhIdENqano2cTc3Nzd6bm1kblR0M3ltNjNxMm5UcHM2eHpwMDc2ei8vK1kvejladzVjN1Jueng2RXFWb2VBQUFnQUVsRVFWU05IRGxTR3pkdWRJNzM3OTlmblR0MzF1elpzN1YyN1ZydDJyVkwvL3JYdjVTV2xxYi8vdmUvNnQ2OXU2Wk5tNmFSSTBkcSsvYnRHajkrdlA3NXozOXE0OGFOK3U2Nzc5U3BVeWNGQlFYcDBLRkRTa3BLVXRteVpmL2twd0lBUVBISENoMEFBRkNreGNiR2FzYU1HVHB3NElCV3IxNnR1KzY2UzVKVXZYcDFyVnExU20rOTlWYXVGVHBYOTN2NS92dnZuWVVVNmZKcUVidmRubWVzVmF0V0JjNjBlL2R1aFlhR2F0V3FWWXFOamRXUUlVUFVxRkVqdFd6Wk10ZThybDI3cWthTkdobytmTGptelp2bnpINjFIMy84VWUzYnQ5ZVlNV09Va0pDZ2lSTW5LaXdzVFBmZmYvOGY1aGd4WW9Sek5VMWFXcG9HRHg2czU1OS9YdVhLbGRPWk0yZjAvUFBQcTIvZnZucjExVmNWR3h1clYxNTVSZFdyVjFkSVNJaDI3OTZ0OFBCd0dZYmh2RjdEaGcyVmtwS2k4K2ZQeTlmWFZ6dDI3RkNkT25VMFlNQUFqUmt6Umc4OTlKQmVmUEZGV2ExV2RlM2FWZVBIajFkaVlxSm16SmloZGV2V2FlalFvV3JSb29WYXRHaWg2T2hvdmZQT095cFhycHk2ZCsrdS92MzdhLzc4K2NyS3l0TDk5OSt2YXRXcUtUNCtYa0ZCUWFwZXZYcUJ2L2NvR2s2Y1BLa1A1bjNrNmhpNGhpTkhqN3M2QW9BQ29LQURBQUNLdENaTm11aXp6ejVUdDI3ZGNvMHZYYnBVbXpadFVrNU9qZ3pEVUdSa1pKNW13YVpwNnBGSEh0RnJyNzNtSFB1elBYVHlVNzU4ZVQzMzNITXlERU5ObXpaVi9mcjF0V1BIamp3Rm5USmx5amlMT0ZXcVZISDIwTG5hUC8vNVQyZGhKU1FrUko5Kytxbmk0dUt1VzlEeDkvZDNObGVlTTJlTzZ0U3BvOGNlZTB5U3RIanhZb1dIaDJ2Z3dJR1NwSm8xYTJydDJyWDYrdXV2RlJJU29zT0hEK2NwcFBqNys4dkh4MGVIRHgrV3I2K3ZjN3hCZ3daYXNtU0psaXhaSW5mM3l6OWVabVJrcUVLRkNvcU1qSlNYbDVkejd0bXpaelZ6NWt4bFptWnEzTGh4K3VTVFQ1U1FrS0FYWG5oQkZ5NWMwTDMzM3F2OSsvZXJXclZxMnI5L3YxcTNidjNIMzJ3VVFlYTVZOGRQYVBxczkxd2RCSDhzemRVQkFQd3hDam9BQUtCWTZ0V3JsMGFQSHAxbi9QZE5rVzAybXp3OFBBcjkzdFdyVjgrMXNxVml4WW82Zi83OERWL3YxS2xUV3JGaWhmYnUzYXZEaHcvcjZOR2p1UjZGdXA3MTY5ZHJ3NFlOK3V5eno1eTU5dTNicDlqWTJGd3JrWEp5Y3B5Rm1yUzBOTldwVXlmUHRjcVhMKzk4Wk92M1ROTlVXbHFhVnF4WUllbnl5aWMvUDc4ODM5LzQrSGcxYTlaTXJWcTFVbVJrcExwMDZhSnUzYnBwdzRZTmV1aWhoeFFWRmFYTm16ZXJTWk1tU2t4TTFGLys4cGNDdjA4VURlbTJDd1BLdVpjWjVlb2MrR05wMlJublhKMEJ3Qitqb0FNQUpWaDRlSGdQd3pCeS9XdkpOTTFxcnNvREZBYUh3eUdyMVNvZkh4ODFiOTdjdVVJbE5UVlZXN2R1elRVM0t5dEwzMy8vdlhidjN1MGN5OHpNVkZaV2x2Nys5Nzg3eHpJeU10UzRjZU1DWjNCemM4djEybUt4T0h2by9GbHBhV25xMjdldjdydnZQblhwMGtWQlFVSDVicC8rUitkUG5qeFpRNFlNVVdCZ29IUGNack9wWGJ0MmV1NjU1M0xOdjdLYXhzUERRems1T1htdWw1MmRyVktsU2psZm56OS9Yck5uejlZWFgzeWhqaDA3cWwyN2RwbytmYnBhdEdpaFNaTW02WnR2dnRINDhlT2Q4MCtkT3FVbFM1Wm85dXpaeXNqSVVOV3FWZlh4eHgrclhMbHlhdG15cFpvM2I2NDVjK2FvY3VYS2F0eTRzWHg4ZkFyOFhsRTBuRTFLU2o4cjVhMEtBZ0QrRkFvNkFGQ3l2U3NwMXpNZXYvMzIzbVlZeG1HWEpBSnVrTVBoMERmZmZLTURCdzdvL1BuektsKyt2TzYrKzI1OTl0bG5raTQvbW5XMXMyZlBxbGV2WHJsMndQcm1tMiswZmZ0MmpSczN6am4yMVZkZjZaZGZmcmtsdWEvc3l1VndPUEk5dm1QSERtVmtaT2l0dDk1eXJuWTVjK1pNZ2E4L2JkbzBCUVlHT2grMXVpSW9LRWo3OXUzTFZlVDVQVDgvUDUwOWV6YlhtTVBoY1BiUHVTSWxKVVhuenAzVHh4OS9yQ3BWcXNodXQwdTYvQWpaM0xsejllbW5uMnJEaGczTytWMjdkcFdmbjUvbXpadW41Y3VYeTJLeDZNc3Z2OVMyYmRza1hWN2QxTFJwVTczLy92dUtpSWdvOFBzRUFLQ2tvYUFEQUNXWVlSZ1dTUXQzN3R6NUQxZG5RYkZsU0xxeHBTbC93c21USjNYeTVFbXRXclZLenovL3ZQYnMyYU5TcFVycDFLbFRHalhxOHBNZCtSVk1EaDQ4cUwvOTdXKzVtaEdYTFZ0V3BVdVh6ak4ycXdRRUJNZ3dESDM3N2JkcTJyUnBudTI1L2YzOVpiUFpsSkNRb0hyMTZpa3lNbEluVDU0czBMWFhyMSt2dFd2WGF0YXNXVHB5NUloenZHclZxbnJzc2NmVXAwOGZ2ZkhHRytyUm80ZXlzcklVSFIydHA1NTZTdFdxVlZQZHVuVno3V2dsU2Z2Mzc1ZWJtMXV1WGtSaFlXRnExYXFWMXExYnA0VUxGK3JreVpPcVZxMmFjNVZTdjM3OUpFbExsaXlSSkxtN3V5c2pJME1YTDE3VS9QbnoxYkJoUXkxYXRFaHo1ODZWZFBsenN0dnRNZ3dqMTBvZ0FBQ1FHOXVXQXdDQVd5WXNMS3hydzRZTno0ZUZoZlc4bGZjcFY2NmMyclp0cTBXTEZtbnYzcjE2NElFSEpFbSt2cjRhUG55NGhnOGZyczgvLzl6WnNGZVNyRmFyZHUzYXBkRFEwRnNaN2JyS2xTdW41NTU3VGdzV0xOQXJyN3lTNTNoWVdKZ0dEQmlnWWNPR3FVT0hEc3JLeWxMOSt2V3ZlMTNUTkRWNThtUTVIQTROSHo1YzNidDNkLzQ1ZCs2Y1FrSkNORzNhTk8zY3VWTlBQdm1reG8wYnA5S2xTeXNnSUVDUzFMUnBVOFhIeCtmcWw3Tmx5eFkxYk5ndzEvZnhpdURnWU5XcFUwZXRXclg2dzIzVnBjdXJkQll1WEtpdFc3ZHExS2hScWxLbGluSnljdVJ3T0RSMTZsUWRPblJJUTRZTTBjaVJJeFViRzN2ZDl3b0FRRW5FQ2gwQUFIQ3JsYmRZTEV2RHc4T3pKWjB5VGZPdDgrZlB6MGxKU2JFVzFnMDhQVDMxK3V1dkt5VWxSU3RXck5Dbm4zNHE2ZkpPVjI1dWJyTFpiSEozZDVmTlp0TzVjK2ZrNGVHaDZPaG8xYXhaVTVVclY4NzNtbmE3WGVmUG4xZXBVcVVVSHg5L3pkVWlqenp5aUI1NTVCSG42NWRmZmpuUG5OLzN2TGw2dmlROTk5eHp1WHJaL1A1eEwwa2FObXlZaGcwYlZxRDdYMmxLTEVscjE2N045NXdyMnJScG96WnQydVI3TERBd1VJMGJOOWJLbFN2MXhCTlB5T0Z3YVBueTVYa2FUWThmUHo3ZkFzL1ZyTmJMSC9mUFAvK3NMNy84MHJsZC9QVHAwN1ZtelJvdFdiSkVSNDhlVldwcXFyT0hqc1BoMEhQUFBhZXBVNmYrcVczakFRQW9DU2pvQUFDQVcrNjNoc0NsSk4xdHNWamU5dmYzbit6bjU1Y282VXU3M2Y1ZVhGeGN3WjRodW82b3FDZzkvZlRUdXZ2dXV5WDlyem54M0xsenRYRGhRbGtzRmxXclZrMGhJU0dLakl4VTM3NTk4MXpEM2QxZG5wNmVjamdjNnRpeG8ydzJtN3k5dlRWMTZ0VENpRmlrREIwNlZDTkdqRkNYTGwzMDdiZmZxbXJWcW5yb29ZZWN4OTk3Nzcxcjl2NjVXdHUyYlNWSjZlbnB6a2JJRlN0V2xIUjU1N0ZMbHk1cDd0eTVtanAxcXNxVUtTTkpldnJwcDFXclZpMkZoWVg5cWR4WkZ5OVlWRXgrenIzUlp0b0FnT0xQdVA0VUFFQngxYkJodzJPU3ZxYUhUcEhsRmg0ZTNrbVN0NnVEL0lIR2htRzhlT1hGMWY4NHZkS0UyelROUk5NMFk3S3pzMSs3YUhldloxZ3MvNW56N2t5MWEvUG5WbVZjdW5SSnBVdVh6dmZZbGQ0c1Z4b0xaMlJrcUV5Wk1ybTJGOCtQYVpyWG5WT2NmZmZkZC9MMTlkVytmZnZVdG0zYmE2NW91aE44TU84alRaLzFyc3FVVW9TN3hWSmNLaUdQbXFaNVl2ZnUzZUc2RGYyb0FBQkZSN0g0elFVQUFDVlJnd1lOQmh1RzhaNnJjL3dadnkrTW1LWjVwY0RqYmhqR2ZZWmgzRmU2ZE9tbkxIYkhtc3pzRy90MzY3V0tPZExsM2FTdTdDZ2xGYnpSY1VrdTVraHlQcEwxWjdadGR5VTN3NUNib1NHdXpsRVlETU80VWxCMDFLOWZ2MkpocldRREFCUVBGSFFBQUNpaUxCWkxHVWx5T0J5OUpKMXljWng4V1N5V0J5VzlmdVYxZml0MFROUE1OazN6QjRmRDhaVnBtcDlrWGxKRHcyTHBjcnV6b25pd09VeGR1bVFmWGFxVW05M1ZXVzZXWVJnQmhtRThJbW0vbTV1Ymw2dnpBQUR1TEJSMEFBQW80aHdPUjB4Y1hGeXFxM1BrSnl3c3JMekZZc2xWeVBsdHhVdUdwTTJtYVg2Vm5aMzljWHg4L05rcng0UHFYSDhIcDhLeVpjc1doWWFHeXNmSHA4RG5wS1dsNmR5NWN3b0tDc28xZnZic1dhV25wK2NaL3oyYnpTYXIxZXJzRVhNOVY1bzVTOUxwMDZkbHM5bWNqenpaYkRiOThNTVBhdDI2ZFlHekY0VGRicGRwbWdWcWRId25NZ3hEV2FiN3NuMnh1MU5jbmVWbWhZV0YxVFlNbzdxa0hIcnBBQUN1eHJibEFBRGdsdnV0aUhOZTBqWkpUNlducDFmY3VYTm4rMTI3ZHIzNysyTE83Ylo4K1hMTm56OWYwdVZDeHViTm02LzU1L1RwMDVLa21KaVlmQnNrTDFpdzRMcmJkWC8vL2ZmcTA2ZVBzOEExZCs1Y2pSMDdOdCs1eWNuSjZ0Mjd0dzRlUENqcGNpK2JDUk1tT0kvSHhjVnA4ZUxGQlg2dng0OGYxMS8vK2xmWmJEYTkrdXFyK3Vtbm4vS2R0M3o1OGx6M2thU0ZDeGZxOWRkZjE1a3paL1RMTDc5YzkxNURoZ3pScGsyYkNwd05BQUQ4ZVVYelZ5OEFBS0JJTUUwenl6VE56YVpwVHRpOWUvY2Y3Nkh0QW9NSEQ5YnExYXNsU1RrNU9WcXdZSUd5c3JLVWtKQ2c4UEJ3NTd5RWhBUzkrdXFyYXR1MnJRNGRPcVRnNE9CYzE4bk16RlIwZExRaUl5T1ZtWm1wYmR1MjVidHladVhLbGVyWnMrYzErL0pjdW5SSjY5ZXZWL3YyN1hYUFBmZW9WNjllR2pac21ENy8vSFAxN05sVDhmSHhPbmZ1blB6OC9CUVRFNk5TcFVvcEtpcktlWDZMRmkzMDlOTlBLenM3MnpsV3ZueDVMVisrWEQ0K1Bzck96cGE3dTdzZWUrd3gvZXRmLzFMLy92M1Z2WHYzNjM2ZmJEYWJETU5RUWtLQ3hvMGJwekZqeHFoOSsvWktTMHRUY25KeW52bEhqaHpSaVJNbnRHdlhybHpqYm01dXFsLy85cTNBQWdDZ09LT2dBd0FBYnBuWTJOaHZKWDNyNmh4WDI3MTd0MGFOR3VWOEhSMGRyWTgrK2tqejU4L1huajE3TkhUb1VPZktIVW5xMTYrZnNyT3p0WGp4WW0zYXRFbCtmbjVhdkhpeGZIeDgxS05IRHkxY3VGRHQyN2RYWUdDZ01qTXpOWG55WkZXdlhsMjFhdFZ5WG1QZnZuMktqNC9YOU9uVDg4MWttcVltVEppZ3BLUWtOVy9lWEQ0K1B1cmR1N2RhdFdxbGpoMDdPdWYxNnRWTE5XdlcxSUVEQjlTbFN4ZWRQMy9lZVN3bkowZWZmUEtKODNWU1VwTGVlT01OU1pLM3Q3ZE0wMVIyZHJicTFhdW5pSWdJblRwMVNzZVBIMWVGQ2hYMDdMUFA2cDEzM3NrM1cwNU9qdHpkM2ZYZ2d3L3E3YmZmMXJKbHkvVElJNC9vNE1HRCt2REREM1BOemNqSTBPSERoelYzN2x6VnJsMDcxN0hTcFV0cnhvd1oxL3hjQUFCQXdWSFFBUUFBSlU1b2FLaSsvUEpMU2RMbXpaczFhOVlzWjIrYTdPeHNlWHA2NXBwdnM5bms1dWFtTTJmT0tDVWxSVFZxMUZCeWNySisrdWtuTld2V1ROSFIwYzZWTW1YS2xGSGZ2bjAxWThZTWZmREJCODVyeko0OVcyRmhZZm4yenpGTlUyKzk5WlppWTJPMVlNRUMrZmo0YU5teVpRb0xDMVB0MnJXMWR1MWF0V2pSUXQ5Ly83M2MzZDMxMFVjZjZjS0ZDM3J3d1FlZDEvRHc4RkJnWUtCbXpacWxqaDA3S2lRa1JLZFBuMWJObWpXMVlzVUs1Nk5TanozMm1FNmNPQ0YzZDNkVnFWSkZUejMxbE5xMWE2Y3FWYXJvazA4K1VZVUtGU1JKMjdkdmQ2NzBPWFRva0hKeWNyUjU4MlpKVXVmT25YWHc0RUhWcjE5ZnMyZlB6dlZlSms2Y0tIOS9meVVtSm1ya3lKR3FXYlBtalg5UUFBRGdtaWpvQUFDQUVzZk56VTNlM3Q2eVdxMmFQWHUyWG43NVpSMDllbFRCd2NHeVdxM3k4c3E5b1ZCMmRyWXFWcXlvTm0zYWFObXlaUm96Wm93U0V4T1ZrcEtpNGNPSHkycTFhc0NBQWNySXlKRFZhcFducDZjdVhyeW83ZHUzcTNIanh2cisrKysxWmNzV1BmVFFRM215NU9Ua2FQejQ4ZHExYTVjaUlpSjAxMTEzU1pMOC9QdzBjT0JBalJrelJ1M2F0WlBkYm5kdXUrN241NmUvL3ZXdldyaHdvYVRManpobFpXVnB6Wm8xQ2c0TzFxUkprN1JvMFNJbEpDU29aczJheXNyS1VtQmdvTXFYTDY5Um8wWXBMQ3hNWGw1ZXNsZ3N6c2UvZXZic3FkR2pSMnZBZ0FHU3BGV3JWdW5jdVhPU0xxLzBrU1NyMWVyTS9mREREK2RwQUwxdzRVSnQyclJKbjM3NnFlTGk0alI4K0hETm1qVXJ6MG9kQUFCdzh5am9BQUNBRW12NjlPbXFWcTJhNnRhdHE5NjllMnZ1M0xsS1QwOVh1WExsY3MzTHpzNVdxVktsbEpLU29pcFZxc2piMjF0SGp4NVZZR0NnbWpkdnJqSmx5cWhTcFVvS0NBaFErZkxsWlJpR0lpSWl0R0xGQ2dVRkJXbktsQ2w2NElFSDhzMndmdjE2aFlhR0tqSXkwcms2UnBMYXRHbWpTcFVxNmN5Wk01SXVyeExxMHFXTHNyT3o5ZHh6ejJudzRNR1NwSlNVRkkwWU1jTDVhRlczYnQyMFpzMGFSVVpHS2lZbVJpKzk5SklhTjI0c1NWcXpabzM4L2YxVnBrd1pmZnJwcC9yMTExLzFyMy85UzVMVXNHRkRqUjQ5MnRuOCtiWFhYbk5tR1RKa2lNNmNPWk5uTmM0VkowK2UxRnR2dmFWdDI3Ykp6ODlQRnk5ZVZPdldyWldabWFsbm5ubEdnd1lOVXMrZVBZdnN6bGtBQU55SitGc1ZBRXFRK3ZYcmQzVnpjM1ArcTlJMHpUS1NHb1dIaDArNU1wYWRuZjFoZkh4OGtrc0NBcmZSNHNXTHRYTGxTZ1VFQkdqczJMSHEwNmVQYXRldXJaaVlHRldxVkNuWDNDc0ZuYjE3OXlvc0xFelM1VWJKSVNFaGF0dTJyZXgydTNQdWxhLzc5Kzh2YjI5dnJWdTNUbTNidGxWUVVKRHprU1dyMWFwUFB2bEVrWkdSQ2cwTjFieDU4MVNxVktrOEdhODBFTGJiN2ZMMDlOU2FOV3YwN3J2djVwcnowa3N2YWV6WXNjNWNralJ1M0RnOThjUVRzbGdzdWNZclY2NnNFeWRPcUVxVktwby9mMzZlYTdWcjEwNlRKMC9Pa3lNNU9Wbm56cDNUOGVQSG5ZK21TZEwrL2ZzVkZSV2wvL3puUDJyZXZMbFdybHlwelpzMzZ4Ly8rSWZlZnZ0dGRlM2FWWUdCZ1pvd1lZSSsvZlJUZGU3Y1dmMzY5U3Z3dHUwQUFPRGFLT2dBUUFsaUdNWmh3ekJXWFRVYyt0c2ZTYkxHeDhlUHU4MnhnTnR1OCtiTldyUm9rWHIxNnFXNHVEanQzNzlmclZxMWtpUWRPSEJBOTl4elQ2NzUyZG5aS2wyNnRCSVRFK1Z3T0dTYXBtSmlZalI1OG1TdFhMbFNiNzc1WnE3SHRPeDJ1eXBVcUtBVksxYW9kZXZXYXRHaWhWYXVYQ2xKK3VHSEh6UjE2bFQ1Ky91clNaTW04dlQwekxlWUkxM2VJajA1T1ZtZE9uVnlGa0Z5Y25LMGQrOWU1eGJwNTg2ZDAvang0MlVZaGw1NjZTVzFhOWRPTldyVTBFTVBQYVNEQncvbVdoVVRGQlNrQXdjTzZJc3Z2bERyMXEwVkdocnFQSmFabWFrSkV5Wm80OGFOYXR1MnJYTThLU2xKVnF0VlBYcjAwS3BWcXpSdzRNQmMrVTZjT0tHSWlBaG40YWhqeDQ3eThmRlJqUm8xSkVuaDRlRmF1blNwVnE5ZXJlM2J0K2Q1bkEwQUFOd1lpNnNEQUFCdUg4TXdEa2lYRzdCZXpUUk5tYWE1UnBMamR1Y0NicmVnb0NCRlJFUW9LQ2hJOWVyVjA2SkZpN1JpeFFvbEpDUm8yN1p0dWJZc2wrVHNpek53NEVBZE9uUklUei85dENRcEpDUkUwdVVtd2V2V3JYUCsrZjNPVCs3dTdpcGR1clR6ZGRteVpUVnMyREJGUmthcWJ0MjZlYko5KysyM3pnYkxPM2Z1MUxGangzVDY5R2tGQkFSSXVseGNhdHEwcWRhdVhhdTFhOWNxSUNCQXk1Y3YxOXExYTlXdVhUdEowdW5UcC9YZi8vNVh4NDhmMThhTkc1M1hEZzBOMWFKRmkzVDgrSEc5OU5KTHp2RkRodzdwOGNjZmw5MXUxNkJCZzNMbFdiMTZ0VnEyYkttdVhidHF5WklseXN6TWRCNTc0b2tuOU1vcnJ5Z2dJRUI3OXV6UjBxVkx0V2ZQSHMyY09WTVpHUm5PZWFkUG45YmRkOSt0YWRPbXljM05yU0FmRVFBQXVBNEtPZ0JRZ3V6ZXZmdThhWnJmR0lhUnE2aGptcVorRzF2aHduakFiVk8xYXRWY3haU2dvQ0JGUlVYcDdObXpzdHZ0dXYvKys1M0hiRGFiYkRhYlNwY3VMVjlmWDgyYU5VdEpTVWt5VFZPblRwMzYwL2NPRHc5WGh3NGRuTTJJcjVhWW1LajQrSGhKbDdjNnYrKysrL1RMTDc4NHQwQy9VbHo2SSsrLy83N2F0R21qc1dQSDZ1MjMzNWJOWnBNa0hUdDJUSm1abVJvM2JwdzhQVDIxYWRNbVJVUkV5TmZYVjEyN2R0V01HVFBrN2UzdHZFNXFhcXBXckZpaEo1OThVblhxMUZIRGhnMDFhOWFzWFBkYXZIaXhWcTFhcGNPSEQydkxsaTBLRFEzVjQ0OC9yb0VEQjhwcXRlcW5uMzdTa1NOSE5HN2NPTzNidCs5UGY3OEFBRUQrS09nQVFBbGp0OXRINURkdW1tWjJkbmIyNnR1ZEI3aFRtS2FwR1RObWFOQ2dRYmxXa2FTbnAwdVNmSHg4WkxQWk5HblNKTFZvMFVLTkdqWFNnQUVEbEpXVmRjUDM5UFQwVkdwcXFuTjdjS3ZWcXBpWUdBVUhCOHZoY0dqUG5qMEtEUTNWcGsyYm5QMTBMbDY4K0llUExYMzExVmRhdDI2ZGhnMGJwb2NmZmxoMzNYV1g5dTNicDQ4Ly9sano1czFUbzBhTjlOMTMzMG02M0J2bjlPblRLbGV1bko1NjZpbm5MbHJTNVVlN0preVlvTzdkdXp0M3N4bzFhcFMrL2ZaYkxWdTJUTkxsMVVMZmZmZWRPbmJzbUN0RHo1NDl0WERoUW5sNmV1cjk5OStYYVpvYU1XS0VYbmpoQlowOGVmS0d2MThBQU9CLzZLRURBQ1ZNZW5yNlFYOS8venpqcG1sdStQbm5uelB6T1FVbzlrelQxSlFwVTFTMWFsVjE3OTVkSjA2YzBJVUxGK1RsNWFYbzZHZ0ZCZ2JLNFhCbzVNaVJ1bkRoZ3ViTW1TTlBUMC9GeHNZcU9UbFphOWFzMFlZTkc1elhzOXZ0OHZYMXZlNTlXN2R1cmFWTGw2cDU4K1p5ZDNkWFRrNk9BZ01EMWJselp5VW1Kam9MU3ovKytLT2VldW9wSlNjbmE5KytmYXBRb1lKTTA1VE5adFBGaXhlZGZYS09IajJxeVpNbmE4YU1HYzRkczZaTm02YlhYMzlkc2JHeG1qdDNybng5ZmRXblR4OVZyMTVkMjdadGMvWU8rcjFMbHk1cDFLaFJ1blRwa29ZUEgrNGNyMWF0bWlaT25LaVhYMzVaNTg2ZFU2VktsUlFjSEt6ZzRHRDkrdXV2T25YcWxHdzJtOXpkM1ZXeFlrV2RPSEZDdi83NnEycldyS21tVFpzcUt5dnJtdjJDQUFEQW4wTkJCd0JLbUpTVUZLdS92MytDWVJoMXJ6eDI5ZHVqSDFFdURRYTQwSVlORzNUNDhHSG5yay9idG0zVHBFbVQ1SEE0VkxseVpZMGZQMTRlSGg2cVVhT0doZzRkNm56a3FVR0RCczZteGVQRy9hK2ZlRkpTa2thUEhuM2Qrd1lHQm1yTm1qV3lXcTF5T0J4eWMzTno5dHY1OGNjZmRkOTk5K25MTDc5VXIxNjl0SFhyVmkxYnRreE5telpWN2RxMU5XalFJTzNkdTFmMzMzKy9zMkZ5MWFwVjlmYmJiNnRKa3liT2UzaDdlNnRhdFdvYU0yYU1yaFJ6MzNubkhVMllNRUUybTAwUFAveHdubHhXcTFXbFM1ZFdSRVJFbmdKTXExYXQ5TlpiYjZsaXhZcXFXYk9tbWpWckprbHEwcVNKL3UvLy9rL05temQzcnZReFRWTTllL1owOXYvcDA2ZFBBVDROQUFCUUVQay92QTBBS05icTE2L2YydDNkL2Z2ZkYzUnNObHRnWEZ4Y3FvdWo0VThJRHc4Zll4akdsT0wyMlFYVnFkL2VzRmorTStmZG1XclhKdS9xa1Z2bFNpK3BHem5QTk0xY2p5c1ZGcXZWS3VueWY2Ty9iNnlNL0gwdzd5Tk5uL1dlVEZQQktRbTdVMXlkNTJhRmhZWFZ0bGdzLzVhVVk1cm1oRjI3ZGgxMGRTWUF3SjJESGpvQVVBTEZ4Y1d0TTAzejBwWFhwbWwrWFp3S0FzQ051SkZpenBYemJrVXhSN3JjWThmVDA1TmlEZ0FBeUlPQ0RnQ1VYQ2NNdzVCaEdISTRIUE5jSFFZQUFBQkF3VkhRQVlBU3lqVE5WNjk4YmJGWWRyb3lDd0FBQUlBL2g0SU9BSlJRdTNmdlhpVEphcHBtQ24wWkFBQUFnS0tGWGE0QW9BUXpUZk9BYVpwdnVEb0hBQUFBZ0QrSGdnNEE1S1BhUGZmV2R2ZndxT25xSExkYXRzMytqZFVtdDZBNjlkdTdPc3V0WmxwellnOGUzSGZNMVRrQW9LU3JHaElTVU1yd2JPenFIRUJoczlzTngrR2syRzlkblFNbEJ3VWRBTGhhdlhxbDNNMVN1dzNKMjlWUmJyV0xObE9tS1JtV0c5dmRwMGp4S2gwajZhK3VqZ0VBSlYxcGk5Y0NHVVpuVitjQUNwdTdSUXFxMDJCd1NtTHNIRmRuUWNsQVFRY0FyaEowOGFKRm5oNldWaTMvbjNyMytKdXI0NkFRdlB2K1hNVW5KSHE1T2djQVFESmxsQW11VVYxalhuekIxVkdBUXBPV25xNlh4MCtRREtPeXE3T2c1S0NnQXdEWFVDTXdVTzNhdEhKMURCU0NUNktXdVRvQ0FPQjNmTXVYNSs5WUZDdW5UcDEyZFFTVVFPeHlCUUFBQUFBQVVNUlEwQUVBQUFBQUFDaGlLT2dBQUFBQUFBQVVNUlIwQUFBQUFBQUFpaGdLT2dBQUFBQUFBRVVNQlIwQUFBQUFBSUFpaG9JT0FBQUFBQUJBRVVOQkJ3QUFBQUFBb0lpaG9BTUFBQUFBQUZERVVOQUJBQUFBQUFBb1l0eGRIUUFBQUNBL2UzL2VwOUtsUzdrNkJvcVE1SlNEcm80QUFNQnRRMEVIQUFEY1VleW1McmhMbWoxbnZxdWpvSWl5T2N3Y1YyY0FBT0JXbzZBREFBRHVLSWQvaWRzY1ZMZEJlemtNTDFkblFSRmtzWjFQL1dYdlVWZkhBQURnVnFPZ0F3QUE3alQybElUWWIxd2RBZ0FBNEU1R1UyUUFBQUFBQUlBaWhvSU9BQUFBQUFCQUVVTkJCd0FBQUFDS2dBc1hMbWpyMXEydWpnSGdEa0VQSFFBQUFBQW9BbzRkTzZiUm8wZnJ2ZmZlVS8zNjlkV3paMCtkUFh0V0ZrdmUzOU9ucDZjcklpSkNqUnMzVmxKU2tucjM3cDFubnNQaHlEUG02K3VydFd2WDN0TDNBYUJ3VU5BQkFBQUFnQ0tnVnExYUdqeDRzTWFPSGF1b3FDaEowb2NmZnFpZ29DQWxKeWZMMjl0YmxTdFhsaVFOR2pRbzE3bisvdjY1Q2pXSER4L1drMDgrcVhYcjFqbkhVbEpTOU95eno5Nkdkd0tnTUZEUUFRQUFBSUFpb25mdjNrcExTOHV6c21iRml2L1AzbjFIUlhWMUR4Ly96dEFGQlpHSUloSVV1MUZCVkNTb1dHUFhSMk92MkkwZGV5OUVveGpVMkdJM0trYXhZYkFFdTRrbHhJcllzTVV1Z3FMU1ZNcVU5dzkrM05jUnJER0N5ZjZzeFZyTXVlZWVja2xrMkhQT1BzRTRPenZUcWxXcmJCcVpFT0pqazRDT0VFSUlJWVFRUXVSd3FhbXBKQ1FrQU5DclZ5OGxvSFA3OW0wR0R4NU1YRndjeHNiR0JBWUdNbURBZ093Y3FoRGlJNUdBamhCQ0NDR0VFRUxrY0JFUkVjeWFOWXNiTjI2d2JkczI3TzN0QVhCeWNpSWtKSVNBZ0FDREZUcGJ0bXd4dVAveDQ4ZDRlWGtabENVbkoyY3F5NVVyMXo4NEN5SEVoeVFCSFNHRUVFSUlJWVRJNFNwWHJreFFVQkRObXpjM0tOKzRjU05Iang0bExTME5sVXBGWUdBZ1JZb1VNYWlqMSt2Sm56OC9vYUdoU3BuazBCSGkweWNCSFNHRUVFSUlJWVQ0UkxWcDA0YVJJMGRtS244eEtiSkdvOEhVMVBSakRrc0k4UkZJUUVjSUlZUVFRZ2doUGpFNm5ZN2s1R1FzTFMycFhyMDZ0cmEyQU55OWU1ZGp4NDRaMUUxT1RpWTZPcHFXTFZzcVpScU5oc1RFUklPeXRMUzBqek40SWNRSElRRWRJWVFRUWdnaGhQaEU2SFE2ZHUvZXpZMGJONGlMaThQYTJwcENoUW9SRkJRRXBHL05ldG5qeDQ5eGRYWEZ6ODlQS1l1S2lzTFgxNWRGaXhZcFpYZnYzbVgwNk5ILy9DU0VFQitFQkhTRUVFSUlJWVFRNGhQdzRNRURIang0UUVoSUNQMzY5ZVBjdVhPWW1wcnk4T0ZEaGc0ZENxUUhmRjUyNjlZdGloUXBvaVJTaHZSVHM5UnF0VUhaOCtmUC8vbEpDQ0UrR0hWMkQwQUlJWVFRUWdnaHhKdmx5Wk9IZXZYcXNYcjFhczZmUDQrbnB5Y0FOalkyREJvMGlFR0RCckZseXhhTWpRMC90Ly9qano4b1Y2NWNkZ3haQ1BFUGtvQ09FRUxrQUhmdTNNSEh4NGVVbEpUc0hrcU9sWnljbk4xREVFSUlJYktWdWJrNVU2ZE9KVFkybHVEZ1lOcTFhd2VrbjNUbDdPeU1vNk1qenM3T2FEUWFuang1Z29tSkNYLzk5UmNYTDE3TWREejVpNTQ4ZVVKU1VoSVJFUkdTUEZtSVQ0Z0VkSVFRNGdPcVY2OGVjWEZ4eW11OVhvKzd1MVcwREFvQUFDQUFTVVJCVlBzYkF6WFRwazNqaXkrK3dNek1qQkVqUnVEdTdwN2wxOG1USjk4NEJxMVd5NzE3OS83MlhDQTkwUFF5alVaRHAwNmRDQTBOcFh2MzdtemR1alZUblJrelpsQzVjdVZYZnJtN3UyYzZGdlhYWDM4bEpTV0ZZOGVPTVdEQUFBQjI3ZHJGL2Z2M2lZbUpvVUdEQmxrdUl4ZENDQ0grYXpaczJFQ1BIajBvVktnUUFFWkdSZ0FzV2JLRXlwVXI0K1hsaFVham9VU0pFcHc0Y1lJR0RScGdZMk5qMElaS3BjTEN3Z0tBVWFORzRlM3R6YlJwMDJqV3JObkhuWXdRNHIxSkRoMGhoUGdIYVRRYWdFeExuMSswYnQwNjd0Mjd4NXc1Y3dENC92dnYvMWFmRXlaTXdNVEVoQ2xUcHZ5dGRvS0RnMW14WWdVN2QrNDBLQThLQ2lKMzd0dzBiTmlRVXFWSzRlUGpRODJhTmNtYk42OVNaL1RvMFZrbVZVeExTMlBod29WczM3NmREaDA2R0Z5TGlJamd6ei8vcEhIanhnQ0VoNGN6Zi81OFZxOWVUVVJFQk83dTdxalY4am1FRUVJSU1XVElFTXpNekRLVjkrL2ZuMisrK1FhdFZvdUppUWtBYmR1MjVlblRwNW5xT2pvNktyL2pseTVkQ3FSL0VLVlNxZjdCa1FzaFBpUUo2QWdoeEFjd2FkSWs5dTNiUjNKeU1vMGJONlorL2ZvY08zWk1XYTFUbzBZTnBlNzQ4ZU5wMkxBaEFLR2hvU3hjdUpBZmYveVJSNDhlNGVqbytMZkhrcGFXcHJ5SmV4ODZuUTYxV3AzbDBhVWFqWWFmZi82WlNaTW1BVkNrU0JIYzNOellzbVVMUFh2MmZHMjdOMi9lWk55NGNkalkyQkFVRk1Sbm4zMW1jTjNYMTVld3NERGx0VmFyeGQvZkh6czdPdzRmUGt4Y1hCeno1czFUcnRlcFU0ZXlaY3UrOXp5RkVFS0lUMVZXd1p3TWFyWGE0QU1RbFVxRmxaWFZXN1Vyd1J3aFBpM3lVYWNRUW53QWt5Wk40dmZmZjhmVzFwWnQyN1l4ZnZ4NE5tellRRkJRRUthbXB1emF0WXRkdTNaUnBVb1ZaZHRRVWxJU2ZuNStUSmt5QlJjWEY3cDA2VUo0ZVBoYjlaZWNuTXowNmRPcFc3Y3VYMzc1cFhLeWhiZTNOd2NPSEdESGpoMjR1N3V6WnMwYUFNTEN3dWpldlR2VnExZW5mdjM2eWlkeEFQdjI3YU5xMWFyODl0dHYxS2xUaDZsVHB6SjA2RkJtenB4SmRIUTA3dTd1REI0OEdJRFRwMCtqMVdyeDhQQlE3bS9TcEFtaG9hSEs2OFdMRjNQdTNEbDhmWDA1ZlBpd1V0NjVjMmVhTkduQ2dnVUwyTHQzTCtIaDRVeVlNSUg0K0hoKy8vMTMvdmUvLytIdjc0K3ZyeThuVDU1ay9QanhEQjgrbk1PSEQ3TnYzejRhTjI2TXM3TXp0Mi9mNXRxMWErVE9uZnM5ZjFwQ0NDR0VFRUo4K21TRmpoQkNmQUF2ZmhwbVpHU0VXcTNHeXNxS2hJUUVjdVhLcFFRZmpJMk5sVSsvckt5c1dMaHdJUlVyVm1UV3JGazRPVGxSdkhoeG9xS2lYdHVYZzRNRFM1WXM0ZGl4WTh5Wk13Y1RFeFBPblRzSHBHL2ZtajU5T3VibTVnd2VQRmpaTDMva3lCRWFOR2pBNk5HanVYVHBFbE9tVE1IVjFaVXFWYW9BNmF0eWdvT0RtVGR2SHFhbXB1VE5tNWVTSlV1eWRldFdsaTFicHV5eFAzUG1ERzV1YmdhZjRGV3NXSkdiTjI4U0Z4ZUhqWTBOcDA2ZG9tVEprdmo0K0RCNjlHaXFWYXZHc0dIRFNFNU9wbG16Wm93ZlA1N0xseTh6YTlZc0RodzR3SUFCQS9EMjlzYmIyNXZ0MjdjemQrNWM4dVRKdy8vKzl6ODZkKzdNc21YTGVQNzhPVldxVk1IUjBaRUxGeTdnN095TWs1UFRPLytjeXBjdi8vcGxSSjhZblU1WFdiYWhDU0dFK0R0T25qeEpuejU5K08yMzMrVERFaUUrTVJMUUVVS0lEeXcxTlpXb3FDZ09IanhJMGFKRnlaTW5qM0x0NVdYUUZTdFc1Tnk1Y3dRRkJmSFRUeit4Zi85K2c5VXpBSThmUDhiYzNKeGN1WElCc0hQblRtN2Z2bzJqbzZOeUJHbXBVcVVBS0ZTb0VCWVdGdVRLbFl2Q2hRc3JiUXdmUGx3SndwUW9VWUoxNjlaeDl1eFpKYUNqMVdycDFhdVh3UlltR3hzYmpJeU1ETnE1YytkT3BrQ0tyYTB0bHBhVzNMbHp4eURoWW9VS0ZWaS9majNyMTY5WGNnZ2xKaWFTTDE4K0FnTURsU0JSeGh4bno1NU5VbElTNDhhTjQrZWZmK2JTcFVzTUdUS0VwMCtmVXJwMGFhNWV2WXFqb3lOWHIxNmxkdTNhYi8zemVKR3hzZkd5OTdveEI5UHI5U1FtSmhwbDl6aUVFUDg5N3U3dUpqRXhNY1ozNzk1TkF6VFpQWjZjUnF2VkVoMGRyU1F1ZnBOcjE2N1J0bTFiNWJXMXRUVVZLMVprNk5DaE9EZzQvRlBEL09pbVRwM0sxcTFiK2Zubm41WDNMMEtJOXlNQkhTR0UrQUNpb3FJNGV2UW96NTQ5bzNuejVqUnUzSmlvcUNqbXpadkhGMTk4b2RSVHFWUUdxMXVlUEhuQ3FGR2pBUGppaXkvNDRvc3ZhTjY4dVVIYkF3WU1vSHIxNmdadjhscTNibzJ2cnk4K1BqNzQrUGpnN2UzOTJuM3ZEeDgrSkRnNG1QUG56M1BuemgyaW9xSU10azBCbEM1ZCtvM3pqSStQcDJUSmtwbktyYTJ0U1VoSXlGU3UxK3VKajQ4bk9EZ1lnUDM3OTVNM2I5NU1PWDR1WExoQTFhcFZxVldyRm9HQmdUUnQycFRtelp2ejIyKy9VYTFhTlRaczJNQWZmL3hCNWNxVnVYejVzc0V6ZlJjNm5XN05lOTJZY3hWV3E5VzFyS3lzSktBamhQam9OQnBOeTg4Kys2eHV2bno1OXFhbHBSMUtTRWlJbCtETy8vZStoeFQ0K2ZuaDRPQkFWRlFVaXhZdHd0ZlhsdzBiTnZ4RG8veTQwdExTMkxkdkg5Ylcxb1NHaGtwQVI0aS9TUUk2UWdqeEFmajcrL1BreVJQMGVqM0xseTlYVnJxTUdUT0dQWHYyc0hMbFNycDM3MjRRZEVsS1NxSi8vLzdZMmRueDhPSERkK3F2YXRXcS9QTExMd1FHQmpKMjdGZ3FWNjdNRHovOGtHVlFKejQrbmc0ZE9sQzJiRm1hTm0yS3M3TXowNmRQTjZoalltTHkycE80WHF5WFZiTGsxTlJVVEUxTmxkZHhjWEVzV0xDQXJWdTMwcWhSSTc3NjZpdSsvLzU3dkwyOThmUHpZL2Z1M1l3ZlAxNnAvL0RoUTlhdlg4K0NCUXRJVEV6RXdjR0J0V3ZYa2lkUEhtcldyRW4xNnRWWnZIZ3hCUW9Vb0ZLbFNsaGFXcjdMNDFLY09YT202M3ZkbUVPNXVycitENmlWM2VNUVF2dzNxVlNxQWtBckl5T2pibXExK3E2ZG5kMWhXMXZiWDFKU1VzS3NyS3ppZ0xSVHAwNXBBSDAyRC9XRGV0dVRvTjcza0lLU0pVdFNyRmd4M056Y3NMQ3dZTVNJRVVSSFIxT2dRSUgzR1c2T2N1VElFZExTMHVqY3VUTmJ0MjVsOE9EQk9mNEVTem41UytSa09mdi9IaUdFK0VUNCsvdXpaczBhTEMwdERaWlczNzU5bTdadDI3Smh3d1pDUWtKUXE5Vm90VnJsZXY3OCtmSHo4M3V2UHUzdDdSaytmRGdMRml6Z3lKRWpYTHQyRFVqZjFwV1JlQm5nMUtsVEpDWW1FaEFRUVAzNjlTbFpzaVNQSGoxNlkvc3FsY3FnSFlDOGVmUHkrUEZqZ3pLZFRxZmt6OGx3OCtaTkhqeDR3TnExYXhrMmJKaXlKNzlnd1lJc1diS0VwazJiOHR0dnZ5bjFtelZyUnI5Ky9jaWJOeSs3ZCs5bTllclZ0RzdkV2prSzNjbkpDUThQRDM3ODhVZmF0Mi8vams5S0NDRStiWHE5WHFYUmFJeUFIUFdsMSt2Vi96YytJK0J6bFVyVnljaklhSk9GaGNWcG5VNFhxTkZvT3J1NnVoWnpjSERJNWU3dWJnSzg5MS9GSjA2Y29IMzc5bFN0V3BXT0hUdXljZU5HM04zZFNVeE1WT3JzM0xtVDVzMmI0K1hsUmMrZVBibDY5YXB5clhYcjFpeGV2SmdwVTZaUW8wWU5HalZxeEsrLy9tclF4OXZjUDNqd1lLcFVxVUpNVEF5M2I5OW0rUERoMUsxYkYyOXZiOGFPSFV0U1VoTHc2a01LSGoxNnhNaVJJL0h5OHFKeDQ4WXNYcnpZNEgzQnl6SUNDUm1Cb1dmUG5qRno1a3dhTjI2TWw1Y1gzYnQzNThhTkcrODB6NU1uVHlyUHNuMzc5c3I3aHd3YWpZWWxTNWJRdUhGalBEdzhhTkdpQmR1MmJWT3V4OFhGNGU3dVRraElDRDQrUG5oNmV0S3paMDhlUEhqQTh1WExxVnUzTG5YcTFPSEhIMy9NTko5ZmYvMlZhdFdxMGFoUkkySmpZemw1OHFUQmRYOS9md1lNR0VCZ1lDRDE2OWVuWnMyYXpKbzFDNzArUFNiNHFrTWhmSDE5R1RObWpOSk9XRmdZN3U3dVhMNThXU256OGZIaHA1OStBdEpYQm5mdDJoVlBUMDlhdFdyRnZuMzdNbzFoMGFKRmZQbmxsd1lIUHdpUjA4Z0tIU0dFK0FETXpjMHpsWjA3ZDQ1cjE2NHhiOTQ4dW5UcFF1N2N1WW1JaU9EWnMyZXNYYnNXZTN0NzVzeVp3LzM3OTkrNXY2VkxsL0xGRjEvZzRPREFtVE5uTURNenc5N2VIa2dQRWgwNmRJakl5RWlzcmEyeHRiVkZvOUZ3NmRJbHlwUXBRMkJnSUE4ZVBIaGpIL2IyOXNUR3hoSVdGa2IrL1BseGNYR2hWS2xTbWQ3WVhMMTZGU01qSTRvVUthS1V1YnE2VXF0V0xRNGNPTUNxVmF0NDhPQUJqbzZPR0JtbDd3enEyTEVqQU92WHJ3ZlNrMFVuSmlieTdOa3psaTFiUnNXS0ZWbTllalZMbGl3QjBvTkdXcTBXbFVwbHNCSklDQ0gremRMUzB2UW1KaWFvVktyUGpJMk5LMWFvVUNHbkpWSngxdXYxUmhuYmlmL3ZqMjZWU3FXeUIxcXExZXFXUUd6Ky9Qa1BhTFhhMExKbHl4NS84dVRKell3L3p0OVdkSFEwZ3dZTm9sNjllb3daTTRhN2QrL3l3dzgvR05RNWV2UW8vdjcrakI0OW1oSWxTckI1ODJZR0RoeklMNy84b3Z5TzNyaHhJMU9tVEdITW1ER3NYcjBhUHo4L1BEdzh5SmN2MzF2ZEh4SVNRdGV1WGVuWnN5ZlcxdGJzMmJPSHp6Ly9uQzVkdXBDYW1zcVlNV05ZczJZTi9mcjF5L0tRQXIxZXo3Qmh3OGlYTHg4clZxemc4ZVBIVEpreUJSc2JHOXExYTZmTVJhZlRvZEZvdUg3OU9vc1dMY0xiMjV0OCtmSUI4T0RCQTJKalk1a3dZUUsydHJiTW5EbVRxVk9uc21MRkN1WCsxODB6T2pxYWdRTUhVcWRPSGNhTUdjT3RXN2N5UGN2dnYvK2VQWHYyNE92cmk0dUxDMkZoWVh6NzdiZmt6WnVYNnRXcksvVTJiZHJFN05tejBlbDA5T3paazI3ZHV1SHA2Y21PSFRzNGZ2dzR2cjYrVks5ZVhjbjNsNVNVeEpFalI1Z3laUXBPVGs0VUsxYU0wTkJRSlo5ZmhqTm56bEN1WERsQ1FrS0lpSWlnZi8vK3VMdTdVN05telZjZUN1SHA2V253REk0ZE80YVptUm5IangrblpNbVNKQ2NuRXhrWnllalJvM24wNkJIOSt2V2pRNGNPVEp3NGtZaUlDTWFPSFl1VGt4TWxTcFFBMHQvYmZQYlpaNnhZc1VMNWNFbUluRWdDT2tJSThRL1FhclhNbmoyYlpzMmFLVy9DSUQzWHpPUEhqN2x4NHdaNTh1UjU3eVc4T3AyT2lSTW44dXpaTTF4Y1hKZ3paNDZTZkxsZHUzYWNPSEdDYnQyNk1YYnNXSm8xYTRhUGp3OERCdzdFMU5TVUZpMWFVTDU4K1RmMjRlWGxSYlZxMVJnNmRDZ05HalJnMHFSSmVIaDRFQkFRUUVKQ2d0TGZuMy8rU2NXS0ZiUGNzbFdrU0JIaTR1SW9XN1lzbnA2ZXIrMnZXYk5tVks5ZW5XKysrWWExYTlmaTV1WkdXbG9hT3AyT0dUTm1jUHYyYmZyMzc0K3ZyeS96NXMyalFvVUs3L0hraEJEaTAyRmtaS1JWcVZUUFZTcFZDNkJtUmxBOHA5RHI5Y1o2dmY1TmU0cnlxVlNxVnNEL1RFMU5ZKzN0N2RmSFBkZGwvaFRrTmRhdFc0ZURnd05UcGt4QnBWSlJ2bng1NHVQakNRZ0lVT29zV3JTSVhyMTYwYWhSSXlEOU1JQnQyN1p4K3ZScHZ2enlTeUQ5OTFwR1FLSnIxNjRzWGJxVTgrZlA0KzN0L1ZiM3U3aTRHQVJlbWpadGF2QjcvS3V2dnVMczJiTkExb2NVSEQ1OG1OdTNiN04wNlZMbHc0azJiZG9RR2hwcTBHN0dTbFNWU2tXdlhyM28xcTJiY3Uzenp6OW41c3laeXV1T0hUc3lldlJvZERxZHNuWHBkZlA4K2VlZktWQ2dBSDUrZnFqVmFzcVhMMDlDUWdLelo4OEcwbGNRQlFjSE0zWHFWT3JYcnc5QTJiSmx1WDM3TmovOTlKTkJRS2Q5Ky9ia3o1OGZnQVlOR3JCbXpScUdEQm1DdWJrNU5XclV3TUhCZ1hQbnppa0JuZjM3OXdOUXJWbzFBT3JXclV0Z1lDQ2pSNC9Hek14TWFkZmEycHJldlh1alVxbnc4UENnZlBueW5EcDFpcG8xYTc3eVVBaFBUMC84L2YyNWZmczJUazVPSER0MmpIcjE2bkg4K0hFNmQrN00yYk5uc2JLeW9tVEprdnp3d3crNHViblJwMDhmNWVlNmQrOWVkdTNhcFFSMGtwT1RNNDFMaUp4SUFqcENDUEVCYURRYU5Cb056NTgveDhqSWlBVUxGaEFWRmNXY09YTU02aFVwVW9SdDI3WngvLzU5dW5mdi9zcjI3dDI3aDE2dkp6VTFsV3ZYcmxHdlhqMkQ2MzM3OXFWdjM3NVozbHVvVUNHQ2dvSU15Z1lPSE1qQWdRT3pyRiszYmwzcTFxMmJxZHpZMkRqVCtBc1hMa3lsU3BYNDVaZGY2TktsQ3pxZGpzMmJOek55NUVpRGV1UEhqMytybkR6Snlja0FYTHg0a1IwN2RyQi8vMzY4dkx6NC92dnYyYmx6Sit2WHJ5Y3FLb3E3ZCs4cU9YUjBPaDI5ZS9kbXhvd1oxS29sNldPRUVQOWVaOCtldlYyMmJOa0Z4c2JHdndQdm5vemxINlpTcWVvQnpZRmNMNnk2MGYvZjkzcVZTcVZScVZRSk9wMHVXcS9YSDlQcjlhdlBuajM3aDNNcDEzMnZhak1yVjY5ZXBVcVZLZ2JCazJMRmlpbmZhelFhcmw2OXlsOS8vY1hpeFl1VjhwU1VGSU5Wc003T3pzcjNwcWFtNU1tVGh5ZFBucnoxL1dYS2xERVlWMnBxS2x1M2J1WGt5WlBjdm4yYk8zZnU0T0xpOHNwNVJFWkdrcENRWVBDN1M2dlZHcHlHQ1RCOStuU3NyS3lZTldzV2x5OWZOc2pEbzFLcE9IRGdBTC8vL2pzM2J0emcxcTFiYURRYWtwT1RsZE13WHpYUGpHZnA0ZUZoa0xmbXhVTVJMbCsrakU2bm8yclZxZ1pqY25OejQ5Q2hRd1psam82T3l2ZTJ0cmJZMmRsaFpXV2xsT1hObTVlNHVEamxkV2hvS0I0ZUhwaWFtcUxSYUtoWnN5YUxGeS9tOE9IREJ1OURuSnljREg3V24zMzJtZExPcXc2RktGeTRNSVVLRmVMa3laUGt6cDJicUtnb3BrK2ZUcWRPbmRCb05KdytmUnBQVDA5VUtoV1JrWkZFUkVUZzVlV2w5SkdXbG1hd2RieFlzV0lTekJHZkJBbm9DQ0hFQnpCcjFpdzJidHhJK2ZMbGVmcjBLVHQzN21UV3JGa0didzRBYXRldXplclZxeWxjdURERml4ZC9aWHZMbHk5WDlxdC8vdm5ueXFlRE9jR0FBUU1ZUEhnd1RaczJaYytlUFRnNE9DaWZ0Z0hNbno4L1UrNmRWOGtJVkNVa0pDaUprRC83N0RNZ1BXaVZrcExDa2lWTG1ERmpodkltc1VlUEhoUXJWZ3hYVjljUFBETWhoTWh4dEJjdVhJZ0FJcko3SUZseGRYWE5vMUtwR2dLNS9xOUlCNlFBejFVcVZZSmVydzlOU1VsWmVQSGl4UXQvcDUrblQ1OW0ybTc3WW9KK3ZWNlBWcXRsNk5DaG1YNWZ2cmhkNXVYa3UycTFHcjFlLzliM1cxaFlHRndiUEhnd3NiR3hkT2pRZ1M1ZHVyQjM3MTdDdzhOZk9ZKzB0RFFjSFIyWlAzOStwbkc4cUdqUm9oUXJWZ3dIQndmYXRtM0w5dTNiYWRhc0daRCsvbUR0MnJYNCtQalFwRWtUWW1OakRRNFplTjA4QVo0L2Y1NXBIaS9tOE1uNE1PYmwxV0FxbFNyVG9RZ3Y5L1B5cXVNWHR1SHg0TUVEVHA0OGlWNnZ6M1RLNXErLy9tb1EwSG01N3hmSC83cERJYXBXcmNycDA2ZXh0TFNrVXFWS09EczdZMk5qdy9uejV6bDkrclR5RERVYURWOTk5Ulc5ZS9jMjZPZkY1L0x5TXhJaXA1S0FqaEJDZkFDalJvMWl4SWdSeXB1YmJkdTJaWmxYeDhyS2lpMWJ0aGlVT1RnNGNPTEVDWU95U1pNbU1XSENCQ0R6RzZic1ZxcFVLVWFNR01GZmYvMUZhbXFxc2dRK1ExYnpmcFdqUjQ4QzZmbDZYdjQwRU1ETXpJeEJnd1psS3ZmMjluNlBrUXNoaFBnSDZGUXFWVEtRcXRmckgycTEyaFhQbmoxYmZ1M2F0WGM3dnZFMUhCMGRpWWd3akdsbDVFNkI5SVRCaFFvVjRzNmRPOHIycG5meFB2Zkh4OGR6NHNRSmxpeFpRcVZLbFFBSURnNDJxUFB5SVFWRmloUWhPanFhWExseUdXekhmaFZuWjJkYXRXckZ3b1VMcVZldkhoWVdGdXpkdTVmMjdkdmo0K01Ed1BidDI5OTJta0Q2czd4eTVZcEIyYVZMbDVUdml4WXRpa3FsNHZqeDQ5U3VYVnNwUDNQbVRLWVZTdTlpMTY1ZG1KcWFzbmp4WW9NVnZLR2hvV3pjdU5GZ0svZWJaQndLVWJ0MmJYcjE2c1cxYTljb1hydzRucDZlekp3NUUxTlRVeVV3VjZWS0ZZNGVQY3FGQ3hmNDdydnZnUFRuR2hrWitWNy9yUWlSMCtTc3Z4S0VFT0lUOW1MZzVWMkNHcTlyTDZjRmN6TFVyVnVYU3BVcTBibHo1My9GTWFwQ0NDSGVuVXFsU2dFdWFiWGFLV2xwYVc3aDRlRmx6NTQ5Ty8xREJuTUFXclZxeGJsejU1ZzFheGFSa1pGczJiS0ZIVHQyR05ScDM3NDltemR2WnQyNmRmejExMThjUG55WXNXUEh2blVmNzNwL3JseTVNRGMzNS96NTgwRDZLVndIRGh3d3FKTS9mMzdPbmoxTFpHUWtVVkZSMUs1ZEd4c2JHMGFPSEVsNGVEaVJrWkdzWExtUzNidDN2N0tmWHIxNjhmejVjK1YwSmx0Yld5NWR1b1JHbytIZXZYc0VCZ2ErOVJ3QnZ2NzZhLzc4ODArMmJkdUdScU1oSWlMQ1lKdTJuWjBkTFZ1MlpQcjA2WVNHaG5MNThtVldyVnBGYUdnb1BYdjJmS2UrWGhRYUdrcU5HalVvWDc0OFpjcVVVYjQ2ZGVxRVZxczFPR1hxZFpZdVhjb2ZmL3pCelpzM014MEtVYmx5WlI0OWVzVFJvMGNOQWpvN2QrNmtjT0hDMk5uWkFlbTVCcTljdWNLMGFkTzRkT2tTNGVIaCtQbjVjZmZ1M2ZlZW54RFpKV2YrcFNDRUVFSUlJWVRJMGNMRHc1ZUhoNGQ3UjBSRXpEaDM3dHgxMHJkYmZYQVZLMVprOU9qUjdObXpoeDQ5ZW5EMDZGSDY5KzhQL1A4UFU5cTBhVU8zYnQxWXZYbzFuVHAxNG9jZmZsQVM1NzZOZDczZnhNU0V5Wk1uczJuVEpyeTl2ZG04ZVRQTm16YzNxTk91WFRzc0xDem8xcTBiSjArZXhOemNuUG56NTZOV3Evbm1tMjhZTUdBQTU4K2ZmKzNLRnhzYkczeDhmRmk3ZGkzUjBkRU1IVHFVaHc4ZlVxdFdMY2FNR1VPclZxM2VlbzZRL2l4SGpSckZ3b1VMOGZiMlp2SGl4VXB5NEF6RGh3K25ZY09Heko0OW15NWR1ckI3OTI0Q0FnSXliWlY2VzlldlgrZktsU3RLd3VrWDJkdmI0K0hoa2VsbzlWZkpPQlNpUTRjT0hEeDQwT0JRQ0Nzcks4cVZLNGVWbFJVRkN4WUUwb004TVRFeEJxdUFTNVFvZ2IrL1A2ZFBuNlpyMTY2TUd6Y09Nek16SmVBamhCQkNpRStZczdPenVYT3BDcytuVEp1cEYvOE9YWHArbzNjdTdmcnF4QWFmS0ZkWDEvOVZyRmhSWDY1Y3VhTFpQUlloaEhoYnpxVmNEN1pvMi9sdi9idStmZnQyZlpVcVZmUmFyZllEL2FZUTR1OTU4T0NodmtocFY3MXpLZGZKMmYzL21QanZrQlU2UWdnaGhCQkNpRS9LYjcvOVJ1blNwWFBzMW1RaGhQZ1lKQ215RUVJSUlZUVFJc2NLQ3d2ajRNR0QxSzlmSDFOVFUzYnYzczNCZ3djSkNBakk3cUVKSVVTMmtvQ09FRUlJSVlRUUlzY3FXTEFnTjI3Y3dOZlhsOVRVVkZ4Y1hQRDM5NmRXclZyWlBUUWhoTWhXRXRBUlFnZ2hoQkJDNUZqT3pzNHNXN1lzdTRjaGhCQTVqbXc2RlVJSUlZUVFRb2ozOVBUcDB5ekxrNU9Uc3l5TGpJejhwNGYwUVQxLy9oeU5Sdk5POTl5N2Q0L05temNibE0yZE81Zm56NTkveUtGOUVKY3ZYODd1SVFqeDNpU2dJNFFRUWdnaGhNanhOQm9OblRwMVl0ZXVYU3hZc0lEeDQ4ZG5XZS9vMGFQY3VuVUxnUER3Y09yVnEvZmVmVmFyVm8wN2QrNHdiOTQ4dnZ2dU94NC9mbXh3UFRJeWtqWnQybkQzN2wyRDhvTUhEOUtxVmF0TVFaMFRKMDdRdDI5ZnJsNjlDb0NYbHhlVksxZk84c3ZkM1oxOSsvWVJIQnlNbDVjWFhsNWVWS3BVQ1U5UFQrVzFsNWVYUVpBa1BEeWMxcTFidjNaTzd1N3V4TVhGWlhrdE1UR1IwTkJRbGk1ZHl2ang0Mm5WcWhVTkdqVGcvUG56cjIwekxpNE9kM2QzcWxhdFNxVktsZGkxYXhjclY2NUVyOWNEb05mck9YVG9FQllXRmxuZTcrWGxwWHgvOHVSSjNOM2REYjRHRHg2Y1paOTE2OWJsNXMyYkJ1Vy8vdm9yZmZ2MmZlMTRNMmcwR3NhTUdjT0JBd2ZlcXI0UU9ZMXN1UkpDQ0NHRUVFTGtlRUZCUWVUT25ac0dEUnFRa3BKQ3ExYXRDQXNMdzlQVFU2bVRrSkRBMkxGaldiVnExUWZwMDlMU0VvMUd3NEFCQTlpMGFSTzdkKyttZmZ2MlFQcktIRWRIUityWHI4L28wYU5adEdnUkFQSHg4VXlkT3BXUkkwZVNscFlHZ0xtNU9RRFZxMWVuZWZQbURCNDhtTURBUUk0ZVBmckt2ak9DR0MxYnRxUmx5NVlrSnlkVHYzNTlWcTllamJPenMxTHY0TUdEN05temgrblRweHZjUDNic1dFNmNPSkZsMjYxYXRVS2xVaG1VZGV2V2phWk5tM0x5NUVrS0ZTckVIMy84Z2IrL1A1VXFWVUtsVWpGaHdvUXN4K3ZyNjB2MTZ0VnhkSFFrSkNTRWR1M2FVYUZDQmZidTNjdTVjK2NZTTJZTU9wMk91TGc0R2pkdXJOeTNaY3NXNWJtOHJIang0cXhkdXhhQVhidDJzWGZ2M2t4MWxpeFpRa3BLQ3QyN2QxZktHalpzeUtsVHA0aUppYUYyN2RwS2VkMjZkZW5jdVRNdFc3WWtmLzc4bWRxYU5Xc1dzMmJOVWw0bkp5Znp4UmRmTUhmdTNDekhKMFJPSVFFZElZUVFRZ2doUkk2bTBXajQrZWVmbVRScEVnQm1abWEwYmR1VzFhdFhHd1IwZ29LQ1NFdExZL0xreVVCNjBDVWhJWUd1WGJ0bWFuUDE2dFhLOTk3ZTNqeDc5aXhUSFoxT1I1czJiUXpLRGh3NHdMSmx5K2pjdVROUG56N0YyRGo5VDZyV3JWc1RHeHVMdmIwOTV1Ym16SnMzRDM5L2Y2cFhyODZVS1ZPVSt3Y09ISWhlcnlkMzd0enY5QXdPSERpQXJhMnRRVEFIMHJkRVBYbnlKRlA5Nzc3N0xzdDIzTjNkMmJ4NU16WTJObGxlbnpCaEFwQWVjQ2xRb0lBUytIbjY5Q2srUGo2MGFORkNxVHRseWhSU1VsS1Uxd2tKQ1VSSFIrUHE2a3FqUm8zUWFyWHMzTG1USVVPRzBLTkhEOHFWSzZmVVRVcEtVbFpQSlNjblU2OWVQWnlkbmVuVHB3K0E4bHl6T3ByKzExOS81ZWpSb3dRR0JySnMyVEw4L1B3d01qSmkzYnAxM0x0M2p3VUxGaEFRRU1EVXFWT1ZkdTdjdVVQKy9Qblp1WE1uQUxHeHNjeWVQWnVoUTRkaVoyZG4wUDdCZ3dmNTVaZGZzbncrUXVRa0V0QVJRZ2doaEJCQzVHaW5UNTlHcTlYaTRlR2hsRFZ1M0pnNWMrWVFHeHVMblowZDBkSFJiTnEwaWVuVHAyTnBhUW5BdFd2WFdMeDRNUU1IRG54akg4SEJ3UlF1WE5pZ3JGMjdkb3dlUFJwWFY5Y3M3MW00Y0NIRmloVUQwZ01HM2J0M1Z3SUdBRnUzYnVYTW1UTUc5NWlZbURCczJEQk9uVHJGMEtGRHMyeTNaY3VXbWNwQ1FrSjQvUGd4N2RxMVU4cDhmWDFmT1orYk4yOGFyRjU1VVlzV0xReFc2RmhaV2JGdDJ6WlNVbEtVTFZ4NnZaNkVoQVRpNHVJd05UVUYwZ05wTHdhaVRFeE1ETm9ORHcrblNwVXFHQnNiMDZWTEZ3Q09Iei9PNGNPSHVYSGpobEp2NXN5WmxDeFprcjE3OTNMcTFDbjY5Kyt2ck1JNWVmTGtLK2NFRUIwZFRVQkFBRC8rK0NQT3pzN0tkcTZRa0JBdVhickVwRW1Uc0xPenc4aklpTURBUUxwMTZ3YkFzV1BIc0xTMFZKN2ZvMGVQZVA3OE9kZXZYOCt5SDcxZVQySmk0anNIM29UNG1DU2dJNFFRUWdnaGhNalJ6cHc1ZzV1Ym0wRVFJbS9ldkRnN08zUG16QmxxMXF6SjJMRmphZENnQWQ3ZTNrb2RJeU1qVEV4TXFGU3AwbnYxbXl0WExwS1NrZ0I0L1BneCsvZnZOOGhSMDd0M2I0eU1qSUQwMVR6eDhmRUdPWHRTVWxLVTQ5VXp0bUpCZWtERnc4T0QwTkRRTFBzMU1URmgrUERoeXV2cjE2OXo0Y0lGbGk5ZnJnU3JldlRvOGNvdFM1QitPbGhXdVdIYzNkM1p1blZybGl0MERoNDh5SW9WSzBoTFN5TW1Kb1p4NDhaaFltSkN6Wm8xWDluUGk4TER3NmxhdFNvOWV2VGc2ZE9uekpremgyblRwbUZyYTB0SVNBZ0FRNGNPSlRVMVZibG4zNzU5UVByenRiVzFmV01mQlFvVVlQUG16VXJkdm4zN01uNzhlS3BVcVVLdlhyMFlPM1lzUGo0K2pCczNUZ2xFQVRSdDJwVDY5ZXNETUdiTUdLcFhyNjRFblFEQ3dzSllzR0FCSzFldXhNek1ERWdQZEFtUmswbEFSd2doaEJCQ0NKR2ozYmx6QnljbnAwemxUazVPM0wxN2x3TUhEaEFURThPOGVmUGV1NCtYVjhVY1Bud1lXMXRiSlJGeVVGQVFWNjVjTVFqb0xGMjZOTk1LblJmenZieTRRc2ZVMUpSS2xTb1JHaHJLblR0MytQTExMOUZvTkVyQUtJT1ZsUlc1Y3VVeUtKczVjeWF0VzdlbVdMRmlHQnNiYyt2V0xWSlNVaWhidGl6Myt4K1VMUUFBSUFCSlJFRlU3dDNMTkpmVTFOVFhudDRVR1JtWktWaGhabVpHZ3dZTmFOQ2dBUnMzYnNUZjM1LzU4K2NycTVaZXRacm9SUjRlSHF4WXNZSlpzMmJSdVhObmR1N2NTYXRXclpnL2Y3N3kzS0tqbzVWVk02bXBxWnc0Y1FLVlNrV3ZYcjNvMGFNSCtmUG56NVRmNTJXMnRyWWtKU1VSR0JqSXRtM2JHREpraUJLc1diSmtDWk1uVCthWFgzNmhXN2R1MUtoUkE3VmFqWm1aR1dabVpzVEd4cEkvZjM1Ky9mVlhJaUlpK1BMTEx6RXhNV0h0MnJVRUJBUmsybjRsUkU0bUFSMGhoQkJDQ0NGRWpoWWZIMC9Ka2lVemxkdlkyQkFmSDArblRwMXdkbmJtK3ZYcmFMVmE1ZnExYTlmUWFEU0VoNGNiM0pjdlh6NkRBRkZ5Y2pLN2QrL0cxdGFXNU9Sa3ZMeThNRE16dzk3ZW52djM3NU9ZbU1pV0xWdFlzR0NCUVR0UlVWRktqcGI3OSsrajAra01UbDE2OU9pUjhyMkZoUVZ0MjdZMUNMU3NXTEdDdlh2M0txdE5IajE2Uk1PR0RSazBhSkJTWisvZXZWeTVjb1d2di82YW5qMTc4c01QUHhBY0hFemx5cFdWdmwrV2tKREE4dVhMTTVWbkpFbGVzV0tGc3RJbmc3MjlQV1BIamtXajBSQVlHSWlabVJralI0NWt5SkFoQmx2ZFhzZlQwNU4xNjlaeDQ4WU4xR28xVFpvMG9VQ0JBcXhaczRaTm16WUJob0doalJzM1VxVktGVUpDUXBnelp3N2ZmLzg5clZxMWV1VnBXQUFQSGp4ZzllclY3TjI3bDFxMWFtRnRiYzFQUC8zRVR6LzlaRkRQMWRXVkZTdFdNSFhxVkhyMzdxM2tRbEtyMVRSdDJwVFNwVXV6ZGV0V0ZpOWVqSk9URTFxdFZ0bldWcmx5NWRldWZoSWlwNUNBamhCQ0NDR0VFQ0pITXpFeFVVNk1lbEZLU2dxbXBxWVlHeHRUb2tRSit2VHBZM0JVK05PblQzbjI3QmsvL1BDRHdYM1ZxbFdqVjY5ZVFIckNaWTFHUTU0OGVZRDA0STY1dVRrcWxZcWlSWXNTRmhiR25EbHpxRnExS3FWTGx6Wm81OGNmZjFTMjU2U21wcEtVbEtRa2JnWjQ4dVFKYm01dXI1MWJwMDZkNk5DaEF3QnIxcXpKZEtSNFNFZ0lZOGFNb1Y2OWVseTdkZzBmSHg4ZVBYckV6Smt6WDltbW5aMWRwaE9hRmk1Y1NIeDhQS1ZMbDhiQ3drSUpHcDArZlpxVEowL1N1M2R2QUFJREF5bFhyaHdSRVJIMDdObVRpUk1uTW5Ma3lOZk80VVZWcWxSUmpqblBDSXJFeDhkbldxSHo5T2xUVnExYXhkS2xTd2tKQ2NISnlZbjU4K2V6YytmTzErYXRNVFUxeGRMU2t2WHIxNU12WHo1U1UxT1Y0OUZmWkdKaWdscXQ1dXpaczlqWTJDakgzcHVZbVBENTU1L2o0dUxDNE1HRFNVaElvSHo1OHBpYm0zUHMyREVPSERqQWhnMGJtRDkvL2h0WENnbVIzU1NnSTRRUVFnZ2hoTWpSOHViTnEyeDlldEdUSjA4TVRrNWFzbVNKd2ZYdzhIQkdqaHhwY0tMVnk2S2lvckN4c1ZGV3V5UWxKU2tCQlZkWFYyYk5ta1h1M0xuWnVIRWprQjY0TVRVMXBXL2Z2bFN0V2xVSkJHVnN1WHF4cjVzM2IvTHc0Y1AzbkhXNnNXUEg0dURnQU1BMzMzekRvVU9IY0hGeE1UamQ2M1dlUG4zSzFLbFR1WHIxcW5LYys5ZGZmNDJibXh1SERoM2k2TkdqOU9qUkEwQ3BzM2J0V3ZyMjdVdUpFaVZZdUhBaDF0YldCc21lczZMVDZVaEtTaUlxS29xaVJZc2FYTE8ydHM2MFFzZkV4SVNXTFZ0bXFudnAwaVVLRml5WVpSOHpaODZrZS9mdTlPdlhEMGcvZmowamlYTldoZzhmcnVRdzJyNTlPL2IyOWdBa0ppWnk1c3daenB3NXc4V0xGM0Z3Y0RESUtXUmtaTVNRSVVNWU9YSWtoUW9WZXUyOGhjaE9FdEFSUWdnaGhCQkM1R2lsU3BYS2xFQllyOWNUR1JtcHJDeDVYMy85OVJjbFNwUlFBalVYTGx4US92QlhxOVdrcGFYUnRXdFhySzJ0aVkrUHAwV0xGZ1pIZGI4b1k3dld5M0xuenMydVhic015bUpqWXdHWVAzKytFb2hLVFUybGZmdjJCdlV5Z2ptUW5zZm4yclZyQm9HcktsV3FaQXFLQUdpMVduYnYzczNjdVhQSm5UczNwVXFWVXZMbVRKbzBpU0ZEaGxDblRoMjJidDJxckRLS2lZbWhYNzkrQnFkOVplUUllaE85WHMvWFgzOU4vdno1NmRPbkQydlhyalc0cnRGb1NFbEo0Y0dEQnhnYkcyTnFhcW9FWmw0VUZoYUdqNDlQbG4zczM3K2ZqaDA3S3EvdjM3L1BoZzBic0xhMnpsUjM0c1NKQnNFZVQwOVBTcFFvb2J5K2NlTUc4K2ZQSnpVMWxWdTNibEd3WUVHNmRPbWlKTG1HOUsxNVF1UmtFdEFSUWdnaGhCQkM1R2dlSGg0RUJBU1FrSkNncklpNWNPRUNlcjJlTDc3NEFxMVdpMGFqeVhSZlJsbFdBUmdqSXlPTWpZMDVjdVFJYm01dXpKa3poK0RnWU5ScU5WT21UT0hodzRjTUhEaVFxbFdyc212WEx0cTNiMDlVVkJSNTgrWmx5NVl0bWRyTEtpbnlxMXk2ZEluQXdFRHExS25Ed0lFRGxTMVhyeE1SRWNFUFAvekFnQUVEcUZpeG9sSnVaMmVYS1pGdmZIdzhYYnAwd2N6TUREOC9QMkppWWpoKy9EaVFIa2k2Y2VNR2ZuNStUSjA2bFlDQUFEcDI3SWl6c3pQVnFsWExjdnRTaHRtelp4c2tuazVMUzhQZDNSMUlmNTQ3ZHV3QTBwTXVSMFZGY2UvZVBXeHNiTEN5c3VMRWlST01IejhlWjJmbkxBTlFBTC8vL2p0Mzd0eWhhdFdxU3BsYXJTWWxKWVduVDUrU2tKQ2dCTnN5V0ZsWlpibEY2K1g4UWhuUEtUdzhuSTBiTjNMbHloVW1UWnBFVUZBUXpaczM1OGlSSTR3ZVBacDI3ZHBSdjM1OUNlYUlUNElFZElRUVFnZ2hoQkE1V3VIQ2hhbFVxUksvL1BLTGN0VDBoZzBiYU5HaUJTWW1KbXpldkptQWdJQlgzdi9pVWVZWnFsYXR5cVJKazlpM2J4K0JnWUU0T0Rqd3pUZmZrQ3RYTG03ZHVvV1BqdzgxYTlaazJMQmg5T2pSZzFtelptRm1acFpsY3VaM2NldldMU0lqSXhrMWFoUzFhdFZDclZZcjE1NDllNGFwcVNsNnZaNkhEeDhxeDI3LytlZWZEQnMyaklZTkc5SzFhMWVEOXBLU2tyaC8vejU1OHVUaCtQSGptSnViWTIxdHpiUnAweWhUcGd4cXRacDE2OVp4N2RvMSt2WHJ4K25UcDZsVXFSTHo1OCtuYk5teUJBUUUwTHAxYStyV3JjdjA2ZE5mbXpkbTZOQ2h0RzNiVm5rOVpzeVlUSFYwT2gzZmZmY2RQWHYyWlB6NDhVeWRPcFhnNEdCVUtoWDc5KzkvWmRzeE1URjgrKzIzZlBYVlZ3WUJxaElsU2hBZUhrNnpaczN3OFBESUZLaHAxcXhabG1OT1RrNVd0bHNCYk5xMFNkbHkxclZyVi96OC9EQXhNU0VvS0FoemMzUEdqUnRIWkdRa0sxYXNZTzdjdVJRdlhweXBVNmZpN096OHlqRUxrZDBrb0NPRUVFS0luSzFNR1ZQblo5aG05ekJFem5YejVzVUhnQzY3eHlIK1dRTUdER0R3NE1FMGJkcFVXWEd5ZnYxNklEMlhTcXRXcmQ2NXpYUG56bEd6WmszbHhLdU0xVDhhallaR2pSclJ2MzkvQU9iTW1jUGt5Wk81Y3VVS00yYk1lTzg1NlBWNjh1ZlB6L0Rod3pNbFdBYVlPM2N1bXpkdkJ0S1BaQzlmdmp4UG56NWwvUGp4K1BqNEtJbWNYNVNZbUVpN2R1MkE5Sk8wUm93WUFjQVhYM3loMUVsS1NzTFkyQmh2YjIrbVRadEczcng1Z2ZSQTJkeTVjNG1OamMweTZmVDdpSWlJb0dUSmt2VHAwNGRTcFVyeDdiZmZjdXZXTFNWd3BkVnFNVFUxWmZmdTNRYW5XWm1ibTJOblo4ZVFJVU1NMml0YXRDZzdkKzdreVpNbkZDbFNKRk4vMjdadE04aC9reUhqT1dUdzhQREF6czZPR2pWcUdHeXJlbEhwMHFVSkNBZ2dKaWFHRXlkT1NEQkg1SGlTdGxzSUlWN2k3T3hzanJuMWsyNmRPNXBQSER2aXpUZUlISzlycjM0Y09ocDI1bWJrbWRjZk5mS0pjWFYxL1o5YXJkNmFscGJtY3U3Y3VldlpQWjUvaW5QSkNodFVhbFdiN0I2SHlMbDBXdjN3VzFjaVptWDNPTVRiY1M3bGV0Q3RRcm1hd1VGcjN2bmVmZnYyS1FtUzgrWExaN0QxNkgxcE5KcFhIditkVTd5NDFleDk2SFE2ZzVWQS96UzlYcDlwMVV4eWNySnlwTHl4c2JHU3QrZEZHWG1NM3RhNzF2OG5QWHdZaTRkM1BmUjZwdHk4ZEdaeWRvOUgvRGZrN0grNWhCQkNDQ0ZVcXZ4MitmTFJvZTI3Zi9vdS90MDBHZzFMVnF4Q3I5TzhYZFpXOGNtclc3ZnVCMjh6cHdkemdMOFZ6QUUrYWpBSHlISUxWTVlSNXEvenJzR1puQkxNRVNLNzVQeC92WVFRUWdqeG4vZVpYVDZHRE9pYjNjTVFPVXhLU2dyTFZ3V2lTY3VjREZjSUlZVDR0L3U0b1ZvaGhCQkNDQ0dFRUVJSThiZEpRRWNJSVlRUVFnZ2hoQkRpRXlNQkhTR0VFRUlJSVlRUVFvaFBqT1RRRVVLSVZ3amRzNC9JeTVlemV4amlBN2gwK1dwMkQwRUlJWVFRUW9nUFNnSTZRZ2p4a3BzM2I2WVZLVlZoWDNSTWpGMTBURXgyRDBkOEtIb09aZmNRaEJCQ0NDR0UrRkFrb0NPRUVKbHBiMXlLYUpyZGcvZ1lLbGFzR0FsY09uMzZkSXZzSG9zUVFnZ2hoQkRpN1VrT0hTR0VFRUlJSVlRUVFvaFBqQVIwaEJCQ0NDR0VFRUlJSVQ0eEV0QVJRZ2doaEJCQ0NDR0UrTVJJUUVjSUlZUVFRZ2doaEJEaUV5TUJIU0dFRUVJSUlZUVFRb2hQakFSMGhCQkNDQ0dFRUVJSUlUNHhFdEFSUWdnaGhCQkNDQ0dFK01RWVovY0FoQkJDQ0NHRUVQOHRDWW1KL0g3NGFIWVBRNGdQSmk0K0lidUhJUDZESktBamhCQkNDQ0dFK0hoVVBMdCs0eWJkK2d6STdwRUk4Y0hwMGNkbTl4akVmNGNFZElRUVFnZ2hoQkFmalRaTk04aEliYndzdThjaHhJZW1WZWwwZHk1cmRtWDNPTVIvaHdSMGhCQkNDQ0dFRUIvTm5Xdm4vd0wreXU1eENDSEVwMDZTSWdzaGhCQkNDQ0dFRUVKOFlpU2dJNFFRUWdnaGhCQkNDUEdKa1lDT0VFSUlJZjZWOUhvOUJ3OGV6TzVoL09ONjllcEZRRUJBZGcvanZTUW5KNlBYNjdON0dFSUlJY1FuU1hMb0NDR0VFT0pmS1NVbGhYbno1bkh2M2owNmRlcUV2NzgvTzNmdXhNek1MRlBkNTgrZjA3bHpaL3IwNlFOQTdkcTFTVXhNTktpajArbFFxOVdaeXJaczJZS3pzL00vTjVHUDVPREJneXhhdEloQmd3WVJFQkJBVUZBUTV1Ym1CblZhdDI3TnpaczNYOW1HVHFlamQrL2V5bk9Nam83bTVzMmJWSzFhbGU3ZHUrUHI2MHZod29VNWNPQUFMVnUyWk9iTW1SUXJWb3dPSFRyOG8zTVRRZ2doL28wa29DT0VFRUtJZnlWemMzTysrKzQ3ZXZic2ladWJHd0NEQmcyaVZhdFdQSHIwaUljUEgxS3FWQ2tBbGk5ZmpsYXJOYmgvMDZaTkJvR2FCZzBhc0dEQkFvb1ZLNmFVMWF0WDd5UE01SitYbkp6TTlPblRtVGx6SnE2dXJ1emN1Wk5seTVZeGNPQkFnM3FiTm0zSzh2NUhqeDR4YWRJa0hqeDRZUEJNTkJvTkV5ZE81TWNmZndUU1YwMk5IeitlQ2hVcUFIRCsvSG5hdFd2M0Q4MUtDQ0dFK0hlVExWZENDQ0dFK05jcVhibzBRNFlNSVhmdTNBYmxaOCtlWmZYcTFSOXRIRGwxVzVGT3B3Tmd4NDRkRkNwVUNGZFhWd0M2ZE9uQzVzMmJlZjc4K1J2Yk9IejRNTzNhdGFOSWtTS3NYYnVXb2tXTEt0Y2NIUjM1OXR0dnNiVzFCU0F0TFEwdkx5OTY5dXpKL2Z2M3VYNzlPcUdob2N5Yk40OTU4K2F4Y3VYS2YyQ1dRZ2doeEwrVHJOQVJRZ2doeEwrT1hxL24wYU5IQURScjFzeGdtMVhuenAySmlZbmgyYk5uTkcvZW5KbzFhMllLK0h3SXJWdTNwazZkT2tSR1J2TEhIMyt3WThjTzh1WEx4OEtGQzltMmJSdDZ2UjVQVDA5R2pCaUJqWTBOY1hGeDFLbFRoNmxUcC9MTEw3OXcvdng1Q2hjdXpPVEprNVdWUkttcHFjeWVQWnRkdTNhaDErdjUrdXV2TS9YNzZORWovUDM5T1hyMEtEWTJOalJ0MnBSZXZYcGhaR1RFdm4zN0dEOStQRE5tek9EYmI3L0YyOXViaVJNbkVob2FTdVBHalpVMlNwY3VUZjc4K1RsOCtEQmZmZlVWQUNOR2pHREFnQUhNbURHRFVhTkc0ZXpzVEdSa0pKTW1UY0xmMzU5eTVjcXhhTkVpYXRTb3daNDlleGcxYWhTOWV2WGl6cDA3YUxWYUhqOSt6TWlSSXpFeE1lSFVxVk80dUxqdzVaZGZVcVJJRVFEOC9Qenc4L1A3NEQ4SElZUVE0dDlLVnVnSUlZUVE0bC9uMmJObkRCZ3dnTmF0VzdOLy8zNkRhNEdCZ1l3Wk00YnExYXNURWhLQ3I2OXZsbTEwN05nUkx5OHY1ZXZodzRkMDZkTEZvT3p4NDhldkhVZElTQWllbnA2c1hMa1NhMnRyRmk1Y3lPSERoNWt4WXdZTEZpd2dPanFhcVZPbkd0eXpldlZxUm80Y3laNDllN0MzdDJmS2xDbkt0VGx6NWlqQmtnVUxGbkQ3OW0zT25qMnJYTmZyOVF3Yk5neXRWc3VLRlNzWU4yNGNXN2R1TmRncXBkUHBDQTRPWnQ2OGViUnYzNTdVMUZRdVhMaEF4WW9WRGNaUnNXSkZ3c1BEbGRjSERoekExdGFXZXZYcTRlUGp3OGFORzBsT1RzYloyWmxDaFFyUnZYdDM3dHk1ZzBhajRZOC8vZ0JnMmJKbHJGKy9IbWRuWnl3c0xLaFNwUXBMbHk1bHdvUUpiTnk0RVd0cmE1bzFhMGExYXRXd3NyS2lVYU5HcjMyZVFnZ2hoUGovWklXT0VFSUlJZjUxTEMwdENRb0t5clRpSXpJeWt1Yk5tNlBWYXRGcXRUUnYzaHhJVDRMOFlnSmd2VjdQaGcwYmNIUjBWTXJlSjRlT2k0dUxraU1tTGk2T2RldldzV3JWS2txWExnM0F3SUVENmRHakI4bkp5Y285N2R1M3g4WEZCWUFPSFRyUXIxOC9rcEtTMEdnMEJBY0hNMm5TSkJvMmJBakF0R25UYU5La2lYTHZrU05IdUgzN05rdVhMc1hVMUJTQU5tM2FFQm9hcW94RHE5WFNxMWN2eXBZdEM4RGR1M2RKUzB2RHljbkpZT3hPVGs2RWhZVmxtbFBMbGkwcFU2YU1RU0RwL3YzN05HclVpRTZkT25IeDRrV2xmTisrZlN4YXRJaUJBd2V5WnMwYVhGeGM2TmV2SDdWcTFhSjQ4ZUpjdlhvVmdLdFhyeHBzMVJKQ0NDSEVtMGxBUndnaGhCRC9HV1hLbEdIQ2hBbVp5bDlPaXF6UmFEQXhNZmtnL1dYNDY2Ky8wR2cwOU96Wk0xTzk2T2hvYkd4c0FQajg4OCtWOHM4Kyt3eElEd1k5ZlBnUWpVYURwNmVuY3QzTXpNd2dFQklaR1VsQ1FnSzFhdFZTeXJSYUxYbnk1REhvTHlPZ0JCQWZIMCt1WExrd05qWjhXMmh0YlUxQ1FrS1c4ekl5TXVMSWtTUEtNOXUxYXhkZVhsNEdkVFFhRFJjdVhHRFJva1hjdW5XTE1tWEswS1JKRTc3NjZpczBHZzJGQ3hlbVFZTUd4TVRFY096WU1TVi9qeEJDQ0NIZWpnUjBoQkJDQ1BHdnA5UHBTRTVPSmxldVhBd1lNSUNiTjI5aVpHVEV3NGNQbVRObmprRmR2VjVQY25JeXZYdjN4c2pJU0NsLy9QZ3h2cjYrQm9HZXVMaTQxL1pyWVdHaGZLL1JhQUJZdW5ScHBnQkxnUUlGZVByMEtZQkJueG5IcE92MWVpVkI4WXR0QWdhQnFMUzBOQndkSFprL2Y3NUJuUmVQV3pjeE1URUkzcGlZbUpDV2xwWnA3S21wcWNvcW53elhyMTluNDhhTm5EeDVrbTdkdXVIaTRzTGV2WHRwMEtBQmt5Wk5Zc2VPSFRSdDJoUUFZMk5qd3NMQ2xGVkQrZlBuNTlpeFl3RDA2TkdEb2tXTDR1bnBTVkJRRUtHaG9jeWVQVHZ6QXhSQ0NDSEVLMGxBUndnaGhCQWZSWVVLRlFhbzFXcGJJQ1E4UER6aVkvU3AxK3VKakl4a3k1WXRXRnBhS3F0Z1ZxMWFoWjJkSFgzNzlzMTBUM3g4UENZbUppeGR1dFNndkhQbnpreVlNTUZnQlUySERoM2VlaXdaOXoxNDhFRFo3dlF1TXJaL1hibHloZkxseXdQcFFaY2JOMjRvU1pPTEZDbENkSFEwdVhMbElsKytmRy9WYnQ2OGVVbExTeU1wS1Frckt5dWwvTW1USjhyenloQVdGb2FUa3hQanhvMGpWNjVjbkRoeEFwVktoYnU3T3hzMmJHRFdyRmxjdUhCQnFiOWl4UXI2OWV1SG41OGYxYXRYSnpVMWxhNWR1eXFyaXJwMDZVS0hEaDBvWDc2OHdXb21JWVFRUXJ5WkJIU0VFRUlJOFZHb1ZLcGlLcFZxTURERnpjM3RvbDZ2WDZiWDYvK0lpSWc0L2svMWVlN2NPUjQrZk1qVXFWT1pQSGt5SlV1V0JHRHk1TW1ZbXBvcU9WeGVkT3ZXTFJ3Y0hMQzN0emNvVjZ2VjJOcmFHcFMvdVBMbFRRb1VLRUN0V3JXWU9YTW1lcjBlSnljbklpTWp1WDM3TnYzNzkzL2ovVTVPVGxTdVhKbUFnQUFDQWdLd3NySmk5dXpaQnZsM2F0ZXV6Yng1OHhnNWNpUURCZ3pBM055Y3NMQXdDaFVxUlAzNjliTnM5N1BQUGlOZnZueGN2SGlSS2xXcUtPVVhMbHpJRkdUcDJMRWp1WFBuWnVYS2xjVEd4aElSRWFIVXNiUzBaT0xFaVZ5OGVKSGR1M2NENlFHbjNMbHpFeFFVaEltSkNmdjM3NmRhdFdxVUtGRUNnT2ZQbjJOa1pFU3VYTG5RYXJVR3E1T0VFRUlJOFhweXlwVVFRZ2doUGlxOVhnOVFScTFXenpFeU1qcm01dWIyME5YVmRaeWJtMXNaNElQK1JWKzVjbVZXcmx5SlNxVWlmLzc4Mk5yYUF1bGJmZ1lOR3NTS0ZTdW9VS0dDd1QxaFlXR1VLMWZ1UXc1RE1XSENCTnpkM1prOGVUTGR1M2RueTVZdHVMdTd2L1g5VTZaTUlYZnUzRFJyMW94V3JWcFJwRWdSZzZDTHViazU4K2ZQUjYxVzg4MDMzekJnd0FET256Ly94dFV2SGg0ZUJnbVFVMUpTT0gzNk5CNGVIbG5XTDFldUhNV0tGYU5MbHk0TUd6YnNsZTNtelp1WEJRc1cwTGh4WTBhTUdNSHUzYnNwV3JRb2FXbHBYTDE2RlY5ZlgvcjA2Y1A5Ky9lWlBIa3lxYW1wYi8wc2hCQkNpUDg2V2FFamhCQkNmT0xVYXJWZG1USmxubVgzT041Q3JveHZWQ3BWUm1BSHdFNmxVazFWcVZSVDNkemNudXIxK2grQXpROGVQTGdTRlJYMXQrWTFhdFFva3BPVEdUdDJMRjI3ZGdWZzNyeDVxTlZxdEZvdGFyVWFsVXJGdzRjUHNiZTNKelUxbGUzYnR6TjY5T2hYdHBtWW1JaGVyeWMyTnBiNCtQaE1lV1l5dkhoVWVBWnJhK3RNeDVSbnNMR3g0ZFNwVXdabHpzN09CbVgyOXZZc1hMalFvRTdIamgwTlhoY3ZYcHhseTVabDJVZmR1bldwVzdkdXB2STJiZG93ZVBCZyt2YnRpNW1aR2J0MjdjTFIwVEZUWUt0eDQ4YW9WQ3FEc3UrKys4N2d0VmFySlYrK2ZLU21wckoxNjFZT0hqekkvZnYzOGZmM0oxKytmQ3hkdXBUazVHUVdMVnBFOSs3ZDZkNjlPdzBiTnVTYmI3NmhSNDhlckY2OStwMVdQZ2toaEJEL1ZSTFFFVUlJSVQ1ZGVnQWpJNk5qbjhKV2xSY0NPQUNaQWdQL2Q5MVNyVmFQQThZVktGQUFlM3Y3ZVUrZTZmN1c1STRlUFVyQmdnVnAwS0FCOFArM1NSMC9mcHlCQXdkaVltS0NxYWtwaXhjdjVzYU5HMWhZV1BEbGwxOW1hc2ZDd2dJakl5UFdyMS9Qa2lWTGdQU1ZMUVVLRlBnN3c4c1J5cFVyUjZWS2xWaTFhaFdkTzNkbStmTGxUSnc0MGFETzRjT0gzNnF0eTVjdk0zbnlaRXhNVElpSmljSEh4NGZLbFNzcjI2a1dMVnJFNzcvL3pyZmZmcXVjeGxXd1lFSFdybDNMaVJNbkpKZ2poQkJDdkNYVm02c0lJWVQ0dDZwWXNXSWtjT24wNmRNdHNuc3M0dDJWTEZreXQ3bTVlVDhqSXlPTE45Zk9manFkcm9GYXJmYlE2L1VHd1p5TVFNOUxaVkZhcmZicnMyZlAvdWxjeXZWZ21WSWxhdTdjdXVHOSswNUpTY0hNekN4VHVWNnZSNlBSWUd4c3JQU2ZrSkNRNlJTcVY4em5YeFY4aUl1TEl6ZzRtRXFWS25INzltMmFOR21TM1VONm81U1VGQ3A0MUNBbE9XWHh6Y3NSMzJUM2VJUVFRb2lQU1Zib0NDR0VFSitveTVjdkp3TCsyVDJPdCtYcTZtb0RlSURoYXAwWEFqazd0VnJ0cU9UazVOdi9ON2NQSnF0Z1RrYmZMeDVERHJ4Vk1BZmVMU0h5cDhER3hvYnUzYnNES0tkb0NTR0VFQ0xua29DT0VFSUlJVDY2L3d2aUpPdjErclZhcmZhSHhNVEV1OWV2WDQvUDduRUpJWVFRUW53cUpLQWpoQkJDaUk5R3I5Y25BS3QwT3QzR0J3OGVoUC9kcE1jNXpjMmJOOUhwZEJRdFd2U2Q3cnQ2OVNvT0RnNVlXbG9hbEYrOGVKR2lSWXRpYm02ZTZaNk1yV0lBc2JHeGFEUWFKWitQUnFQaDBLRkQxSzVkK3oxbklvUVFRb2ljVGdJNlFnZ2hoUGdvOUhyOTk2bXBxU012WHJ6NDBjNm1qb21Kb1ZHalJwbTJWYjAwTG9vVUtVSlFVSkJTTm5qd1lJNGNPZkpXZmV6ZXZSczdPenNnL2NqelgzLzlsVFZyMXFCU3FUaDc5aXhKU1VsWjNtZHZiNCtMaXdzQUkwZU9aT0xFaWJpNXVTblhIejkrVEs5ZXZWaTdkaTFGaWhReHVQZjY5ZXVNR0RHQzJiTm44L25ubjdOdjN6NSsrKzAzRmk5ZURNRFpzMmRaczJiTld3ZDBkdXpZd2U3ZHV4azllalJMbGl5aGQrL2VPRG82R3RUeDl2YkcwdExTSU5kUmRIUzBRVkxvdUxnNEprNmNTUDM2OWFsYXRTcGFyZGFnRGIxZWoxNnZ6M0s3bW91TGk4SFBRQWdoaEJDdkp3RWRJWVFRUW53VUVSRVI5N0tqWDJ0cmF3NGNPUERLNitmT25XUGF0R2tHWlhQbnpuMnZ2bHExYXNXbFM1ZElURXdrVDU0OGJOKytuWnMzYjNMbXpCbEtsQ2hCcmx6cEo3ZmZ1M2VQR2pWcU1IcjBhTFJhTFZGUlVabUNOaHMyYktCdTNib1VLVktFNDhlUDQrVGtwQVJQaWhZdFNwczJiUmc0Y0NCYnRteWhkZXZXWExod2dTZFBucEEzYjE3Q3dzSXdOVFZsdzRiL24wamF3Y0VCUHo4L2d6NXExS2pCaEFrVHNMUzBKQzB0alVLRkNsRzFhbFc2ZGV2R2tpVkxNcTAwV3JkdUhUWTJOc3ByZDNkM1FrSkNsSlZDSTBhTVVLNzkrZWVmbVo2UHY3OC9HbzJHY2VQR3ZjL2pGVUlJSWNRTEpLQWpoQkJDaUg4MXJWYkw1Y3VYWDNuOTl1M2JINlNmRjFmREhENThtRUdEQmltQkMwOVBUeVpPbkVqSmtpVUJtRDE3Tm5xOW5rT0hEbkhod2dWVUtoWGJ0bTFUNnRyWjJiRjE2MWJXckZrRHBLKzRDUTRPWnNhTUdVb2ZiZHUycFZhdFdqUnExRWdwYTlPbURTNHVMdHk0Y1lPbVRac1NGeGVuWEt0U3BRcWJObTFTWG0vWnNvWG82R2dBTEMwdFNVNU9CcUJCZ3dhVUxsMmErUGg0bmoxN3BnU2hQb1REaHc4emVmTGtEOWFlRUVJSThWOG1BUjBoaEJCQy9Lc2xKeWZ6NDQ4L3Z2SjZZdUtIT1ZCcng0NGRRUHBXcVk0ZE8xSzJiRm5sV21wcXFrRWVISTFHZzRXRkJRa0pDVVJHUm1KdmI4K2pSNDg0ZE9nUU5qWTJuRHQzamhZdFdpZ3JjdHExYTBmejVzMEpEdy9IemMyTlRaczI0ZXJxU3ZIaXhkbTdkeS9lM3Q3czM3OGZZMk5qVnE1Y3lkT25UL0h5OGxMNk16RXh3Y0hCZ1NsVHBqQmh3Z1FzTEN5SWpvNm1ZTUdDTEYrK25Bc1hMbkQxNmxXYU5XdEdURXdNZWZMa29XREJndmo1K2VIczdLeTAwN1p0VzRNdFY0REI4ZVlKQ1FuVXJWc1hnRk9uVGpGeDRrU0R1dEhSMFV5YU5Dbkw1N2QrL2ZxM1BtRk1DQ0dFRUJMUUVVSUlJY1MvbktXbDVXdTNVTDI4NVdydzRNSHZIT1R4OWZXbFhMbHlBRXliTm8wV0xWcGdaV1hGczJmUGxId3hMNjUwU1V0THc4YkdoaVpObXZ3Lzl1NDdyS25yL3dQNCt5WmhLUWlJU2gxSVZCQlFaQ2xxSFhYdjlYWGlyTlpCcmR1S1ZVUkVyWFhVamFPMUxyUnF3WUdLZTQrMk9Dc0s3b2xhRVFlaWdveVE1UDcrNE1jdEVWQlFNS0x2MS9QNG1KeDc3cjBuMFNUbmZ1NDVuNE9IRHgraVVxVktHRGx5Sks1ZHU0Wno1ODVoeDQ0ZHNMR3h3WTRkTzZTMkdCb2FZdW5TcFZpK2ZEa3NMUzN4N2JmZll2ejQ4V2pldkRrMEdvMTBIa3RMUzlTcFV3ZEJRVUVBMHFkM0pTY25ZOWV1WFpETDVWaXlaQWw4Zkh4dzVjb1ZORzdjR0tkT25VS1ZLbFVRRlJXRndNQkFsQzVkR25LNVhKcEdsVmxJU0VpV0tWYzdkKzdNZHNwVmFtb3F5cFFwZytYTGwrUFJvMGY0N3J2djhNOC8vd0FBa3BLUzBLRkRCeHc0Y0FCQWVuNGVyVmFicC9lY2lJam9jOGVBRGhFUkVYM1NYcng0Z2JwMTYwSVVSYWhVS2hnWkdVRVVSYVNtcHNMWTJCaWlLS0o4K2ZKUy9ZRURCMEt0Vm1jNVRuQndNRFFhRFhyMTZwVmxXOFlvbHQyN2QrUEVpUk1JQ3d2RHNHSEQwS1pOR3pSczJCQUFZR1ptSnRWWHFWUlNvdWJyMTYraldiTm1BSUNZbUJnTUhEZ1FibTV1cUZTcEVxeXNyRkNpUkFrWUdob2lNVEVSclZ1M3hwMDdkOUMwYVZPVUtsVUtjWEZ4QU5KSC9MUnIxdzRxbFFyZTN0NzQ3cnZ2QUtTdnVqVnk1RWdwWURWbXpCaDA2ZElGbnA2ZXVIUG5EdHpkM2ZIbGwxOGlNVEVSUVVGQjB1c1lNMllNbWpScG9qT2RDd0I2OXV5WlpZUk9odzRkcE1mUG56K1hSdWdRRVJGUndXSkFoNGlJaUQ1WkR4NDhrRmFodW56NU1xWk9uWXJnNEdEY3ZIa1RQL3p3QTBKRFE2SFZhbkh1M0RscHhhYU1rVGJ4OGZFNGYvNDhHalZxQkFBNGRPZ1FOQnFiQXI5V0FBQWdBRWxFUVZRTjNOM2RjZXZXTFNRbEpVbDFBU0FpSWdJLy92Z2p0Rm90QWdJQ1lHeHNqQzVkdXVES2xTc3dNelBUbVhLVkVWZ0NnRXVYTG1IczJMRklTRWpBaXhjdlVMMTZkYmk3dTBNVVJhbStXcTJHc2JFeHdzTENwQkV5TGk0dUFOSnpCQmtiRzJQWHJsMElEQXpVZWYxang0NkZyNjh2M056Y0FBQVdGaFlZT1hJa3hvOGZqOXExYTB0dE1qVTFoVUtoUUVKQ0FpNWZ2b3lvcUNoTW1USkY1MWpqeDQ5SGt5Wk5rSlNVaExGangwSVVSZnp4eHgvNC92dnYwYWhSSS9UcTFRdG56NTVGNmRLbGMveTN5QWorWkg1dFJFUkU5RzZ5cmhsSlJFUkU5SW5ZdTNjdjVzeVo4OFk2S1NrcG1EUnBFaUlqSTNYS1Y2eFlJZVhGZWQyWk0yY3dZY0lFSkNVbEFVZ2ZtVEp5NUVoOC9mWFhLRmFzR083ZHV3ZExTMHVrcHFiaXpwMDcwdkxrR1ZKVFUyRmtaSVRuejU4alBqNGV5Y25KT0hIaUJHclVxQUZCRU5DbVRSczBhOVlNelpzM2wvN1VyVnNYcDA2ZGtvNXg0c1FKckYrL0hna0pDVEExTlFXUVBwWHI0c1dMYU5hc0dabzFhNFk3ZCs1ZzRzU0phTmFzR2ZidjN3OEFhTmV1SGN6TnpYVkdKUUhwbzR6T256K1B5Wk1uWTlTb1VkSXhNN1JxMVFvblQ1NkVsNWNYU3BRb2djV0xGNk5Zc1dLWU9YTW1ObTdjaUFrVEpxQkNoUW9vVzdac3R1OVoyYkpsc1gzN2RtemZ2cDNMa3hNUkVlVURqdEFoSWlLaVQ5YUlFU1BRdFd0WGhJV0Z3YzdPTHRzNjgrZlBoNk9qSTVvM2J5NlZ4Y1RFWU51MmJWaS9mbjIyKzNoNWVlSHc0Y05Zc0dBQkpreVlBQXNMQzB5Wk1nVTJOalk0Y09BQWdvS0M0T2ZuaDIzYnR1SGl4WXZTQ0prTUdRRWRDd3NMVEp3NEVmMzc5NGVWbFJVR0Rod28xZG0wYVJOS2xDZ2hQYytjbndZQXpwMDdoK1RrWkR4OStsU3FwMUtwVUt0V0xXbDBUY3VXTFJFY0hLeVQ5K2JZc1dOSVMwdkR0bTNiMEtkUEgybGZaMmRuVEp3NEVZMGJOODR5MVNvaUlnTExsaTNEOWV2WFlXMXRqVWFOR2ttamUwcVVLQUZQVDA5RVJVV2hYYnQyYU5PbURUcDI3SmpsUFl1TmpjV2dRWU1BZ1BseWlJaUk4Z0ZINkJBUkVkRW55OVRVRkg1K2Z0aXlaVXUyMjU4OGVZS3paOC9DMzk5ZnAzeisvUGxvMTY2ZHpncFBtUW1DZ0VtVEptSFhybDA0ZWZJa0FFaFRzNEQwUk16ejVzMURpeFl0Y09USUViUnIxMDVuLytUa1pHbktWWnMyYmRDbFN4ZmN1blVMVDU0OHlmVnJ1M0xsQ3FwV3JZcnIxNjlMd2FxVWxCU2RxVjJ2UzB0TFEyQmdJRWFOR29YV3JWdGp5WklsQU5LbmJUMTU4Z1NpS0dMY3VIRUEwa2NvSFQ1OEdIRnhjWmcyYlJvOFBEd1FGaFlHYTJ0ckpDWW02aHozN3QyN0NBZ0l3T0xGaTVHUWtDRGw5c21zWk1tU21EWnRHcVpObTVabDlTc2lJaUxLT3daMGlJaUk2Sk5XcjE0OXJGaXhJdHR0SlV1V3hPYk5tMkZwYVNtVkhUOStIQkVSRVJneVpNZ2JqMXV1WERsNGUzdGo2dFNwV1FJY0FDQ1R5UkFZR0lqR2pSdG5DUXk5ZVBGQ210SVVHUm1KelpzM1k5cTBhVmkxYWhWQ1FrTGUrcHEwV2kyaW9xSlFyVm8xL1AzMzMxSStuYVNrSkppWW1PUzQzOHlaTTFHc1dERzBiZHNXZ3djUFJsUlVGSjQvZnc0L1B6L2N2WHNYbHBhV1VvRHE0c1dMU0VwS2dwV1ZGYlpzMlFKdmIyK2twcWJpekpremNIVjF6ZmI0SGg0ZW1EbHpKdXJYcjU5bG0xd3VoN1cxTmF5dHJWR3laTW0zdmtZaUlpSjZNMDY1SWlJaW9rL1M5T25UY2ZEZ1FlbTVScU5CVWxJU0dqZHVyUE00TTM5L2Y0U0hoMlAwNk5Fb1Zxd1luajU5aXJpNE9Namxja1JFUktCMjdkbzY5WHYxNm9VWEwxNWtlLzZkTzNmaTVNbVQrT09QUDVDWW1JaVltQmlZbVpuaDFxMWIrUGZmZjFHeFlrVWNQMzRjZm41K0NBZ0lRTk9tVGVIazVBUUxDd3VzWHIwYVhsNWUwbExrQUpDUWtDQ3RJSFh0MmpYSTVYSUF3RjkvL1lYKy9mdmo5dTNidUhMbENxeXNyQ0NLSXRScU5aS1NrcVFseGZmdDI0ZS8vdm9Mdi8vK093UkJnTG01T1g3KytXZDgrKzIzS0ZxMEtKWXZYNDRMRnk1Zzh1VEpNREF3d0tWTGx6QjY5R2pwL0pjdlg0YS92ejlhdEdpUkpTZFFUaUlqSTlHeVpVdUlvb2pFeEVTMGJObFMydmJxMVN2cGVYWUJNU0lpSW5vekJuU0lpSWpvay9URER6OWd6Smd4ZWRySHdNQUFEUnMybEpibWpvaUl3UGp4NHdFQXBVdVhScHMyYlhUcUt4UUtqQmd4SXN0eFltTmpzV3JWS3Z6NjY2K3dzTERBZ3djUDBMdDNiMmcwR3BpWm1XSHc0TUd3dHJiR2xTdFhNR1hLRkNtd2xIa2tUMGhJU0k0NWRLNWV2WXFxVmF0aTU4NmQ2TmF0RzA2ZE9vVk5temFoVnExYXNMZTN4K0RCZzNIeDRrWFVyRmxUR2dsVXUzWnRCQVlHb2xTcFV0SnhpaFFwZ29ZTkcyTFFvRUZRS0JTb1g3OCtSb3dZZ1VtVEpzSFYxUlcydHJZQTBsZW9HajU4T0hyMTZvVisvZnJsK3YxMGNYSEI4dVhMMzFxdlFZTUd1VDRtRVJFUnBSUDAzUUFpSXRJZkR3K1BLd0N1bmp0M0xtc0dVNktQaE5MUjdVZ1Z4OG9OZDIxOSsxU2tncURWYWlHS29qUWlKcmRFVVpRQ1EzbWwwV2plZXI2VWxCUUE2Zmw4TXZMeEZDUzFXaTJOOXNrTlVSU2gxV3J6L0w3bFJXcHFLbHhyZllYVWxOUmZvNjlkK0s3QVRrUkVSUFFSNGdnZElpSWlvamZJUE8wcEw5NDFtQU1nVjBHUU55VS9MZ2g1Q2VZQTZhKy9JSU01UkVSRW56c21SU1lpSWlJaUlpSWlLbVFZMENFaUlpSWlJaUlpS21RWTBDRWlJaUlpSWlJaUttUVkwQ0VpSWlJaUlpSWlLbVFZMENFaUlpSWlJaUlpS21RWTBDRWlJaUlpSWlJaUttUVkwQ0VpSWlJaUlpSWlLbVFZMENFaUlpSWlJaUlpS21RWTBDRWlJaUlpSWlJaUttUVkwQ0VpSWlJaUlpSWlLbVFZMENFaUlpSWlJaUlpS21RWTBDRWlJaUlpSWlJaUttUVkwQ0VpSWlJaUlpSWlLbVFZMENFaUlpSWlJaUlpS21RWTBDRWlJaUlpSWlJaUttUVkwQ0VpSWlJaUlpSWlLbVFZMENFaUlpSWlJaUlpS21RVSttNUFRYkt6c3l0V3RHalJyL1hkRGlLaWo1VldxN1VFVUVMZjdTQWlJaUlpb3J6NXBBTTZwcWFtUDhoa01qOTl0NE9JNkdNbWltSXBwUDhlcVBYZEZxS2N4RDUraktuVFordTdHZlNSMFdnMFVLdjUxVVZFUkorblR6cWdJNVBKaW9xaW1KcVdsbFpURUFTVnZ0dERSUFN4a2N2bFoyUXltYWxTcVZSRVIwZnpxb2crU2dMRUI4K2V4YWVzL24yOXZwdENIeWxSME43UWR4dUlpSWcrdEU4Nm9BTUFnaUNJaVltSjE2T2pvMVAwM1JZaW9vK051N3U3RmdEVWFyV2c3N1lRNWVUTzFRdDlsVXJsUUgyM2d6NWVkNk9qVS9YZEJpSWlvZy90a3cvb0VCRVJVYUduaVk2TzF1aTdFVVJFUkVRZkU2NXlSVVJFUkVSRVJFUlV5RENnUTBSRVJFUkVSRVJVeURDZ1EwUkVSRVJFUkVSVXlEQ2dRMFJFUkVSRVJFUlV5RENnUTBSRVJFUkVSRVJVeURDZ1EwUkVSRVJFUkVSVXlEQ2dRMFJFUkVSRVJFUlV5RENnUTBSRVJFUkVSRVJVeURDZ1EwUkVSRVJFUkVSVXlEQ2dRMFJFUkVSRVJFUlV5RENnUTBSRVJFUkVSRVJVeUNqMDNRQWlJdElmVVJSTkJFRkFpUklsN3BVc1dWTGZ6U0VpSXZxYy9SMFJFZkUvZlRlQ2lBb1BCblNJaUQ1djh2Ly9Pd2lBV3A4TklTSWkrb3g5TFFoQ05YMDNnb2dLRndaMGlJZytJODdPenMwTURRMmJaVHpYYXJYQy96K1VDNElnQXNDclY2ODJYcnQyN2F4ZUdraEVSUFFaY25kM2J5eUtJb2ZLRWxHZU1LQkRSUFFaRVVYUkdjRFlqT2N5bVN6ajc5RVpaY2JHeGhVQmRQbmdqU01pSWlJaW9seGpVbVFpb3MvSXc0Y1BWNHFpQ0FESStEdER4dk8wdExUdlAzakRpSWlJaUlnb1R4alFJU0w2akR4Nzl1eWwrSG9rSnhOUkZGV1hMMSsrOXlIYlJFUkVSRVJFZWNlQURoSFJaMGFyMVk3TGJuU09JQWdBY0ZndmpTSWlJaUlpb2p4aFFJZUk2RE1UR1JrNU4rUHg2NEVkdFZyOXd3ZHZFQkVSRVJFUjVSa0RPa1JFbngrdEtJcWEveCtSSXhGRlVSVVZGUldscHpZUkVSRVJFVkVlTUtCRFJQUVpFa1Z4VGVia3lQOGYzRG1sMTBZUkVSRVJFVkd1TWFCRFJQUVpTa3RMRy9sNm1WcXRucWlQdGhBUkVSRVJVZDR4b0VORTlCbTZmUGx5SW9DMGpHbFhvaWlxbzZLaWp1dTNWVVJFUkVSRWxGc002QkFSZmFZMEdzMHhBQkFFQVZxdDlxeSsyME5FUkVSRVJMbkhnQTRSMFdkS3BWSjExMnExR1U5bjY3TXRSRVJFbnpOQkVFUkJFTVMzMXlRaStnOERPa1JFbjZtclY2L0dBVWpUYXJYYXRMUzBuZnB1RHhFUjBlZEtGRVZCRkVYaDdUV0ppUDZqMEhjRGlJaElmN1JhN1QrQ0lBaVhMMTlXNmJzdFJFUkVSRVNVZXd6b1pFTnA3MUlMY3RsTWZiZURQazJDSUdwRXRlZ1hmU09TUzBTVHZnbEpLbUdQVnRCK1pWM0pwZFNqVzVHUDlkMGdvc0t1VE1VcTVRME5GTDlBa0JYUmQxdUkza1FVeFQvdlhyc3dTZC90SUNLaWQ4ZUFUblprc3U0eW1kQ3dXdFVxa01rNEs0M3kxL25JS0VBdUhnTEFnQTdwVGNrcVZVeUxhZzBDTllMd0RTQ0hpU0Z1MjFhdTF1M3U5YWpkK200YlVXRm1hR2pZV0JEUXVsTEZDakF6TmRWM2M0aXlGWFh4RWpSYWJVTUFET2dRRVJWaURPamt3TURBQUNHL3I0U1JrWkcrbTBLZm1Nb3Vua2hMNCt3VzBoOWJCNGNLZ3RaZ3Iwd21xOXkwY1VONDkrK0xnZCtOS1ByaTVjdGR0ZzR1UDl5OUZya0FRSnErMjBsVW1QMDRhUUpxMTZ5aDcyWVFaYXQ2M1VhSWozOE9BQUlBSnVJbElpcWtPUHlFaU9nelltdnYzRVlRaks4Wkd4dFhIak55S0pZdG1vZnE3cTQ0Y1hRZlhGMmNJWlBKZnJaMWRBMHRWNjVxY1gyM2xZaUlpSWlJY3NhQURoSFI1MEdoZEhTWkxGTW9kbHBhV2hqc0NnM0JFTzhCMGtaalkyTnNEZjRkblRxMGhVSXViNnN3VTF5eXRYV3BvTWYyRWhFUkVSSFJHekNnUTBUMGlWTXFsY1pLUjlkVGdpQUxjSGQxd1prL0Q2RmlCZHRzNjg2WjhTT1dMcGdOQTRYQkY0S0pjRlBwNFByTkIyNHVFUkVSRVJIbEFnTTZSRVNmc0RJVnE1U0hzZmtEUVJBOEJ2YnJnNDNyVmtFdWw3OXhuK1pORytQbzNqQllXbGpJSUdDRjBzRmwyd2RxTGhFUkVSRVI1UklET2tSRW55aWxnOHNvSXlQRG16S1pyUGo2MWIvQmQrem90d1p6TXBRcFV4cC9IOTZMOW0xYnlTQUk3U3M0dWQ0RGtMdWRpWWlJaUlpb3dER2dRMFQwNlpFcEhkeDJRUkRtbGl0Ynh1REkzakI4V2NzVGdpRGs2U0FtSnNhWU8rTkgvRFI1b2dBSU5oVWMzWjZWcjF5bFhnRzFtWWlJaUlpSThvQUJIU0tpVDBpWmlsWEtLeDFkTHdreXRPN2wxVlcyTDJ3enl0dVVlK2ZqS1JRSzlPaldHZHMycm9QQ1FGRk1Kak00YnV2b09oZjgvU0FpSWlJaTBpdDJ5SW1JUGhHMmxhdTFNakkwdUNTWHl4Mm5UdkxGMUVtK01ERXhlZS9qQ29JQUYrZXFPSDM4SU54Y3Fna3lRZmhlNmVDeXMzejVhcGI1MEd3aUlpSWlJbm9IRE9nUUVSVjYxUTFzSFYxbXkrVHkzZGJXcFV3M3JROUM3KzdkSUpQbDcxZThoWVU1dG9iOGpvSDkra0N1VUxTU0ZaR2R0YldyOW1XK25vU0lpSWlJaUhLRkFSMGlva0xNMXNtcGRBVkh6VzZaSVBPcFdjTURCM2R0aGJ0cnRRSTk1NFFmdnNmczZWTlF6TXlzb2t3aE8xTGV3YlYzZ1o2UWlJaUlpSWl5WUVDSGlLaVFLbHU1cXFzQXczTnloYnhwMzE3ZEVieDJKWW9XTGZwQnp0MnhmVnVFQnY4T0c1dHlSbktaOEx1dGsrdEsyTmtaZlpDVEV4RVJFUkVSQXpwRVJJVlIrY3F1ZlF4a0J2K1ltWnArc1dUQmJBVDRqZnZnYmFoVVVZbUR1N2FpZnQwdklZUFFYMmxnR3FGVVZ2bmlnemVFaUlpSWlPZ3p4SUFPRVZIaElsYzZ1dXlSeTRXMXBVcGF5US90Mm9ibVRScnByVEVHQmdaWXMzd3BKdm1PaFZ3bWN4S01EYUxMbDY5V1VXOE5JaUlpSWlMNlREQ2dRMFJVV05qWkdkazZ1ajRYQkZuTDVrMGE0Y1RSL1NoWnNvUytXd1VBNk5lbkovWnUzd1FJZ3BHc2lPeW0wdEYxa3I3YlJFUkVSRVQwS1dOQWg0aW9FQ2huWDZXV1VtRWFMeE1FMDhBNU03Rmt3ZXg4WDhYcWZkbFZxb2h6SjQ3QzJycVVJQWpDRktXRDYybWxVbW1zNzNZUkVSRVJFWDJLUHE2ckFTSWllcDJnZEhCWnFKQWJoQnNiRzVuczM3RUZiVm8xaDF3dTEzZTdzbVZoYm82L0R1N0dvUDVmUTVBSm5qQzJ1RjJtZ29PRHZ0dEZSRVJFUlBTcFlVQ0hpT2dqVmE1cTFlSktSOWVEZ2t3MndxVmFWZG5Kby90aFY2a2lCRUhRZDlQZVNLRlF3TmRuTkg1Wk9BZkd4a2Fsall5Tnp5b2RYZnJxdTExRVJFUkVSSjhTQm5TSWlENUM1U3U3MWpQUUdrVElaTExHbzRkOWg2M0J2OFBjdkppK201VW5MWm8xUWRpbTlWQ1d0elVGaE5WS1I5ZFZBQlQ2YmhjUkVSRVIwYWVBQVIwaW9vK00wc0Yxc0V3bTdEY3pNeTIvWVBaMERCL2kvZEhseThrdGU3dEsyTDVwUFpvM2JTd0lndkNOMHRFMXZIUUZKMXQ5dDR1SWlJaUlxTEFybkZjSW41SDc5KytqWDc5K1NFMU4xWGRUc2poNDhDQnExNjc5WHNmbzFLa1RWcTllRFFCNDlPZ1JtalZyaG9pSWlMZnUxN1ZyVjJrL29rK0ZVcWswVmpxNnJCRmt3aTlWbkJ4TXRvV3NRN3ZXTGZYZHJQZG1abWFLWll2bTRZZnZSOERBd01EVDJOam92SzI5Y3h0OXQ0dm9VNVBYUHNPK2ZmdmUrM2Y4UThyY1p6aHk1QWhhdFdxRnhNVEV0KzVYR1BzTUtwVUtGeTVjMEhjemlJam9JOGVoN3g5SXMyYk5zR25USmxoWVdBQUFSRkZFalJvMUVCNGVEaU1qb3h6MysrbW5uK0RzN0F3akl5T01IVHNXaHc4ZnpyYmVzbVhMVUtOR2pTemxOMi9laEplWGwvVGN5c29LVFpzMnhjaVJJOTk0M3Z6eTh1VkxCQVVGNGZEaHczajQ4Q0ZNVEV6ZzRPQ0FXYk5tU2U5RmhxSkZpNkoyN2Rvb1VTSi9sbUdlUFhzMlZDb1Z6TTNORVJzYmkyblRwdWxzajR1TFE4dVdPVjhzaTZJSVVSUnpmRytKOHBQUzBVMHBRTndQUWJCdjFid3A1czZjQm1Qamd2K01ma2lEQjM0RGQ1ZHFHT0hqYS9INHlkUHRTZ2NYbitocmtRdjAzUzZpajBsMGREVEdqaDJMVFpzMlNXVm56cHpCNHNXTHNXYk5tamZ1Kzc1OWhyZlJhRFNJalkxRjJiSmxkY3J2Mzc4UEd4dWJQQi92ZFhucE01UXVYUnExYTllR3NYSCtMS1QzdGo1RFhpVW5KMmZieDFDcjFVaExTNE9KaVVtV2JTdFdySUM5dlQwQUlDMHREYjYrdmxpNWNpVktseTROQUlpSmljR05HemZ3NnRVclBIMzZGSGZ1M0lHQmdRRW1USmp3WG0wbElxTENpd0VkUFZHcjFRRFNrNGZtWk1PR0RYanc0QUhtejU4UElMMno4YTZtVHAwS2EydHJYTHQyRFlHQmdUQXlNc0xJa1NQZitYaTVFUnNiQzI5dmI2aFVLblRyMWcwVksxYkV5NWN2Y2ZMa1NTUW5KMmZwbkptYW11TEhIMy9NbDNOZnZud1orL2J0dzdadDIyQmdZSUF1WGJyZ3hJa1QrUExMTDZVNlZsWldPSFBtVEk3N1Q1Z3dBWFoyZG5CMGRNeVhOaEhscEp5amMwTUI0bDREUTBPalNiNWowYXQ3VjMwM3FjRFVxbGtEQjNhR290YzMzdkpMVjY3T1Z6cTVka2V5MERJNit2eHpmYmVONkdPbFZxdmYyRjhBOHJmUGtCTi9mMzhZR0JoZ3lwUXBVbGxvYUNoV3JseUpYYnQydmRleDg5cG5jSFIwUkVCQXdIdWRNME51K2d4NVpXSmlnbVBIam1VcFAzYnNHRFp0Mm9URml4ZG51OThmZi95QjRPQmdBRUJDUWdLOHZkT24zTHE2dXFKOCtmSTRkdXdZbkp5Y1lHbHBpV3JWcWtuQkhpSWkrand4b0ZQQUFnSUNjUERnUWFTa3BLQk5telpvMGFJRlRwMDZoZWZQMDY5ZHZ2cnFLNm51eElrVDBhcFZLd0RBbmoxN3NHVEpFaXhkdWhSeGNYRW9WNjdjZTdYRHdjRUJkbloycUZHakJxNWN1WkpqSUNNLytmbjV3Y1RFQkwvLy9qdk16YzJsOHZidDJ4ZjR1WC8vL1hkMDdOZ1JwcWFtQUFBdkx5K3NXYlBtclowenJWYUxOV3ZXWU8zYXRSZzlldlFIYVN0OTF1VEt5dFZHQ0lKOG5wbXBLVUpEMXFKU2hRcjZibE9CSzFiTUROczNyY2YzNHljaWJPZWVXcUt4R0Z2ZXZscVZlemVpYnV1N2JVVDYxTDU5ZThURnhTRTFOUlYxNjlaRnQyN2RzSEhqUm1pMVdxU2xwYUZ1M2JwUzNTMWJ0dUNMTDc0QWtQOTlocHlrcGFYQndNQWdTOW43MEdxMWtNbGtoYkxQa0J1REJnM1NlZjc4K1hNOGVmSWtTL2xQUC8yRVVxVktvVWVQSHRCcXRmanFxNjlnWTJNRHRWcU5PWFBtWVBEZ3dkaThlVE02ZE9pQUxsMjZ2SGU3aUlqbzA4QWNPZ1VzSUNBQXg0NGRRL0hpeFJFV0ZvYUpFeWNpSkNRRXdjSEJNRFEweE42OWU3RjM3MTdVckZrVFdxMFdBSkNZbUlpcFU2ZGl5cFFwcUZTcEVyNysrdXRjNVpYSnJiUzBOSjFwVFNkT25FRC8vdjFSdjM1OXRHalJBci85OXB0Ty9lam9hSXdhTlFyMTY5ZEh2WHIxTUd2V3JHeVBHeHdjakZxMWF1SE1tVE9Jakl6RStmUG5NWDc4ZUoyTzJaczhmZm9VMWF0WFIxUlVsRlQyMTE5L29YZnYzcWhkdXphYU5HbUMzYnQzWjludjVjdVg2TkNoQTRZTkd3YTFXbzJVbEJRY1Bud1liZHI4bDZLalRaczJPSFBtREo0K2ZRb0F1SFhyRmhZc1dJQS8vL3dURXlkT1JFSkNBb0QwTzV3SERoekF1blhyNE9ucGljREFRQnc2ZEFpYk4yL08xV3NneWkxcmE1ZWlTaWZYU0VFdW4yZFRyZ3pPL0hYb3N3am1aSkRKWkZqdzgzUnNYTGNhUm9hR1JuS0YvSmF5c2t0M0FCLzNtdXhFQldqcjFxMVl1M1l0S2xTb2dHUEhqbUhvMEtIWXUzY3ZmSDE5NGVucEtmVVpEQTBOcFgzeXM4K2dWcXV4Y09GQ05HblNCSTBiTjRhZm41OTBBNnBCZ3dZNGZQZ3dkdTdjaWVyVnEyUHQyclg0L3Z2djhmUFBQeU0yTmhiVnExZVhSdjdHeGNYaGh4OStRTjI2ZGRHbVRSdjgrdXV2MEdnMEFQN0x2M2YwNkZFMGFkSUUwNlpOZTZjK1EzYjVmd3Fxei9BK3pwMDdoL0hqeDhQUHp3OStmbjdvMkxFaktsZXVMRDMzOC9QRHZYdjNkUEllbFN4WkVwTW5Ud1lBaElTRUlEbzZHc1dLRmE1VkRvbUk2TVBnQ0owQ0pwUEpwTlZwNUhJNVpESVpURTFOOGZMbFN4UXBVZ1JtWm1ZQTBxZGVDVUw2ZFl5cHFTbVdMRmtDRHc4UHpKMDdGK1hMbDRlOXZUMWlZbUxlZUs0eVpjcmt1RTJyMVNJNU9Sbmg0ZUVJRHcvWEdlcjcxMTkvb1dYTGxoZy9manl1WHIyS0tWT213TTNORFRWcjFzU1RKMDh3WU1BQU9EZzRZTjY4ZVRBd01NRDE2OWV6SFAvczJiT1lQMzgrL1B6ODRPbnBpZFdyVjZOWXNXSndkM2ZQODN1V0lUdzhIS05IajRhWGx4ZkdqUnVIRnk5ZVpMa1RxTkZvNE92ckN4TVRFOHlhTlFzS2hRSVhMbHlBcWFrcGxFcWxWTS9TMGhKS3BSTG56NTlIMDZaTkVSOGZqNU1uVDJMSWtDSDQ4ODgvNGVYbGhhbFRweUlsSlFWMTY5YkZnd2NQTUdIQ0JIaDVlZUhCZ3dlSWpvNSs1OWRCOURwYmUyY25tVnc0RFFpbWZYdDFoNy92MkVLN2l0WDdxdUhoaHROL0hVTEQ1dTBRLy96NUJxV2phNHZvcXhlKzBYZTdpUFJCTHBkRExwY0QrRzlLZGtZL3djek1USG9zQ0lMMG5aR2ZmWVlsUzViZ3p6Ly94TXlaTTFHMGFGSE1uVHNYMDZaTnc1dzVjN0Jod3diTW1ERUR4c2JHR0RseUpDd3NMTkM2ZFdzNE9EaGc2OWF0V0w1OE9VeE1UQ0NLSXNhTUdRTXJLeXVzWExrU3o1NDl3NVFwVTJCaFlZSHUzYnNEU08rVGhJYUdJakF3RUlhR2h2anJyNzgrNmo3RCs3SzF0WlgrUGE5ZnY0NmlSWXZxbkMvemRMcjU4K2NqS1NrSm9pamlwNTkrd3I1OSsxQ3paazNNbURFRHhZb1Z5ekwxaklpSVBtOE02SHhBS3BVS01URXhPSExrQ0NwV3JLaHp0eVZ6NEFjQVBEdzhFQlVWaGVEZ1lLeGV2UnFIRGgzS01uTG0yYk5uTURZMlJwRWlSUURnamZQWGUvVG9JVDN1M0xrejdPenNwT2MrUGo1U01LbHk1Y3JZc0dFRElpTWpVYk5tVGF4ZnZ4NUZpaFRCZ2dVTHBEdUNibTV1T3NlT2lZbkJ1SEhqOE0wMzMwaERvNTg5ZS9iZXlZMlhMbDJLNXMyYnc4ZkhKOGM2Q3hjdXhNMmJON0YyN1ZvVUxWb1VRSHB5Umx2YnJLc2lseTlmSHYvKys2OU9tYUdoSVNaTW1JQTllL1pBRkVXcC9QYnQyNWcyYlJwcTE2Nk50V3ZYdnRmcklNck0xdEYxakV6QWRFTURROE1OYTViRHc4MVYzMDNTdTJKbVpnZy9zZy9EeDR3VERoMDUxay9wNUZZLzdXVktyUWNQcnNicHUyMUUrdkw4K1hNOGUvWU01ODZkdzh1WEwzVkdybVFPNkFENTAyZDQvdnc1Tm16WWdLQ2dJRGc1T1FFQWhnOGZqZ0VEQmlBbEpRVmx5NWFGaVlrSmloUXBJaVZBTmpNemc0V0ZCZVJ5dVZUMjU1OS80dDY5ZS9qdHQ5K2tma08zYnQyd1o4OGVLYUNqMFdnd2FOQWdWSzFhRlFBUUZoWldLUG9NNzZwdDI3YlM0NVNVRktoVUtwMkV5WEZ4LzMzVmxTMWJGaWtwS2RMN09YRGdRR2xiUWtJQ0FnTURzV3paTXVuR29FS2h3TUNCQTNVV3dDQWlvczhIQXpvRkxDWW1Cbi8vL1RlU2twTFFvVU1IdEduVEJqRXhNUWdNRElTenM3TlVUeEFFS2FnQ0FQSHg4UmczYmh3QXdOblpHYzdPenVqUW9ZUE9zWWNORzRiNjlldm42a2Q4eG93WktGT21ER0pqWXhFVUZJVCsvZnRqM2JwMU1EQXd3Sk1uVHhBYUdvcUxGeS9pL3YzN2lJbUpRYTFhdFFBQUZ5NWNRTjI2ZFhXR2QyY21paUsrLy81NzFLeFpFNE1IRDViS2pZMk5wV2xNNzBLbFV1SEtsU3ZvMjdkdmpuVU9IVHFFbXpkdllzMmFOYkMydHBiS1g3NThtZTNRWkFzTEM3eDQ4U0xiWXhVcFVnU3JWNitHbzZNamtwS1NjUGZ1M1U5eVpTdFJGTXNBZUtEdmRoU2doNElnNUR4VVRiOWtTa2ZYOVFDNlZheFFRYmJ5bDBEWWxuLy9WV0UrRmNiR1J2aDEwVHdFL2I0QlA4MmFXOG5RelBoS2VYdm4vdmR1WE55cDc3WjlLS0lvZWdOWXB1OTJGS0RsZ2lCNDY3c1JIN1BMbHk5ai8vNzl1SGZ2SGxxMGFBRnZiMitFaFlVaE5qWlc1L2N3YzM4QnlKOCt3NjFidDZCV3EzVUNDQmxpWTJOMVJwUzh5WlVyVi9EeTVVczBhdFJJS3ROb05GbCtsek9DUmtEaDZ6UGsxYzZkTzZWUk9CczNic1MxYTlmZzcrOHZiYzg4M2F0VHAwN1M5TFJldlhwaHpwdzVLRjI2Tk9SeU9WYXZYbzFSbzBhaFU2ZE9HRFJvRUlZTUdmSmVvNXFJaUtqd1kwQ25nTTJhTlF2eDhmRVFSUkVyVnF5UTdrYjUrdnBpLy83OVdMVnFGZnIzNzYvVE9VdE1UTVRRb1VOUm9rUUpQSG55SkYvYVViRmlSZGpaMmNIWjJSbjI5dmJvMUtrVElpSWk0T0RnZ0o0OWU2SnExYXBvMTY0ZGxFb2xac3lZSWUwbmltS1dCSWl2KytLTEwzRDkrblVrSkNSSXc4SHQ3ZTN4NU1rVFJFZEg1N29UbUZuR2FKazNuYnRFaVJLNGNlTUdvcUtpNE9EZ0lKVXJGQXBwRmJITVVsTlRzd1NtVHB3NGdkOSsrdzNKeWNrWU9uUW9ybDI3QnJsY2prcVZLbUhBZ0FIbzFxM2JCMW5lblQ1dEZaeWNiRVhSY0o4Z0NBNWVYVHJDZjd5UGRKZWMvaU9YeVRDZ2IyOVVkM1BGZ0NFalNzYkh4MjlST3JyT2k3NTZ3VmZmYlNQNkVJWU1HUUtsVW9tU0pVdGk3ZHExS0Y2OE9IcjE2b1d1WGJzaUpDUUVibTV1cUZPbmpzN29uUHpxTTJUOGJ2NzIyMjlaQWh3WnlaZHpJeTB0RGVYS2xjT2lSWXQweWpPMzJjREFRR2VhVVdIcE03eXJqQVV2Z1BUbHpFVlJ4UEhqeDZXeStQaDQ2ZkVmZi95QnNMQXdBTUMvLy82TDBhTkhRNkZRd01YRkJjV0tGY3VYNWVHSmlPalQ4WGttYmZpQVpzMmFKUTN0TFZ1MnJGUis3OTQ5ZUhsNUlTUWtCTnUzYjRkTUpwUHV5QUJBcVZLbE1IWHExQUpwazBxbEFwRGVpZm5ubjMrUWtKQ0FPWFBtb0VXTEZuQndjTkFaK210blo0Y3paODdvVEVmS1RCQUVUSnMyRFVENjFLMk1UdEZYWDMwRlMwdEx6Snc1ODUxV3dEQXlNb0tOalExT256NmRZeDFYVjFlTUh6OGVzMmJOUW5oNHVGUnVhV21KWjgrZVpha2ZIeCtmWmU3NWdRTUgwS1ZMRjJ6WXNBSDE2OWVIV3EyR0lBam8yclVyMXExYmgzWm1GbVlBQUNBQVNVUkJWQnMzYnVSTFVrVDZmTms2VnVzcHd2QzhYQzUzbU9ydmkrbFQvQXRkTU9mVnExYzVidHV6WjArK1QwdDBjNjJHSFpzM29FN3RXb1lBeGlrZFhmZWdTcFg4dWJJaStvanQzYnNYa3lkUGhvbUpDWW9YTHc0Zy9UZjcwYU5INk5XckYzeDhmSER2M2owSWdwRHZmWWFNYVVlUEh6K0dqWTJOenArTVFJbE1KcE1XY01nZ0NJSk9XWVVLRlJBYkd5dE56Y3I0azdrUDlMckMwbWQ0Rjc2K3ZtalhyaDBPSERpQUF3Y09vRXlaTWdnTURKU2VIemh3QUdQSGpwV20xUFhwMHdkang0N0ZxbFdyWUdOamczbno1bUgyN05udzkvZkhzMmZQY3AwMG1vaUlQZzhNNkJRd1kyUGpMR1ZSVVZHNGVmTW1CZ3dZZ0RWcjFxQnAwNll3TWpKQ1VsSVMxcTFiaHhNblRtRCsvUG41ZG1jSUFLNWR1NGFJaUFqczNic1hmbjUrVUNxVnFGcTFLb29YTHc2MVdvMnJWNjlDbzlFZ0tDZ0lqeDgvbHZiNyt1dXZFUjBkRFg5L2YwUkdSaUlpSWdKLy9QR0h6ckZOVFUweGYvNThYTDE2RlQvKytLUDB1cWRNbVlLSWlBajA2ZE1Ib2FHaCtPdXZ2N0IxNjFhTUhqMGFEeDY4ZmRiUHdJRURzWG56WnF4Y3VSSlhyMTdGOGVQSGNmandZWjA2SFR0MlJPZk9uVEZ1M0RqY3VIRURRUG93N2x1M2JpRWxKVVdxSjRvaXJseTVBa2RIUjUzOUowMmFoRmF0V21IYXRHbVlOV3NXdG03ZGlvb1ZLd0lBYkd4c3NHREJnamNtbS82UWxFcGwxdjlNOURHVEtSMWNad3FRci8yaWxMWEYxcERmMGJ0SHR5eFRKZklpSkNSRVdrVW1Md1lQSG93Tkd6YThzVTVNVEF3YU5HaVFwZnpmZi85Rm16WnRjdnpNYnR5NFVSckZGaFlXaHRxMWE2TldyVnFvWHIwNmF0ZXVMVDNQZkljNk44cVVMbzFWdnk1Qy82OTdDWUlndEZTS0J2ZktWcTdLaEVNZmdFYWpRV0ppb3I2YjhWR29YcjI2QVQ3Z3ltdlo5UmxDUTBOUnNXSkZlSHQ3WTkyNmRTaGZ2anlNalkyUm5KeU1nSUFBUEgzNk5GLzZERjk4OFFVYU5XcUVuMy8rR1ljUEg4Yk5temV4WThjT0xGbXlSS3BUcWxRcFJFWkc0c3FWSzFMU1pXdHJheng5K2hRblRwekFyVnUzMExoeFkxaFlXT0NISDM1QVJFUUVybHk1Z2xXclZtSGZ2bjF2Zk4yRm9jOFFGaGFHdi8vKysrMXZaaWF0VzdmR2dRTUhNSFBtVE96Y3VSTlBuejZGcTZ2dVY1bVhsNWMwS2lvcEtRbSt2cjU0K2ZJbGdQVCsyL0RodzVHY25JeHIxNjZoY3VYS2VUby9FUkY5MmhqUStjQTBHZzNtelp1SDl1M2J3OHJLQ2w5ODhRV0tGaTBLYzNOelBIdjJESmN1WFVKeWN2SjdYZlJsWjlLa1NSZzRjQ0JtejU2TmloVXJZdkhpeFRBeU1vS2JteHY2OWV1SDRjT0hvMVdyVmtoT1RvYUxpNHUwWC9ueTViRm8wU0xjdlhzWGd3WU53dmp4NDVHY25KemwrT1hMbDhmTW1UT3hlL2R1TEYrK0hBQlF0MjVkQkFVRm9VeVpNbGkwYUJGOGZIeXdjdVZLV0ZsWjVlcXVWOXUyYmVIajQ0UHQyN2VqYjkrK21EOS9mcmJUbjN4OGZPRGs1SVFSSTBiZ3laTW5VQ3FWc0xLeXd0bXpaNlU2bHk1ZGdpaUtPbm1MTXNoa010U29VUVAyOXZhWVBIbXlUcUpDUFJOY1hGeUt1cnU3RDNaM2QzOWV2SGp4OFFWNXNvSUtGangrL0JqMTY5ZEgxNjVkcGRWQ0dqUm9nTzdkdTZOdTNicDQ5T2dSa3BPVGtacWFpbjM3OWlFZ0lBQkErdWkyT25YcW9FR0RCcWhldlRwdTNib2xIWFAvL3Yyb1diTW1UcDA2bGVmMmZnamx5MWV6VkRxNkhoSmt3cmk2WDlhVTc5NjJFZFdxVnNtWFk0ZUhoNk51M2JwWi9tUzhiL25oL3YzN1dMdDJMZGF1WFl2RGh3K2pWS2xTV0xGaWhWUzJjZU5HQU1ETm16Y1JHUmtKRHc4UEpDUWtvRVdMRmpoNThpUVdMMTZNR2pWcTRPVEpremg1OGlUV3JWdjNUbE1YRFEwTjRlODdGZ3ZueklDUmdhRzFvZHpndksxRHRWNzRESCs3Q2pLWTk3cDE2OVpoeUpBaE9zc29aeWN4TVJIVnExZEg0OGFOYy94VG8wWU5YTGh3SWMvdC9saG9OSm9oSGg0ZWlXNXViZ09yVjY5ZUJCOHd1QU1BVDU0OFFWQlFFUHIxNndjQTBnMEhjM056eE1YRjRjU0pFekF3TU1pM1BvTy92eitxVjYrT3laTW5vMy8vL3RpeVpRdXFWNjh1YmUvZXZUdE1URXp3elRmZlNMK3hkZXZXUmIxNjlmRDk5OTlqM2JwMU1EWTJ4cUpGaXlDVHlmRGRkOTloMkxCaHVIanhJcXBVZWZOM1lHSG9NeXhmdmp6UEt4SVdLVklFaXhZdHdxRkRoeEFRRUlET25UdnJURGQ3WFhCd01PclVxU09OYUhKeGNZR2JteHZXckZrRGpVWURLeXVyUEoyZmlJZytiY3loVThEVWFqWFVhaldTazVNaGw4dXhlUEZpeE1URVlQNzgrVHIxS2xTb2dMQ3dNRHg4K0JEOSsvZlA4WGdQSGp5QUtJcFFxVlM0ZWZNbW1qVnI5c2J6MjluWjRaOS8vbmxqbmVIRGgyUDQ4T0U1YnZmMDlNVHZ2LytlcGJ4cDA2WTZ5M2wrK2VXWE9IUG1qRTRkSnljbnpKczNMOGRqaDRhR1NvOUxsQ2lScGEzZHVuVkR0Mjdkc3V5M2FkTW02YkZDb2NpeW1rZlhybDJ4Y2VORzFLdFhEMEQ2eFZESGpoMTE1dGZmdkhrejJ4RUpyMU9wVkhrZVhmQyszTnpjaGdxQ01GRVFCQ3NBYjA1aWxJOHlnZ1d2YTlxMEthWk1tZkpPeHhSRkVmYjI5bGkxYXBXVXBOUEN3Z0xCd2NFWU5HZ1FBR0Rldkhtd3M3UEwwbW4vL3Z2djBheFpNN1JwMDBicTNFWkhSMlBObWpWWXNtUUpKaytlakdYTGxxRmN1WEx2MUxhQ1lHdm42aTVUQ0VjRm1WQ3NjOGYybURsMVVyNHVTVjZuVGgwc1hMZ3d4KzFqeG96QnlaTW5kY3BVS2hVaUlpSjA3clFENlVsU2UvVG9nVDU5K2lBNk9ocEpTVWxvMEtBQi92ZS8vK0hvMGFQbzE2OGZSRkhVV1NVdkxpNE9RVUZCNk5hdEd4WXRXZ1J6YzNOcFZabk9uVHZqNjYrL1JrcEtpczZGVkZwYTJudmxvbXJYdWlVOHEzdWdhNjkrZUJEemNKMnRvNHViSnZIWnBILy8vVGRyZFBrVFZoQ2Z6L2o0K0N4QitnWU5HaUEwTkJRN2R1eEFuVHAxZExhWm1wcEtJd2tlUG55SVVxVktZYytlUFFEU2MzLzg3My8vZzRtSmlWUy9SWXNXMlk0NktXU0t5R1N5NWFJb0x2WHc4RWpTYURUakxseTRzQkpBMXNRcjcwbXRWdVBaczJlUXkrVklUVTJGcjY4dm5KMmQwYUpGQzUxNkZTcFV3UGJ0MjZGV3E5ODRsZWx0ZllZV0xWcm9ITnZjM0Z5YVJwMmRzbVhMSWpnNFdLZE1vVkJrNmRQWTI5dExOM2RlOTNyZkliTzg5QmxlYnp0UXNIMkdwMCtmNHVYTGwvRDA5TXl4ZmRtNWZmczJRa0pDOE9yVks5aloyV0hWcWxVNGZmbzBhdGFzQ1dkblo1UXBVd2JXMXRZd01UR0JnWUVCa3BPVE1XalFJS2pWYWlRbUprSXVsOFBmM3g5ejU4N05rdWlhaUlpSUFaMENObmZ1WEd6Y3VCRXVMaTU0OWVvVmR1M2FoYmx6NTJhNWNHM2N1REhXckZrREd4c2IyTnZiNTNpOEZTdFdTTW55YkcxdHMzUzJLWjJYbHhlMmJ0MktNMmZPd016TURLZFBuOWFaS3VidTdxNlRrUEJOZ29PRDgyM3AwcHhVcVZMRjFNakl5RThRaEg2aUtCWVhCTUZRRkVVcGQxRitqOWpLU1VFRUM5N1hxVk9uNE9ucENXTmpZMFJIUjJQMDZOR1lPblVxcWxXcmhzR0RCOFBiMnh1elo4K1dFbzdya2R6R3NWb2ZtU0NzTmpFeHdjcWxnYWhkNi8xV1NrdExTOVBKSjVHV2xnYU5Sb09rcENTZGVvYUdodElkMytuVHArdmsxZ0NBVWFOR29XN2R1dWphdFd1Vy9RQWdLQ2dJRHg4K1JLOWV2WERvMENHY1BIa1MwZEhSNk5peEl3WVBIb3hPblRxaGVmUG1BTkpINyt6YXRRdTNiOS9HaFFzWEVCd2NuQ1ZoYW1wcXFzNUZmR3BxNm5zbkYvL0N1aFQrUExnYlBmb093dW16Ly9nSVppWGEyRGdVYlhyLzJyV1k5enB3SVZJUW44L3AwNmZqL1BuelVrTDdESEs1SEJzMmJOQVozUk1mSDQrT0hUdGl4SWdSQU5KWFBzcFlMVWlyMWVMNDhlUDQ1NTkvTUh2MmJPazc2L1gvQzRWUnB1OWhBMUVVemVWeSthOGVIaDZMQUR6VmFyWHJYNzU4T2UzMjdkdjVzaHhTejU0OWNmdjJiZlR0MnhkLy8vMDNYcng0Z1RsejVtVDVEZWphdFN1R0RSdUduajE3dnZGNDdEUGt6dHY2REVENnFwLzE2OWQvNCtpYXpFNmZQbzFKa3liaHhZc1hhTkNnQVpZdFc0WnExYW9oSmlZR0owNmNRR1JrSkZhdlhvMlltQmk4ZVBFQ2FyVWFRNFlNd2RDaFF6Rno1a3hzMzc0ZERnNE9LRm15SkZRcUZlN2Z2NDh4WThZVXhNc25JcUpDakFHZEFqWnUzRGlNSFR0V3VrTWZGaGFXYmVmVzFOUVVXN1pzMFNrclU2Wk1saEV2QVFFQjBsS1grWG5YLzFOVHBFZ1J6Snc1RTdkdTNjTHo1ODh4WThZTUtjRWtrSDZ4a3R2RXRHOGFNZlUrbkp5Y2JJMk5qUU1CMkFtQzRBQkFubkhoa0YwZ1J4VEZaaDRlSGtVQlNCbXF0VnF0K1AvMU1zb3laNjhXLzM4L2FWdjM3dDFOTSs2dWZxaGd3ZnM2Y2VJRUdqWnNpT1BIajJQYXRHa0lDQWhBdFdyVkFBRHQycldEVnF1RnQ3YzN2THk4MEs5ZnZ5SWVIaDdETXUwdUF0bStUOUsyakRLTlJpTnRlLzM5ekZRbnl6YVpUQllYRVJHeFcrbm9za0lRWkgydFM1WENvZDFiOHlYeDhieDU4N0I5Ky9ZczN4bHQyN2FWSHI5NjlRb2pSNDZVTHV5eUM1eklaRElZR0JqazJDYTVYQzU5bnlnVUN0U3JWdy8xNnRYRG5UdDNFQmtacVhQSDNzYkdCbHUzYm9Vb2l1alpzNmZPQmVXU0pVdmc1T1NVWllTT1NxWEt0OVhpL2xpekhITVhMc0V2eTFjNVFUU09MdTlZN2N2aXh2SnFvaWhtZkZpa0QwMUdtVnd1eCt0bDJkWExUQzZYQzlsc3kxSXY4M2FaVEpiYnV0bWVPelEwOU10T25Ub0IrTENmejIrLy9SWmR1blI1dmJsWnZENEs0K0hEaDFKQVJ5YVRZZWJNbWVqUm93ZFdyMTR0ZlcrbXBxWktJM2JPbmoxYjNjM05iZkxycnp0RGR1OWZkdldRNmYwVC92dVNmR085Ti93N3ZhbXVJSXFpeC8rZkI1bTJBK2tqSjB2TFpESWZjM1B6RWU3dTdqY0FYRXhKU1JtWG5QMGFBcm15Y2VOR2FMVmE2Zk5ZcDA2ZGJQc016czdPT0hyMHFFNFord3p2N20xOUJnQm8wcVFKbWpScGt1dGp1cnU3dzkvZkh4NGVIanFqMXNxVUtZUE9uVHVqYytmT092VlRVbEtrRVVIang0L0hEei84SVAyYkdSc2JZK25TcFRyMWN4b0JSVVJFbnhjR2RENkF6SjJvL0xoVHlVNVo3bFNwVXVXdGMvYjF4VUNHRmliR0p0TXpsNzF0Tkk0Z0NIVUE2TnhlemMzL2hjekhlLzc4dWZUNFF3VUwzdGVaTTJmUXRXdFhqQnMzRHFWS2xjS0VDUk95MVBIeDhjSEpreWVSbXBwcURtRFI2OXR6OHo1bHZ1alBTWFozWmtWUlBLOTBjdXN2QUIwYTFxK0hWY3V5blA2OTlPclZDME9IRHMxeHU2L3ZmeXQ2Ly9ycnI5bE9zYngrL1RvZVBueUlJMGVPWk5rMllNQUExSzVkRzBENmRJOTU4K1loTFMwTjE2NWRRMXhjSEJRS0JYNzQ0WWNzKzAyY09CSGUzdDRvWHJ3NG9xT2o0ZVBqZzF1M2JpRWtKQVFYTGx6QXc0Y1BFUklTQWlCOXlrRitCWFFBWU16SW9XamJxZ1grNTlYYklEVTE5V3hldmhQek90cnRiZlh6Y3J6czZtWXV1M0xsaXZUNFEzMCs2OWF0QzF0Ylc0d2NPUkxuejUvUHNlMVRwMDZGbTV1YnptY3BZOHBWQm5OemM4eWFOUXVXbHBaU21VcWxrbDdEdlh2M1BHUXltVWVPSjhsR2ZvMU9mTjkvcCt5MlpZeWlGQVRCRUVCVkFGVk5URXc2eTlPMCt4UFQzajJxd3o2RGZ1UjNuOEhBd0NEYktaSTVlZjNmbXY5dVJFU1VHd3pvRU9sQm1oYjdVbE5UT3lrVWltWXltYXdOQUsvWHAxa0JXUzRzRm9paXVDRGp5ZXQzcnJWYWJZNGpEaktldDI3ZDJocUF0RVJIUVFjTE9uWHFoUDM3OStQdTNidnc5ZlZGWEZ5Y3p0KzNiOS9HekprejMzalIwclJwVSt6ZHV4ZWhvYUhTM2N0SGp4NmhkKy9lT0hEZ2dGU3ZZOGVPVUt2VlR6UWFqWlJVNGZYM1FhRlFaUHUrdktrczgvTnM2Z3VpS0w3U2FnVUh1VXpXNGRUWnN6aHc2QWlhTldtVTQrc3BTRTJhTklHN3UzdVc4b1VMRjZKYXRXcG8zTGh4bG0wWlNkTDM3ZHNIbFVvRmpVYUR6cDA3NDltelp4ZytmRGdXTDE0czVVekpTQnBldTNadGxDNWRHcW1wcWRCb05OQm9ORWhOVGNYOSsvZng1NTkvNHNHREIxQ3BWUGp6eno4QnBPZWVlRk9lajNjUjhOTk1xRlFxaUJBalVsSlNSaWdVaW94OEpsbXVwRjhibVpXbnNyZHRWNnZWK1hJY1FSREU5dTNiZHdiZ24xSDJJWUo1Ly92Zi93Q2tqL2g0ZlRucVc3ZHVJU0FnQU5iVzFuQnhjWkVDTmFHaG9aZzdkeTVVS2hYa2NybE9YcFBzdEdyVkNwNmVucGc0Y2VMR3FWT24rdWYwL3Noa3NseTlseG5KbW5NNlRuYmx1VDMyYStjUkRRME4rd3VDSUdVY3ovejkvUC9IZ0NpS2lRQzJhRFNhdlJxTlp2OHJqVUY3UVJCYXYrbllSRVJFUlBtQkFSMDlTRWxKMFh0T2dlVGtaS2pWNml4NUV6NTJ6NTgvejlWcUY0WEJwVXVYbmdFSUFSQmlaMmMzeU16TXJJVW9pbDFsTWxrVEFLV3p5YUh6SWlJaTR1NzduSFBFaUJIdm5FVDJYWUlGWmN1V2hiR3hNV0ppWXRDdFd6ZEVSRVRvL0IwZEhZMzI3ZHUvTVovUk45OThnL2J0MjJQSWtDRTZDU3F6bzFBbzFCY3VYSWpJKzZ0N2IxSGw3YW80SjRrNDl0MUlINnUyclZwZ3dlenBiOThyRjdaczJZSkRodzdsdVAzSmt5ZlNGRFI3ZTN1a3BLUWdPVGxaWjVSRXNXTEZZR3RyaTFxMWFrbGxqeDQ5UW9rU0pTQ1h5M0g1OG1WMDZ0UUpRVUZCR0R0MkxBQmcyYkpscUYrL3ZwUUE5T25UcDFKZW5XTEZpdUgyN2RzWU1tUUlrcE9Ub2RGb2NPVElFYlJxMVFxTEZ5L0diNy85aHVUa1pHbFZwaDA3ZHVERWlSUDU4bjdFUEh5SUxqMzdJZmJSWTRoYTdjSm9UZEk0M0x6NTV1V1lDb2xxMWFyVmVudXQ3TDNMNTdOU3BVclM0OWMvVyt2V3JjUHk1Y3Z4M1hmZndjdkxTeWU0M0tsVEozVHExQW05ZXZYQzRNR0RVYjkrZmNURnhTRTBOQlQ5Ky9lWFJyczlldlFJN2RxMXk3ek04NHNMRnk1Y2Y5ZlhxQTl1Ym03eEFMSUUya1ZSakJjRVladFdxdzE3K3ZUcHZzd0p1cFdPYnZsMmZyVmFMWTBNZlByMEtkUnF0WlN6U3ExVzQvang0OW4rMjc3UCtXUXkyUnRIaDZqVmFnaUNrT09veHNURVJOeTdkeTlQbzEzVWFqWFMwdEowcGlhOXlhdFhyMUMwYU5FczVUbjFyNktpb3VEazVKVHIvRGV2bjBzdWwyYzU3dVBIajNWR3FMM3ViZThURVJGUmZtQkFwd0NjTzNjT0pVcVVRSmt5WlZDdlhqMmNQSGtTa1pHUlVLbFVxRkdqQnJ5OHZEQjc5bXhVcmx6NXZjKzFZc1VLL1BMTEw3a2FtcXZWYWhFUUVJRDI3ZHRqK2ZMbGVQandJV2JNbUFFQUdEdDJMRTZmUHAwbDc4bUxGeSt3WWNNRzJOblp2WGRiTTVzOGVUTDI3OStQM2J0MzV6cEFrNVNVaEM1ZHVzRFgxL2V0ODlpN2QrK09odzhmNXRpUlNrcEtncmUzZDRIbHg4bXJtK2tYcEdILy93ZXVycTR0NUhKNUh3QmZBYkFwcVBOK2lHQ0JRcUdBcWFrcDNOM2RZV1JrcFBPM3Fha3BxbFNwZ3ZEdzhCemJZRzV1RGhzYkd3UUVCRWdKWDBWUnhLdFhyM1JXS1Jzd1lBQysvdnJyZDM0djN0ZTltNWN2bGFsYzJkRVFKdXZDZHUxcEVSUHpFR3RXL2dLVDl3emV0bXJWNm8ydmErYk1tVHJQOSt6Wmc5MjdkNzgxdjBMcjFxMnhiZHMyMk5qWVlPblNwWWlKaVVGUVVKQzAvZlRwMDBoS1NrSkVSQVRjM2QyeGVQRmlOR3pZVUJxdFU3RmlSZXpkdXhlYk4yK1dwbHhsU0U1TzFya3d5NCtreUtJb0luVGJEa3ljT2gwcEtTbGFRT3dkZlMweUdObU15UGxVRlBUblU2VlM2U3pWbk5sdnYvMkdiNzc1SnN0S2lZSWdTTXRZMzcxN0Z6WTI2VjlQcHFhbXVIRGhBbng4ZkRCanhnd1lHeHZuZU5GZDJHUUtadDBEY0ZLcjFhNDRmLzc4WVFDYW5QZDZmN2R2MzhiWXNXTXhiOTQ4Mk5yYTR1REJnemg2OUNoKy9mVlhBRUJrWkNUV3JsMmI2NEJPYkd3c09uWHFoT1BIajJQcTFLbG8xNjVkbGhXYjVzNmRDemMzTjJuMXFJQ0FBTGk1dWFGang0NVNuZW5UcDZOS2xTbzU1bDA2ZlBnd1FrTkRkYjVQWG5ma3lCSGN2MzhmOSsvZngvWHIxM0huemgwTUdqUUlmZnIweWRWcjhmUHpnNTJkSFlZTit5OWxtbHF0eHNDQkE5RytmWHVkbGE1RVVjVHMyYk5Sc1dKRlRKNDhHV3ZXck1IaXhZdHpQTFpTcWRSWkZXdmR1blc0Y3VVS0ZpeVFCc2ppK3ZYcjZOT25EdzRjT0NCOUo3N08xOWNYZGVyVTBYbnZoZzBiaGpadDJrQ3BWS0owNmRKdjdmOE1IVG9VUFh2MnpOUFVMU0lpK3J3d29GTUFuajU5aWhrelptRFZxbFVBMGxjR21UQmhBZ0lDQXZEOCtYTWtKQ1RrYTRDa2JkdTJ1VnF5Tm1PSmFBRDQrdXV2MGJGalI0U0hoMHVyWGt5WU1DSExFcUN2SjlMTUQwZVBIc1hCZ3dkUnRXcFZ6Smd4QTdObXpjcFNSNjFXNC9IangxbksrL2J0aTZWTGw4TFIwVEZMbm9QU3BVdExaYkd4c1ZpL2ZqM0tsU3VISTBlT1FLbFVva0tGQ2xKZFB6OC92WStTZXBNTEZ5N3NBN0FQU0EvdUNJSXdBTUR6TisrVmR4OGlXSkNTa3FJVEtIeDl5a0p1YURRYWRPL2VIY09IRDBlcFVxVVFIeDh2VGJuNm1FWnR4VnkvL2hTbzNxNkNROXFvc3hIbmY2N2JxQ1hXTEYrS2FzN3ZscGZCdzhNRG5wNmVVS3ZWQ0E4UFIvdjI3WkdhbW9wbHk1Wmg2TkNoa012bGFOcTBxYzVJaS95eWJOa3loSWFHd3NmSEJ4VXFWTUMxYTlleUpHN1A3T1hMbC9qMzMzOVJwVW9WSkNVbHdjcktTdHIyZXBMa3ZFcExVOFBYZndxMjd0Z0ZVZFRjRXpYYWxuZHZYTHp5OWowTHQ0TCtmTXJsY3F4WXNTTGJPcW1wcVRoMjdCaE9uVHFsVXk2WHkxRzllblU4ZWZJRXFhbXAwbFE2SXlNanpKMDdGei8vL0RNZVBYb0VXMXRiSkNRa0ZQcUFqaUFJOGFJb0hsU3IxYk9pb3FJT2ZzaHpWNnhZRWQyNmRjUHc0Y094WmNzV2RPM2FGWmN1WFVKOGZEd3NMUzF4NHNRSkdCb2FTcm1xZ1BRbDV3Y01HQUNWU2lXVm1adWJZL1BtelNoYXRDaFVLaFVVQ2dXNmQrOE9mMzkvOU9uVFI1cDJsMWxTVWhKR2poeUo2T2hvUkVaR1l2ZnUzZEsydTNmdjR0eTVjM2oyN0JtOHZiMEJwQy96dlhUcFVsaFpXVW01aFRJU2ZBUHB2OG1CZ1lHb1VTTjk1YitMRnk5Q29WRGd4bzBicUYrL1BsYXNXQUVEQXdOczJiSWx5NHBzUVBwS29CTW5Ub1JhclpaRy93MGVQQmhPVGs2b1diTW1BR0QxNnRXUXkrVm8xcXlaOUg5UEpwTkJFQVRNbWpVTFBYcjB3S3BWcTlDL2YzLzA3ZHMzMi9mODh1WExDQWdJMENuYnZYdTNUc0E2bzZ4MjdkcFFLQlJTb25LWlRQYldma1hHQ0toang0NWh4NDRkV0xCZ0FlenQ3ZkhpeFF2Y3ZuMDdTLzBIRHg3ZzBhTkhpSWpRSFhncWw4dmg0dUx5eG5NUkVkSG5nUUdkQXRDOGVYTUlnaUFOWVU5TlRjWHc0Y1BoNmVtSkhUdDJ3TVRFUk9mdWtLT2pvN1FrOElkaVlXR0JnUU1ISWlnb1NBcm92SHIxU2lkcExvQXNPUlhlMThXTEYrSG41d2RmWDEvVXExY1BYbDVlV0w1OHVVNndDUUNpbzZQUm8wY1A2ZTd2NjRZUEh5NDlGa1VSOSs3ZFEzaDRPSXlNakpDVWxJU0VoQVJwS1BTTkd6ZXdZTUVDckZtelJycndMMHhMNldZTzd1U25EeFVzaUkyTmhibTV1ZlE4TGk0dXkxUy9VcVZLNmRUSkVCb2FpcENRRUx4NjlRcVZLMWZHZ0FFRE1IVG9VR2wwVzN4OFBMcDI3WXJBd01DUEtBSDJQMmwzcm1HMjBxSGE5ZmdYTHpaMDZOYXJpTy9ZMFJqUXQzZWVrbHpldW5VTGt5ZFBSbkJ3TUlvVUtZSlpzMlpKSTJUQ3c4UGg3T3lNeG8wYkl6WTJGbHUyYk1IS2xTdnpkWGw3aFVLQlRwMDZJUzR1RGtGQlFaREpaQWdPRG9hM3Q3Zk9aeWN1TGc3aDRlRTRkdXlZZE5HVGxKU2trNFQzZlVib1BJeDloQkUrNDNIMm53Z1J3RGJWeTZlOVkySmlrdDY2WXlIM0lUNmZaY3FVa1VaN3ZDN2pBanFubXcveDhmRVFSVEhiWUVER1NEcVZTb1VYTDE2Z1RaczI4UEh4UWFORytza3Q5VDRpSWlMV0FsaXJyL043ZVhtaFVhTkdhTjM2djVRODNicDFRNlZLbFhEbnpoMjBhOWRPNTNjN0xTME42OWV2bDU3ZnZIa1RQLzMwRTREMGxaeEVVWVJLcFVLVktsV3daTWtTUEhueUJMR3hzWWlPanNhNmRldHc1ODRkUkVSRUlDSWlBajQrUHZqbGwxL2c2T2lvODIrM2ZQbHlWS2hRQWUzYXRaUEtCRUZBMDZaTjRlL3ZqL0R3Y1B6NjY2L3c5ZldGazVNVGdLeXJSV2I4aHNmR3hzTEt5a3FuditUcTZvcXBVNmRLZGNQQ3duRHg0a1VBd0tGRGh6QjE2bFJZV0ZoQW9WQmczcng1ZVA3OE9Rd05EYVh2bk42OWUrUHg0OGZZdm4wN3lwUXBBeUQ5aG8rL3YzK2VmdmUzYnQwcXJmQTNhdFFvQUlDbnB5Y0NBd094Wjg4ZUpDWW1vbG16WmdEUyswcmx5cFhEOU9uVHNYVHAwaXdyd21YSW1FSTNlUEJnbUp1Ykl6dzhIUGIyOXJoNzl5NVdybHlwVXpjaElRSDM3OS9Ic21YTFlHOXZyN010STRCS1JFVEVnRTQraTQrUFI0OGVQUUFBMDZaTlExcGFHdnIxNndjZ2Zaajc4ZVBIMGFSSkV5aVZTdHk3ZHcvNzkrOUgvZnIxOCtYY08zZnV4TTZkTzdPVTkrM2JGMTkrK1dXVzhtN2R1cUZseTViUzg1VXJWMkxqeG8wNmRXSmlZdktsYlFBUUVSR0JNV1BHb0hmdjN0SktMUXNYTHNTMzMzNExqVVlEYjI5dm5RdGVDd3VMdHliYkJOSXZIak8vaHc4ZlBvU0ZoWVUwS21UUW9FRzRmUGt5L1B6OHBEdC9IME1lSTMzNmtNR0NTNWN1UWFsVUFranY5RjYrZkRsTG9DNGpvTGR2bjI3Y3FsR2pSbkJ6YzBPVktsV3dkKzllbUptWm9YNzkrbmowNkJFQXdOTFNFajQrUGhneFlnUldyVnFGOHVYTHYxTWJDMEwwdGFqdFg5alpLVTBVUlEvUG1EM2YrZEtWcTVnNmNYeU93L016VTZ2Vm1ESmxDbnIyN0NtOVYwNU9UdGkzYngrNmR1MktUcDA2SVNRa0JJMGJOMGJ2M3IyeGVmTm1IRGh3UUFvTVIwUkU2QXpSVjZsVWlJaUl5UGJPTjVBK3F2RGV2WHZTUmRYZHUzZHg0TUFCYk4yNkZXWm1abGk1Y2lVTURRMHhZOFlNZE9uU0JlUEhqMGU5ZXZXay9ldlVxWU52di8wV1U2Wk13WlFwVS9EcTFTc2NPWEpFQ2x5bnBLUUFTSitLbGQwcVpUa0pQM2thM3c0ZmpWZXZrdFNpS0U2K2V5MXlPajdoS1ZZWjlCM015NDFLbFNwbG0yZzVzMDJiTnVIVXFWT1lNMmRPcm5PajBIODJiZG9FTnpjMzJOdmI0OENCQTJqUW9BRU9IVG9FaFVLQlZhdFc0ZFdyVnpxZmN3TURBOWpZMkdEQmdnVm8zYm8xS2xldWpLZFBuNkpTcFVvSURRM0Y5ZXZwNll1NmQrK09SNDhlUWFGUW9IVHAwdWpmdnorcVZLbUMxcTFiWTlteVpYQjNkMGU5ZXZYZzRPQUFjM056V0Z0Ync4SEJRVHBQc1dMRllHMXRqZEtsUzB0bEdvMUcrdjZvVTZjT05Cb053c0xDcElCT1pocU5CZ2tKQ1FEU3Y1dVNrNVB4L1BsejZmZGZvVkRvQlAxZkR3YlhxVk1IczJmUGxwNVBuRGdSYm01dU9sUEFNdmR0TW1STTFSNDJiQmlpb3FLeWZjOWZIL1hXdUhGajZWd0hEeDdFNXMyYnNYSGpScFFxVlVybjkrcm8wYVA0N2JmZnBOR01wMCtmQnBEKzNaZDVTbkY4ZkR4dTNyd0pFeE1UMk5yYVNtVXVMaTVacG9GTm1USUZ4WXNYeDdWcjF6QjY5T2dDR1lsSlJFU0ZId002K2N6UzBoSjc5KzZWaHUybXBLU2diZHUyK09hYmIzRDE2bFVzWExnUTdkcTFRL3YyN2JGLy8zNUVSMGRubThqeVhUeDQ4QUNsUzVkRzkrN2RwYkpGaXhiaHlaTW5PdlV1WDc0c0RhUFBQTGQ3eElnUkJUYmxhdXZXclpnMWF4YjY5dTJMNzc3N0RvOGZQMFpjWEJ5Y25KeXdkT2xTZlAvOTl6aC8vandtVHB5SWN1WEt3Y0xDQWgwNmRFQkVSSVIwWnl3N0ZTcFV3UExseTlHdFd6Y3BYMDVzYkN5c3JhMmxPb0lnWVBMa3liaDY5YXBVbHBxYSt0bGVZSHpJWUlGV3E4WHUzYnZoNWVXRmZ2MzZ3Y3JLQ252MjdKR0dpcWVscFVFbWsrSEVpUk53ZG5iR2d3Y1BkUEllV1ZwYXd0UFRFNDhlUGNLU0pVdnc2NisvNHRXclY3aDM3NTRVc0d2WnNpV2lvNk94Wk1tU2JLZnY2VlBzY2ZucTVRQUFJQUJKUkVGVXpadFBBRlN6ZFhSZHQzM0hudTZYTDErVkwxczhIeFdVdG0vY0x5a3BDUTRPRGpvajF3WU9IQ2dGSVpzM2J5NTE3bzJNakRCcTFDanBmV3ZidGkyYU5tMzYxclkxYk5oUWVqeDQ4R0RjdjM4ZlBYdjJ4S05IajlDalJ3KzR1N3ZEeDhjSERSbzBrQzYwVnExYWhlRGdZTXlkT3hlZW5wNHdNakxDdDk5K0t4MW41c3laMEdoeVRpdVMyK1NnYXJVYXE5YXV4OHc1QzREL1krL2U0M091L3orT1B6L1hyakdhaGMweE1STHpjMTQ1SlRtRXIxU0VKdWRTaXFJY1NvaUtmQk1SSWVjT1JITUk1U3VIbkNxYVU1aU5NakUyTkdHeUdUdGYxK2YzaCsrdXI2czViSnBkcnUxeHY5M2NidGYxT2IxZm4yRzc5dnk4RDZaNVRsS1A2TVBoRzdKMHNwdkw3VER2YW4vKythYzhQRHdVR3h1citQajRHNGJlSGg0ZW1YcmFwYVNrS0R3OFhPWEtsVk5LU29vMmJOaWd4bzBidTkzayszZUtZc1dLcVcvZnZobytmTGhhdDI0dG04M20rTDlZckZneFBmVFFRNDU1YXY3NDR3OGxKU1ZwelpvMXFsaXhvdDU3N3owdFdMQkFFUkVSdXUrKys1U1VsS1I3NzcxWGQ5OTl0NFlNR2FJNmRlcW9VS0ZDamlGSjBwV0hLR1BHakZHZE9uV2MvZzFObVRKRk0yZk9kTHkvZlBteW8wZmtvRUdERkJFUm9Zc1hMOHJUMDFNLy92aWowejFraEg0WExselFzR0hENU9ucHFTbFRwdWlkZDk2UjlML2hXOTk4ODQxS2xpeVpwYmxpdG0zYjV1Z1pJMTJaaEhucjFxMmFNMmVPWTl1RkN4Y2NyNWN2WDY1ZHUzYkoyOXRiNzc3N3JpWk5tblRkM3NkUlVWRTNiWC9EaGcyWlBwZGtCRnBXcTFWUFBmV1VsaXhaSWc4UEQxMjZkRW5Cd2NHTzQwNmZQcTB0VzdZNEJVcjkrdlZ6bXZkS2t1YlBuNitRa0JBRkJ3Y3JQRHhjcjczMm1tTjRGZ0FBVnlQUXlXRnBhV2xhc0dDQk5tM2FwUEhqeDZ0NzkrN3k4ZkZScjE2OVZMVnFWUVVHQmpxZWtoMDVjc1JwWHBlY1VLeFlNYWNuYWRmNklPM3A2YWtpUllwbzFxeFphdEtraVdNWTByaHg0elJwMGlTblkrUGo0eDJ2SDMvODhVeERzbTVtMkxCaDJyQmhnMEpEUS9YdXUrL3FzY2NlazNUbFE5N3ExYXUxYU5FaVZhOWVYVjk5OVpWR2pCaWhqaDA3cWsrZlBucnBwWmMwWU1BQTJlMTJiZGpnL0h1YzNXN1g1NTkvcnErLy9scWRPM2VXcDZlbmhnMGJwdVBIajZ0SGp4NUtUMCtYYVpvMy9HQ1lrcEtpZ3djUHFrQ0JBdnJwcDUreWRVL3VMamZEZ3RUVVZKVW9VVUlkT25SUWt5Wk5WTHg0Y2IzKyt1dXFVS0dDMnJScEkyOXZieFV2WGx3clZxelFnQUVEWkxWYUhWM2NyMWF5WkVsTm16Wk5QajQrZXVTUlIyUzFXcDNtRnVuYnQ2OWpLZU03VVhSRVdJK0tBYlYzSFQxMmJOeGpUM1gyL21UeUJMVnMwZXk2eC92NCtHamt5SkZPMnhvMmJPaDRYYlJvVWNmRXRKS2NnbGhQVDgrYnJnWW15V21pMitYTGx6dnQyN0pseXpWL21UY01RMTI3ZGxWUVVOQTFWNHV4V3EyM3RJck0xUzdFeFduNDIyTzBjZk9QTWsxejcrWHphYzNPbmZ2dDBqKzZxQnZKN1REdmFnc1dMTkN5WmN0a3NWalV0R25UYkM4MTcrbnBxUkVqUmlnaElVR2VucDZxVTZlT3VuWHJscTFyNEg5YXRteXBraVZMNnZ6NTg1S3VoSDFQUHZta1VsTlQ5ZEpMTCtubGwxK1dkQ1dFR0Rod29HTm9WZnYyN2JWbXpSb3RYTGhRTzNiczBOQ2hReDF6MTZ4WnMwYkZpeGVYdDdlM2dvT0RGUmtacWJmZmZsdVNISFB5TEY2OFdBVUtGSEFNc3hvOGVMRFR3NStyaDBOOS9QSEhTazlQVjhlT0hUVnk1RWcxYU5CQW8wYU5VdnYyN1owbVhIN3V1ZWYwNnF1dk9yNXZmZjMxMTRxTWpGVG56cDNWcjE4L3gvV3ZEait1cDBtVEp0bnFvVk9oUWdYRnhjVTVybDJ3WUVHZFBuMDYwM1d2N25GMEkvUG56OWVFQ1JOMDZOQWg5ZWpSUTVKekQ2VU9IVG9vT2pwYVM1Y3VsWitmbjZQbmpkMXUxOE1QUDZ4NjllcGxtcE1udzltelp6VnAwaVR0M3IxYnhZb1ZVMkppb2xxMGFLRkxseTZwVDU4KzZ0ZXYzM1cvL3dJQThpZCtJdVN3YytmT0tUMDlYZlBuejllV0xWdlVvVU1IUjVoVHJWbzF4Y1RFT0lZYzdONjkyK25wZG02NS8vNzdkZi85OTJ2aHdvVk8yOTk2NnkwVkxGaFE2ZW5wamw4S1FrSkNOSGZ1WEwzMTFsdWFOR21TMHRQVHM5V1dsNWVYTm03Y3FLVkxsNnBjdVhMWFBjN1B6MDl6NTg3VjZ0V3JuWllCdFZnc1R0MnQvL2pqRDQwWU1VS2VucDRLRGc1MmpJK1hydlRXQ1FrSjBlVEprMld4V0RSbzBDRFpiRFo5OXRsbkNnb0tjbm9DMXI1OWU0MGVQVHJIZWtlNWs5d09DNlpObXlaUFQwL0hoK1ZKa3liSnk4dEw2OWF0Y3p3Wnp2aTNkZlZ5dWIxNzkzYjB3akVNUXpWcTFNaDA3UXlHWWR6eFEraU9SNFJOTDF1bDVrYWxwRzU3YWNCZ3Z5NUJIZlhlMnlQdXlBL21OL3RhM3E2YVkwNy9xYWVlNmFGejU4N2JUTlArUmZUaDhCZHZmbGJla3R2L1A2ODJiTmd3dmZubW01SjBTME80TEJhTE5tM0sxWG1EODd5TTNvdzJtMDFlWGw1YXMyYU5wazJiNW5UTTBLRkROV0xFQ05XcDg3L2wwa2VPSEtsZXZYckpZckU0YlM5ZHVyVE9uRG1qTW1YS2FONjhlVTdYK3VhYmI5U29VU1BWcVZOSHMyZlBkdlRDdVZFUEhlbEtxSFAzM1hjN0ppZnUwcVdMUm8wYXBYNzkrdW5Ja1NOS1RVM1Y0Y09IVmFKRUNhZTZQLy84Y3hVcVZFano1OC9YeFlzWHJ6dFI4ZDhsSmlZNjlhUzVkT21TL3Zyckw2ZHRWL2NVckZldm5zcVhMKzhJZEpLU2t0UytmWHVuaDE4UkVSRUtDUW5KMU5hUFAvN29lRGhrdDl0VnUzWnRXU3dXOWV6WlU3MTY5VktGQ2hYVXBFa1RwYVdsT1g1ZWxTaFJRdDdlM3BsQ281aVlHTmxzTnFmNXhqSWNPWEpFUzVjdTFicDE2OVNrU1JOOSsrMjMycjU5dTNyMzdxMHBVNmFvWGJ0MnV2ZmVlelY2OUdnRkJ3ZnJpU2VlVVBmdTNlWHQ3WjJscnhrQUlPKzY4MzZUY0hNWEwxN1U1czJiOWYzMzMrdkVpUk9xVkttU1k5alM1TW1UVmFWS0ZhV2twQ2c0T0ZnblRwekl0R1JvVHJSLzlZZWF5NWN2Wit2OFlzV0thY1NJRWRxeVpZdVNrcElVSGg2dXJsMjd5bXExWG5Nc2ZGWk1uejQ5UzhjWmhxRjI3ZHBKdWpLSHhOVmRwalA4OE1NUFNreE0xTEJod3hRVEUrTTB4ODg5OTl5ak1tWEtLRG82V284ODhvaWtLOE1DVE5OVTc5NjlOWFBtVEVjQWRPblNKVDRJNVpLclY3aVMvaGNXL1AwWHhyK0hCRmNIZTNsRnpPOEhJaVNWOVErb3ZYWHhzaFVOZHV6NnhWajM3Ykk3UG95NjNVelQxS1l0UCtubGdhL0xicmVsbXJMM2pqNTg0T2FQNnZPZWxaS3VuYmJra3RzOEY4KzVteCtDcSszWXNVUEhqaDNUNDQ4Lzd2aVpsWmFXcG9NSEQycnUzTG1Tcmd3dkdqVnFsQXpEME5DaFE5VzZkV3RWcUZCQkR6LzhzS0tqbzUyK3QvcjcrK3Y0OGVQNjVwdHYxS0pGQzhleTl3Y1BIbFJxYXFwOGZYM2w2K3VyNE9CZ1I4K3ZHL1hRV2JseXBYNzQ0UWQ5K3VtbmpuODdOV3JVMEtKRmkyU3hXSlNlbnE3WTJGaU5Iei9lYVk2ei9mdjM2OENCQTJyYXRLbXFWcTJxalJzMzZ2ejU4eXBkdXZSTnZ5Wi9YNG5xMUtsVGlveU1kQXBrTGw2OGVNTnJGQzVjV0lzV0xYSzh2MTZQM21iTm1tV2FRMGVTeXBVcnB4RWpSbWpVcUZGYXRteVowdExTSEdGcVZGU1VoZzRkcWhNblRqaGRLeVFrUkkwYk45YWZmLzZwUFh2Mk9IcE5TVmYrbmpPR0ZtY0VjRzNidHRWZGQ5M2xtR3VuYnQyNldyWnNtZjd6bi85b3o1NDkrWGJZT0FEQUdZRk9EcXRTcFlxbVRKbWlQbjM2YU1XS0ZTcFpzcVNpbzZNMWRPaFFsU3haVWhhTFJUMTY5TkNrU1pQMC9QUFBaK2xwYW5aczI3Wk5SNDRjY2J3L2VmSmtscnJnWjZoVnE1WUdEQmlnRFJzMktDUWtSSk1tVFZMVHBrMXp0TWFzMkx4NXMvYnQyNWRwKzltelozWHg0c1ZNcTBGSVVydDI3UnlCenRVZkhQdjI3U3RQVDA4ZE9YSWszd2M2aG1IRVNNcmQyVlB4ZDJsUkVXR05Ld1RVSGhSOTR1UkhEenpVWEQ5dCtFNStmcjQzUHpPUGV2WDFZVnIzL1NhWmR2TmlTbXBhelpoanY1MjQrVmw1ajJFWXNaSmlYVjBIN2h6Nzl1MVRVbEtTWW1OajVlZm5KK25LVU5ZR0RScG96Smd4a3E0TUwxcXlaSWxqK0xSMFphTHpuMzc2U1Y1ZVh0cTJiWnRqNFlDYU5XdHE5T2pSS2xXcWxENzg4RVBIOGFHaG9lcmV2YnRqTXQra3BDUmR2SGhSaVltSmlvK1BkM3A0a3BTVXBQajRlSjArZlZwUFB2bWtpaGN2cms2ZE9xbDA2ZEpLU2tweXJESjUrZkpsSlNjbnk5ZlhWd2tKQ2RxNWM2ZUdEUnVtcEtRa3ZmdnV1M3I1NVplMWMrZE94eER3NDhlUFgzZXk0Z3pWcTFmWEJ4OTg0TlJyN1ZwRHJ0YXVYWHZObFJOelVxdFdyVlMwYUZHVktsVktxYW1wS2xDZ2dMWnQyNmFSSTBlcVI0OGVUcC9GcEN1cmRYWHQybFVYTDE3VXA1OSs2aFRvOU9yVlM2MWF0WkxOWnRPQkF3ZDA2TkFoVmF0V1RaTW5UOWFNR1RNYzl4SWJHNnQ3N3JrbngrWTNCQUM0UHdLZEhHYXhXSFRod2dVVkxWcFVzMmZQVm9jT0hUUjU4bVFOR1RMRU1YUW9MUzFOVXVhVkc2UXJRN2FDZzRQVnYzLy9iQTlyZVBiWlovWHNzODg2UGUyL2ZQbHlsa0tqMU5SVWJkKytYVjk4OFlVdVhMaWc5ZXZYYStIQ2hYcnp6VGZWclZ1M1c2cm5uM2pwcFpldXVYM3AwcVhhczJlUDAvajV2OHQ0V25tdGVqTSt3S2FucCt2NTU1L1hZNDg5cHRkZWUwMEpDUWw2Ly8zM2RlblNKWTBlUGRyeHdSbTRUZXpSRVdHVDc2MVVmVnVTdEx0aHM5WjZZOUFBOWV2VDI5VjE1YXJVMUZROTB1b0puVDEzVGpMTjFTa1h6M1hKRDB1U0ExbDE2TkFoUGY3NDQvcjk5OThkUzhoblpaWEdtVE5ucW1YTGxtclNwSW1tVEptaVJvMGF5V3ExNnZUcDA3cDA2WkttVFpzbUx5OHZoWVNFYVAvKy9lcmV2YnZ1dnZ0dVI2Q3pkZXRXZmZubGxkWGFUNTQ4cWZYcjF6dGQvL2p4NC9yaGh4KzBhTkVpK2ZyNktpQWdRSjkvL3JtMmI5K3U1Y3VYYS9Ma3lWcTdkcTFDUTBNMWN1UklMVisrWEpHUmtZNzZhOWV1cmNjZWU4eXh4TDIzdDdkcTFxeDV3MERuN2JmZjFwWXRXekp0VDB0TDA2Wk5tekl0RmY3KysrOXI0TUNCNnR5NXM5UDI4K2ZQNjlLbFMwNFBxekpXNHN1dWpGN1dHWDhuUllzVzFkdHZ2NjFXclZwcDZOQ2hqdVBXcjErdnVMZzR0V25UUnVucDZWcXdZSUhXclZ2bm1GZFFrcjc4OGt0NWUzdXJZc1dLMnJsenB6cDM3cXdlUFhxb2I5KytXckZpaFE0Y09DRFRORFZ5NUVqTm5EbnpsbnROQXdEeUZnS2QyNkJtelpyNjZxdXZOSHIwYUwzeXlpdnk4L05UNGNLRkpWMTVhalJ2M2p5OTlkWmJtakpsaW54OGZKdytiT3phdFV1aG9hSFpDazlzTnBzU0UvLzNPOURWcnczRFVIcDZ1dExUMDUxV2RUaHk1SWhpWTJNVkd4dXJ5cFVyNjlpeFkwcE9UbGF2WHIwVUZCUWt3ekRVcTFjdkJRUUVPSG9UdWN0S0pXdldySkZwWG45bDQ2TkhqNnBmdjM1YXVuU3BZempRVjE5OXBidnV1a3ZseXBYVFo1OTlwbUhEaHVWV3VjakhUaDc3OVpjS0ZhcVZOUXNWMlB2aDVHbGxkdTdlbzFsVFAxS2hRbmwvQ05hKzBEQTkvL0tydW5neFFYYlRmRFU2SW15V3BPc3ZrUVhrTTNhN1hRY09ITkR3NGNNMWE5WXNOV2pRUU5LVm4vRTNHbTZ6ZHUxYWJkbXlSU3RXckpDdnI2K1dMMSt1UTRjT0tTd3NUSjkrK3FrZWVPQUJiZHEwU2JWcjE5YXhZOGNVR3h2cjFMdEh1akxjcDIzYnRvcU5qZFhVcVZQVnUzZHZWYXBVU1Z1MmJGRnNiS3c2ZGVxVTVWWHIvcTVZc1dLTzNrWFhjdlc4TmRLVnp6ak5temZYMkxGak5YYnMyRXpIWDZ1SHpyWFk3WFpObURCQjN0N2U4dmIyenRLQ0NIdjI3SEhNN1JNZkgzL2RJV0VKQ1FueTh2SlN6Wm8xSGNQWU1wdzVjMFlUSjA1MFBHaXlXcTE2NDQwM05IcjBhSlV2WDE3VnExZFhhbXFxTm0zYXBMbHo1K3JRb1VPT2M0T0NndFNzV1RONWVYbHA1c3laNnRldm53WU9IS2hCZ3dacDRjS0ZlWEpvTWdBZ2V3aDBjdGpaczJmMTdiZmZhc09HRFNwZXZMZ1dMVnFreU1oSUxWbXlSTHQyN2RMeTVjczFjZUpFTld6WVVHWExsdFhRb1VOMTZ0UXBEUmt5UkpJVUZoYW1GaTFhWkt2TlRaczJhZnYyN1RjOTd0S2xTMnJmdnIxaVltSTBZTUFBdFc3ZFdxTkhqOWFJRVNQMDNudnY2Zjc3Nzg4MERLbCsvZm9LRGc1MlRGVHJDcW1wcWZyenp6OVZwRWdSaFlXRjNmVEo1TFdHVXUzYnQwOStmbjRxVUtDQXZ2MzJXMVdyVmswK1BqNk8vWW1KaVNwZXZMaEtseTZ0c0xDd0hMOEg0SHFpb3crZGxuUnZoWURhVTMvYUZ2TEs0eDJmTWViTitGajNWY3JaRmZEdUZIYTdYWi9NbXFlcE0rZklicmNueXpDYlIwZUU3M1IxWGNDZDV2RGh3NDdRNU9lZmY5Ynp6eit2WThlTzZkQ2hRL0wxOVpWcG1rcFBUMWRpWXFMaklWQk1USXpHalJ1bmp6NzZTTDYrVjRaeFRwZ3dRZi8rOTc4VkZoYW1PWFBtcUdqUm91cmF0YXZLbHkrdjNidDNPMWF6dWxwNmVycFdybHlwT1hQbXFFMmJOaXBWcXBRa3FXelpzdnJzczgrMFlzVUtEUjgrWEZPblRsVmNYSnpPblR1bkxsMjZLREV4VVhGeGNlclNwWXNTRWhLVWxKU2tBd2NPS0Q0K1hxbXBxUW9ORGRXWU1XT2NKaVQrdTZ2bnJaR3VyTUozdlltOHN5bzZPbG9KQ1FrNmV2U294bzBicDA2ZE9qbmRhMXBhbWdvVktxUS8vdmpEYWQ2M0tsV3FhTUNBQVpLa1gzNzV4ZEdEYWUvZXZkcXpaNC9hdG0ycndvVUxLeVFreEdtQzhnd3hNVEhxMDZlUDJyUnA0L1IxYnRXcWxRNGNPS0ErZmZwbzh1VEpPblBtakNwV3JLaUtGU3NxTWpMU3NjQ0cxV3BWaVJJbGRPYk1HVVZHUnVxKysrNVRnd1lObEpTVWxHbCtPZ0JBL2tTZ2N4c2tKeWRyM0xoeHFsS2xpaVNwV3JWcWV1S0pKN1Jnd1FJdFdMQkFsU3BWa2lRMWF0UklYMzc1cFpLU2toem5ob2VIT3kzSG5CWC8rdGUvYnZpMEswUEdNcmo3OSs5WG16WnROSGp3WUczYnRrMmZmZmFaSWlNalpiUFpaTFBaWkpxbTdIYTdVeStYakNWSlhTRXhNZEV4SVdQUm9rVTFmdno0YkYvanE2KytVa2hJaUV6VFZNV0tGVFBkeXpQUFBLUFhYbnROeWNuSm1icHRBN25BRmgwUk5xQkMxZHI3amtlZm1ONmhTOC9DNzQ4ZXBTZmJ0cm41bVc0a0xqNWViNDU4VjV1Mi9DVFROUGNtcHRnZVAzdjg0QmxYMXdYY2lTSWlJbFM5ZW5WOTk5MTM2dHk1czNidDJxV3Z2LzVhRFJvMDBQMzMzNjkrL2ZycDRNR0RxbCsvdnVOQlJ0bXlaVFZseWhTbkJSY0tGeTZzY3VYS2Fmanc0U3Bldkxna2FlclVxUm85ZXJUUzA5UDE2S09QWm1vN09EaFlXN2R1MWN5Wk01M0NsNENBQUgzNTVaZjY2cXV2TkdQR0RFMmJOaTNiRTJsbjlGak9iVUZCUVJvNmRHaW1ua1VYTDE1VXExYXRKRjFaS2E1Ly8vNk9mVDQrUG80ZU4yZk9uSEVFT2o0K1BwbzdkNjVqWXVycTFhdXJmZnYybWRvOGYvNjhHalZxZE0xbHlvY01HYUxTcFV1clJvMGFldUNCQnh6ekF0V3JWMCtmZnZxcG1qUnA0bmlZWnBxbWdvS0NITVBCdTNidCtvKytGZ0NBdkNOUFQ0NGFHQmc0UlZLL3YvNzZxMWhVVkZTV0IwajdWNjB6cGFCWGdVRmh1N1plYzU0YmQ1ZXhuT2VOdWt2YjdYYkhFQzI3M1M0UEQ0OWI3bDZkVSt4MnUwdDdDdVdVS3JYcUtTMHQ5YTJvaVBBUFhGMEw3anpsNzZ2NWdFY0JqeVdTS2ovYm82dmVlbk9JUE8vQXBjMnphMy80QVEwYStwYWlUNXkwUy9va0tpSnNrS1RyajQwRTNKUi9RSjNuREVOZkJNK2ZwNGIxSDd6NUNUZVFNYmVMWVJpNStubkVack81L0dlK3F5VW5KeXN0TGUyNnc4MU4wMVJLU2txdS85M2tsQWNhTjllRkMzRTZmbWkvUlh3dnZpUFVyVnQzbDZRU29hR2hsVnhkQ3dEMzRmNi9IU1Bic2hMT1dDd1d4MWp2QWdVSzNCRWY3UEpDbUFQY3pJbklBM3ZqVWk0K2FKcm1oZ1dMRnF0THorZDFMdGE5Rno3NmR2VWFkWDMyUlowNGNlcWlhZXJGcUlpd2dlSVhDT0Ntdkx5ODVPWGxsZXVCd1ozd005L1Z2THk4YmpoM29HRVlMdm03QVFEZ2F2eUdEQUIzbUF2SGpzVkhSWVQ5eTI3YUo0V0dIVWh2MHk1SXZ4MktjSFZaMlphV2xxYjN4bjJvSWNOR0tUazVPU3Jkc0RlT1BoejJ1YXZyQWdBQUFQSUNBaDBBdUVORlI0UVBOZFBTVzEySWk0dDc4dWx1V3ZYZE9xZlY2dTVrNS8vNlN5MGY3NkQ1aXhaTHBybFJ5ZkhWVGg0S1AranF1Z0FBQUlDOGdrQUhBTzVnVVVjUC9waHFKbGUyMmMzWXdXKytwZTY5WDFKYVdwcXJ5N291MHpSMVBQcUVHalp0clJNblQ5bnRwbjNvOFlpdzF0bVp4d3dBQUFEQXpSSG9BTUFkN28rSWlQUFJFZnRMbXFhNWNkY3ZlMVd6M3NNNi85Y0ZWNWQxVGNGTGwrdlJ4OXJMWnJNcHlUUXJSMGVFVDNKMVRRQUFBRUJlUktBREFPN0JqSW9JYTIxWGVzZVVsRlJiazVadHRTMWt1NnRyY2toTlRkVXp2WjdYMisrTmsrem15VFJMbXUrWncrSEhYVjBYQUFBQWtGY1I2QUNBRzRrK2RQQ2I5TFMwZ09Ta3BMTzkrNzZxZDhaKzRPcVNkT1JvcEpxMmZsSy83QW1WYWJmUFBuNDRyTktwWDMvOXk5VjFBUUFBQUhrWmdRNEF1SmxUa2I4ZVRWWEsvOWxzNlQ4dFdyeE1uWHYwVmx4Y3ZFdHErV2JWZCtyWXBaZitQSE1tMldhM0IwVWREbjlaVXJwTGlnRUFBQUR5RVFJZEFIQkRmMFJFbkkrS0NIOVVNdC81WlcrbzJhWjlrTGFGN01pMTl1MTJ1OTU2WjZ6ZWVPc2RYYnA4K2JCc1JxTVRoOE9YNTFvQkFBQUFRRDVIb0FNQTdzdDIvRkRZV0puMkRtZk9uYjNRNTVXQit1TExyMjU3bzJmT25sUG5IcjIxWlBsS21YYjc2cmprK0laUlIvYnZ2KzBOQXdBQUFIQWcwQUVBTnhkMStNQXFKYVVFcHFhbWJoODdmcEplR2ZpR1VtL1QwdVpiZjk2dTFrOTAxTjdRY0p0cE40Y2Zqd2hySHhjVkZYZGJHZ01BQUFCd1hRUTZBSkFIUkVWRlJFVlowcHFiTXI5ZXYzR3pHamYvbDZLaVQrVFk5ZTEydXhZdFhxYm4rNzJxaXdtWHp0dnQ5bjlGSFE2YklNbk1zVVlBQUFBQVpCbUJEZ0RrRmIvOWxocDFLS3l6YWRwNm4vL3JRbXFMeDlwcjh3OC95VzYzLzZQTFhreEkwRXY5QittZHNSL0laa3NQVjdJcW4vZzlmSE1PVlEwQUFBRGdGaERvQUVBZUV4VnhZSDVLZk9JOU1zMnpML1lmcENtZnpGTGFMUTdCT25ucUR6Mzg2R1BhL09OVzA1UjlWVlJFZU4yb3FQME1zUUlBQUFCY2pFQUhBUEtnbUpqZlk0OUhoSld5bStiZVQyYk5NeC92MkVVSkNaZXlmTDdkYnRkMzY3NVgwOVpQNkZMQ3BkUjAwMndiZFNqOEtVbi9yTHNQQUFBQWdCeEJvQU1BZVZoMFJGaDltZnJ3YU9ReE5XeldXb2QvUDVxbDgwYThNMVlEM3hnaFUrWmZLZmFrZTA0ZERsOS9tMHNGQUFBQWtBMEVPZ0NRdDltakRvY050OW5USGs1TVNrcHM5M1JYZmZ6SnJPc2VuSkNRb05aUGR0VFhLNytWM1c1Zm5mU1hXVDdtOTk5amM3RmVBQUFBQUZsQW9BTUErY0NKdzcrR3BLYW1CNlNscFlkUG56VlBmVjhkbk9tWWtCMjcxTFQxa3pvYWVWeW16VFlrS2lLc3c1a3o0WmRkVUM0QUFBQ0FteURRQVlCOElpYnk0TW5FQy9hSDdEYmIxSTJiZjFTVGxvL3J6ek5uSlVuL252Q1JldmNkb0F2eGNYRTJtOWtrNnZjRFV5VFpYRnN4QUFBQWdPdXh1cnFBTzVYZGJ0ZldrQjBxNE9ucDZsS1F4L3pUSmFTQmYrTE1tZkRMT3FQQi9sVnJSL3dSRXpPcjJiK2VWT09HOWZYRDFwOWxtdHFlbG00Kzg4ZlI4Rk91cmhOd2QvdkREeW9sSmNYVlpRRFhsSnFhbXZIU2RHVWRBSUIvaGtEbkd1eUdlU0U5UFYxOUIyUWVrZ0RrQ0ZOSnJpNEIrWm9aZFRoczlyMzMxZnJaTkZPKy8ySHJ6MlZsbWg4cE9YN1VIMUZSeWE0dURuQm5wdDJNTnp3TWZUaDVxcXRMQVc3SU5FMkcxQUtBbXlQUXVZYkUyT1FwM3NVTGhidTZEdVJOaG1HM3g2Vll0cnE2RHVCa1pQakJ3TURBaXphNy9WalkvckEzWEYwUGtCZEUveDYydWtLVm1tME5lUlIwZFMzQWphU1l0c091cmdFQThNOFE2RnhEYk96aGhOaFlmZXZxT2dBZ04zaFlMS3hpQmVTYzlPamZENnh6ZFJFQUFDRHZZMUprQUFBQUFBQUFOME9nQXdBQUFBQUE0R1lJZEFBQUFBQUFBTndNZ1E0QUFBQUFBSUNiSWRBQkFBQUFBQUJ3TXdRNkFBQUFBQUFBYm9aQUJ3QUFBQUFBd00wUTZBQUFBQUFBQUxnWkFoMEFBQUFBQUFBM1E2QURBQUFBQUFEZ1pnaDBBQUFBQUFBQTNBeUJEZ0FBQUFBQWdKc2gwQUVBQUFBQUFIQXpCRG9BQUFBQUFBQnVoa0FIQUFBQUFBREF6UkRvQUFBQUFBQUF1QmtDSFFBQUFBQUFBRGREb0FNQUFBQUFBT0JtQ0hRQUFBQUFBQURjRElFT0FBQUFBQUNBbXlIUUFRQUFBQUFBY0RNRU9nQUFBQUFBQUc2R1FBY0FBQUFBQU1ETkVPZ0FBQUFBQUFDNEdRSWRBQUFBQUFBQU4wT2dBd0FBQUFBQTRHWUlkQUFBQUFBQUFOd01nUTRBQUFBQUFJQ2JJZEFCQUFBQUFBQndNd1E2QUFBQUFBQUFib1pBQndBQUFBQUF3TTBRNkFBQUFBQUFBTGdacTZzTEFBQTRNMDN6QVVsUDVrWmJDeGN1OUN0Y3VIQkFwMDZkUnVkR2UvKzExekNNMWJuWUhnQUFBSkRuRU9nQXdKM25BVW52NWtaRFBYdjJsQ1MvM0dydnYrWkpJdEFCQUFBQS9nR0dYQUVBQUFBQUFMZ1pBaDBBUUk2Smo0OTNkUWtBQUFCQXZzQ1FLd0J3STB1WEx0WDI3ZHMxZGVyVWJKM1hyMTgvUGZMSUkrcldyZHMxOTRlR2hxcFBuejZ5V0c2ZTg5dnRkajN4eEJNYU0yYU0wL2IwOUhSMTY5Wk5FeVpNVUkwYU5iSlZId0FBQUlEc0lkQUJBRGV6ZmZ0Mk5XN2NPTlAybGkxYlpncFpzcU4wNmRKYXMyYk5UWStiTTJlT1ltSmlKRjNwa1pPV2xpWkoycnAxcTN4OGZGUzZkR25GeHNaZTgxeGZYMThaaG5ITE5RSUFBQUM0Z2tBSEFOek1Rdzg5ZE1NZU9xKy8vcnAyN3R6cHRDMDFOVldob2FHYU1XT0cwL1lCQXdhb2E5ZXV0MXpMMkxGamRmRGdRWm1tcWRqWVdQbjUrYWxIang3WFBYN1pzbVh5OGZHNTVmWUFBQUFBWEVHZ0F3QjNzTFMwTkVjUG1JejNOcHROaVltSlRzY1ZLRkJBVnV1VmIrbmp4bzJUeldaejJqOW8wQ0ExYnR4WVFVRkJtYzc3dTk5Ly8xMlRKMC9PdFAyaGh4NVNyMTY5bkxaTm1qUkprdlQ5OTk4ck9EaFlDeFlza0NRdFhMaFFUWm8wa2IrL2YxWnZGUUFBQUVBMkVPZ0F3QjFzOHVUSldyVnFsYnk4dkp5MlAvSEVFNDdYbHk5ZjFzQ0JBeDN6NHhRc1dERFRkU3dXaXp3OVBWVzRjT0didG5ueDRrVmR1SEJCNzczM25tUGJwazJiRkJrWmVjM2owOVBUTlhQbVRJMFlNY0xwK0NwVnFoRG9BQUFBQUxjSmdRNEEzT0c2ZCsrdS92MzdYM2YvMVVISzdObXp0WGZ2M2t6SC9QNzc3enA5K3JSKytPR0hUUHRlZU9HRlRDR1FsNWVYcWxhdDZuaC80TUFCblQxNzlwcnRyMXk1VXFWS2xWTERoZzF2ZWk4QUFBQUFjZ2FCRGdEa0lZOCsrcWpxMXEyYmFmdlVxVk5WczJaTnRXalJJdE8rKys2N1R5ZFBucnpsTmc4Y09LQmZmLzNWYWFMbWxKUVVEUm8weUduVnJHKy8vVllsU3BTNDVYWUFBQUFBL0ErQkRnRGM0VmFzV0tITm16ZGZkLys1YytkVXMyWk5TZEw5OTkrdjVPUmtKU1VscVZpeFlvNWpmSHg4VktGQ0JUVm8wTUN4N2N5Wk0vTHo4NU9IaDBlbVFDY2xKVVZSVVZHTzkzLzk5ZGQxMng4N2RxekdqaDNydE8zWlo1L1ZLNis4NHRRZUFBQUFnSnhEb0FNQWQ3akhIbnNzMDJURVZ4cy9mcnpUKzNYcjFtbnQycldhTjIvZURhL2J0bTFiZmZ2dHQ3cjMzbnN6N1R0MTZwVGVmZmRkeC91Ly92cExnWUdCMmF3Y0FBQUF3TzFDb0FNQWQ3REF3RURWcTFkUDZlbnAycjU5dTlxMWE2ZVVsQlRObVROSC9mdjNsNGVIaDFxMmJLbjc3cnN2eDlxc1U2ZU8xcTlmTDI5dmI4ZTJsSlNVVEN0bi9mTExMM3IxMVZldmVZM0VlWjhWQUFBZ0FFbEVRVlMwdERTOTl0cHJNZ3pEYVh0UVVKQmVmLzMxSEtzVkFBQUF5SzhJZEFEZ0RoVVpHYW5SbzBkcnlaSWxLbHk0c0NaTW1LQm16WnJKeDhkSDI3ZHZWNDBhTmRTaVJRdjkrZWVmV3JGaWhUNzc3TE5NQVVwMlpTeUhickZZTWkyTm5yRS9ZeG4xQng5OFVELy8vUE0xci9QQ0N5K29YNzkrcWxldm50UDJxK2ZVQVFBQUFIRHJDSFFBNEE2VW5wNnVNV1BHcUZ1M2JvNGhVZFdxVmRQMzMzK3ZvS0FnZGV6WVVVdVhMbFdMRmkzVW8wY1BMVisrWEJzM2JsVHIxcTBsU2FHaG9VNlRGS2VtcGlvME5GUXpac3k0YnB0bnpweHhXZzc5ZXBLVGs5V3FWU3NaaGlHcjlmby9SaXdXeXczM0F3QUFBTGgxZk5JR2dEdFFZbUtpcWxhdHFoZGZmTkd4clUrZlB2THk4cElrdFc3ZDJqSE1xbURCZ2hvMGFKQThQRHdrU1U4ODhZUmF0bXg1MHphYU5Xdm05TDVVcVZKYXMyYk5UYytiTTJlT1ltSmlzbnd2QUFBQUFKQXRnWUdCVXdJREE1UDgvZjI5WEYwTEFHU1ZhWm92bVhuYlhGZC9qUUVBdUpQVXJWdDNWOTI2ZFkrNXVnNEE3b1hKREFBQUFBQUFBTndNUTY0QTRNNnpWOUtZM0dobzRjS0YvUXNYTGh6YnFWT25wYm5SM24vdHpjVzJBQUFBZ0R5SlFBY0E3akNHWWV4VkxvVWVnWUdCejBpS2VQcnBwMGZuUm5zQUFBQUFjZ1pEcmdBQUFBQUFBTndNZ1E0QUFBQUFBSUNiSWRBQkFBQUFBQUJ3TXdRNkFBQUFBQUFBYm9aQUJ3QUFBQUFBd00wUTZBQUFBQUFBQUxnWkFoMEFBQUFBQUFBM1E2QURBQUFBQUFEZ1pnaDBBQUFBQUFBQTNBeUJEZ0FBQUFBQWdKdXh1cm9BQUVEdXFWT25UajJMeGJMN2I1c0RBZ01Eell3M2lZbUpmaEVSRWVkenVUUUFBQUFBMlVBUEhRRElSK0xpNGc1SWttbWFtZmFacGluVE5IOG56QUVBQUFEdWZBUTZBSkNQUkVWRkpadW1lZHd3REtkUXh6Uk5HWVloU2R0Y1Zod0FBQUNBTENQUUFZRDg1OFhyN1VoTFM1dVdtNFVBQUFBQXVEVUVPZ0NRejRTR2htNDJUZlBTMzdlYnB2bmJ3WU1IdzExUkV3QUFBSURzSWRBQmdQenBsT1NZTjBmL0hZTDF2YXVMQWdBQUFKQTFCRG9Ba0Q5TisrK2NPUTZHWWF4eFVTMEFBQUFBc29sQUJ3RHlvZERRMEZtU2tqTGVtNlo1SmpRMGRMTUxTd0lBQUFDUURRUTZBSkJQbWFZWmxmSGFNSXdWcnF3RkFBQUFRUFlRNkFCQVBtV2E1aGVHWVdRc1Y3N2ExZlVBQUFBQXlEb0NIUURJcC9idjN6L0ZOTTAwMHpTVDl1M2J0OUhWOVFBQUFBRElPcXVyQ3dBQXVFeTZZUmdIVE5QY0o4bm02bUlBQUFBQVpCMkJEZ0Q4VjdtQW1qV3ROZzhQVjllUm05TFRiYnZUN1FyenY3OU9IVmZYa3B2U1BXeTJVeEVIZmhOQkZnQUFBTndVZ1E0QVNDcGZ0WFpuRDhOWW10KytLeWFrU2pJa0k1L2R0NmM4VktGYTdYZWlENFdOZFhVdEFBQUF3SzNJWngvaEFlRGFMS1lxU2RLYlExNVRFVzl2VjVlRDJ5ZzFMVTFqUDVnb21TcnA2bG9BQUFDQVcwV2dBd0JYNmRUK1NaVW80ZWZxTW5BYkpTWWxYUWwwSk1QVnRRQUFBQUMzaWxXdUFBQUFBQUFBM0F5QkRnQUFBQUFBZ0pzaDBBRUFBQUFBQUhBekJEb0FBQUFBQUFCdWhrQUhBQUFBQUFEQXpSRG9BQUFBQUFBQXVCa0NIUUFBQUFBQUFEZERvQU1BQUFBQUFPQm1DSFFBQUFBQUFBRGNESUVPQUFBQUFBQ0FteUhRQVFBQUFBQUFjRE1FT2dBQUFBQUFBRzZHUUFjQUFBQUFBTURORU9nQUFBQUFBQUM0R1FJZEFBQUFBQUFBTjBPZ0F3QUFBQUFBNEdZSWRBQUFBQUFBQU53TWdRNEFBQUFBQUlDYklkQUJBQUFBQUFCd013UTZBSENIV0x0MnJkNS8vMzFYbDNGYnZQLysreG93WUlEamZmZnUzZlhsbDEvZTlMeE5temFwWWNPR3Q3TTBBQUFBd0MxWlhWMEFBT1FseTVjdlYyUmtwSVlORytiWU5tdldMS1dscGVtMTExNjc3bm54OGZINjZLT1BOR3JVS0VsU2l4WXRGQjhmZjgxajkrN2RtMlAxbmoxN1ZqNCtQdkx5OHZySDE5cXhZNGNXTFZxa2d3Y1BLaVVsUlNWTGxsVFBuajBWRkJTVTZkZ0dEUnFvWXNXSy83aE5BQUFBSUw4aTBBR0EyOHhtczhscXZmNjNXN3Zkcm4vLys5OTY4TUVIMWJ4NWMwblNsaTFiYm50ZFVWRlI2dFNwazFhdlhxMnlaY3YrbzJ0OSt1bW5talZybGg1OTlGRU5HelpNWGw1ZWlvcUswb1VMRjY1NS9JM0NMUUFBQUFBM1I2QURBRGtnT2pwYTNicDFrODFtazJtYStzOS8vcVBPblR0cjJiSmxTazlQbHlSOTlkVlhrcVN5WmN2cTY2Ky9kcHc3ZnZ4NEhUNThXQXNXTE5DcFU2ZFVybHk1WEtrNW82NWJaWnFtRE1QUXJsMjdOR3ZXTEkwY09WSWRPM2JNb2VvQUFBQUEzQWh6NkFCQURxaFFvWUorK3VrbkRSa3lSQjA2ZE5CUFAvMmtsMTkrV2V2WHI5Zmpqeit1RjE1NFFldlhyOWVzV2JPVWtwTGlPRy83OXUzYXRHbVRwaytmN2dpRmtwS1NzdHp1bWpWcjFMNTllelZ1M0ZoOSt2VFJrU05ISFB1Q2dvSTBlL1pzalJrelJvODg4b2phdG0ycnRXdlhTcEtDZzRQMXpEUFBTSktlZlBKSk5XN2NPRnZYSERod29PclhyNjh6Wjg3b3l5Ky9WTDE2OWJJVjVuVHMyRkZmZlBHRjQvMmxTNWMwYnR3NHRXelpVbzBhTlZMUG5qMWx0OXN6bmJka3lSSTFhTkJBdi96eVM1YmJBZ0FBQVBJaUFoMEF5Q0ZXcTFVV2kwV0dZY2hxdGFwQWdRSXFVcVNJYkRhYmloWXRxaUpGaXFodzRjSXlETU54emdNUFBLRHAwNmVyWExseW1qUnBrb0tDZ3BTVWxLU1ltSmpyL29tTmpaVWtoWVNFYU1LRUNlcmJ0NjhXTEZpZ3lwVXI2OVZYWDFWeWNyTGorc3VXTFZPTEZpMjBhZE1tZGVqUVFlKzk5NTdPbnordmR1M2FhZHEwYVpLa3VYUG5hdW5TcFZtKzVxcFZxOVNvVVNOOS92bm44dkh4VVdob3FKbzFhM2JMWHplNzNhNkJBd2RxNTg2ZEdqNTh1RDc5OUZQSDBMT3I3ZG16UjFPbVROSElrU05WcjE2OVcyNFBBQUFBeUFzWWNnVUF0OEdwVTZkMCt2UnAyV3cyblQ5L1hqNCtQcElraThVaWkrVi9XWHJCZ2dWVnZYcDFMVml3UUdmT25OSHp6eit2S1ZPbWFNZU9IVTdYKy9QUFArWG41eWVyMWFwYXRXcnBndzgrMEt4WnMvVGlpeStxYmR1MmtxUTMzbmhELy9uUGY3UnYzejQ5OU5CRGtxVEdqUnVyU1pNbWtxUm5uMzFXYytmTzFjR0RCOVcwYVZPVktsVktrbFNtVEJuSEhEcFp1ZVo5OTkybkxsMjZTTHJTc3lZbEpVVitmbjYzL0xVS0NRbFJlSGk0bGkxYjVwZ291WHIxNms3SHhNVEVhTml3WWVyZHU3ZmF0V3QzeTIwQkFBQUFlUVdCRGdEa2dMUzBOTzNkdTFjLy8veXpkdTNhcFZXclZtbmd3SUdhTVdPR1VsSlMxS3RYTDBtU1lSaE9QWFFrS1RRMFZETm16RkJnWUtEdXV1c3V4MHBYVjJ2WXNLRm16SmloeXBVclM3b3kvODJSSTBjVUdSbXAyYk5uTzQ1TFNVblI2ZE9uSGUvOS9mMGRyd3NVS0NBZkg1L3JUbFNjMVd2KzMvLzluK04xeHVwWUNRa0pOLzhpWFVkNGVMZ3FWS2h3M1ZXdlROUFVrQ0ZEVkw5K2ZmWHIxKytXMndFQUFBRHlFZ0lkQU1nQmh3OGYxdkRodzFXNmRHazFhZEpFNzczM25yeTh2RlMvZm4wOS9mVFQrdkRERC9YeHh4OW5Dbk9PSERtaXdZTUhLeUFnSUZ2dG1hWXBtODJtSVVPR09Ick9aQ2hXckpqajlkVzlnVExlbTZiNWo2NVpxRkFoeDJ1cjFTcC9mMy90M3IxYkhUcDB5Tlk5WE4ydXA2Zm5EWThwWGJxMGZ2LzlkeVVrSktoSWtTSzMxQTRBQUFDUWx6Q0hEZ0RrZ0lDQUFHM2F0RWxQUC8yMGZIMTlIVDFYVHA0OEtUOC9QelZvME1EUnU4Um1zem5PaTQyTlZlZk9uZlgwMDA5bnF6MVBUMC9kYzg4OU9ubnlwTzY5OTE2blA5N2UzbG02UmtiWWt6SDU4SzFlODZtbm50S21UWnN5RFJQTHF2dnV1MDlSVVZFNmQrN2NOZmNiaHFGLy8vdmZrcTRNQWZ1bnEzTUJBQUFBZVFHQkRnRGtBS3ZWS3FzMWM2ZkhaY3VXcVdYTGxobzZkS2ltVFp1bVFvVUtLVEV4VWVucDZlclRwNDhhTkdpZ1YxNTU1WmJhN05xMXE1WXZYNjdnNEdCRlJrWnEyN1p0ZXV1dHQ3Sjh2cCtmbnd6RDBJWU5HL1RycjcvZThqVzdkdTJxQng1NFFJTUdEZEtISDM2b0gzLzhVWnMzYjlhY09YTWNFeS9mU011V0xWV21UQmtOSGp4WU8zYnMwS0ZEaDV5R2ZFbVN0N2UzcGt5Wm9vaUlDSTBkT3piTDl3Z0FBQURrVlF5NUFvRGJKQ1FrUkwvODhvdEdqaHdwU2FwVXFaS1NrNU1WSHgrdjZPaG9uVDU5T3RPUXFPem8zTG16NHVQanRXREJBazJmUGwxbHk1Yk5WazhmSHg4ZnZmVFNTL3JpaXkrMGF0VXFyVnExNnBhdWFiVmFOVzNhTkMxYXRFaHIxcXpSeXBVcjVlWGxwWW9WSytxNTU1NjdhUjJlbnA3NjVKTlBOSEhpUkwzeHhodXlXcTE2OE1FSE14MVh2bng1alI4L1hxKzk5cHJLbFN1bkYxOThNY3YzQ2dBQUFNQ05CQVlHVGdrTURFenk5L2YzY25VdEFPNXMvbFZxRDY5WXJZNTU5dXc1ODFiWTdYYlRack9aYytiTU1TZE9uR2llUEhuU2JObXlwZm5aWjU5bE9yWnQyN2JtMjIrL2JiNysrdXVPYmF0V3JUTDc5dTNyZE56Um8wZk5tSmdZOCtlZmZ6WURBd1BOa3lkUDNsSnRjSFk1TWRHc1dLMk9XU0dnOWlldS9uY0hBSUFrMWExYmQxZmR1bldQdWJvT0FPNkZIam9Ba0FQaTR1TFVzbVZMZVhwNmF1TEVpUW9PRGxhOWV2V3UyVVBsMldlZjFTZWZmS0lKRXliYzhKcURCZzFTVEV5TURNTlFreVpOZE04OTk5eXU4Z0VBQUFDNEdRSWRBTWdCeFlvVjA5NjllMldhcGd6RFVLTkdqU1JsWG1WS3VqSlVxblBuems3YjJyVnJwM2J0MmpsdFc3MTZ0V3cybXd6RCtFZERzd0FBQUFEa1BRUTZBSkNETXBZbHY5WUV5YmZDdzhNalI2NERBQUFBSUcvaGtTOEFBQUFBQUlDYklkQUJBTnhVY25LeXEwc0FBQUFBY0JXR1hBRkFIak4rL0hpdFdMSGl1dnZ0ZHJzQ0F3TTFiOTQ4eDdhMWE5ZnEwVWNmMWY3OSs3Vnc0VUo5OHNrbldyOSt2V3JYcmkyTHhhSm5ubmxHVzdac1lTNGZBQUFBNEE1Qm9BTUFlY3p3NGNNMWZQandUTnZUMHRJMFk4WU1yVjY5V3QyNmRYUGFGeFlXcHAwN2Qrcnh4eCtYSklXR2htcjY5T2xhc0dDQndzTEM5TUFERHhEbUFBQUFBSGNRQWgwQXlBZWlvcUkwY3VSSUZTMWFWRXVXTEZHSkVpV2M5ZzhlUEZnN2R1eHd2TGZaYkpvd1lZTDgvUHkwYmRzMnhjWEZhZHEwYVk3OWp6NzZxS3BYcjU1cjlRTUFBQUJ3UnFBREFIbkk3Tm16MWJoeFkzMysrZWZxMkxHam1qUnBJa25xMmJPblhubmxGWFhwMGtXTEZ5OVd0V3JWdEhMbFNyM3h4aHZhdjMrL1B2amdBMG5TeFlzWFpiZmJkZlRvVVVuU3lKRWp0V25USmcwWk1rUldxMVZidDI1VmFtcXFubnJxS1pmZEl3QUFBQUFtUlFhQVBHWHYzcjJLalkzVmM4ODlwM0hqeHVuOTk5OVhjbkt5a3BPVDFhNWRPNDBhTlVvclY2NVU4ZUxGdFdYTEZpVW5KNnRwMDZaYXYzNjkrdmZ2cjhLRkM2dHMyYkxxMXEyYjFxMWJwME9IRGlrcEtVbjE2OWRYdTNidDVPdnJxMGFOR3FsOCtmS3V2bFVBQUFBZ1h5UFFBWUE4cUhidDJscThlTEdLRnk4dXEvVktaOHlFaEFUNSt2cHE0Y0tGcWxDaGd1UFl2Lzc2UzZOR2pkTG16WnMxY3VSSUZTOWVYQkVSRVJvMGFKQjI3OTZ0YXRXcTZjaVJJNUtrSTBlT3FGS2xTaTY1SndBQUFBRC93NUFyQU1palROTlVmSHk4VnE1Y0tVbmF2SG16aWhVckprOVBUNmZqZnYzMVZ6VnMyRkRObXpmWHdvVUw5ZVNUVDZwOSsvYjY4Y2NmOWZEREQydnAwcVhhdm4yNzZ0V3JwOE9IRDZ0R2pScXV1QjBBQUFBQVY2R0hEZ0RrTVhGeGNmcmtrMC8wOU5OUHk5UFRVNjFidDVZa05XM2FWRHQyN0ZDUEhqMTA4T0JCeC9IbnpwM1RnZ1VMMUtsVEp5MWN1RkNMRmkxU1VGQ1FGaTVjS0t2VnFpWk5tbWo5K3ZWYXVuU3BIbnp3UWQxMTExMnV1alVBQUFBQS8wVVBIUURJWTZLaW9uVGh3Z1V0V3JSSVpjcVVrYzFta3lTVktWTkdjK2JNVVhCd3NINzg4VWZIOGUzYXRWT3hZc1UwZCs1Y0xWKytYQmFMUmQ5OTk1MTI3OTR0U1NwZnZyd2FOR2lnbVRObmFzYU1HUzY1SndBQUFBRE9DSFFBSUkrcFU2ZU9tamR2cmkxYnRtaisvUGs2ZS9hc3lwVXJKdzhQRDBsUzkrN2RKVW1MRnkrV0pGbXRWaVVrSkNneE1WSHo1czFUWUdDZ0ZpeFlvRGx6NWtpUzdIYTdiRGFiRE1OUWdRSUZYSE5UQUFBQUFKd3c1QW9BOHFpS0ZTdXFhdFdxYXQ2OHVlYk9uWHZEWTl1MWE2ZjU4K2RyMTY1ZEdqSmtpTXFVS2FPMHREVFo3WGFOSHo5ZUowNmNVUC8rL1RWNDhHQ0ZoWVhsMGgwQUFBQUF1QjU2NkFCQUhqTnExQ2pIeWxZM2tweWNMRW42N2JmZjlOMTMzMm56NXMxcTNMaXhKazZjcURWcjFtang0c1dLaVluUnFWT25OSHYyYkpVdVhWcDJ1MTB2dmZTU3hvOGZyK2JObTkvdVd3RUFBQUJ3SFFRNkFKQ0hUSjgrWFhhN1BVdkh0bXJWU3BKMDhlSkZsUzFiVm9zV0xWS0pFaVVrU2YzNjlWTktTb3JtekptajhlUEh5OXZiVzVMMHdnc3ZxSExseXFwVHA4N3R1UUVBQUFBQVdVS2dBd0I1aUplWFY1YVBEUWtKa1NTVktsVktEUnMyekxTL1lNR0NldTIxMXpKdGI5cTA2YTBYQ0FBQUFDQkhNSWNPQUFBQUFBQ0FteUhRQVFBQUFBQUFjRE1FT2dBQUFBQUFBRzZHUUFjQUFBQUFBTURORU9nQUFBQUFBQUM0R1FJZEFBQUFBQUFBTjBPZ0F3QUFBQUFBNEdZSWRBQUFBQUFBQU53TWdRNEFBQUFBQUlDYklkQUJBQUFBQUFCd013UTZBQUFBQUFBQWJvWkFCd0FBQUFBQXdNMFE2QUFBQUFBQUFMZ1pBaDBBQUFBQUFBQTNRNkFEQUFBQUFBRGdaZ2gwQUFBQUFBQUEzQXlCRGdBQUFBQUFnSnNoMEFFQUFBQUFBSEF6QkRvQUFBQUFBQUJ1eHVycUFnRGdUakp5OVBzcVdMQ0FxOHZBYldTejJ6SmVtcTZzQXdBQUFQZ25DSFFBUUZLNnhiYlRhbm9jMzdqbFI4UFZ0U0EzbUtaTWM3K3Jxd0FBQUFCdUZZRU9BRWc2RlhId1IwbVZYRjFIYmdzTUREd2tLV0xmdm4wZFhGMExBQUFBZ0t4akRoMEFBQUFBQUFBM1E2QURBQUFBQUFEZ1pnaDBBQUFBQUFBQTNBeUJEZ0FBQUFBQWdKc2gwQUVBQUFBQUFIQXpCRG9BQUFBQUFBQnVoa0FIQUFBQUFBREF6UkRvQUFBQUFBQUF1QmtDSFFBQUFBQUFBRGREb0FNQUFBQUFBT0JtQ0hRQUFBQUFBQURjRElFT0FBQUFBQUNBbXlIUUFRQUFBQUFBY0RNRU9nQUFBQUFBQUc2R1FBY0FBQUFBQU1ETkVPZ0FBQUFBQUFDNEdRSWRBQUFBQUFBQU4wT2dBd0FBQUFBQTRHWUlkQUFBQUFBQUFOd01nUTRBQUFBQUFJQ2JJZEFCQUFBQUFBQndNd1E2QUFBQUFBQUFib1pBQndBQUFBQUF3TTBRNkFBQUFBQUFBTGdaQWgwQUFBQUFBQUEzUTZBREFBQUFBQURnWmdoMEFBQUFBQUFBM0F5QkRnQUFBQUFBZ0p1eHVyb0FBQUFBQU1qclROUHNJR25VdGZaRlJVVlZUVTlQdDFhdVhIbnY5YzQzRE9PQjIxWWNBTGRFb0FNQUFBQUF0MThKU1lIWDJ1SHY3NS94OHByN0FlQmFHSElGQUFBQUFBRGdaZ2gwQUFBQUFBQUEzQXhEcmdBQUFBQWdsN1JvMFVJcEtTbVp0aWNuSjZ0Z3dZSXlETU5wKzZKRmkxU3hZc1hjS2crQUd5SFFBUUFBQUlCY3NtWExGcWYzNmVucGV2ZmRkeFVYRjZlcFU2ZkthdVZYTkFCWnc1QXJBQUFBQUhDQnVMZzR2ZnJxcTlxMmJadEtsaXlwenovL1hLR2hvYTR1QzRDYklOQUJBQUFBZ0Z5MmUvZHVkZXZXVGFWS2xkS1FJVU4wN3R3NXgrdTMzMzVic2JHeHJpNFJ3QjJPUUFjQUFBQUFjc21aTTJmMHpqdnY2TlZYWDFYUG5qMDFldlJvRlNoUVFKTFV2bjE3TFYrK1hNbkp5UW9LQ3RMNjlldGRYQzJBT3hrRE5BRUFBQUFnRit6YnQwLzkrL2RYblRwMXRIVHBVdm43KzJjNnh0ZlhWeE1uVHRTcVZhczBkdXhZL2Zubm4zcnV1ZWRjVUMyQU94MkJEZ0FBQUFEa2dscTFhbW5DaEFsNjVKRkhuTFpYcmx4WmJkcTBjZHJXdm4xNzFhNWRXOTdlM3JsWklnQTNRcUFEQUFBQUFMbkFhclhxa1VjZTBZQUJBN1Jueng1NWVIZzQ3Zi9nZ3c4Y3J3c1dMSmhwUlN3QXVCcUJEZ0FBQUFEa3NuZmVlVWR0MjdhOTVyNm9xQ2c5Ly96enVWd1JBSGZEcE1nQUFBQUFBQUJ1aGtBSEFBQUFBQURBelREa0NnQUFBQUJ5MmZ2dnY2OEpFeVpjYzUvZGJwZW5wMmN1VndUQTNSRG9BQUFBQUVBdUd6bHlKSFBvQVBoSENIUUFBQUFBSUJkOS9QSEhzbGl1UC91RnY3OC9LMXdCdUNrQ0hRQUFBQUM0L2JaSzZpdGRXYjc4YWg5Ly9QR0l0TFMwSWtPSERuM0xGWVVCY0U4RU9nQUFBQUJ3bXhtR0VTRXA0bHI3NnRhdCs0SWs4ODAzMzV5YnUxVUJjR2VzY2dVQUFBQUFBT0JtQ0hRQUFBQUFBQURjRElFT0FBQUFBQUNBbXlIUUFRQUFBQUFBY0RNRU9nQUFBQUFBQUc2R1FBY0FBQUFBQU1ETkVPZ0FBQUFBQUFDNEdRSWRBQUFBQUFBQU4wT2dBd0FBQUFBQTRHWUlkQUFBQUFBQUFOd01nUTRBQUFBQUFJQ2JJZEFCQUFBQUFBQndNd1E2QUFBQUFBQUFib1pBQndBQUFBQUF3TTFZWFYwQUFDRDMxS3BWSzlCaXNkVE1lRythNXQyU3l0ZXBVK2ZaakcxcGFXa2h2Lzc2NjFHWEZBZ0FBQUFnU3doMEFDQWZNUXdqeFdLeHpQL2I1aktHWVdSc1MvZnc4TGdudCtzQ0FBQUFrRDBNdVFLQWZPVHk1Y3RISmNrMHpXditrWFFvUER6OHJHdXJCQUFBQUhBekJEb0FrSThjUFhvMHhUVE5jTU13SkVtR1llanExM2E3ZmJNcjZ3TUFBQUNRTlFRNkFKRFAyTzMyL3VaL3UrTmN6VFJOTXpVMWRZb3JhZ0lBQUFDUVBRUTZBSkRQaElXRi9TenA4dCszRzRaeCtMZmZmanZoZ3BJQUFBQUFaQk9CRGdEa1R5Y2xYVDEzanV4MiszcVhWZ1FBQUFBZ3l3aDBBQ0Fmc3R2dFl6TG16cEVjOCtjc2RXRkpBQUFBQUxLQlFBY0E4cUd3c0xDbGtoSXkzcHVtZVR3OFBIeW5DMHNDQUFBQWtBMEVPZ0NRZjUzS2VHRVl4aXBYRmdJQUFBQWdld2gwQUNDZnN0dnQ4ek9XTFRkTmM0T3I2d0VBQUFDUWRRUTZBSkJQeGNiR1RqZE5NMFZTUWtwS3ltWlgxd01BQUFBZzZ3aDBBQ0NmT25YcVZKSmhHUHROMDV6LzIyKy9wYnE2SGdBQUFBQlpaM1YxQVFBQTEwbEpTOXVZYmpNUHVMb09BQUFBQU5sRER4MEF5S2Z1RGFqUk9qSE5NalRGYnAzdkgxRDdYNjZ1QndBQUFFRFdFZWdBUUQ1VW9VcXRWNnlHOVh2dkl0NEY3L1lwVXNnd2pQWGxxOVI2VnBMaDZ0b0FBQUFBM0J5QkRnRGtMeDcrQWJYSFdEd3NNOHFXS2EyTjMzMmpEZCt0a0ordnJ6dzhMUFBMVjYzOXBpUlBWeGNKQUFBQTRNWUlkQUFnbjZoY3VYTEJpZ0cxbHhxRzhVN05Hditueld0WHFWVEpFaXBab29SMmI5dWtTaFg5NVdFeHhsZW9XdnV6Y3VYS0ZYSjF2UUFBQUFDdWowQUhBUEtGL3l1UTdublhWaGxHcDZZUFA2UlZ5NzVTd1lJRm5JN1l0T1liUFJoWVJ4YUwwZE5heFBkSCtmdDd1YWhZQUFBQUFEZEJvQU1BK1VERkFNOUltYXJYNTdtZStuVFd0T3NldCtUTHo5UWxxS01NR2ZYOUMva2NMbDY1c2s4dWxna0FBQUFnaXdoMEFDQVB1N3Q4K1dJVkErckV5ekRLalJzenloait4aUI1ZUhoYzkzaUx4YUwzUjQvU1cyOE9rU0ZMZVIrcjk3R3lWV29HNUdMSkFBQUFBTEtBUUFjQThxanlWV28vWEx4d3NSZ1o4dmwwNWxSMUNlb2tpK1htMy9ZTncxQ2Y1M3BxN295UDVlRmgrQmEwZU95NnQycXRkcmxRTWdBQUFJQXNJdEFCZ0R6SXYycnRmaGFMZnJKNGVIaXQvV2FwV2pSN1JJYVJ2UlhKV3padnFwV0xGOHJiK3k0ZnE4WDR1a0pBN1NHM3FWd0FBQUFBMlVTZ0F3QjVpOFcvYXUzeGhzV1lWYVowS2N2UG05Y3BvR3FWVzc1WXJaclZ0WHBGc080cGUwOEJROGFIRlFKcWZ5UXBlOGtRQUFBQWdCeEhvQU1BZVVTNWN1VUsrVmVydmRpd0dNTnExYWl1eld1L1ZlbFNKZi94ZFN1VUw2ODEzeXhSL1FmcmVsZ01ZMGlGcXJVVytiTUNGZ0FBQU9CU0JEb0FrQWZjRXhEZzYrbnR1OHFRMGZsZkxWdG81Wkl2VmFoUW9SeTd2aytSSWxyNCtSeTFiTkZVRm91bG03enVYbnRQUUlCdmpqVUFBQUFBSUZzSWRBREF6VldvV3F1aVZRVjNXaXlXVmkrLytMeG1UZnNvUzVNZloxY0JUMC9OL2VSamRlOFNKQThQaithZUt2aExoYXExS3VaNFF3QUFBQUJ1aWtBSEFOellQWlVDcWhpRzVaY0NucDZWUnc1L1EwTUh2M3JiMnh6N3psdDZmV0IvRmZEMHJHZ1lSbGk1aWpWcTNmWkdBUUFBQURnaDBBRUFOMVd4U3ZYYUJRb1dQR0MxZXZoK092Tmo5ZTdaTGRmYWZ2bkY1elZueHNmeTlMUVdzUmIwQ0MxZnRVN2pYR3NjQUFBQUFJRU9BTGlqOGxWclBXMWFyS0dTVVdERDZoVjY1T0hjejFPYU5XbXN6ZXRXeWN1cm9NWERvcC85cTlRY25PdEZBQUFBQVBrVWdRNEF1Qm4vYW5VK3RoakdzcnNLRnpaMi9yUlJGZjBydUt5V2UrKzVSMXMzcmxFSlB6L0o0akd4UXRWYTgxeFdEQUFBQUpDUEVPZ0FnUHZ3OUErb3ZjNlFCdnBYcUdEcy9ubXpTcGJ3YzNWTkt1SG5wNDNmclZDRGVvRWVobUc4NEI5USszdFgxd1FBQUFEa2RRUTZBT0FHL1AzckZQVVBxUE9UWVJodEh2dFhTMjFhczFLRmMzQlo4bi9LeDhkSFg4ejVSUC9QM3AzSDJWUS9maHgvbnp1TEdZYVFMZHRjTlpnUk01YXlmaWxac3FXeVY3SlcxaWlVcEwzMFRVakNOL1cxbEJJcFdtMVpLcVZJbGhreUM1bzdab3lZc1kyWk1jdTk5L3orNk92K0RJTWhuRmxlejhkakhqbWYrN25udk84ZDBidzc5L1BwMDdPYklhbGRqZUQ2VzZWR1BsYm5BZ0FBQUFvckNoMEF5T2VxM25KcmtQek1MWWFoWnFPR0Q5SHM2VlBrNWVWbGRhenorUHY3NjlVWEptcnM2QkdHRE4xbUQzYkdWQWtLcldwMUxnQUFBS0F3b3RBQmdId3NNTGh1YzI4Zm54OThmWDFydmZyQ3MzcGk1RkNySTEyVXQ3ZVhSZ3g1UksrK01GRmVOcHZkeDhjSXIxYnIxdHV0emdVQUFBQVVOaFE2QUpCUDJXdlZ1ODh3dkw4clZUS2d5dnV6cHV1aFBqMnRqcFFuaG1Ib29UNDk5Ti8vekZCQThSSmx2VzNlUDFlckhkclY2bHdBQUFCQVlVS2hBd0Q1VUdEdDBNR0dsOWRubFNxVUwvSGgzSGQxUjh2cnZ5MzVQOVg2anBiNmN1bkhxbENodksrM3pmWlZZSERZU0tzekFRQUFBSVVGaFE0QTVEUDIybUdURGNQNGJ3MTdkZSt2UDErcytxRjFyWTUweFc2NXVZYSsrMmE1YnE1aGw4MHdadFlJRHBzbUtmOHRBQVFBQUFBVU1CUTZBSkJ2MVBHMUI0ZDliOWlNcDBOcTF6SytYZjZweXBlNzBlcFEvMWlwVWlXMStxdlAxYWhCbUdRWVl3S0R3NzVVblRxK1Z1Y0NBQUFBQ2pJS0hRRElENEtDaXRVSTl0bHZHTWFkVFp2Y3JtK1hMNUcvbjUvVnFhNGFiMjh2ZmJib0EzWHUyRjQydytoaU4zMzNXSjBKQUFBQUtNZ29kQURBWXVYdGRTclp2VXI4SmNPb09uYjBDSDA4YjQ1c3RzTDV4L09NS2YvV3MwODlLVU82cFVady9TT1NES3N6QVFBQUFBVlI0ZnlKQVFBS2lLcTE2NGFXOFBQNXc4dmJWdm8vTTZacXhKQkhDbTJaSTBrMm0wMkQrdmZWN0xlblNJYksxd2dPTzFrbEtMU3ExYmtBQUFDQWdxYncvdFFBQVBsYzlkcWhQWHhzWHB0S0ZDOWVkdWxIQzlTaFhSdXJJMTBYTnB0TkhkcTEwZEtQRjBpR1VkTFgyOWdYV0t0ZVI2dHpBUUFBQUFVSmhRNEFXQ0F3T0d5c2w4MVlWS0ZDaFlDbEh5OVF3d1poVmtlNnJnekQwRzBONit2NzFWK3JlSWtTeFF5YjdkdkE0TEF4VnVjQ0FBQUFDZ29LSFFDNHp1eTFRNmNiMHB2MWJyM1Y5NHNsSDZsT1NHMnJJMWttc0hvMS9iUnVoV29GM1dLekdjWTBlM0RZRExHdE9RQUFBSEJKRkRvQWNQM1k3TUZoeXcyYjdZazdXamEzZlR6L1BkMVVxYUxWbVN4WHBuUnBmYjFzc2Y3VnJJa013eGhWSXpoMFNlWEtsWXRiblFzQUFBREl6eWgwQU9BNktGKytUb0E5T094M3d6RHU3MzVmVjIzei9LRUFBQ0FBU1VSQlZNMzl6enNxV1RMQTZsajVSakZmWHkyY04wZDllbmFUREZ1UFlxWEtmMWVoUmwzYUxnQUFBT0FDS0hRQTRCcTdxVVpJWUlrYmZROGFodEZnOUlnaGVuUFNTL0wyOXJZNlZyNzArc3ZQYSt6b0ViSjVlYlVvNGVlOXBVWklTS0RWbVFBQUFJRDhpRUlIQUs0aGU2MTZ3Y1dLK2NaNmVkbEsvZWZ0S1JvOVlxZ013N0E2VnI0MllzZ2pldjNsNStYdDdSMG8rZTZ1ZkV2ZGFsWm5BZ0FBQVBJYkNoMEF1RWJzd1dGM0cxNWVrWDUrZnNiR3RTdlVvWDFicXlNVkdMMjYzNmZQRnkyUWo0OXZRREZmN3orcjFncHJiSFVtQUFBQUlEK2gwQUdBYXlDd2R1aGd5VmdSVUtLRU52L3duU3JmVk1ucVNBVk9hTDI2MnJqMld4bUc0ZTF0MCticXRjSWV0am9UQUFBQWtGOVE2QURBVlJZWUhEYkxNSXozYXdYZDdMWHArOVc2NFlaU1ZrY3FzQ3BXcUtBZHYvNm9NbVZLRzE1ZXhzSWF0Y1BtV3AwSkFBQUF5QThvZEFEZ0txb1JIUGFOSVExdjBheUpiZm1TajFReWdKMnMvcWxTcFVwcTh3L2ZLYXplclpMTkdHd1BxYjlTcXVOcmRTNEFBQURBU2hRNkFIQVZWS3hZc1VTTjRQcGJaUmhkSG42d3R6Ri96aXlWS0ZIYzZsaUZocSt2cjVZdFhxaUhIK3d0UStwWUk5ajM1MHBCUWVXdHpnVUFBQUJZaFVJSEFQNmhxclZxVmZFdmM5TnVHYnB0L0pqUmVtbmllUG42K2xnZHE5Q3gyV3g2K2Jsbk5QSHBzYko1R2JmN2VRZjhYQ1U0ckpiVnVRQUFBQUFyVU9nQXdEOFFHRnl2bVkvTi93OXZieS83N0xlbmFNZ2pBMlN6OFVmcnRUUjRRRis5TlhtU2l2djcxZktWZmdxc0hYcVgxWmtBQUFDQTY0MmZPZ0RnQ2dVR2gzYTNHVjYvRkM5Ui9JYlBQL2xBSGRtVy9McnAycm1qNXMxNVI2VkwzMURCc05tK0Nhd1oydDNxVEFBQUFNRDFSS0VEQUpmUEZsaTc3aUNiWWZ1OFRKblMrdTZiNVFxclY5ZnFURVZPMDhhMzY5T1BGcWh5cFlyRkRTL2JwNEcxd3daWm5Ra0FBQUM0WGloMEFPRHkrQVNHaEw1aHMzblBxMVV6U05zMmZhL0tOMVd5T2xPUlZUUG9acTM2NmpNRjNWTER5Mll6NWdVR2g4MFVmN2NCQUFDZ0NPQS9lZ0VnNzd3RGcwTVgyMlI3S3JSZVhhMys2ak9yODBCU3FaSWx0ZXJMcFFvSnJpV2JZWXlzRVJMMm95UldwUVlBQUVDaFJxRURBSG5qWFNPay9oNmJZZXZlL2Y2dSt2TFRqNnpPZzdONGUzdnIyMlZMZEgvWExwS01mOW1EdytJclZnd3RZWFV1QUFBQTRGcWgwQUdBUzZoY3ExWTVlM0Q5T0VrMXg0NGFvY212dm1oMUpPVENNQXhOZStOVnZmcmlzeklNbzJMeE1yYllxclZxVmJFNkZ3QUFBSEF0VU9nQXdFVlV2NlZlSTE4di83MDJtMUY1M3J2dmFNVFFSOWlXUEo5N3FIZFBmVFJ2am54OGZjcDdleFhmYlErdWU2ZlZtUUFBQUlDcmpaOUtBT0FDQW9QclBXano4ZnJKMzgrLzlQSWxDOVg2anBaV1IwSWV0V2pXUko5OXZFQTNsQ3haV29iWHQvWmFvWDJzemdRQUFBQmNUUlE2QUhBK3d4NGM5ckxOOFBxd1N1VksvcXUrWE1xMjVBVlFhTDFidFh6SlFnWGRmSE1Kdzh1MnNFYnRzT2V0emdRQUFBQmNMUlE2QUpDVFQyQncyRXpETUY0SXExZlgrOXRsU3hSWXZaclZtWENGYnE1aDE2Y0w1NmxSZy9vK3BxR1hBNFBEWmxtZENRQUFBTGdhS0hRQTRIL0szSHp6RGZiZzBDVTJ3eGpSc1gxYmZmclJQSlV1ZllQVnNmQVBsUzFiUmd2bnZhdk9IZHNiTnNNWVlROE9XeTNKeStwY0FBQUF3RDlCb1FNQWtpb0ZOU2gvZzIvSkRWNWVYdDBlN04xRHM5K2VJbDlmWDZ0ajRTcng5L1BUTzFQZlVMK0grc2d3akx2dHdXRjc3ZmI2cGEzT0JRQUFBRndwQ2gwQVJWNmw0R0M3bjdkN2g0K1BUOE9SUXgvVmF5OU90RG9TcmdHYnphYVhKbzdYeEtmSHlEQ01Hb2FmR1g5VGpaQkFxM01CQUFBQVY0SkNCMENSVnEzV3JiZjdxVmlrWDdGaVZkNmRNVTFQakJ4bWRTUmNZNE1IUEt3dlB2MVlQcjQrQWNXSytjYmFnMEtiV3AwSkFBQUF1RndVT2dDS3JPckJvZmQ0MmJ5MytQcjYrSzM0Y3FuYXRHNWxkU1JjSjJIMWJ0WG1IOWZLejYrWVlmallmZzJzVmErajFaa0FBQUNBeTBHaEE2QklxaDRjOW0rYmJGOVVLRi9PMlB6RFd0MXM1NU0zUlUyWjBxVzFiZFAzdXFsU1JSazIyN2MxYW9jOVozVW1BQUFBSUs4b2RBQVVPWUcxd3hiYXBLZEQ2OWJ4V3Z2dEZ5cFRoclZ4aTZyaXhZdHIxVmVmcVVGWVBadHA2R1Y3N2REL1dKMEpBQUFBeUFzS0hRQkZSMUJRTVh0dzJHYkRVTjhIZW5XM0xWazRUNlZLbGJRNkZTeFdxbVJKZmZMQmY5WDl2bnRzTW95aE5VTEMxbG1kQ1FBQUFMZ1VDaDBBUlVMMTZ2WEsyTDBEdGhpRzBXVEVrRWVNVjU2ZklIOS9QNnRqSVovdzgvUFRHNisrcU1jRzlUY2tvNDA5dUg1NDVjcVZpMXVkQ3dBQUFMZ1FDaDBBaFY3MW9EcTNlcFd3aFh0N2U0Vzk4ZXFMR2pOcXVMeTl2YTJPaFh6RzI5dGJ6NHg3UXBOZWVrNkdvVkRmVWhYMlZhOVo3MmFyY3dFQUFBQzVvZEFCVUtoVnF4WGEwc3ZiOXhkL2YvOXFzNmRQVWEvdTk4bG00NDgrNU00d0REM1FxN3NXelg5UHZyN2VOOW04dkdLcTE3NjFoZFc1QUFBQWdIUHhVdzJBUXF0NjdkQWUzbDYyRGVYS2xTMzErU2NmcW4zYjFsWkhRZ0hSckdsanJWaitxVXFWQ3ZEeXN2bjhIRmdyN0g2ck13RUFBQUJubzlBQlVCZ1o5dUN3Rjd4c3RzOENxMWZ6WHYzMU1vWFVybVYxSmhRd1FiZmNySzAvclZmbG0yNlN6Y3RZSGxnNzlDbEpYbGJuQWdBQUFDUUtIUUNGajVlOWR0aGN3ekJlcm5kckhYMzN6VEtWWlZ0eVhDRmZYMS85dkg2bFFvSnJ5MmF6dlZrak9HeXlKQityY3dFQUFBQVVPZ0FLRSsvQTRMRGZESnN4Nkw1N091dXJ6eGJKeDRlZnZmSFByVmkrUkIzYXQ1RU1ZNnc5T0d5TjFJamZXQUFBQUxBVWhRNkFRc01lSExiUGtCcU1lMktrcHY3N0ZhdmpvSkNaOWRhYkd0eS9yd3pEYUcwUGNZV0xPM1VBQUFCZ0lmYnRCVkRnMmUxMUtobCt2dEV5Vk9yOVdkTjExNTJ0Mk1rS1Y1M05adE96VDQ5UjNWdEQ5T1RURTBOcUJJY2xaTHRQTjB5SWlUbG9kVFlBQUFBVVBmekVBNkJBcTFhNzdtMkd2ODllR1NxMWFNSDdhdFA2RHNvY1hET0dZZWplTHAzMDBidzU4dkwycnVCaks3Nm5hczA2VGF6T0JRQUFnS0tIbjNvQUZGaTNob2F0dXNIUCs3Y2JicmdoWU1PcXI5U3N5ZTB5RE9PcVg2ZGJ0MjVhc0dDQkpPbjc3NzlYeDQ0ZGxacWFlc0g1NzczM252cjA2WFBWYzF5cC9KYm5lc2pJeUZCMmR2WTFPMytMWmsyMDhzdWxLbDM2aGxJK1hqNGI3Y0ZoUTY3WnhRQUFBSUJjVU9nQUtKQUNROEtleTNMcTdsS2xTaHZyVm53aGUyRDFYT2N0WExoUXpaczNWMFpHeG5tUGJkdTJUWTBhTlZKTVRFeWVyM3ZUVFRlcGFkT204dlB6eTlQOGNlUEdhY0NBQWVlTkR4czJUTjI2ZFR0dnZGdTNicG95WlVxZTgxeXB2Lzc2UyszYXRWTkNRc0kxdjlhVm1EVnJscDU3N3JrY1kvSHg4Y3JLeXBJa0RSOCtYRC8rK0tNa2FkKytmVXBQVDg4eDk4MDMzOVR5NWNzbFNUMTc5bFJpWXFJa2FmcjA2ZnJpaXk4ODgwNmVQS21vcUNqOTlOTlBtanQzcmg1NzdERk5telpOa3BTY25LeEdqUnFwWGJ0MnVYNE5IenBFUnRZcFZhdFd4ZGN3akRuVmc4TmVFSCt2QWdBQTREcGhEUjBBQlkyM1BTUnNwaUZqYUtQYkdtbitlN1BrZjVGeXBWMjdkcG94WTRZMmJkcWtObTNhNUhoczNicDFzdHZ0cWxXclZwNHZIaHdjckJkZmZESFA4NXMyYmFvMzMzeFQ2ZW5wS2w2OHVDUXBLeXRMNGVIaHlzek1WRkpTa3NxWEx5OUpPbmJzbU9MaTRqUjY5T2c4bi85S3ZmSEdHK3JUcDQrcVZxMTZ6YTkxSlI1OTlGSDE2TkZEdi83NnE1bzFheVpKbWo5L3ZyeTl2VFZ4NGtTNTNXN1piRFlkTzNaTXc0Y1AxOVNwVTdWdTNUcmRlT09ONnQrLy8zbm5lLy85OTlXaFF3ZlA4YTVkdS9UZi8vNVhicmRiaHc0ZFV2WHExVlcrZkhuZGR0dHRxbDI3dG1kZVFFQ0ExcTVkZThHY2Q5MTFsK2IvOXo5Njd1WFg5Y3ZtMzE2dUVSeFdQdGFaTms3NzltVmV4YmNEQUFBQU9BK0ZEb0FDbzF6dDJpVkxHTVdXR3pMYTNudFBKNzMxeG11WC9JalZUVGZkcExwMTYycjkrdlU1Q2gzVE5MVmh3d1oxNzk3OW1tWnUyclNwWEM2WGR1N2NxZWJObTB1U2R1N2NxWUNBQUFVRUJHanIxcTNxMUttVEpHbjc5dTJ5Mld4cTFLalJGVjNMTk0wOGZlUXNOalpXVzdkdTFhdXZ2bnBGMTdrZWloVXJwdDY5ZSt2RER6LzBGRHBQUGZXVWV2YnNxWFhyMXNudGRrdVNubjc2YWZYcTFVdWhvYUZhdFdyVkJUOW0xYUpGQzMzODhjZTY1WlpiSkVtelo4OVcxNjVkdFhMbFNqMzk5Tk5xMGlUM1pYQlNVMU56RkVIblNrbEprYitmbno2ZS81NUdqNXVnYjFldEdSbm9YY0p1Mk9zLzdIRHNQUEZQM2dNQUFBRGdZcmcxSEVDQlVDa29xSHlBVWV4bmJ5L3Z0bzhQZTB6VEowL1M2NisvcnBFalIzcm1iTm15UlgzNzlsV3paczNVb1VNSGJkbXlSWkxVdm4xNy9mVFRUNTZQNjBoU2VIaTRrcE9UZGZmZGR5czlQVjF2dnZtbU9uZnVyQll0V21qUW9FR0tqWTNOTmNlYU5XdlV0R25USEdOTGx5NVY1ODZkMWF4Wk00MFpNeWJIK2pwVnExWlZsU3BWdEhYcjFodzU2OVNwbzVDUUVQMysrKytlOGUzYnQ2dE9uVG9LQ0FpUUpFVkdSbXJvMEtGcTBhS0ZXclZxcGFlZmZscEpTVW1lK1pNblQ5YklrU1AxN3J2dnFubno1bHExYXRVbDgwalNxbFdyMUtwVks1VXNXZEl6dG5YclZqM3d3QU5xMnJTcEhucm9JUzFkdWxTTkdqWFNxVk9uSkVsRGh3N1YxS2xUYzV5blQ1OCtldSs5OXp6SGYvenhoL3IzNzY5bXpacXBSNDhlV3JkdW5lZXhoSVFFalI0OVdpMWJ0dFFkZDl6aFdaTklraFl2WHF5dVhidXFhZE9tNnQ2OXU0NGZQeTVKNnR5NXM3WnUzYXJrNUdSSlV2SGl4VFZ6NWt6OTYxLy9VbFpXbHJ5OXZUVmt5QkFOSGp3NDErL1YyVzY5OVZaVnIxNWRUcWRUcWFtcHFsaXhvanAyN0hqSjV3VUVCR2oxNnRVWC9DcFZxcFJuN295cC85YUF2Zy9JeDl1N2kvek45WFo3blVxWHZBQUFBQUJ3aGJoREIwQytWL21XdXRWOGZieDIrdnI0bHAzNjcxZDBUNmZ6NzVnNGVmS2tubnp5U1EwWU1FQ3Z2ZmFhNHVMaVBCOXhhdHUycmQ1NjZ5MXQyYkpGTFZ1MmxDU3RYNzlldFd2WFZtQmdvQndPaDVLVGsvWDg4OCtyYk5teWV2UE5OL1hhYTY5cDNyeDVsOHkyYnQwNlRaa3lSY09HRFZQanhvMzE4ODgvNjRNUFBwRGRidmZNYWRLa2liWnQyK1k1M3JKbGl6cDM3aXkzMjYwbFM1WjR4cmR2Mys3Smw1Q1FvTWNlZTB3dFdyVFFyRm16bEpHUm9aa3paMnJNbURGYXVIQ2g1MDZjdlh2M3FuejU4cG8zYjU3S2xDbVRwenc3ZCs1VTI3WnRQY2QvL2ZXWFJvMGFwWGJ0Mm1uQ2hBbEtTRWpRMjIrL25hZnZ6UmxIang3VjhPSEQ5ZUNERCtxRkYxNVFlSGk0bm4zMldWV3ZYbDIxYXRYU3M4OCtxM0xseXVtRER6NVFTa3FLamg0OUtrbmF0R21UM243N2JiM3h4aHVxWHIyNklpSWlQSyt0VEpreXN0dnRucndUSmt6UW5qMTdKRW1IRHgvV1N5Kzk1Rm5MNkZKNXQyL2ZycG8xYTJyZHVuVktUVTFWL2ZyMXRXUEhEczk3WGJwMGFjL2NZc1dLZWQ2dnRMUzBYTmM2T3VOTTRYWEc4eE9lVXUyYVFYcnh0VGNhWnByR3JtcEJkWnZHNzl1OS8zTGVTd0FBQUNBdktIUUE1R3VWYjZsYnJaaVAxMTV2YjU5aW4zend2aG8xcUovcnZNT0hEeXN6TTFQTm1qV1QzVzdQVVdCVXJGaFJZV0ZoMnJCaGcxcTJiQ25UTkxWKy9YclB6aytCZ1lGNjg4MDNQZk1mZXVnaFBmUE1NNTUxV2k1bS92ejU2dHExcXdZTkdpUkpxbHUzcnFLam8zWG8wQ0hQbkdiTm11bkxMNzlVV2xxYW5FNm5vcUtpOU1vcnI4amxjdW10dDk3U29VT0hGQkFRb0gzNzltbnMyTEdTcEVXTEZxbENoUXA2L2ZYWFBSbXFWYXVtKys2N1Q3Lzk5cHZuSTBJWkdSbDY1cGxuVkt4WU1VblNtREZqTHBrblBqNWVnWUdCbnVOUFB2bEVsU3RYMXNzdnZ5ekRNQlFhR3FxVEowK2VkMGZPeFN4Y3VGQU5HalRRa0NGL2IvWjB5eTIzYU8zYXRWcTllclZxMWFxbHVMZzR0VzdkMnZPUnB6UGk0dUpVb2tRSk5XM2FWUDcrL3VjOVhyMTZkYy9DemM4Ly83eGNMcGNrcVhmdjNucnR0ZGRVczJaTlNmS1VkeGVTa3BLaTQ4ZVA2N2ZmZmxPTEZpMTA1TWdSVDRtemJOa3lyVjI3VnJ0MzcxWlFVSkJxMUtpaEYxOThVZjcrL3VyZnYvOUY3d0Jhc0dDQlNwUW9rV09zVjQvN2RmUE5kajAwY0VnNXlmekRYck5PVThmZVBUc3Y5UjRDQUFBQWw0TkNCMEMrRlZpclhpZWJsOWNLU2ZyMWh6VzZzV3paQzg0TkNncFNreVpOTkd6WU1QWHMyVk1QUHZpZ1o3Rmg2ZS9Ga2Q5Ly8zMU5uRGhSa1pHUk9uejRzTnEzYnk5Sk1neERHelpzMEk4Ly9xalkyRmpGeGNYSjZYUXFJeVBqb2tXQjIrM1cvdjM3TlhEZ3dCempJU0VoT1FxVTIyKy9YWkswWThjT1pXUms2TVliYjlUTk45OHMwelJWcGt3WmJkMjZWYVZMbDVhdnI2L0N3c0lrU1h2MjdGR1RKazF5RkVwVnExWlZ1WExsOU9lZmYzb0tuYUNnSUUrWms5YzhLU2twT1Q0cXRIZnZYalZ1M0RqSCtqdEJRVUVYZk4yNWlZeU1WSGg0dUZxMGFPRVp5ODdPOXBRbWZmdjIxZXpac3hVVEU2TisvZm9wSkNSRTB0OTNUeTFhdEVnOWV2UlF2Mzc5ZE8rOTkrYllRYXgwNmRJNmVmS2tKTW5MeTB0ZVhsNlNwT1BIajZ0Y3VYTHk5ZlhOVTc0Nzc3eFRPM2Jza0orZm43S3pzM1gzM1hmTGJyZHIyYkpsR2oxNnRKbzBhYUkrZmZyb3BaZGVrdDF1MTczMzNpdW4weWxKV3IxNjlVWFB2WExsU3RudGRzMmVQZHN6ZGx2REJ0cTRkb1h1Nm5odnNmVDA5TzMyV3FFREhURVJIK1lwTEFBQUFKQUhGRG9BOHFYQTJxRlBHWVl4T1NDZ2hEYXVYYUhTTjl4dzBmazJtMDJ6WjgvVyt2WHI5Y0VISDJqcDBxVjYrKzIzUFdWS3UzYnRORzNhTkczZnZsMmJObTFTYUdpb0tsWDZlNG1UdVhQbjZ1T1BQOWFBQVFQVXBVc1hKU2NubjdkbGRtNnlzckxrZERybDcrK2ZZL3pNWFNSbmxDeFpVcmZlZXF0Ky8vMTNwYVdscVhIanhwTCtMcEp1di8xMmJkMjZWV1hMbGxWWVdKaW5vUEQyOXZhVUYyY3pEQ1BId3I5blh6dXZlYnk5dlQxbGhmVDN4NHJPTFViT1hWellack41RmlJK3d6Uk56NitkVHFmYXQyK3Z4eDU3TE1lY00xa2VmZlJSTlcvZVhBc1dMRkRmdm4wMWF0UW85ZS9mWHhVcVZORG5uMyt1WmN1V2FmNzgrVnEwYUpIbXo1K3ZjdVhLU1pJeU16UGw2K3Vyakl3TTNYZmZmWjVzVHFjeng3V0dEeDkrM250MXRveU1EQzFldkZqdDI3ZFhlbnE2Um80Y3Faa3paeW9qSXlQWFVtalJva1V5VFZPSER4OVdxVktsUEs5ajhPREJHajU4K0hrTFYrZDJKMWZGQ3VYMTA3b1Z1cTlYWHlNK0lYRmVZSEJZdmJpbzhIRVhEUW9BQUFEa0VZc2lBOGh2YklIQjlUK3oyV3h2M3Q2b29mSDd6eHN1V2VhY1lSaUcyclp0cTRVTEY2cGV2WHI2OU5OUFBZK1ZLMWRPOWV2WDEvZmZmNjhOR3piazJMbG83ZHExZXVDQkJ6Umd3QURkZnZ2dE9jcU9pL0h6ODFPNWN1VVVFeE9UWXp3Nk92cTh1VTJhTkZGNGVMaTJiZHVXWTBlbHhvMGJhOGVPSFFvUEQ4OHhIaFFVcEsxYnQrWW9UUTRlUEtpa3BDVFZxVlBuSCtVcFU2YU1qaDA3NWptdVdyV3F3c1BEYzh6WnRXdFhqdU95WmN0NkZpZVcvaTVWenI3cngyNjNhOSsrZmFwV3JWcU9yelBGalBUM3dzUlRwMDdWa0NGRGNpeUs3Ty92cjc1OSsrcnp6ejlYU2twS2ptM0NqeDgvcnRLbFM4dlB6OCt6RVBFamp6eWlKazJhNUZpY3VHdlhycm0rSjJlODlkWmJhdDI2dFFJQ0F0UzRjV09OSHo5ZWNYRnhPbkhpUkk2N2xjNElDQWhReVpJbE5YZnVYSzFldlZvbFM1WlV5WklsWmJQWmRQejRjUjArZkRqSDE5bDNGZVY0MzhxVTBlcXZQbGZidTFwNUdkS1Q5dUN3TlpJdXZSVVpBQUFBY0FrVU9nRHlqWW9WUTBzRUJ0ZGZZelBVbzFmMys3Ums0ZHc4ZjZRbU1qSlNIMzc0b2FLam83Vm56eDRsSlNXcGV2WHFPZWEwYjk5ZTY5ZXYxMTkvL1pWalVlQ3laY3NxS2lwS1RxZFRCdzhlMUVjZmZaVG56RDE2OU5DaVJZc1VFUkVocDlPcEw3LzhNc2VPVm1jMGJkcFVlL2Z1MVlFREI4NHJkQTRkT3FTWW1CalBuVHVTMUs5ZlB4MDRjRUF2dnZpaWR1M2FwYTFidDJyOCtQRnEwS0NCYnJ2dHRuK1VKeVFrUkgvODhVZU81K3phdFV2VHBrMVRaR1NrbGkxYnBtKy8vVGJIY3hvMWFxUk5tellwTWpKU1dWbFptalZyVm81ZHcvcjA2YU9ZbUJoTm1qUkpVVkZSMnJGamgxNTU1UlhQK2pldnYvNjZ3c1BEdFgvL2Z1M2R1OWV6aHMvS2xTdTFjdVZLeGNiR2F1Zk9uY3JJeVBBOFpwcW1JaU1qRlJ3Y25DUEx5cFVyZGNjZGQ1ejMyZ2NPSEtqNzc3OC8xL2VsVXFWSzZ0Ky92K2U0WmN1V2F0cTBxUklURTFXbFNwVmNuNU9hbXFwTm16YXBYcjE2T2NZLysrd3pUWjA2TmNmWDZkT25jejJISkJVdjdxL1piMC9Wb0g0UDJRekRhRzhQRHR0UXVYTGxpeS82QXdBQUFGd0NIN2tDa0M5VXJWV3JpcGZOK01yTFpqUWE5OFJJRFh0MDBHVTl2MFNKRXZydXUrODBaODRjQlFRRXFFMmJOcDRGZXM5bzI3YXRwa3lab2thTkd1bkdHMi8wakk4Wk0wWXZ2L3l5V3JkdXJSbzFhcWhIang2YVBIbHlucTQ3WU1BQUpTY25hK1RJa2JMWmJHclRwbzE2OWVxbFgzLzlOY2U4ZXZYcXlUQU1CUVlHNWxqYnAwcVZLcXBjdWJKT25UcVZvN2lvVXFXS1pzK2VyUmt6WnVqUlJ4OVY4ZUxGMWJwMWF6MzU1SlAvT0UrVEprMjBiTmt5ejhlVUdqWnNxR2VlZVVaejU4N1ZzbVhMMUxScFU0MFlNVUlUSjA3MGZKVG9ubnZ1VVdSa3BJWVBIeTV2YjI4OS9QRERPUmFlcmxXcmxpWlBucXgzMzMxWFgzLzl0VzY4OFViZGNjY2RuanQwRWhNVFBaa2FOR2lnU1pNbVNmcjc3cHpwMDZmcnlKRWpxbGl4b3A1NDRnazFiOTVjMHQvYm9KdW1xYnAxNjNxdXMzSGpSaDA0Y0VDZE8zYys3N1ZYcUZEaGd1L0xvRUdENU8zdHJabzFhM3JtL2ZUVFR3b0tDcnJnM1RXZmZQS0ovUDM5Tlh2MmJNMmFOY3N6Nzh5YU81ZkQxOGRIeno0OVJ1VnV2RkZUWjh5NjA3ZFUrWitxbFN4NVQzeDBkT0psblFnQUFBQW9DaG8yYkRpOVljT0dwKzEyZSs3L3RRNGdYN0RYckZQZkhoSjJJTGgrWTNQNWw5K1l1TFpPbno1dDNubm5uZWJ1M2Jzdk9PZWJiNzR4R3pkdWJMcGNydXVZTEtmbm5udk9uRDU5dXVjNEtTbkpiTisrdmJsa3laSmM1eDgvZnR3OGV2U29lZXpZTWJOdjM3N21sMTkrYVpxbWFRNFpNc1M4Kys2N2MzdzkrZVNUNWdNUFBHQXVYYnJVOC96ZXZYdWJzYkd4cG1tYTVoOS8vR0hlY2NjZFpueDh2R2Z1eG8wYnplN2R1NXViTjI4Kzc5cloyZGw1ZmwyZmYvR1ZXVHVzc1drUHJuK3dhdkE1dC84QUFJcWtCZzBhYkduUW9NR2ZWdWNBVUxCd2h3NEFTMVVOcm51bkRPOHZTcGNxVmZxZGFXK29aWXRtVmtjcTlQejgvRFJzMkRDOTg4NDdtak5uVG83ZHJjNzQ0WWNmRkJJU2NzbHQyNitWcUtnby9mYmJiMXE4ZUxGbmJNR0NCYXBYcjU1NjllcVY2M04rK2VVWFBmLzg4NUwrM2piOVgvLzZseVJwenB3NTU4MTFPQng2NXBsbmNsMTdKekV4VVk4Ly9yaWVmdnBwVmExYVZWT21UTkdTSlVzMGUvWnNIVHAwU0k4Ly9yZ013L0FzRk8xME9sV3VYRG10WHIwNjEvZnlYTjN2NjZxS0ZTcG8xTGhuS3A4NGNXSlRZTzJ3ZStPaXc3L1AweHNEQUFBQS9FK2hYcGl4WWNPRzB5VU5QWGJzV0JtSHc1RmhkUjRBT2RXb0hWcGJOdHV1OHVWdTlQbjBvL215QjFhLzlKTndWWmltcVVXTEZxbE5telp5T0J6Ni92dnZkZmZkZDh2WDExZHIxcXpSNHNXTE5YWHFWTFZ1M2RxU2ZHdlhydFdOTjk2b2hnMGJlc1l5TXpNbHliTk4rNFc0M2U0OEZWR1ptWm01bnNzMFRmMysrKytlSGRKeTQzSzVjaXhZYlJoR3JydVNYY3lCK0FUMTZqdFFSNUtTVmRMWFdPMWxrK2R1VXNNd3pIT201M3A4Vm9aTHpULzNuT2M5ZnJubnZOb1o4M0MrUzUzelVxLzVraG5NczcrcGVaaC9xZlBuNFh3NXhuSTVYMzdJZUtuejVmcWNpM3pmTHp2am1lTXpPKzFkYXY1Vk9OKzV6OG56NzYxenoya1lSdDVXMmIrSy92ZG40Tm5YelpGTmwvbnZ5c1hlbnd1ZDgwcS9SMWZ4Zk9lZTg3TC9mTGpVNDI2Myt4ODkvOXpIVGROODNqQU1jL3YyN2JlY214VUFMb1E3ZEFCWUp0dk1TUFV4L1RPUG56anBjL0praXRWeGloVERNTlMzYjE5SmZ4Y2JzYkd4ZXZMSko1V1ZsYVZiYnJsRmt5ZFB0cXpNa2Y3ZVp2NWNseXB5enNqclhVVVhPdCtaN2VRdjVuTExtOXljU2sxVldscTZaSnFuWktxNFpIaTJjL3ZmRDhQR09YZjhuUGMvWWM1NlBOZi9RV09hcG5IV3J5ODQ3OXp4aTV6M2t0ZTV4UHdMempOTjgwSjNPT1VZdkl4cjVYak5sM3F2ZFA3N2ZiSHJHV2VkLzByT2U4M2V4M011Zk1INUYzdGRGeHMvODVwemZiUE9tbmVwMTV6TDc4MUxaakFNSTAvZng5d0djM3U5bDNvTmVaaC81dGp6QjRKVmR6V2U3VUlacmtXMnEzM09ncER4V3AzWE1BeVpwaGx6NlprQThQKzRRd2VBcFNwVkNpcnZWN3BFaEdFWWxkNmU4cnJ1NmRRaFR4OWJBUXF5OVQ5czFOQ1JUOHJsY2lWbFp6dWJKK3ovWTUvVm1RQVVTRDcvKzZjaFNYWHExSkVrWldWbEdaTGtkRHB6L0lWNjVyaGl4WXFHSkdWblorZjZ1TXZseWpGKzlySGI3YzcxMXlWTGxzeDEvTnpubGl4Wk1zZWNjNjkxWnZ6c2Mwai9YOHFkTys3bjUyZWMvZmlsemxPc1dMSHo1bC9vV3VjVWp4ZWM3K3ZybTJ1R2M4OXpadWZPYzEvTG1XT24wK25ZczJkUHFnQWdqN2hEQjRDbC92cHJYNUwrVWpWN1NQMzlUenoxYlBXOSsvN1UyTkVqckk1VlpLV2xwYWxFaVJMbmpXZGtaSnkzRzFSR1JvWmlZMk1WRWhKeXZlSVZDclBuek5XMGQyWkxwbm5rcERPdDVySDkrN2c5RGNDVnlqNzdZTStlUFhsNlVrSkN3alVKQXdDNHZpaDBBT1FIVGtla1Y1QzlkdmJYczkrYjI4Rng0SUJtVHN2YnR1R0YxZGl4WTdWNTgrYnp4ak15TXVUdDdTMXZiKy96NW5mcjFrMVpXVm1hTW1XS0JnNGNxTXFWSzB1U2V2VG9vV0hEaHFsTm16WVh2V1pHUm9aNjllcWw4ZVBIcTFXclZwN3h4TVJFUGZ6d3czcjMzWGRWcTFZdHovaldyVnYxM0hQUGFlN2N1YXBaczZaYXRHaWhyS3lzWE0vdGRyczFlZkprdFczYk5zL3ZRV0hqZHJ2MXlMQlIrdUduVFRKTmM3UERtWGFuOXUzTHREb1hBQUFBa08rd2JUbFF3QVFGRmJPSGhMNWRJNlMrMmZPaEFYbmVCcnFvV0x4NHNkbXBVeWN6S1NucG92TysvZlpiczEyN2R1YlBQLzlzbXFacHRtL2YzdHk0Y2VORm4zUDY5R2t6SlNYRjNMQmhnOW1xVlNzelBqN2VURWxKTVUrZVBHa09IanpZbkR4NXNwbVNrbUtlT25VcXgvT21UWnRtZHV6WTBVeE9UcjdvK1VlTkdtV3VYYnMyRDYreWNNck16RFR2NjkzWHJCRlMzN1FIaDgyUkd2bGMrbDhJQUFBQTRNSzRRd2RBL3JGdlg2WkRHbXV2WGQveCsvYWQwOXQxNmFZVlgzd3FYNStpL2JPdjArblVyRm16dEh6NWN0MXd3dzNhdG0yYk1qSXkxTFZyMTF6WEcrcmN1Yk9xVmF1bU1tWEtTSkpTVWxKVXRtelppMTVqMnJScFdyZHVuWW9YTDY2QWdBQU5HVEpFUjQ0Y1VkbXlaZVh0N2ExRGh3NXB3NFlOOHZMeTBvb1ZLenpQZS96eHgyV2FwczZzaVlEekpTY2ZWWi8rajJqL243RnVRM3JDRVJVK1M3bnYvQU1BQUFEa0dZVU9nUHpHNVlqZStiYTlWdWhmKy8rTVhkejh6cnUxYlBHSENxeGV6ZXBjbGtoSVNOQkxMNzJrakl3TXpaNDlXNDgrK3FncVZhcWtZU2l4V2dBQUlBQkpSRUZVVjE1NVJjdVhMOWN6enp6aldjTW1LaXBLZ3djUFB1OGNXVmxaZXV5eHg4NGJ2KysrKy9UVVUwOTVqb2NPSGFyZXZYdDdqanQwNktBNWMrYklicmRMa3VMajR6VjA2TkFjNS9EeDhkSFlzV08xYmRzMmpSa3pKdGZYMEsxYnQ4dC80WVhFbnFob0RSazVSZ2NURDJhNVRkZkRCNkozTDdVNkV3QUFBQW9IQ2gwQStaSWpKbUpKWU8zUUk4ZU9IMS9UNGQ2ZTNoL1BuNk5HRGVwYkhldTZ5Y2pJMEtKRml6UnYzankxYTlkT3p6NzdyRTZjT0NGSkNnc0wwNUlsU3pSdjNqd05HalJJZmZ2MjFXT1BQYWFnb0NCOTlkVlhPYzd6MjIrLzZhMjMzdEtTSlV0eWpNK1pNMGR1dHp2SDJLeFpzelIzN2x6UDhmSGp4elY0OEdEUDFxeHV0OXV6TVBMSmt5ZjEybXV2U1pMdXYvOStOV25TUkt0V3JjcjF0Zmo0K0dqY3VISC80TjBvbURiLzlydUdqUnFyRXlrcEoweW5xKytCdmJ0WFhQcFpBQUFBUU41UTZBREl0K0tpSXpaVUNRcXRZWm9abTNzK05MREtsTmRmVWZmNzdyRTYxaldYa3BLaW5qMTd5cy9QVDFPblRsWHo1czNQbStQajQ2T2hRNGVxUllzV21qQmhnaUlqSXpWcjFpeVZLMWN1eDd6bzZHZzFhdFRvdkhHYnpTYWZjejdLTm5Ma3lEemZvZVByNjZ2YmJydE5xMWF0VW54OHZKbzNieTZuMDZuVTFKeTdyUVlFQktoNDhlSlgvbVlVVUY5OC9hMmVlZjRWWldWbjczZTZuZDBTOXU2T3NEb1RBQUFBQ2hjS0hRRDUyc0Y5RVFtVksxZXU1WHREaGExUFBmdENuYVBIam1sdy83N3k4dkt5T3RvMVU2cFVLVDMzM0hOcTBxU0pmSDE5UGVNbFNwVFFvRUdEY3N5dFY2K2VsaXhab3ZqNCtGelB0WG56Wm5YdjNsM0xseTlYYW1xcSt2WHJKK252ajJIZGNNTU5PZVllUFhwVURvZkRjK3h5dVhUdzRFSFA4YUZEaHp5Lzl2ZjNWKy9ldlJVZEhlMFptemR2bnRhdVhldFpyK2ZvMGFQcTJMR2pSbzBhZGJsdlFZRzJZT0VuZXZXTktaSnA3all5WFcwVFluY2Z0am9UQUFBQUNoOEtIUUQ1WG1KaVlyb1NFMisxaDlSZitlOHAwenZFT3VLTUZ5ZU9sMSt4WWxaSHUyWmF0bXlwQlFzVzZOMTMzejN2VHBvUFAvelE4K3VNakF4OSt1bW5ublYwenJaOSszWTVIQTdkZGRkZHlzek1WTDkrL1ZTdFdqVzFidDFhbVptWk9jb2lTVnE1Y3FXMmJObmlPVTVKU2RITW1UTlY3SC92ODRXMkpEOWIzNzU5OWVDREQwcVNGaTVjNlBtWVdGSGdjcm4wMU1RWDllWFhLK1EydFM3T21kWkZzV3hMRGdBQWdHdURRZ2RBZ2VHSTNOa3BzSGJZeDBzK1cvNkFJKzZBYmNGN3N6eHJ1aFJXWGJwMDBRc3Z2SERCeDl1MWEzZkJ4OTUvLzMxMTZkTEY4M0dyU1pNbWFjS0VDV3JjdUxGU1UxUGw3Ky92bWR1cFV5ZjE2ZE5IdDl4eWkyZXNRNGNPZXVPTk56d2Z1VXBOVGRYR2pSdi82VXNxbExLenMzVmZyNzdhRXhWdHl0VFN1T2p3UGxabkFnQUFRT0ZHb1FPZ1FJbUxEdTlycngyMmEvTnYyeWJkM2JXSDE1cXZQeS8wcGM2VitQYmJiN1ZqeHc1Tm1EREJNOWEwYVZOOThza25LbEdpaE5MVDB6MXIyM1R1M0RuWE8ya3lNakwwMEVNUG5UYythZElrZmZEQkI2cFpzNlpuTERrNVdaSTBjK1pNdmZmZWU1TCt2cVBuZ1FjZXVLcXZLejg2ZGVxVW10MTV0OUxTMDAxVDdsRngwYnRtV1owSkFBQUFoUitGRG9BQ3h4RWRQdGxldTE1VWZNTEJMNXZlMlY0L3IxK2xnQklsckk2VmIrelpzMGVUSmszUzJMRmpGUmdZbU9PeG0yNjZTZExmQlV6cDBxVWxTU3RXNUw3NTBybUxJbDlJVkZTVVB2cm9JN1ZwMDBhUFAvNjQ1eU5YUlVGeThsRzFiTmRabVptWk10em1IWTZZWFQ5Wm5Ra0FBQUJGQTRVT2dBTEpFYjNycThDZzBFWW5UNmI4M3JobEcyUFo0b1VLcVYzTDZsaFgzWW9WSzdSKy9mb0xQbjd1cmxJLy92aWpYbmpoQmJWdDIxYTlldlh5ak1mRXhNamxjcWxreVpMNjlkZGZsWmlZbU91Nk81Y3JMaTVPa1pHUkdqOSt2RnEzYnUzWjRseVMwdFBUNWV2cks5TTBsWlNVZE42YVBRWGRiNzl2Vi85SGh5c2pJeVBETkRQcXhNVkV4MXFkQ1FBQUFFVUhoUTZBQWl0dVg4VDI2alhyQldWa1pJUjM2ZFluWVBLa2w5V2prRzFyM3JsejV6eXZvUk1lSHE0eFk4Ym93UWNmMUJOUFBKRmozdkxseS9YWlo1OUprbTY0NFFhTkd6Zk9jN2ZPbFRKTlV4VXFWTkM0Y2VOeUxZZG16SmloenovL1hKSlV2WHAxaFlhRy9xUHI1U2RMbDMrbEYxNlpwSXpNckdUVDVXNXlZQzlsRGdBQUFLNHZ3K29BMTFMRGhnMm5TeHA2N05peE1nNkhJOFBxUEFDdWpZcTNoRmJ3OXpFMkc0WlJZL1RJb1hwODZLTTU3aFFwcUZ3dWwwelRsTGQzM3J2M3JWdTM2dmJiYjgvMU1kTTA1WFE2ejlzMUM1Zm4zZi9PMTdRWnMrVjJ1WGE1VDJmZEhSY1hlZWpTendJQUFBQ3Vyb0wvRXcrQUl1L3cvb2dqanFqd21xYmNLMmZNbXFPbko3NllweTIyOHpzdkw2L0xLbk1rWGJETWtTVERNQ2h6L2dHMzI2MXh6NzZnS2RObnl1VnlmNTErM0d4R21RTUFBQUNyVU9nQUtDeGNqc2lJem02M2UrNnlMNzl4UHo1bXZGSlNVcXpPaEVMaTlPblRlbVQ0S0MzLzhodVpNdWM3b25iZWYvaHdSSnJWdVFBQUFGQjBVZWdBS0ZUaW9pTWVsVFJ4N1lZZnN2djBmMVR4Qnc5YUhRa0ZYRkpTc2pwMzY2UHZmL3paN1hLN3hqc2l3d2RMY2x1ZEN3QUFBRVViaFE2QVFzY1JGZjZHeStVYUVSa2RrOTY5VDMvdGozVllIUWtGVk1MQlJOM1J2b3NjanJnczAzVDNPeEM5NjAyck13RUFBQUFTaFE2QVF1cEF6SzcvdWwzbTNVbEhrNC9mMDcyUHR1M1lhWFVrRkNDbWFXckh6Z2kxYXRkWkdaa1pxVmx1WitPNDZGMkxyTTRGQUFBQW5FR2hBNkRRT2hBVC9yUFRkYnJlNmRNWkozdjFIYVFOUDJ5ME9oSUtBTk0wOWNQR1RlcjJRRC9UTkhVNjgyUlN4WU14ZjRSYm5Rc0FBQUE0RzRVT2dFSXRJU2JtWUZaS1VtVzM2WTUvWlBob1RaNDJ3K3BJeU9mKzgvNDhEUjcydUNUamtDTnFaL0hFeE1SMHF6TUJBQUFBNTZMUUFWRG9KU1ltcGp1eTAycWFNbjk2Yjk0SEd2RG9DTGxjTHF0aklSOGFQVzZDcHMyWUxkTjBiM2JZc21wWW5RY0FBQUM0RUFvZEFFWER2bjJaanNqd3U5eW1PZnZIbnplWkQvUWZyUFIwYnJ6QTM3S3lzdFIzMEJCOXMzSzFUTk5jNElpS2FLazllN0tzemdVQUFBQmNDSVVPZ0tMRUdSY1ZQbEttaG0vZEZ1NjZ0K2RET25Ja3llcE1zTml4WThmVnBmc0QrbVh6YnpKZDVoaEhWUGdnU1U2cmN3RUFBQUFYUTZFRG9NaHhSSWZQa2R2ZGQxK3NJNzNIUXdPMGUwK2sxWkZna2IzNy90UTlQUjdVdm4zN3M5eW02eUZIVFBoMHF6TUJBQUFBZVVHaEE2Qkljc1JFTEhHNTNCMFNFaEtUSHhyNG1OWnUrTUhxU0xqTzFuMy9vKzd2MDFlSmZ4MDY3cGFyZFZ6VXJrK3N6Z1FBQUFEa0ZZVU9nQ0lyUGliaUo2ZmhibjBxNWRTK0VhUEg2WXV2djdVNkVxNEQwelQxemNyVkd2cjRHS1dubno0Z2w3dDVYTlR1WDZ6T0JRQUFBRndPQ2gwQVJWcDhaTVR1TEdVMnpYWTV0NHg5NW5uTm1EM0g2a2k0aHB4T3AvN3ovbnlOSGpkQkxyZHJ4NG5NbEZCSHpLNG9xM01CQUFBQWw0dENCMENSZHpBcTZxZ2pNcnlWYVpvYlpzeCtUNCtQR2MrMjVvVlFabWFtWG50am1xYStQZE9VYVc1MVJJYmZmdnpQUDA5YW5Rc0FBQUM0RWhRNkFQQzNMRWRVZUJ0VDVweHZWNjB4VzNlOFYybHBhVlpud2xXU2xwYW0zdjBHNjhORmk5MlM4VkZzVkhoalNiUjJBQUFBS0xBb2RBRGdMSTdJOEdHbWFUNmFrSEJRdC8ycmpWSlRVNjJPaEg4b0xTMWRyVHZjcTRoZGYwZ3lYM0ZFN2V4dmRTWUFBQURnbjZMUUFZQnp4RVZIek10Mk84TXlNek9kdC8ycmpmYi82YkE2RXE1UXJPT0FtdDdSVGtuSlIxMU8wK3pnaUlwNDJlcE1BQUFBd05WQW9RTUF1VWlJM2gxaG1PYXRXVm1acDdyMmZFQ2JmdDFpZFNSY3BvMC8vNko3ZXZSUldscGFxdUhPYmhRZkZiN0c2a3dBQUFEQTFVS2hBd0FYOEdkVWVFeVdxZHZTMDAvSERSNDJTa3MrVzI1MUpPVFJ3a1ZMTk9SLzI1Sm5acHEzeGNiOEVXNTFKZ0FBQU9CcW90QUJnSXM0R0JVZWsrVStmVnRtVnVhV2lTKzlwdGVudkdWMUpGekNxLytlb2xmK1BVVVpHWm0vcG1lNWIwK01qWWkyT2hNQUFBQnd0VkhvQU1BbEpNYkVKR2VkVExyTGJicS9uTHZnSTQyYjhEemJtdWREMmRuWkd2L2N5MXJ3MFNkeXVWekxVNXlwSFE3dmp6aGlkUzRBQUFEZ1dxRFFBWUE4U0V4TVRIZEVobmN6VFhQNjhxKytWYSsrQTVXZWZ0cnFXUGlmVTZkT3FkOGp3L1RaOGk5bHV0MXZPNkxDZXgvYnR5L0Y2bHdBQUFEQXRVS2hBd0I1WnpxaXdzZTRUZmRUMjNkR3VPKyt0NGVPSGp0bWRhWWlML0hRWDdxM1YxOXQyYnJOYVpybUs0N29pQ2NsT2EzT0JRQUFBRnhMRkRvQWNKbmlvaUttdWcxWGg0TUpCek1idDJ5cnlPZ1lxeU1WV2J2M1JLcEQxeDZLZFJ3NDdaYlp5eEVWL3FMVm1RQUFBSURyZ1VJSEFLN0FnY2pkYTdPenN1cTVUVE85OC8yOXRXM0hUcG1tYVhXc0ltWHpiNy9yM3A0UEtUVTE3YVRMeUd3Y0Z4bitoZFdaQUFBQWdPdUZRZ2NBcmxEQ241RjdIWkU3UzhnMGovUjRjSUQ1K1JkZlUrcGNCNlpwNnNPUGwrakJBWS9LYmJyalR4NUpyUjRmR2JuYjZsd0FBQURBOVVTaEF3RC9VR3hVZGpWRDJqLyt1WmYwem4vZXN6cE9vZmYzdHVSdnlqUVY0Y2hPcTNuc0dJc2ZBd0FBb09paDBBR0FmMnhQbHBseHNwNU1jOFdNMmU5cDFOaG5yQTVVYUQwMjRnbDl1R2lKM0M3MzB0UEgzYzIxYjErbTFaa0FBQUFBSzFEb0FNQlY0SEE0TW1Land1OTFtK2JNYjFldDBYMjkreW9qazY3aGF1clNyWS9XZmYrajNDNzNaRWUwZDkvRGh5UFNyTTRFQUFBQVdJVkNCd0N1SGxkY1ZQZ28wKzErTWp4aXQzbFA5d2QwSkNuWjZrd0ZYdkxSbzJyZG9hdjJSRVhMNVhhUGRrU0hQeXR0eTdZNkZ3QUFBR0FsQ2gwQXVNb2MwUkZ2bXk3WFBmdjMvNW5Wb1dzUDdZbU1zanBTZ1JVVkhhTzJuZTVYM0lGNHVhVXVCNklqM3BIa3Rqb1hBQUFBWURVS0hRQzRCdUwyN2w1aEd1WWR4MCtjUE5yOXdmNzY4YWRON0lCMW1YN1l1RW4zOW54SUowK2xuSEJudXh2RlJlNWNZWFVtQUFBQUlMK2cwQUdBYThRUkdiRlpHVmwxTXpLejlnOGNNbElmTFY0cXQ1dWJTeTdGTkUxOThQRmlEUm82VWxuWjJiR25zOHphY2ZzaXRsdWRDd0FBQU1oUEtIUUE0QnB5T1BiOGxYWFNLOVJ0bXJ0ZmZQWGY1bi9lbTZmc2JKWi91UkNuMDZscE0yYnJsZGZmbEV4enE4T1pGbko0ZjhRUnEzTUJBQUFBK1EyRkRnQmNZNG1KMjlMam9zTHJ5VFJXVDN0bnRudmNoT2QxT2lQRDZsajVUa1ptcGtZODhaUm12emZYTkdWK0Zoc1YzcGh0eVFFQUFJRGNVZWdBd0hYaWlON1pTYVkrL0hyRmFuZWZmb09WUWFuamtaV1ZwVjRQRGRSMzY3OTN5elJuT0NMRGUxbWRDUUFBQU1qUEtIUUE0RHB5UkljUGttbU8yYlY3ajlwMHVrOG5UNlpZSGNseUxwZExkN1R2b3QxN0lpVzVoem1pSThaWW5Ra0FBQURJN3loMEFPQTZjMFJIekhDYTJSME8vWFhZMmJKZEorM2IvNmZWa1N4ejlPZ3hoVFZwcWNOSGttUzYzUjBkVWJ2ZWw4UjJZQUFBQU1BbFVPZ0FnQVhpby81WTR6SmRUVk5QcFoyOHYvZkQrbTdkQnFzalhYZS9iUDVOTGU3cW9QVDAwMDUzdHJ1Ukl6cGl0ZFdaQUFBQWdJS0NRZ2NBTEhJZ2F0ZTJ6S3lzME5UMDlQMGp4NHpYbkxrTHJJNTAzU3hjdEVRUER4NnFyS3lzWlBOMFZqVzJKUWNBQUFBdUQ0VU9BRmdvOGM4OUI3SmM2VTJ6czUwL1RwMCtVNisrTVZVdWw4dnFXTmVNeStYU3BEZmYwa3VUSnN2dGRtL05URWtLZERqMi9HVjFMZ0FBQUtDZ29kQUJBSXNseHNRa081eXBkN3RkN284WExGeWt4OGVPTDVRN1lKMCtuYUhIeDR6WHZBOCtraW56TTBkVWVPUEV4TVIwcTNNQkFBQUFCUkdGRGdEa0IvdjJaY1pHaC9kM20rYXNWV3ZXdXdZOE5sSkhqeDIzT3RWVmMvVG9NVDB5YkpSV2ZiZmU1VGJOYVd4TERnQUFBUHd6RkRvQWtIKzQ0NkxDSDNlYjdqRy8vZjU3VnRjZUQraEFmSUxWbWY2eEEvRUo2dlpBUC8yNjViZE1tZWJJdUtqd2NWWm5BZ0FBQUFvNkNoMEF5R2NPUkVlODQzU2JQUThkK2l1MTAvMjlGQmtWWTNXa0s3Yi96MWgxN2ZtZ0RpUWtwTGtOUGVDSURwOWpkU1lBQUFDZ01LRFFBWUI4S0Q0NjRtdTNhWWFtcGFVZjY5eXR0MzdZK0xQVmtTN2IxdCszcThPOVBaVnk4dFJKMCttNlBTNHkvQXVyTXdFQUFBQ0ZCWVVPQU9SVGNkRVJzV2xIRXdOTm1YOE5HdnE0L3J0Z29kV1I4dXlyYjFhcWQ3L0JjanFkYVpudTlLQzR2YnNqcmM0RUFBQUFGQ1lVT2dDUWp5VWxKYVdtSldmWE5HWHVtRHp0YlkyZitKTFZrUzdLTkUwOTkvSWtQVGwrb2lSelgycHl4azJKTVRISlZ1Y0NBQUFBQ2hzS0hRREk1NUtTOXFRNlR4MXQ0WFE2NTMvMnhWZDZlUEJRcXlQbEtpc3JTd01lRzZGUFB2MWNwdHU5TWpZeVBDUTVPZnFVMWJrQUFBQ0F3b2hDQndBS2dJU0VoTk54MGJ1R1N1WUxtMzdkb3E0OUhsUjJkcmJWc1R5T256aWhQdjBlMGNhZmZ6Rk5VeTg3b2lNNlMzSmFuUXNBQUFBb3JDaDBBS0RneUk2TkRIL043WFkvc250UHBPN3FlSzhPSGpwa2RTYjlHUnVuYm4zNmFXZEVSSlpwbW84Nm9uYm03OCtGQVFBQUFJVUFoUTRBRkN4bVhIVEVQTG5kOXlZY1RNenVjbjl2N1FqZlpWbVkzMzdmcGdmNkQxWmNYUHhKMCtYdUhSY2RNYyt5TUFBQUFFQVJRcUVEQUFWUWJIVEUxNjdzcklZblQ2WWM2ZDEzb05hczIzRGRNNnhhczA0REhodXBwS1RrQktmcGJPdUkyZlhsZFE4QkFBQUFGRkVVT2dCUVFNWHZqOXg5MnBsV045dnBqQm8yYXF3V2ZQU0pUTk84THRkZXRPUXpQVDUydkU2ZlBoMlZtWlhkSWo1NjkrL1g1Y0lBQUFBQUNyK0dEUnRPYjlpdzRXbTczZTVuZFJZQXVJYThhNFNFL1ZRanBMNzV5ci9mTkxPeXNzMXJ4ZTEybTgrLzhycFpJNlMrYVE4SjIxeXhZbWdKcTE4OEFBQUFVQlJ4aHc0QUZIek8yTWp3bHFiYi9IVCtoNHZNUjBlT1ZsWlcxbFcvU0daV2xucjJIYWlQRnkrVmFacmZPQ0xEV3h3K0hKRjIxUzhFQUFBQTRKSW9kQUNna0hCRWgvY3haRTdiK05NdmF0djUvcXQ2N3N6TUxMVnEyMG5iZDRUTE5NMDNIRkhoWFNXNXJ1cEZBQUFBQU9RWmhRNEFGQ0t4VVJGUHU1MnVoeElPSnFwaDh6dmxjdjN6enVYSWtTVGQ5cSs3ZENRcDJlM01kdC9yaUFxZmNCV2lBZ0FBQVBnSEtIUUFvSEF4NC9idStzVHBjcmM2Y2VLa3dwcTBVbnpDd1NzKzJmWWQ0V3JmdGJ2U1VsTXpUYmxheHUrTCtQb3FaZ1VBQUFCd2hTaDBBS0FRaW8rSitNbVZuWDFyZW5xNnMwMm4rN1J1dzQrWGZZNXZWcXhXMzhGRGxYSXk1VWltYVliRlJlMys1UnBFQlFBQUFIQUZLSFFBb0pBNnNPK1BQY3B3VnMzT3prNThiT1FUK3UrQ2hYbCs3bnR6UDlEWUNjL3I5T21NY0xkcE5rMk1qb2kraGxFQkFBQUFYQ1lLSFFBb3hHSmpkeDkycGg0Tk1rM3poMzlQbWE0WFgvMjNuRTduUlovejhxVEptdnpXREdWblozOTNJdVBFblhIUkViSFhLUzRBQUFDQVBLTFFBWUJDTGlFaDRiUWpLcnkxMjIxK3RQQ1RUODFSWThjci9mVHA4K1k1blU0OU1ueTBQbHkwUkc2Wkh6dWNhVjFQT0J3bkxJZ01BQUFBNEJJb2RBQ2dpSWlMRHU5bkdwcTA2cnNOcnI0RGh5Z3BPZG56MktsVHFXcC9UM2R0K0dHalROTjhJeTR5L0dIdDI1ZHBZVndBQUFBQUYwR2hBd0JGU0Z4aytQT1NhL2pPOElqTSszcy9yQVB4Q1lwUE9LaW1kN2FYSSs2QTArVXkrN0V0T1FBQUFKRC9lVnNkQUFCd2ZUbWlkcjBmR0ZMLzRNSEV2ejVyMzZXYmYxWjJ0aVF6eTUyZDFlekF2c2p0VnVjREFBQUFjR25jb1FNQVJWQmM1TTRWTHFlelhtWjJkcm9wODBSczBzRnljWlE1QUFBQVFJRkJvUU1BUlZUOHZ0Mzd5L3JiRHBUeHMyMVVjdklwcS9NQUFBQUF5RHNLSFFBbzRnekRjRnVkQVFBQUFNRGxvZEFCQUFBQUFBQW9ZQ2gwQUFBQUFBQUFDaGdLSFFBQUFBQUFnQUtHUWdjQUFBQUFBS0NBb2RBQkFBQUFBQUFvWUNoMEFBQUFBQUFBQ2hnS0hRQUFBQUFBZ0FLR1FnY0FBQUFBQUtDQW9kQUJBQUFBQUFBb1lDaDBBQUFBQUFBQUNoZ0tIUUFBQUFBQWdBS0dRZ2NBQUFBQUFLQ0FvZEFCQUFBQUFBQW9ZQ2gwQUFBQUFBQUFDaGdLSFFBQUFBQUFnQUtHUWdjQUFBQUFBS0NBb2RBQkFBQUFBQUFvWUNoMEFBQUFBQUFBQ2hnS0hRQUFBQUFBZ0FLR1FnY0FBQUFBQUtDQW9kQUJBQUFBQUFBb1lDaDBBQUFBQUFBQUNoZ0tIUUFBQUFBQWdBS0dRZ2NBQUFBQUFLQ0FvZEFCQUFBQUFBQW9ZQ2gwQUFBQUFBQUFDaGdLSFFBQUFBQUFnQUtHUWdjQUFBQUFBS0NBb2RBQkFBQUFBQUFvWUNoMEFBQUFBQUFBQ2hodnF3TUFBSzQ5MHpUTFNRbzhkM3pnd0lGK2ZuNStwYmR0Mjlib0lrL2ZaeGpHeVd1WERnQUFBTURsb3RBQmdLS2htNlQzemgxY3NHQ0JKTmtsL1g2UjUzYVY5TTIxaVFVQUFBRGdTdkNSS3dBQUFBQUFnQUtHUWdjQUFBQUFBS0NBb2RBQkFBQUFBQUFvWUZoREJ3Q0ttRzdkdXVuRWlSUHk4dkxLOWZGVHAwN3BoUmRlVUtkT25hNXpNZ0FBQUFCNVJhRURBRVhRdSsrK3E5cTFhK2Y2MkZOUFBYV2Qwd0FBQUFDNFhCUTZBRkFFalJneFF0N2V1ZjhWa0pLU290YXRXMS9uUkFBQUFBQXVCNFVPQUJSQnMyZlA1ZzRkQUFBQW9BQ2owQUdBSW1qczJMSHk5ZlhOOWJHa3BDVHUwQUVBQUFEeU9Rb2RBQ2hpdW5UcG9uYnQydW5HRzIvTTlmRTFhOWFvUm8wYTF6a1ZBQUFBZ010Qm9RTUFSY1J6enoybkhUdDJTSktXTFZ1V3ArY3NYcnhZcFVxVnVwYXhBQUFBQUZ3QkNoMEFLQ0ltVHB3b3A5T3AxTlJVWldabWV1N1FtVGx6cG9vWEw2N0Jnd2VmOTV5QWdJRHJIUk1BQUFCQUhsRG9BRUFSNGUvdkwwbGF2WHExZnY3NVo4MllNVU9TNU92cnE3UzBOQjArZkRqSC9FcVZLc2t3ak91ZUV3QUFBTUNsVWVnQVFCR3paczBhTlczYU5NZllyNy8rcXZqNCtCeGpRNFlNVVlNR0RhNW5OQUFBQUFCNVJLRURBRVhJdG0zYjlPZWZmeW9oSVVFZE9uUlExYXBWSlVrZE8zYlVpQkVqTEU0SEFBQUFJSzhvZEFDZ2lEaDE2cFJlZnZsbFBmUE1NMHBLU3RMQWdRTTFkT2hRblRwMXl2TnhyTE81WEM0WmhpR2J6V1pCV2dBQUFBQVhRNkVEQUVWQWRuYTJNV3pZTURWcDBrVHQyN2VYSkZXclZrMGZmL3l4OXU3ZHE5VFVWQzFjdU5DelpvN1Q2WlJwbWxxMmJKbnNkcnVWMFFFQUFBRGtna0lIQUlvQUh4OGZjL1RvMGJydHR0czhZNjFhdFZLclZxMDh4NlpweXUxMnl6Uk56NWkzTjM5TkFBQUFBUGtSLzZVT0FFV0FZUmp2UzNyLzNQR0dEUnRHU29yYXZuMzcvZGMvRlFBQUFJQXJ4Y0lJQUFBQUFBQUFCUXlGRGdBQUFBQUFRQUZEb1FNQUFBQUFBRkRBVU9nQUFBQUFBQUFVTUJRNkFBQUFBQUFBQlF5RkRnQUFBQUFBUUFGRG9RTUFBQUFBQUZEQVVPZ0FBQUFBQUFBVU1CUTZBQUFBQUFBQUJReUZEZ0FBQUFBQVFBRkRvUU1BQUFBQUFGREFlRnNkQUFCdy9ZU0ZoZld5Mld3dm56azJUYk9HWVJoVkdqUm9FSGxtTERzN2UvRHUzYnQvc1NZaEFBQUFnTHlnMEFHQUlpUTdPM3VsbjUvZnA2WnBlc1pNMHl3bUtmaC9oeWNvY3dBQUFJRDhqNDljQVVBUnNtZlBublJKempQSGhtSElNSXl6Zi8yYlZka0FBQUFBNUIyRkRnQVVMVzVKYjU4cGNjNWxtdWFpNnhzSEFBQUF3SldnMEFHQUltYjc5dTBUVE5OMDUvTFFxUjA3ZG54ODNRTUJBQUFBdUd3VU9nQlE5RGdsSFQxMzBEVE5uL1gzSFR3QUFBQUE4amtLSFFBb21yNHhERVBtLzdGMzMyRlJYRjBjZ0g5M2Rxa2lncUFnVWhaQldFQ3FnaWdxaWgwVE5mWmVZNDJSeE40dzFrU05nb3JkV0VPSkJkUVl3WUw2cWJISGdnVlFVRUZJMUlpSWdOVGRuZThQWk1JR0VJeGxFYy83UER6c3pzeWRPYnN3QzNQbTNuTjVIanpQNDlYamZhb09paEJDQ0NHRUVGSTVsTkFoaEpCUDA0eVN3NjU0bmkvSXpzN2VwY3FBQ0NHRUVFSUlJWlZIQ1IxQ0NQa0VYYnQyN1NtQVI4WFBHV1AvUzB4TXpGUmhTSVFRUWdnaGhKQTNRQWtkUWdqNVJQRThmNjE0Mm5LRlFuRkExZkVRUWdnaGhCQkNLbzhTT29RUTh1bGFVUHhBb1ZCRXFUSVFRZ2doaEJCQ3lKdWhoQTRoaEh5aXJsKy9mcG5uK1hTZTUrL2R1SEhqZ2FyaklZUVFRZ2doaEZTZVdOVUJFRUlJVVIzR1dEVFA4MGRVSFFjaGhCQkNDQ0hrelZBUEhVSUkrVVNabXBwcVBjK1JhYWJueUFjWUdSblZVSFU4aEJCQ0NDR0VrTXFqaEE0aGhIeUNMS3lkM01RNmh1ZkJ1SzRjeDdYVnFtMzh4THloODJlcWpvc1FRZ2doaEJCU09aVFFJWVNRVHdzbmtUcVA0Y1RzZ282T3R2UHNhWlB4eTQ2ZllGQzdkZzJSbUIwMHQzVmVVcWVPdlk2cWd5U0VFRUlJSVlTOEhpVjBDQ0hrRTJGbWEydGlLWFU1d2hqYjROaklRZTNJcjNzeGN0Z2dlTGczeHFYVDBXamRxZ1hFSW01NkRVUDE2MloyVG8xVUhTOGhoQkJDQ0NHa2ZKVFFJWVNRVDRERTJzbFR4TFJpeFdyaWRrTUg5Y2VCUFNFd3FWZFBXTTl4SExadUNNSjgveG1vb2ExbEplTFpEVE5iNTdHZzR2bUVFRUlJSVlTUUQ4M056UzNRemMwdFZ5S1JhS282RmtJSVVSR1JST3E4MWRMT2haZTZOT1ZqYnQ3bUsvTGlSU2Jmc3AwdmIybm53a3VrVHVmb001UVFRZ2doaEpDcWgzcm9FRUpJTldWcWFscGJJblhKWjR3TmQyL2loaHVYenNDcGtYMkY3WFIxYStMMHNVTVlOM29FR09PYU1jMWFMOHhzSE53L1FNaUVFRUlJSVlTUVNxS0VEaUdFVkVNV3RzNGoxR29hUEdJTW91MmIxeUowKzJhb3FhbTkwVDZtK0UzQXdiMmgwTkRVVkJkeGF1Y2x0czYvdktkd0NTR0VFRUlJSVcrSUVqcUVFRktOMURJMzE1ZEluVTl3SE50aWFtcXEvcjhqQjlHeWVUT0l1RGYvdUdlTXdjSGVEbWRQSEVhWFR1MUVZT2hqYWVlU1VNL1N6dUk5aEU0SUlZUVFRZ2g1QTVUUUlZU1Fhc0xNeHJHN2ZnMzlPSTdqMm53MTlrdWNpTndQY3pOVE1NYmVhcisxOWZXd2F2a1NyRjZ4aEFHdzF0UlF2eXV4ZFo0TzRPMTJUQWdoaEJCQ0NQblBLS0ZEQ0NFZlB6V0pyZk42c1VpMHAzNjlla1k3TnEvRDVJbGZRU3grZHhOVWlVUWlmTzdiQ2FlUEhZS2QxRmFkY1d5SnhOYnBVRjNMUmtidjdDQ0VFRUlJSVlTUVNxT0VEaUdFZk1STWJSczVTYVJPZnpDT2pmVnAzVXA4TVB3WHRHanUrZjZPVjk4RXYwWDhnaEZEQmtKTlhhMnp0cWJvdW9XTlkrZjNka0JDQ0NHRUVFTElwNGVtTFNlRVZHZG10czVqTGFYT2VRNk5tL05oZThJcm5JNzhYVHQ3L2lMdjVkT3BhSHB6TzVkMVJrWk9OVlQ5bmhCQ0NDR0VFUEtwb0I0NmhCRHlrVEd4c1RHVVNGMU9pVG0yM3RyYVNpTnkzeTcwNjlYamc4ZlIzTk1EUjMrTFFKdFdMY0NBY2RxMTJYV0pqYVAwZ3dkQ0NDR0VFRUxJSjRnU09vUVE4dkZnRmxhTm1xdHpXazg0anJYcS9VVTNSQjNZQTNNelU1VUZwSzJsaFMwYmd2RGo5L09ob2FGcERVNTB5OXpXcVJlb1lESWhoQkJDQ0NIdkZTVjBDQ0hrNDZCbVlldTBobE1YbjYxWnN5WjNKdm9RbGk2ZTk1K21JMzhmZW5idml0K1BSOEs0YmgyUmlPUDJTT3hjRWd4dGJXdXFPaTVDQ0NHRUVFS3FxNnB4SlVBSUlhUmNacmEySmhLcGN6TEhjZU05UFpyZzhwbmpNS2xYVDlWaGxXSlF1elorUHhHRnNTT0hnUUZXTlpubTMrWldqbzFWSFJjaGhCQkNDQ0hWRVNWMENDR2tDck9RT2s4V2M1cDMxTVRpZWo5K3Z3REJXemRDUTBOZDFXR1ZTeVFTWWVwbytJclBBQUFnQUVsRVFWU2tpWWpjdnh0YTJscWFuSnJvb29XdHkyWUFJbFhIUmdnaGhCQkNTSFZDQ1IxQ0NLbUNURTFOdFN6dG5NOHdZSm05VktvVEhia2ZQYnQvRHE2S0RMRjZIY1lZcERZTmNlRi9SK0hqM1VMRWNmaFNJblcrYldibjFFalZzUkZDQ0NHRUVGSmRWUDByQTBJSStjU1kyVHAyRStzWUpBR3N4WVN4WDNKN1FyYXB0UER4ZjFXelpzMVhCWk1YUUV0VDAxWU1kdDVDNmpSRjFYRVJRZ2doaEJCU0hWQkNoeEJDcWdwN2UzVUxPNmRsSXNaRkdOU3VYVGRrMjBaTTlwc0FMUzB0VlVmMlZucDIveHpodit5RW80T0REc2U0SHlWU2x3UDE2MHNOVkIwWElZUVFRZ2doSHpOSzZCQkNTQlZRMzhiQjJWS2hkcE1ETjlXM1V3ZnU1T0VEYU5iVVE5Vmh2VE4ydGpiWUc3b2RZNzRjQnBHSTY2cW1xNUZnMGRDNWg2cmpJb1FRUWdnaDVHTkZDUjFDQ0ZFdHNYbEQ1OUZxblBpYWxwYVdqZitNS1ZnVHNCUTFhMWEvR2IvVjFOUXdmWklmZ3JkdVJEMGpZMzBtd2w0TE8rZUZFb2xFVTlXeEVVSUlJWVFROHJHaGhBNGhoS2lJcWFsRGJZbXR5d0dSbUcxc2FOMkFuVGtlaGVGREJvSXhwdXJRM2l0UGp5WTRIcmtQVGR4Y0dBYzJCNXA2OTgwYk9qWlFkVnlFRUVJSUlZUjhUQ2loUXdnaEttQnU2K0FscmlsK3FLWXU5aDNZcnplT0hveEFiWDA5VllmMXdXaHBhV0ZQeUhZRUxGMEVUVTJOZWlLeDZKNkZqZE9YQU1TcWpvMFFRZ2doaEpDUFFiVytEZXptNWhZSVlHeDZlcnArVWxKU25xcmpJWVFRQUpCSW5VSVo0L3FycTZsaDMrNWcyTm5hcURva2xTb3NsS0ZabXc1SVQzOE9IdnlsSkZiWUVyR3hCYXFPaXhCQ0NDR0VrS3FNZXVnUVFzZ0hVdHZhV2xjaWRiNEhzSDdlTFZ2ZzB1L0hQL2xrRGdDb3FZbHg3c1JoREJuWUR3ek1ROEtyUFRadjZOaE8xWEVSUWdnaGhCQlNsVkZDaHhCQ1BnQUxxZE9VV3VJYWZ6UEdHcXhmdllKdFhyY1N1dFd3OFBGL3BhNnVqbm16cCtQQW5oRG8xYXFsTHhLTElpVlM1NjJxam9zUVFnZ2hoSkNxaWhJNmhCRHlIcG1hT3RTMnNIV081aGozbzhUQ1hPTkUxQUYwYXQ4V1lwRkkxYUZWU1k0TzlqajJXd1ErOSsyb3hoZ2JMckZ6dm0xa2EydXA2cmdJSVlRUVFnaXBhaWloUXdnaDc0bDVROGQyNHByaTIySVIxM2IweUtFNCtsc0VKQmJtcWc2cnlqTTBNRURBMHNXWVAyY0cxTVJpZTIxTzg0NkYxSGtTNkc4V0lZUVFRZ2doQXZybm1CQkMzakVqSTZNYUZyWk9hemtSZDdTZWtaSHh0czFyTVdQeU54Q0xhUUtueWhLSlJCZzhvQytpRCsySGk1T1RHc2ZZQ29uVWViK0pqWTJocW1NamhCQkNDQ0drS3FDRURpR0V2RVAxYlJ5Y3RmU05MM0ljTjc1dEcyOFdmV2dmV2padnB1cXdQbHJtWnFiWUU3SWRBL3IyZ2xncytseGRwSlVnc1hYcXBPcTRDQ0dFRUVJSVVUV2F0cHdRUXQ0TlptN2pORmpFc2MwNk9qcnFrLzIrd3RCQi9WVWRVN1Z5N3VJbFRKdzhBK25wejZIZytSVjV6L252bmp5NThWTFZjWkZQbDRYVWFRb0RhNnpxT01oYlVDZ3VKZDI5R2FqcU1BZ2hoSkQvZ2hJNmhCRHlsdXJYbHhxbzZXanNZeHhyYVNteFFNaldqVEEyTmxKMVdOV1NYQzdIeUhFVGNlYnNlU2dVaXZ1eWdvSk9xZmZqRWxRZEYvazBTZXhjbnRmUTB0TFQxOWRUZFNqa1AzaWE5Z3dGQlFYSVV1VHFwdDI1azZYcWVBZ2hoSkEzUlFVZENDSGtMWmhaT1RVU3EzUFhHR1BpRVVNR1l0YTBTV0NzV3VmS1ZVb2tFbUg3cHJYNFpVOEU1aTc4b1FHQWVBdGJwOUhKZDI1c0JjQ3JPajd5NmVuVW9SMlcvN0JBMVdHUS8yRGdzTkU0ZitteXFzTWdsY2ZNelIzMVpHSjVUWFd4V2pQR2VITUZZOGFNWjFSQzRsOTR4dlBnK1VlTVEwcCtYdUY1TmJrNDgrSERteG1ndjVPRVZEdVUwQ0dFa1ArR1NhVE82d0dNQXNEOUZoNEdxYTBOSlhNK2tINjllNkIxcXhibzBXOHc5K2p4azAwU1crY3hTWGRpUEZRZEZ5R0VrSGRPYkdIajJKNXgzRnJHbUtVSUluQWNKM3lSc3ZFS0JlUUtCVFExaTk0amlkUWxXU0ZUZlAwdzhVWVVBSmxxb3lPRXZDdVUwQ0dFa0RkVTM5ckpWRjNNVG9JeGF6Y1haMnhadnhxMWF1bXFPcXhQanJGUlhSeVAzSStWYXpad203ZnRkSmRJWGRKa3ZNd245YzZ0RzZxT2pSQkN5TnN6YitqWWpoTnp1eG1ZUGdDMDhXNkI0WU1Id3NYWkVTS09BK080NmwwLzRqL2lVWlRRVVNnVWlMbDVHOXQvRGtYMHlWTVduSmdka05nNVo4Z1UvSURVT3pjT3F6cE9Rc2pibzRRT0lZUzhBWE9wODljaWh1L1YxZFIxZnZ4aEFUN3IzSkY2NWFpUWxwWVdway81QnUxOHZESGt5L0VHZVhuOGRRdXBjMmh5Zk9FSUlMWkExZkVSUWdqNWJ5eWt6c0VjWTMwMU5UWEZnVXNYb1ZWTEwyaHBhcW82ckk5T2MwOFBOUGYwUUY1ZUhzNmV2OFFtVHA2dW41T2I5NXVGMVBsQWNueE1UMVhIUndoNU85UlBrUkJDS3FHV3VhTyt4TTRsVXNUWTZvYlcxanEvaG9maGM5OU9sTXlwQWpqRzRON1lEUmRQSFVVN245YU1ZMnlnUktwKzJjVFd5VmJWc1JGQ0NIbHpFcW56WVk2eGdaM2F0eFdmT1hZSUhkdTNwV1RPVzlMVTFFVGJOcTF3NW5na3VuYnBKT0lZNnlHUk9wOVVkVnlFa0xkRENSMUNDS21BaFoxTGw5bzF1QmlPc2M3REJ2WEhyM3RDWUdOdHBlcXd5TC9vNnVwaTg5cVZtRHR6S3JTME5KM1VPWFpWWXVzMER0VjhSa2RDQ0tsT0pGS1hzNHl4anQ5TUdJdlZLNWJBd0tDMnFrT3FWbXJyNjJQRmtvV1krdTNYWUl5MWxraWQvMUIxVElTUS80NFNPb1FRVWo2UnhNNTVLZU54b0o2eHNkbk9uOVpqN3F4cDBORFFVSFZjNURXR0RSNkFnK0doY0pCS3RSbkhyWlBZT2UwenM3VTFVWFZjaEJCQ1hzL0MxbWtkd0RmN1pzSllUQmc3Q21JeFZZZDRIOFJpTWNhTUhJYnBreWNDZ0p1RnJkTm0wTTBQUWo1S2xOQWhoSkF5V0RSc1pDZVJPdDlsWU5OYU52Y1UvUmJ4Qzd5YU5WVjFXS1NTckN3dDhldmVVQXdkMkE5cUlyVnVZcVlWWTJIcjVLUHF1QWdoaEpUTjNNYTVCV1BjNk00ZDJySHhvMGZTREZidkdjZHgrSExZRUh6ZXBSUGpPTzVMODRhTjJxazZKa0xJbTZOUFNrSUlVU2F5c0hIK2doT0xZelhVMVJ2TW1UNFpPN2VzaDc2ZW5xcmpJbStJNHpoOE4zczZOZ1FGUUY5Zno1QXhGaTJ4ZFY0Q05GWlRkV3lFRUVMK1VhZU92WTVJaEpNMXRMVkVLNVlzcEo0NUg0aElKTUtLSHhaQ1cxc0xuRWgweU56Y1VWL1ZNUkZDM2d3bGRBZ2g1Qlg5QmcxcVNXeWRqM0lpRm1GU3p4aC9uRHVKRVVNSHFUb3M4cFo4V3JmQzc4Y2o0ZUh1eGhqSHBrdWtoWStOckp6cXFqb3VRZ2doUmJUMXhUTVo0OFE3ZmxvSExTMHRWWWZ6U1ZGVFU4UHVuN2RCSkJLcE1XMXVqcXJqSVlTOEdVcm9FRUlJQURNYkIzYzlEZDAweGpHZmJwLzc0dmZqVWRDcFVVUFZZWkYzUkV0TEM3dDJia1ZRd0ZJd3h0WFdWdWVlbURaMDdxSHF1QWdoNUZOblptdHJ3b200V1NiMWpPSHE3S1RxY0Q1SjluYTJzR3BnQ1k2eFNSS0ppMFRWOFJCQ0tvOFNPb1NRVDU2RjFIbU5XS1IyVmt0TFM3enZsNThSdUhTeHFrTWk3NGx2eC9ZNC83K2owTmJTZ2xpRXZSS3B5emxUVTFPNkhVd0lJU29pWWhxakFTQjArMmFxbTZOQ1d6WUVGVDNRNE1lcU5oSkN5SnVnVDAxQ3lDZkZ6YzF0alp1YjIyRUFNTEZxWkNhUk9zZHhqSDNsMDdxbDJ1L0hJK0hzMU9pOUhMZHg0OFk0ZWZJa0FPRElrU1B3OVBSOEw4Y2hyOGNZZzFIZE9yaDI0UlRHamhyT0dFTXpOUjNEWkV0cjV3NnFqbzJROSsyUFAvNUE0OGFOa1pXVnBlcFFDQUVBMUxWc1pNUVk5NTFSM2Jvd002MnY2bkErYWFZbTlkREFVZ0xHc2VrME15UWhIdzlLNkJCQ1Bra1NHNmVaR3VxaVdMRllMUDFod1Z4c0RBcXM4b1dQbzZLaTBMaHhZNFNFaEtnNmxEZDI4dVJKOU9uVEJ6S1pUTldoQUNpcUdUQjlraDlDZDJ5R25sNnRPam8xdU1QU1JrN0hRSDhYQ2FuUTQ4ZVAwYjU5ZTZTa3BHREVpQkhZdDI5ZnFXM1dybDJMblR0M0NzL2QzZDNoNCtPajlPWHA2WW5JeUVoaG00eU1EQ0haZmVUSUViUm8wUUpkdW5RcDlkV2hRd2VNSFV1ZENLb0RMUTJSRndCc1doT282bEFJZ0JWTEZnSUF4THdHelhoRnlFZUNTc2dUUWo0cFBNK0w1UXE0Z0dNZDdLUzJiUGtQQzJGbmE2UHFzQ29sS2lvS3RXclZRbFJVRkFZT0hLanFjQ290THk4UFAvendBNVl0VzFibFppN3hkRytDdzcvdXdhUnBzOWp0NjFmYVdVcWRyOHBsR1Bnd01lYTJxbU1qcEtwYXNtUUordlhyQnpNek0vajcrMlBZc0dGbzNibzE5UFZmUDBIT2lSTW5sSjR2V0xEZ3RkdDM2TkFCYytmT0xiWDg1czJiV0x0Mjdac0hUcW9jRHZ3NGszcjE0TmpJWHRXaEVBRE9qbzFnWVc2R3BPU0h3d0RzckxBQklVVGw2RTRrSWVTVEliRjE2cFF2NTRmeGdOSG9rVU5aUk5qT2p5YVprNUdSZ1FzWExtRG8wS0dJaTR0RFVsS1Nxa09xa0VLaEFBRDg5dHR2cUYrL1BseGNYRlFjVWRucTFxbURuN2R1Z3BXMU5YUzAxSnc1TWJ0c0lYV2NvT3E0eUtlTDUzbFZoMUJLY1V3UEhqekE1Y3VYMGFkUEh3Q0FwYVVsWEYxZEVSNGVEZ0E0ZS9Zc1pzNmNpWk1uVHlJcUtnb3paODVFYkd4c2hmc2ZObXdZdnZqaUN4UVdGc0xIeHdkWHIxNTlmeStHVkFrV2RuYjFlRENmUmc2VXpLbEtYZzA5OXphMXNhRXhjSVI4QkNpaFF3aXA5b3lNbkdwSXBDN2ZNNDZMMHRUUTFIQjBzSWQ5d3dibzNyMDdXcmR1alNWTGxrQXVsd3ZiaDRXRm9WZXZYbWpldkRsNjlPaUIvLzN2ZjhLNnBVdVhZc0tFQ2ZqNTU1L1JzV05IdEc3ZEdpdFdyRkM2QUh2MDZCRW1UcHlJNXMyYnc5ZlhGMGVQSG4xdGZES1pES3RXclVMYnRtM2g0K09EMmJObkl5TWpRMm1iSTBlT1FFOVBENE1HRFVLZE9uV1VoaWtBUUhSME5EdzlQWEgrL0huMDZ0VUxYbDVlOFBQelU5cFBXRmdZdW5idENrOVBUL1RzMlJQUG56OUhTRWdJT25ic0tHeVRrNU9EcGsyYklqUTBWRmdXRkJTRUNST0s4aHZQbmozRHRHblQ0T1hsaFM1ZHVtRERoZzNDZTFjY3cvLys5eiswYmRzV2l4WXRBbERVczZoTGx5NUs4ZTdhdFF0ZHVuUkJzMmJOTUdYS0ZLeFlzUUw5K3ZVVDFydTd1d3MxaHdBZ0t5c0xqUnMzeGg5Ly9DRXN1MzM3Tm9ZT0hZcG16WnFoVjY5ZWlJNk9GdGFscHFiQ3o4OFBMVnUyaExlM043WnQyd2Jnbjk1QzdkcTFRL1BtelRGcDBpUUFSYlYxeG80WkRZbHBQVGc2MkdreGNLc2xVcGNEaG9hMk5WLzd3eVBrSFNqK1hGbS9majJhTjIrT3FLZ29BTUNoUTRmUXJWczNlSGw1NGNzdnYwUkNRb0xRcG5mdjN0aXdZUVBtejUrUFZxMWF3ZGZYdDlUbndoOS8vSUgrL2Z2RDA5TVQvZnYzUjJKaVlxbGpWK1lZZm41KzhQRHd3Sk1uVHhBVkZZVldyVnFoWnMxL1RvM1BQdnRNaU5uYzNCeHQyN2FGaG9ZR0dqWnNpTFp0MjZKT25Ub0FnUGJ0Mnl0OUhUNThXTmpIbENsVDhOMTMzMEVzRm1QWnNtV3d0cmJHMGFOSHl4eHlOWFBtVE5TdFcvY2R2UE5FbFhpNVdnZkdHRGQwWUwrS055WWZUUDllUGNBWTQ4Uk1zNnVxWXlHRVZJd1NPb1NRYXMzTXVwR1ZsajQ3ejNGc3BudGpWL1Q2b2h2Ky92c0p6cDA3aDJYTGxtSDA2TkhZczJjUGpoOC9MclE1ZS9Zc3hvNGRpNTA3ZDhMVDB4UCsvdjVLUlVTdlg3K09uSndjSERod0FFdVhMa1ZZV0JoT25Ub0ZvS2hYeXJmZmZvdG56NTRoSUNBQWMrZk9GWklKNVZtN2RpM09uRG1ESlV1V1lNMmFOWGo4K0xHUURDa1dGUldGTm0zYVFDUVN3Y2ZIUitsQ3FKaE1Kc08rZmZ2dzAwOC9ZZmZ1M1VoTVRNU1dMVnVFMTdSeTVVcDgrKzIzQ0FrSndhQkJnOEFZZzZlbko5TFMwcENjbkF3QXVITGxDa1FpRVM1ZHVpVHM5K3JWcTJqV3JCbDRuc2ZreVpNaGw4dXhaY3NXeko0OUcvdjI3Y09lUFh1RWJSVUtCU0lpSXJCNjlXcjA3OThmQlFVRnVIMzdOdHpjM0lSdG9xT2pzWHo1Y3ZUcTFRcy8vZlFUYkcxdHNYZnYzZ3AvbGlVOWUvWU00OGVQUi9QbXpSRWNISXdCQXdaZzFxeFp1SHYzTGdCZzFxeFpFSWxFMkw1OU8xYXVYQWt6TXpNQXdNYU5HM0h4NGtVRUJnWmk2OWF0YU5hc21iQlBOemMzL1Bubm45aXlmaFcrNk5xRk1ZYXVPb2FhVHkya2pzMEFzRGNLa0pBM2xKQ1FnTC8vL2h0YnRteUJtNXNienA0OWk2VkxsMkxNbURIWXNXTUhySzJ0OGZYWFh5TXZMMDlvczN2M2J2ajQrQ0E2T2hwZmZQRUZGaXhZZ0dmUG5nRW9xblB6OWRkZnc4cktDcHMyYmNLQUFRT3dlZk5tcFdOVzVoZ0hEaHhBczJiTnNIWHJWdFNxVlF2WHIxK0hxNnVyMG43YzNOeVFsSlNFakl3TW1KbVpvVVdMRmtoS1NvS3BxU25hdFdzbkpIU09IVHVtOU5XcFV5ZGhINDBhTllLTGl3c1lZMmpTcEFsMGRYWFJvVU1ISERwMENJY09IVUpZV0JqcTFLbURRNGNPNGJmZmZxdHd1QmFwK2hqSGZhWlhxeFk4UFpxb09oUlNnb2Q3WTlTdXJRL0dXR2RWeDBJSXFWalZLbVpBQ0NIdmpzaGM2amlTQTdlK1JnMXRidExYWDJIRTBJRll1blFwRkFvRjVzK2ZEMDFOVFRnNk9pSXlNaEkzYjk1RWh3NUZFeDBGQlFXQnNhTHI5N0ZqeDJMWHJsMUlURXdVTG1KcTFhcUYwYU5IZ3pHR3BrMmJ3c25KQ1ZldVhFSHIxcTF4NXN3WjNMOS9Id2NPSEVDOWV2VUFBSHA2ZXVYV3ZNbkl5RUJvYUNpMmI5OE9PenM3QU1EWFgzK05rU05ISWk4dkQ1cWFta2hOVGNYTm16Y3hmdng0QUVWM3VYZnQyb1ViTjI3QXljbEoyQmZQODVnNGNTTDA5UFNncDZjSFgxOWZuRDE3RmdDUW5KeU1HalZxd05QVEUxcGFXckN5c2hKaXExdTNMcTVjdVFJTEN3dGN1blFKN2R1M3g0a1RKeUNUeVNDVHlSQWJHNHM1YytiZzk5OS94OE9IRDdGcDB5YW9xNnNEQVByMDZZT29xQ2loZDQxY0xzZW9VYVBnNE9BQW9LaW5UR0ZoSWN6TnpZVTR0MjNiaHU3ZHUyUDQ4T0VBQUFjSEI5eTVjd2VwcWFtVi91SHUzTGtUcnE2dUdETm1EQURBeXNvS3g0NGR3K0hEaDJGalk0UGs1R1MwYWROR2VKM0ZIajU4Q0ZOVFV6ZzZPZ0lBcEZLcHNLNTI3ZHFvVWFNR0hqOStqSUNsaXpGeTJHQU1IakZXSStQRmkzTVNxZU1TV2ZiekJhbXBxYm1WRHZJangvTzhPd0RqdDlqRkpjYllrM2NWVDNXWGw1ZUhHVE5tUUVOREEwQlJqNVZSbzBiQjE5ZFhlUDdycjcvaTZ0V3JhTjY4T1FEQXk4c0xMVnUyQkFBTUhUb1Vtelp0d3ExYnQrRHQ3WTJRa0JBWUd4dGp3WUlGNERnT1RrNU95TXpNUkVCQWdIRE05ZXZYVjNnTUt5c3JwZDV6S1NrcHNMQ3dVSXE5K054SlNVbUJucDRlVHA4K2pjTENRb1NFaElEak9IejU1WmR2OUY3SVpESzhmUGtTejU4L3g4MmJOd0VBMmRuWlNFbEpFWjREUVAzNjlWRzdkdTAzMmplcE9oamdiaW14RVA3ZWtxcUJNUWJiaHRZNGwzN1pXZFd4RUVJcVJna2RRa2kxWTIxdHJTRVQxL2lWTWRhaG5yRVJEb2FIb1hhSllwM1cxdGJRMU5RVW5wdVltQ2dOVFlxTmpVVmtaQ1R1M3IyTGh3OGZBaWk2bUNobWJtNnU5QTlvblRwMWhQWUpDUWt3TnpjWGtqa0FZR3RyVys0L3JQZnUzWU5NSml2emd1Zng0OGVRU0NTSWlvcUNycTR1bkoyZElaUEowS2hSSXhnWUdDQXFLa29wb1NNV2kyRnFhcW9VMS9Qbnp3RUE3ZHExUTBoSUNIcjE2b1VoUTRhZ1c3ZHV3bnZnNmVtSksxZXVvRWVQSHJodzRRTG16cDJMeTVjdkl6WTJGdm41K2REWDE0ZVZsUldPSHorT3pNeE10R25UUmppR1hDNkhycTZ1VXR6RmlTa0FlUEhpQmJTMXRZVml5QXFGQXZmdTNST1NPY1dzcmEzZktLRVRGeGVIbUpnWWVIbDVDY3NLQ3d1aDkycW1za0dEQm1IdDJyVzRlL2N1aGd3WklzVFV1M2R2ZlB2dHR4ZzJiQmlHRFJzR2IyOXZwWjlOclZxMWtKbVpDUUJ3c0pQaTZ2bi9vVXVQdm9pTHZ6dERyR013Mk15MmhrZktuVHQvVlRyUWo5dGNBSis5UmZ1dUFBNitvMWlxUFd0cmF5R1pJNVBKa0pDUWdIdjM3bUhEaGczQ052bjUrWGowNkpId1hDS1JDSS9WMWRXaHE2c3JuUE1KQ1FsbzJyUXBPTzZmenRnbHo4M0tIc1BlWHJtK1NXWm1acWx6SGxBK2Q0S0RnOUdxVlN2WTI5c2pKU1VGNTgrZkJ3RDQrUGdnS3lzTE5XclVBTWR4TURZMkZvWjhKaWNuNCt6WnN5Z3NMRVRIamgzUnZIbHpKQ1FrQ0QwY0N3c0xrWk9UbzlUanNYZnYza3E5N01qSG8wNGRleDNHWUZHdm5wR3FReUZsTURNMUJidDQyZHpJeUtqR2t5ZFBYcW82SGtKSStTaWhRd2lwVm95dEhlemxhbXBuR2FBM2JQQUF6Snp5RGRUVTFKUzIrZmR6a1VnazFNQzVjdVVLeG8wYmh6NTkrbURJa0NFd016TkR6NTQ5UzIxZkVzZHhRdnVjbkJ4b2FXa3ByWmZMNWVVV09TMmV4bnZUcGsybExwS01qWXM2UjBSRlJTRXpNMU80WTE3czZOR2ptRHg1c3BBcytYZlNxR1JjZGV2V3hkNjlleEVlSG82dFc3Y2lKQ1FFVzdkdWhhR2hJWm8xYTRhQWdBQ2twYVVoUFQwZERnNE84UER3d09YTGx5R1h5NFVMcHNMQ1FwaWFtaUlvS0tqVWNZcXBxYWtweldTbHBxYUd3c0pDNFhsQlFRRUtDd3VGQzllU3k4dUxIZmlud0hMSjk2MURodzRZUFhxMDB2TGk5MzdVcUZGbzNydzV0bTNiaGtHREJtSGl4SWtZT25Rb1BEMDlzWC8vZnZ6ODg4K1lOV3NXM04zZHNYTGxTdUc5S3lnb0VIb2ZGVHU0Tnd4N0lnNWcxbmNMNnpOZTg0R0ZuZE8zeVhFMzFvR1FkNmprNXdiUDg1REw1WmcwYVZLcDg3N2tURklsejczaTU4WG5UVzV1YnBtZlJXOTZqSC92UXl3V0M1OWJKUldmTzJmT25JRzZ1am9zTFMwaEZvdngzWGZmQ2R1Y09IRUMvdjcrc0xPenc0QUJBL0Q3Nzc5ajNicDFjSFYxaGIrL1A2eXNyQ0FXaTNIZ3dBRkVSRVRBME5BUWZuNStBSXA2TS9icjEwK3BoeEg1ZUdub2lSMEF3TlhacWFKTmlRbzBzcGRpZHppZ29XZm9naWRQenFvNkhrSkkrU2loUXdpcExwaEU2aHdLc041cWFtcWlrTzJiME5qRitZMjdjaDgvZmh6T3pzNllNbVVLQUNqZHFhNE1VMU5UaEllSEM4T2xBQ2dWR2YyMzRxRUxmLy85dHpCTXFhVFkyRmdrSnlmRDM5OGZOamIvek1pVmxKUUVmMzkvbkQ5L1hoaHlVUkV0TFMwTUdqUUkzYnAxdytlZmY0NWp4NDZoZi8vKzhQRHdRRnBhR3NMRHcrSGg0UUdPNCtEaDRZRURCdzZBTVlZZVBYb0FLSnJONXZIang5RFcxb2FCZ1VHbGpxbXZyNC9Dd2tKa1oyZERSMGNIbXBxYU1EUTB4UFhyMTVYaUxqbU1vcmhkV2xxYThMeTRwMVF4aVVTQ3VMZzRvVFpPV1J3Y0hMQjgrWEpzMnJRSjI3WnR3OUNoUXdFQVJrWkdtREpsQ254OGZEQnExQ2drSmlhaVljT0dVQ2dVeU1qSUVIcjVGT000RG4xN2ZRSHZsbDRZT0h5MCt2MEhTVUVTcVV1ZnBQanJiUUhJeXpnMElXOUZUVTBOOWV2WFIwcEt5bXQveDEvSDFOUlVxQ2xWTEQ0Ky9xMlBvYSt2ai9UMGRLVmxKYytkaElRRVRKZ3dRUmp1K1c4OWUvYkU1TW1UOGVqUkk1dzhlUkl6Wjg2RXVybzZkdTdjaVl5TURFUkZSVUZIUndjcEtTbW9WNitlVUZDZDUzazhlL1pNZU42cVZTdE1uejY5MG5HVHFrWE1PQ2tBdUJUTnFGUmx5ZVh5VWpkeFBnV05ISXA2ODNFUU93S2doQTRoVlJnVlJTYUVmUFRxU095TkpWTG5PQUI5Mi90NGk4NmZQSUltcmk3L2FWeStnWUVCL3Z6elR6eC8vaHd2WDc3RTZ0V3IzNmg5aHc0ZHdCakRpaFVya0p1Ymk4ZVBIeU13TUxEYzdZMk5qZEdtVFJzc1c3WU1KMDZjUUdKaUlnNGVQSWkxYTljQ0tPcWRZMmhvaUs1ZHU4TGUzbDc0OHZYMWhibTV1VEN6VEVVaUl5TVJHUm1KQnc4ZTRQcjE2OGpMeXhPU1NYcDZlckN6czBORVJJUndwOTdEd3dOeGNYR0lqNCtIaDRjSGdLTGhFbnA2ZXBnMmJScXVYYnVHdUxnNGJOMjZGVWVPSENuM3VIWHExSUdCZ1lIU3RNVTllL1pFYUdnb0lpSWlFQmNYaDRDQUFEeDQ4RUNwWFpNbVRSQVJFWUgwOUhSa1pHUmc0OGFOU3V2NzlldUh1M2Z2WXZIaXhZaVBqOGUxYTlld1lNRUNZZGpXOTk5L2o1aVlHTnk3ZHc4SkNRbkNhOTIwYVJQT25UdUhwS1FrWEw5K0hSb2FHakF5S3VyeW41Q1FBSkZJQkV0THk3Si9Wa1oxY1hCdkdNWjlPWnhqRE40U08rYy96VzJjMmxicUIvQ1I2OUdqQjN4OGZFck5VbFQ4NWVucFdXcUdwYXJFeGNWRlV2RldWVXYvL3YyeGQrOWVoSWFHNHQ2OWV6aHo1Z3htelpwVjZmWTllL2JFaFFzWDhPdXZ2MElta3lFbUpnYS8vUExMV3gvRHpzNE90Mi9mVmxwVzh0enAxS2tUWEZ4Y3ltM3Y0dUtDeG8wYjQ5U3BVOWk5ZTdmU3NNbVM0dUxpWUdWbGhkemNYQnc2ZEFpUmtaRzRmUGt5RGgwNmhCa3pacFNhQ1pDb2hwMmRYU3VKUktKWDhaYi93c0VTQUp3ZHEyNUM1OFdMRi9EMTlTM3pkODNIeHdjcEtTbVYycy9peFl1eGE5ZXVkeDNlZStWZ2IxZjBQeFNEVGNWYkUwSlVpWHJvRUVJK2FoSmJwM0ZnM0FxUmlOTmFPSGNXK3ZUcy9sWjMwL3IyN1l2YnQyK2phOWV1cUYyN052ejgvQ3FjZHJ3a0hSMGRCQVFFWU1tU0pmRHg4WUdabVJrbVQ1Nk1LMWV1bE52RzM5OGZQLzc0SStiTm13Y0FhTkNnQWNhT0hRdTVYSTRqUjQ2Z1U2ZE9wWVpXQU1Ebm4zK09MVnUySUNjbnA4SzR0TFMwRUJnWWlMLy8vaHRHUmtiNDVwdHZsSVpaTkd2V0RGdTJiQkdHVnhrYUdxSk9uVHJRMHRJU2VxeG9hbW9pS0NnSXk1WXR3N2h4NDFDalJnMDRPenVqZmZ2MnJ6MTIwNlpOY2Y3OGVTRXhOSHo0Y0tTbnAyUGx5cFhnT0E3ZHUzZEh0MjdkY09IQ0JhR05uNThmNXMyYmg2NWR1Nkp1M2JvWU8zYXNVSWNEQUd4c2JMQjA2VktzWDc4ZXYvNzZLd3dNRE9EdDdRMURRME1Bd0Y5Ly9ZVUpFeWFBNHppNHVycGk4ZUxGQUlwNkVzeWRPeGM1T1Rtd3NySkNZR0NnTU5UdHdvVUxjSE56VXhveTltL2EybHFZT21raVBOd2I0OXRwczR4ZVpHWkZXVWlkTnlYSHgwd0VvQ2kzWVRXd2Z2MTYyTnJhbHJsdTZ0U3BIemlhTjhOeDNBTlhWOWZiQUk3TDVmTE5OMjdjdUtYcW1DclNwMDhmdkhqeEFqdDI3RUJRVUJCTVRFelFxMWV2U3JkM2MzUEQ5T25Uc1hidFdpeGR1aFJPVGs0WU0yWU01cytmLzFiSGFOcTBLY0xEdzRVaTdVRGx6aDBBU0V0THc0NGRPOUNrU1JQY3ZuMGJnWUdCbUQ1OWVxbDJUNTQ4UVVKQ1FxbjZQYVRxMGREUW1LZXBxZGxHWDE4L0E4Q0pseTlmenI1NzkyNThSZTE0OERWMWRXcFcrRHVqU3J0MjdZS1hseGYwOVBSUVVGQlFhcWhoWGw2ZThQZVg0emhzMnJRSisvZnZMN1dmM054Y2NCeFg2c1lFQU15Yk53K3RXclY2UHkvZ0xhaUp4YWlwbzRNWG1aazFWQjBMSWVUMXFuVlplVGMzdDBBQVk5UFQwL1dUa3BMeUtteEFDUGxvMUxWc1pLU2xJZHJDTWRhbGdhVUVHNE1DWU5XZzdKNFZSTFZ1M3J3SlB6OC9SRVZGbGFxZFUyeisvUGw0OU9pUlVuSFdEMG1oVUtCYnQyNllObTFhcFlld1BYK2VBZjhGaXhGNUpCcmcrVnN5bWJ4N1N1S3RlKzg1MUErRzUvbURlRlVVdVVlUEhzak16Q3ozNGlzek14Tno1c3dSWmt0NnBTdGpyRW9VUlhaemMrTjVuaGQ2N2ZFOEg4c1lpK1I1L3VDMWE5ZE8vOWY5U3V4Y252ZnM5cm5lOGg4K25TbTA4L0x5MExselo2eFpzd1lPRGc3bG5qdHIxNjVGelpvMU1XVElFS1NtcGdxRjJIMThmT0RuNTRmYzNGeU1HVE1HdXJxNitQNzc3Nkd1cm82VWxCVE1tREVEblR0M1JtcHFLbGFzV0FFdkx5K2hGMTJ4L1B4OHVMdTc0NGNmZm5pcjF6SncyR2ljdjNRWldZcGMzYlE3ZDdMZWFtZWZLQmNYbHhNY3g3VXBQcjllMVhCNkR1QjRmbjcrcXRqWTJOL0xhbWRoNjdUWjJLanVseGRPSGZ1ZzhWWldSa1lHK3ZidGkrRGdZT1RsNWVHWFgzNVI2aEg3NHNVTDFLeFpVeVpWT1lrQUFDQUFTVVJCVkxqWllteHNqTkRRMERMM3RYanhZbGhiVzZOdjM3NGZKUFozcFhtYmpuajArSEZvVXZ5TnNxZnBKSVJVQ1ZVM0xVNElJZVV3a3pwMEZFRzBWU3dXbXd6cTN3ZitNNmFVMllPRlZBMk9qbzVvMHFRSnRtL2ZMa3d6WGxKQlFRSE9uVHVIenovL1hBWFJGZG16Wnc5TVRFelFva1dMU3JmUjE5ZkRxdVZMNE93VWd1VXJneHFCc1hpSnJkUEVwRHMzTnFJYTl0Wlp1M2J0aCtpaEkwTFJ6U1lHZ05uYjI2T2dvSURKWkRJR0FES1pqQ2tVQ2xhdlhqMFVGaFl5bVV6RzVISTVrOHZsVEtGUU1IMTlmUlEvQndDRlFpRThMbkd4Q1FEMkFPd1pZMVBjM053ZUt4U0tuem1PTzVPWGx4Y1RHeHY3RjREU1ZYOEpnS0tlZXVQR2pjUHExYXV4WWNPR1NwMDd4YlB6elpvMVMrbDNLQ3dzREpzMmJVTGR1blV4YWRJazNMbHpCejE2OUlDNnVqcmF0V3NIQU5EVjFjV2hRNGVVOW5mbXpKa3FQY1JQVlJvM2JxeVdtNXRidVFKbkpjamxjazR1bDNNOHp6TUE0SG1lbGZ6UzFOU0VRcUVRbnF1cnE3UGliUUZvRisrbnhQbWx6eGpycGFtcDJjdkZ4U1VMd0dHNVhCNzE4dVhMcy9mdjM3OExBSXd4blg4WDNLNUtnb0tDMEs5ZlAyaG9hS0JmdjM1WXZYcTEwdWVjajQ4UGR1ellVYXIrMUowN2Q3QjgrWEtsWlE4ZlBzU2xTNWNRSFIydHREd3dNQkE2T2pydjcwVzhKVzB0TFlCeDFFT0hrQ3FPRWpxRWtJK0toZFI1RXNmWUNrTkRBM3cvengvdGZMeFZIUktwaEZtelppRWlJZ0l5bVF3N2QrNEVZd3dlSGg1NCtmSWx0bS9manR6YzNEY2FUdkl1OFR5UGdvSUN6SjgvLzQzckxvbEVJb3dhUGdTK0hkdGorSml2eEluM0hxeHJJSFh4MGRVRUR3Q3NhSWRjOFdPZTV6bThTbGE4dWlCaWpESHUxZmZpOVhpMURjZnpQUHZYUG9vdnVvcmJGdStMSzdHTWUvVzZ1REsyQVFEdTFiSEszUzhBN3NLRkM0YWVucDdDYTUwOGVYS3BHY0NLUFgzNlZHazZld0NZTkduU0hsZFhWOFdyWTNDTU1iVXlHMWVndUxoNFNUelBReXdXbCtveHhQTThPSTRyTjhGYjh1ZGI0dUxUbU9PNHFRQ21hbWhvd05YVjlXZUZRckdwc0xEd2VteHNiUFovaWJtNjY5MjdOd29LQ3ZEbzBhTnl6NTJ2dnZwS2VDeVJTTEJqeDQ1Uys2bFZxNVp3a2J4cDB5WmhlY2xDdENkT25DalZybVhMbHBYdVNWY1JNUWZVVjlmY2JsYjB1eXFjUThYbng2dHpzUGo4NHNvNmoxK3RWenF2L25WT2NTVy9GKyt2eERsWWNsM3hjWVZqdkZyMzc4K0prbTBaQUU0dWw5ZlUxTlQ4b0hjM1NzNUdXTmI1eFJpckNhQzNtcHBhYjExZFhiaTZ1a2JJWkxJdG1mbThycFpXNlhPN0tuanc0QUVPSERnQVgxOWYrUG41NGJQUFBpdHowb0t5WkdWbElTY25SeGptQ3dBYk4yNkVtWm1aVWcvR3dZTUhsemxiWEZXaXJhME5IcUNFRGlGVkhDVjBDQ0VmRmNiUUZBQnNySzNnWUM5VmRUaWtrdlQwOURCaXhBZ0FSVFdDMXE5Zmo4MmJOME1rRXNIWjJSbWJOMjhXcG1uLzBCaGpHRHg0OEZ2dFExOWZEMjR1enJqL0lCbFFLSm96eHZKTDdMLzRpb2QvZGNGVGNnNTdZVjJKQzZBeXQrZDUvcCtOU3JUN1Y1dC9yK041bmhkNkM1V3g3MUw3S3Y2dXBxYW1BMEFMQUQ3NzdETzBiOSsrM05uTmpodzVVcXFZdEk2T3pqM0cyTFBpRi9jcTlOZjJYSG9WWDhHcmpSV01NVjZoVVBDdmxpdGVMUmVlLzN0NThhRVlZNHFTcjUzanVHR3ZPMjd4Y0JIR21Jem4rYVljeDJVQWVBaUFFanBsWUl4aDBLQkJBUERXNTA1WlB1U3NRaHdET0k1end6Ky9WMERwYzFYcFBIMjFYZkc1Vjd5OCtIZjh0ZnQ0dFowQ3l1ZHV1ZWR2eVdYRjhaV01zK1F4T1k1cnp2TjhBYy96ei8vMW1WQnl2MlVwanFlczExdHFXY25qQTZpUFY1OFRGWG4xZm5RV2lVVDVqQ20wMU5YS1RoQ3Jtb21KQ2I3Ly9udWtwcVlpUGo0ZTQ4ZVB4NE1IRDRUZitXTDkrdlVUSGsrZE9oWGR1M2NIQUdob2FFQWkrYWNPdTQ2T0Rnd01ESlNXZlF5OWlqVTBOY0NCcjVwWk4wS0lnQkk2aEpDUFNsSmNURitKMU9uZXVRc1hKL3QwN3FxK1pYMFFtalYxLzA4eldoSFZhTjI2TlZxM2JxM3FNTjRKbnVmeDE2UEg2TlMxRjdKZnZ1UVpFUDBndnZBeklMWkExYkc5cmNhTkd4K2NNMmZPWjlldVhRTUFoSWVIVjZwZFdGZ1lkSFYxc1dEQmdoa0xGeTZzS2pWMGhnSEt2UWtBWVJoV0FZQTBudWQzWkdWbHpVOU1UTXd2YXgra2VpcVFBODhLYzV5cVF3MGROemMzSHNDNTY5ZXZ0Nmx3NDNmRXhjWGxCR09zRFZEdStRV2U1L041bnQ5dy9mcjFiNHJYU2FRdUIvTHlxbVo1U3cwTkRUUnIxZ3dqUm96QTBxVkxvYUdoQVV0TFM1dzlXN25adS9QeThwQ1ltQ2c4ejhyS1FscGFtdEl5aGFMcWo4ck55OHVEZ21kVjg0ZEVDQkZRUW9jUTh0Rkppcjh4eTl6YUlUaVB4NVZCSThab2VyZnl3cllOYTFRZGxzcms1ZVZCSkJKQlRlMC9qV2g1cDdLenMvSGl4UXZVcjE5ZjFhRjhFTHZEOTJQbTNLS0N1SVU4MnY1NUorYWtpa042cDJiUG5nMlpUSWJzN0d6azUrY0xQWFNDZ29LZ3JhMk5rU05IbG1wVFZXdEMvS3NvY2dGakxGMmhVQVJldjM1OW1ZcERVeHBpOUQ3bDVlV1ZPWVR0MGFOSFNFcEtFbWE1SzZzZHgzSGxEcmtyajB3bWUrMFF1T0p0R0dPdmZmM1hybDJEZzRQREd4K2ZmRmdsYjZ3b0ZJcDhoVUl4T3lZbVprV1oyNExQeXNuTi9XQ3h2YWxKa3lhQjR6aXNXN2NPU1VsSndveHh6NTgvTDNQN3paczNvMjdkdXREUjBZRzJ0clpRUnljdkx3ODNiOTZFU0NUQ3paczNoZTF0Ykd5cTlBeGZBSkNkL1JLTTU2bVhJaUZWWE5YK0pDR0VrSEk4VEx3ZEMxanJTV3hyN0RoMStteGZaNCtXaUk3Y2p6cUdiMXdQc2twS1NVbUJrWkVSMU5YVk1YNzhlUFR0MnhmZTN0NUlURXlFaVlrSnRMV0ZPcFJZdG13WmJHMXQwYmR2WC9UdTNSdXJWcTJDaVlrSkFnTURJWkZJOE1VWFh3QW9tcFhqMGFOSGVQcjBLZTdjdVlOTGx5N0IxdFlXa3lkUEJnQmN2bndaaXhZdHd0NjllNVdTUXdzWExvU3hzVEZHalJwVllkeW5UcDFDY0hBd2dvT0RQK2l3aVE4dEt5c2JQUWNNUmVLOSsxRHdlSlFseTVhbUp5Wm1xanF1ZDYyNGFPbmh3NGZ4KysrL1k5V3FWUUFBZFhWMXZIejVFaytlUEZIYTN0all1TXIybG52Vld5QVZ3RGNjeDBWZHVYSWxGNjhmaHZMQnJGdTNEaHpIS2RXZEFZcW1UYjU1OHlZV0xWcFVxazJYTGwyRVJBdFFWRnc4UHo4Zk5XdldGTGJKek16RWhnMGI0T3JxaXZ6OGZQVHUzUnNEQnc1VUdpb0NGQ1ZpNTh5Wmc3MTc5MEpmWDcvVXNRNGZQb3lOR3plaVQ1OCs2Tk9uRDJyVXFJSGc0R0E4ZmZvVTMzNzdiYm12YThXS0ZYQnhjVUhIamgwQkFOOTk5eDFjWEZ5RXp5UUErUDc3NzJGdmIxOXVEYTIvL3ZvTEV5Wk1RRlJVRkNWMHFqREdHT1J5ZWJwQ29Sajc2TkdqdzJscGFhL3Q4Y1F6Wk9WVzRZU09qWTJOTUV6S3dzSUNGaFlXK1BQUFA3Rnk1Y3BTTnl4Njllb2wxTU9SU3FYNDZhZWZBQlQ5SFE4TURJUzN0emRxMUtnQlhWMWRUSm8wNmFQNTI1aVRrd09lbzJHbmhGUjFsTkFoaEh6RUV2T1Q3bUNBbWJUUjFxenM3Q05lYlRyaTI0bmpNZmJMNFZYMm9yS3l0bTdkQ3JGWWpObXpaME9oVUlEak9LU25wMlA4K1BGWXZudzVvcU9qWVdCZ2dLRkRoNVpxdTJuVEpuVHExRWw0ZnZQbVRXemV2QmtLaFFLUEhqMkN1Yms1NnRTcGd5Wk5tZ2d6enNqbGNxeFlzUUtabVpuQ3hSY0FqQnc1RWtlUEhvV2FtaHJDd3NLRTVWT21UTUc1Yytkdzd0dzVsRFZUU2RldVhaV2VwNldsWWR1MmJiQzN0My9yOTBiVm9rK2V3dFNaYzVIeDRvV0NCKytmSEg5akdhcjVyRWhIamh4QnlRTEpBSEQrL0hta3BLUW9MUnN6Wmd4Y1hWMC9aR2lWSXBmTE95b1Vpc3MzYjk3TVFCVko0aFRMenM3R2dRTUhzSDM3ZHZBOGo1SVh1WVdGaFpETDVjakp5UkdXcWF1ckMzZjJ0Mi9mTHN5eUV4MGRqY2pJU0FRRUJBamJsdng4ME5EUVFFQkFBTDc1NWh0b2FtcGl3NFlOcGVMbzM3Ky84RnhIUndkNzkrNUZYRndjZkh4ODRPSGhnY09IRCtQbHk1Y1lNMllNMHRMU29GQW9jT1hLRlFDQXBhVWxGaTVjV09acnpNbkpnWitmSDVLU2tuRGp4ZzJsR2FxU2s1Tng5ZXBWcEtlblkvVG8wUUNBeE1SRURCdzRVTGh3TmpRMHhMQmgvNVJCS3A1U3VxeFo4OGlIcFZBbzlpb1VpblhwNmVublUxTlQvNnhzT3g1OFZrNU8xVTNvbEp6UjZ2SGp4M2o4K0RHQW9sblg5UFQwbExZdDYvK04wNmRQWS9QbXpWaTZkQ20yYmRzR2EydHJtSnFhd3MvUEQzUG16RkZaemJnM2taWDlFb3pxaUJGUzVWRkNoeER5c1ZPa3hOODZhdDdRMFlvSGYvREh3Q0Q3VTJmT0ltakZVdFNwWTZqcTJQNnpxVk9ub25mdjNvaU9qaGJHMmsrYk5nMTkrdlNCazVNVG9xS2lVRmhZV0daYkx5OHZCQWNIdzhyS0NrRFJkTk5kdTNaRlpHUWtwazJiaHFaTm01WnFzMlRKRXBpYW1tTGl4SW1JajQ4WENoaFBtalFKWThhTWdiVzFOYTVkdTRaeDQ4WUpiYzZkTzRkdnZ2bEdTTjc4OHNzdjREZ09mZnIwS2JYL2YvY0krQmpKNVhMTW1iOFlleUlPUUM2WC84bEQzaWM1L3RZNVZjZjF2bDI1Y2dYMzc5OUhhbW9xT25YcUJGTlRVd0JBNTg2ZFMvVW9xYXBpWW1LT3FqcUc4dXpZc1FPZE8zZUdnWUVCNHVMaU1HSENCR0ZkZm40KzVISTVMbDY4S0N5YlBuMjZrSFROeU1nUUVxcFpXVmtvS0NoQVdscWFzTzIvWjlGcDJMQWhRa0pDb0tPamd4OS8vTEhjbWlBeW1ReHQyN1lGQUp3OGVSSjc5KzVGdjM3OU1IcjBhQ2dVQ3F4WXNRS3JWcTJDblowZE9uVG9nUHYzNzJQdDJyVkMrd3NYTGlBNE9CZ1BIanpBdFd2WGNPM2FOVXlaTWdYcjE2K0hWQ3BWbWhGdDgrYk5zTFMweE9lZmZ5NHNZNHpCMk5nWUVSRVJlUDc4T1VhT0hJbXhZOGVpUTRjT0FLQjBMS0phTjI3Y1dQZWZHaXBZVm01ZUhoUUtIaHhYdFc3QXBLZW40K2pSbzRpSmlVRk1UQXhldkhpQjJiTm5WNnJ0Z3djUHNHclZLcng4K1JLclY2OVc2dkhtNWVVRlhWMWRqQjgvSHAwNmRjS0FBUU9xN0JCVnVWeU92THc4OER4eUt0NmFFS0pLbE5BaGhGUUxEeE51M2dmUVNDSjFubjdwajZzTE9uYnRwYlo0M2h4MDd0aE8xYUg5SjlyYTJnZ0tDb0tKaVFtQ2c0TWhGb3N4WnN3WU5HblNwTUsyRGc0T3VIYnRtbEQ3eE1qSUNKMDdkMWE2SzE3U2tTTkhFQk1UZ3kxYnRrQXNGbVBkdW5Wd2QzZkh3b1VMa1orZmp6bHo1a0JMU3d0TGx5NUZpeFl0NE9qb0NBQklTRWhBWW1JaVFrTkRoZWVtcHFhSWlJZ29kUXlGUW9FTEZ5NTh0RDEwYnQ2S3hjUXBNNUQ4TUFVOHovK2l5RkdNZi9qd1Z0bkZGS3FSckt3c3pKOC9Iek5tek1EVHAwOHhmUGh3akIwN0ZsbFpXV1gyekpMTDVXQ01mUlF6dUZRRnFhbXBpSXlNeEs1ZHUvRHp6ejhqTmpaV2FacnUxdzI1QW9DbFM1Y0t3NUJldkhpQjlQUjBUSnMyVFZqLzhPRkQ0ZkdwVTZmdzRzVUxJUUg3MDA4L2xacTFwNlNRa0JBQXdQang0L0haWjUvaHpwMDd1SGZ2SG95TmpWRzNibDNFeDhkajZOQ2hNREl5UWtaR2h0QXVJQ0FBelpzM2g2K3ZMelp1M0FoWFYxZTBhTkVDdHJhMnFGV3JGb3lNaklTZWdVQlJqd2NqSXlQVXExZFBXS1pRS0lSaG4vcjYrZ2dJQ01ENjlldlJva1VMcGVHbTVDUEdGUGNBRVc3SHhjSFJvV3I5WGNqSnljR0ZDeGZnNXVhR0FRTUd3TTdPRG1LeEdJR0JnUmd3WUVDcHo3ZnM3S0pPTEx0Mzc4YktsU3N4Wk1nUWpCbzFxc3loVlk2T2p0aTJiUnRXckZpQnpwMDdZKzNhdFhCeWN2b2dyK3ROeE4xSktIckE4N0dxallRUVVoRks2QkJDcWhNK0tUNW1pWGxEeHorZVoyUnMvT3JicVEzNjllNEIveGxUeXJ6NHJNcG16cHlKMk5paS82T2VQSG1DZWZQbUNjVk1WNjVjK2RxMlY2OWVSY09HRFJFZEhZM3M3R3k0dUxpZ2VLYWkxTlJVcGU3aUdob2FhTisrUFpvMmJTclUzaGcvZmp4bXo1Nk5TWk1tNGNXTEYvanl5eS9oNysrUG5UdDNLdFhuS0s0VEVCc2JpN2x6NStMQWdRT29WYXNXZ0tJTGV6OC9QM1RzMkZHNDgxNFZpamIvRno5dDI0a1ZxOWNpUHk4L2krZmhsM1FuWnB1cVkvb1E1SEk1eG8wYmg2Wk5td285STh6TXpCQWNISXlFaEFSa1oyZGo1ODZkd25BRG1Vd0dudWNSSGg2dU5EMHZLZCthTld0UXMyWk5MRisrSEJjdVhNQ09IVHZlcVAwUFAveFE2U0ZYSmlZbStQSEhIM0grL0huNCsvdWpZY09Hci8wc0tkbXpvRzdkdXRpL2Z6L216NStQTld2VzRPSERoOURSMFJFU000d3hvU2ZoMmJObjBhTkhEelJxMUFqejU4K0hpNHNMdkx5OGhIMEZCZ1ppM2JwL09uVzhmUGxTU1BSdTNib1Z1M2Z2Um01dUxnb0tDcFNHamdKQWp4NDloRFlBc0cvZlBzeVpNd2N0V3JSNGczZU5WQVV5dVNoV1hRejhjZlY2bFV2b21KcWFsbnR1aElhR0N1ZGNzZmJ0MndNQXZMMjk0ZWJtQm10cjY5ZnV2MWF0V2xpd1lBRWVQSGdBUzB2TGR4UDBPM2JqNWkwQWdBS0tHQldIUWdpcEFDVjBDQ0hWenNPRW05RjE2dGc3MXpCUTJ4bTJPN3o3bFdzeGJNVVBDOUhJd1U3Vm9WV2F2NzgvNUhJNUFLQnYzNzVZdEdnUkdqWnNDQUFWM3FIT3pNekU4K2ZQY2VuU0pYaDVlZUh2di84V2tqamg0ZUU0ZHV3WWJ0MjZCV3RyYTFoYVd1Szc3NzZEbnA0ZVVsTlRzV0hEQnR5NWN3ZkxsaTJEVkNvRlVIUVJQMi9lUE5qWjJXSG8wS0d3c3l0Nkg0dVRPMmxwYVRBek04TzRjZVBnNGVFQmQzZDNSRVJFd01MQ0F2Mzc5LzlvNnhtbFAzOE92eWt6Y2ZiOFJTaDQvQUdlNzVOODU4WURWY2Yxb1loRUl2ajUrU24xQ212VnFoVmF0V29sUE9kNUhncUZRbW02NHFvK2MwdFZNbmp3WUtTbnAyUFZxbFdZT0hFaWpJeU00Ty92cjlSTEI0Q1FFREV3TU1DdnYvNHFMQjgyYkZpcG9zakZGNWRBMFdkQnNZWU5HeUk0T0JnQkFRRW9LQ2pBM2J0M3NYang0bkpqbXpkdkhod2NISER1M0RsOC8vMzNNRFkyUm5Cd01HN2N1SUhBd0VCczNyeFoyTmJZMkJoUG5qd1JobGFhbTV2aitQSGpVRmRYUjFoWUdOVFYxWVZoVnQ5Kys2MVNVZVFGQ3hZSWowZU1HSUVSSTBiQTM5OGZ4c2JHK09xcnI3Qmx5eGJVckZrVHZYdjNGajVMZ29LQ29LR2hJZFRjSVIrZlB4TUtZaVZTTmY2UEs5Zlk4TUVEVkIxT3BSdzdkcXpDNVVaR1JxWFdsemRjcTZvbWN3QWc1dVl0OER6a0tYZHVYVmQxTElTUTE2UC91Z2doMWRMVHA3SFpUNStpaDdtTjgrQ0V4SHVyZS9RZm91Yy9ZeW9HOWUvOVVTUVlSQ0tSMEYzNytmUG5NRFEwclBRTUw2MWJ0OGExYTllZ3FhbUp3c0pDZE96WUVSS0pCT0hoNGZEejgwUFRwazNScjE4L3pKczNEeEtKQkxkdTNjS09IVHR3NjlZdHRHblRCbks1SFBQbXpTdTEzd1lOR21ES2xDblExTlRFbkRsejRPcnFpb0tDQWpnNE9FQmJXeHVYTDEvR3ZuMzdjUG55WmVFT2VtaG9LRnEyYkFsemMvTjM5K2E4WndxRkFpZFBuY0hZaVpNaGs4a1VBRllseDhkTUJTQlhkV3dmbXJ1NysydlhWelRkTkhrOUJ3Y0hoSVdGd2NIQkFiNit2Z0NLWnBVcnI3aHdTVnUzYm9XQmdZR1FRQ3VyaDA1YVdocDBkWFdGNTNwNmVrSUNKU2NuQnhLSkJELysrR09wZlUrWU1FRW96cHlXbG9iaHc0ZWpSNDhleU0vUHg1WXRXN0Jod3dZRUJ3ZWpkKy9lY0hCd2dLNnVMZzRlUElqMDlIUVlHUm1CNHpqczI3Y1B6Wm8xZzR1TEN6WnMyQ0Qwd25sZER4MEFPSEhpQkU2ZlBvM3c4SEFBUUxkdTNUQnYzandrSkNUQXdjRUJ5Y25KT0hyMEtFYU9IRm01TjVsVVViRUZZQzV4ZnoxNlhMVzY1eEFBd01PVVZBQjhJcXA1d1g5Q3FnTks2QkJDcXJXSGQyTitOckZxOUQ4ZWlpUGZMZnJCYnMrKy9kaStjUzFxMXk0OU5XOVZrWmVYaCs3ZHV3TW9tdVZHSnBNcDNZa2VQMzU4aGUzRHdzTFFvVU1INU9Ua1lNS0VDUWdLQ2tKZVhsNlpTYUhDd2tLNHU3dGowYUpGVUZkWFIwRkJRWm43MWREUXdNaVJJM0hxMUNuWTJka2hJaUlDTzNmdVJQMzY5ZEdnUVFQWTJkbWhZOGVPZVBic0dkcTBhWVA0K0hpY1AzOGVpeFl0UXYvKy9aVUtvVlpWT1RtNUNGcS9DUnUzYkFjUC9vbGNKdmRLU2J4MVQ5VnhxY2lsdDJ6LytKMUVVWTFkdkhnUksxZXVSTHQyN1RCcTFDam82T2lnWThlT1dMOStmWm5iKy9qNG9HdlhydmptbTI5S3Jjdk56Y1hMbHkvUnJWdTNVdXU2ZE9tQzBhTkhReWFUd2MvUFQwanFYTDU4dWN3Nk9pVnI3elJxMUFndlg3N0VyVnRGUXpENjlPa2o5UEM1ZmZ1Mk1OU3EyUFBuejZGUUtGQlFVQUFEQXdNWUdCZ2dORFJVU1B5OXJvZk9nd2NQNE8vdmoyWExsc0hRc0tpb3ZhR2hJVmF2WG8xbno1NGhLU2tKR1JrWkdEbHlwRklSWmZLUjR2bEw5eDhrMmZNOC8xSGNhUGxVS0JRS3hNWGZCWUJycW82RkVGSXhTdWdRUXFxOXYrN2RTZ0ZnYjJIanZQem1yZGh2bTdUdzRTTDM3WWF0alhXVi9DZFNVMU1UaHc4ZkJnQ0VoWVhoN05teldMTm1qZEkyY1hGeDViWVBDQWhBbXpadGtKbVppVWFOR3NIWDF4Zkp5Y25JeU1oUXVsdGZ6TlhWRmE2dXJraElTQ2p6UXJHa0hUdDJ3TWZIQnpLWkRLZE9uWUtGaFFXQW9ndkFodzhmNHVYTGwwaE1UTVNCQXdlRU5scGFXdGkvZnovdTM3OWZwZStxLy9uWEkzelJkekNlcHFYeFBIQXVPVDdta3k3TXdSaXJ1SnNJZVNzOHo2TlBuejZ3dExTRWhZVUZHalJvZ09QSGo4UFcxaGF6WnMxUzJ2Ymd3WU5JVEV5RW1aa1p0bXpaSWl6UHpjM0YxS2xUVWFkT0hXUmtaS0N3c0JDTEZpMVNLakpjWEVNc0ppWUdjWEZ4UXEwcmQzZjNjbnZvbER6dS9mdjNoZWN5bVF3WExseUFob1lHQWdNRFlXWm1wblFzb0tqdzY4Q0JBM0hwMGlVaHhzek1UT1RrNU9ERml4ZjQ2NisvbE9KLzhlSUZIajE2QkV0TFM0U0hoNk43OSs0d01URUJ6L05JU1VtQnViazU1SEk1SGo5K2pQcjE2Nk93c0JCaFlXSFlzMmZQRzcvbnBPcFE4SXJJck96c1lTZFAvdzRmNzVhcURvZThjdWJzZVdSbVpRRThxdXpzZ0lTUWYxQkNoeER5eVVpK0d6UEZ3c0p1QmRQV1NQYjlvbzlheis1ZHNYVFJkMVY2UnA3SXlFaGhWcHFTaGc4Zlh1NVFGMk5qWXd3ZE9oUkJRVUVBZ0pZdFd5SXZMdyt6WnMxQy9mcjF5ejFXWVdFaE5EVTFzWDM3OWpMWGQrM2FWYWpySXhLSmxIb0t5ZVZ5N042OUd6ZHUzSUJDb1VCOGZEejgvUHlFcWRNQlZObnBXUUZnNjg0UUxGcXlIRHpQSzhENGdjbHhOMzVSZFV5ayt2UDA5SVNucHllQW9obzQ4Zkh4QUFCMWRYV2w0dVhBUDBrWnNWZ3M5RjVKVGs3RzlPblQwYkpsUzlqYTJpSXlNaEs5ZXZYQzdObXpNV3ZXTEdIZnhjNmVQUXR2YjI5aG1OYkZpeGZSdTNmdlVuRTlldlJJZU96bjV5YzhmdkxrQ1diUG5nMC9QeitjT1hNR25UcDFRbWhvS0VhTUdBRm5aMmRodTR5TUROU3FWVXRJNkp3K2ZSbzdkKzRFQUtTa3BBZ0o2MklQSGp6QXlaTW5FUndjREdOall3QkZNd2JKNVhKMDZOQUJFUkVSZVBMa0NjYU5HNGVJaUFna0pTVmg2dFNwbFhxUFNkVWx6eTQ4d2RVVXlYOE8yU1dpaEU3VnNTZmlBQURJQ3ZqY2c2cU9oUkJTTVVyb0VFSStLY25KY1krTWpKejB0ZlFSR2I3LzExWm56cDNIM3BEdE1LMXZvdXJRU2psOStqUWVQbnlJTGwyNmxGcFh0MjdkY3R1TkdERUNZckVZRFJzMkZMWTdjK1lNcksydGhabXl5c054bk5KTVZpV1Y3TTNFR0lPdHJTMHlNaktFYVplYk5XdUdnSUFBQkFVRllkeTRjVmk4ZURIczdPelFzMmRQdUxtNVZjbkVtVXdtUTUvQkl4QVRjeFBnK1Z2SUsyeWZsQlJMUTRYSUIzSGh3Z1ZjdkhnUjE2OWZSMXhjSEN3c0xNcE1zUHhiZm40K1FrSkNFQklTZ2drVEp1Q0xMNzVBZEhRMEFLQjU4K1pZc0dBQnBrK2ZEbHRiVy9UdjN4L3U3dTRRaThXSWpvN0c1TW1UQVFEMTZ0WERwRW1UaE9HZEplM2V2VnZwTXlZM054ZTdkdTNDM3IxN01YWHFWSGg3ZStQTW1UT3dzTERBaWhVck1IbnlaRGc1T1dIUW9FR3dzcklxbFl6eTlmV0ZyNjh2MHRMU3NHclZLZ3dmUGh3TkdqVEFpUk1ua0phV2hwNDllMUl0cGsvUW4zL0dQN09VT2tmRjM3MzdtYXBqSWYrNGNlczJlSjZQL3V2dTNUUlZ4MElJcVJnbGRBZ2huNXduVDI2OHhCTjRXelIwSFBEa3lkOWJPM2ZycmVFM1lTeStIRFpZMWFFSjB0TFNzSGp4WW93ZlA3N01XYTB5TWpLZ1VDakFHRU5DUW9Kd2Q5ekF3QUFqUm94UTJ0YmUzaDZQSHo5V3FsdFJuZ2NQSHNEYjI3dk1kZG5aMmNMajlQUjB6SjA3RjFldVhJRzN0emNDQWdKZ1pXV0ZPM2Z1QUNnYXlsRjhBZWp2NzQrQ2dnSjA3OTRkWDMvOWRhWGZnL2Z0OU8vbk1IbUdQNTZscDRQbjhZTXMrOW5DMU5UVVhGWEhSVDRkVjY5ZVJWNWVIdnIzN3c4M056Y1lHaHBpNzk2OU9IYnNHTTZjT2FPMGJXRmhJZHEzYjQ4N2QrN2dxNisrZ2tRaXdaWXRXOHFjSXQ3RnhRVjc5KzdGK3ZYck1XWEtGUFRxMVF2dDJyWEQwNmRQMGJScFV5eGR1aFRuenAwREFHemJ0cTNNMkVKQ1FqQnc0RUE4ZS9ZTWUvZnVoWmVYRjNidTNJbmF0V3NyYlNlUlNCQWFHb3FmZi80Wm8wYU5RdDI2ZGJGNTgyYWx4TEJNSmtORVJBUTJidHlJVHAwNkNUTUJtWmlZWU11V0xRZ1BEOGVNR1ROdzdOZ3hYTDE2RllXRmhmOW43ODdEYkt3YlA0NS83bk5tTXhsN1NKZ1pTelBXa1doQm16MFZVVVFvU2FxSDBwTkVJaVhLa3EySWxDUkxFVnBFZGtXV05zd01ac1kyQzFraU01WXhNMmU3ZjMvME9EL1RESWFZMnpIdjEzVjFQZWRldjU4NVBaZHIrdmplMzl1N3RrOTZlcm82ZHV3b2w4dWxBd2NPcUdQSGpuSTZuZDdQano3NmFKNytiTVBWeWVYeFREdjg1NUVITm16NlJRMXV2OVhxT0FYZWhrMi9hUDhmQjJUS005UHFMQUR5aGtJSFFJR1Z2Q3QyVHZuS05YNDVsWDdxaTdkSGpiMWwxWm9mTlhYU2VJVmNCWThHVFo4K1hiVnExVktIRGgxeVBiNWh3d1lOSGp4WWtsUzVjbVUxYXZUM2NpOVRwa3pKY1c1U1VwSUdEQmlRNjZOYi94UWVIbjdPZFNrYU4yN3MvVnlpUkFtMWF0Vktnd1lOOGo0aThVK0JnWUhxM0xtek9uYnNxSTBiTitiNk9sY3J1TjF1dmRUL05TMWV1a0p1dC91WXg2TTJLVHVqZjdJNkZ3cWVjeTF3M3F4Wk13MGJOaXpidnZuejV5czJObFlSRVJFYU9YS2ticm5sbHZQZU95UWtSSys4OG9xZWUrNDVCUVlHS2lzclM2TkdqVkpRVUpENjl1MTd3Zld5cEw4Zjc0cUxpMU9MRmkxVXFWS2xjNTRYR0Jpb0hqMTZxR3ZYcmtwSlNja3h5Mi9PbkRsYXUzYXRQdmpnQTBWRVJIajNSMFpHNnJQUFB0UHMyYk0xYWRJa1RaZ3dJY2NpeXhjU0dCaDRVZWZqNnVMMCtLMzNzNXZPLzc0eTBQL250U3V0amxQZ0RYcGptQ1E1VDJlNlYxdWRCVURlWEgycmdWNUdkZXZXSFNmcDJXUEhqaFZQU2tyS3REb1BnS3RVV0ZoUXhhQWlyOXRrRExpK1ZFbmpyU0d2cVVYVHhoZSs3Z3JLeXNxU2RPSC9XUEY0UEhsNmxDa3JLK3VDOXpKTlV5NlhTLzcrL25rUDZtTjI3MDNVOHkvMVY4TE9YZktZbXVQMG5PN0R0SEpjcXJCcWRWSWZidk5nc1hmZkdYcmhrd3N3dDl0OVZUNVMxYmxiVDIzODVWZWQ5R1FVT1pxUWNOTHFQUDlXM2JwMVRkTTBmOWl5WmN2Vi8wckJzNFJGUmcwd0RPT2RwZC9PMTAxVktsLzRBbHdSQ1R0MzY3Nkgyc3MwM1VPVDRtT0hXSjBIUU41Y2ZRc2FBRUIrUzByS1RJbVBHV2lhWnRNalI0OGQrRStmbHpWcTdIdHlPcDJXUlFvTURNelQzenpuZFYyYXZOekxNSXhydHN4eHU5MmFNM2UrN212VFhna0pPeDJteC9OaWN2eldMcFE1d0pWM05aWTV1SG9ZV2U3cGt0VHBpUjRYUFVNTGwwL1BYbi9QMm5ONWZlOTRHQUFBSUFCSlJFRlViRk10amdMZ0lsRG9BTUQvSkNmRXJQYWNkdGYwZUR6THAzdzhYVTN2YjZ1OWlVbFd4OEsvZE9Ub1grclQ3MVVOZW5PNDNDN1h0aXlIczJwU1Fzd0VTYWJWMlFDZ29FdE0zSGJZTkQwRFUxUFQ5Tk9HVFZiSEtaQiszN0pWK3c4Y2tHbDYzdHkvTS9vUHEvTUF5RHNLSFFBNFMwcEtiR3BTZkhRTHQrbDZJV1hmSHhsTjcyK3IrVjkvYStsc0hWeTZuMy83WGMzdWI2c2xTNWM3VE5PY21oZ2ZYZXZBM2gwcFZ1Y0NBUHcvMTZsajR5WFQrWFN2RjNYeXBNOC8vZVpUc3JLeTlGaTNuakpOait1RTYvUllxL01BdURnVU9nQ1FpNVQ0YmUrbi8rVW9iVXA3K3IzNnV2bDByeGV6dmVVSlZ6ZUh3NkUzaG8xUXA4ZDc2UGpKRThjOEh2TytwUGpvWjZ6T0JRRElhZi8rL1JrZXAzbTd3K0YwUDlhdHB6SXpzNnlPVkNBNEhBNTE3UHFVbkU2bjNCN2pubU83ZDUrd09oT0FpME9oQXdEbmNPVElqbE5KY1Z1clNPYm5hMy9hb0hxTm1pZ3VZYWZWc1hBQlRxZEw5N1I0VUovTm1TdFQ1cWFrT0wreXlRa3h2TEVEQUs1aXlidGpOc3ZqR2JWdFI1ejUrbHR2eStWeVdSM3BtdVoydXpYa3JSSGFHcnZOTkQzbXlKU0VyUnVzemdUZzRsSG9BTUFGSk1YSGRIYTRIRGRuT2JKT1AvaHdKNzM4NnV0V1I4STV6SjMvbFdyY2NvY09IZjVUcHVsNUxDa3V1cUgwTzgvTEFZQVBTTm9aTTFDR3NYVCtWOTlxeUxBUmNqZ2NWa2U2SmprY1RnMTlaN1RtTHZoS2tsWWtKVVFQRU92S0FUNkpRZ2NBOHVDUFhUdTJPdHdab1c2WFo4bkNieGFwK1lQdGRDdzF6ZXBZK0orTXpFeTE3OXhOcjc0K1ZFNm42NkFqeTR4SWlvLzVYQkt2VEFFQUg1SVV0N1dWS1hQZTUvTVdxRnZQWGtwTVNyWTYwalVsT1dXZnVqLzd2R2IrUFl2MTY2VDQ2QlpXWndKdzZTaDBBQ0NQRHV6Y2VUUXBZV3NidDh0OFp0ZnV2ZWFkVGU3VDdDKytsR255bDFwVzJ2VExiMnJhNmlIOXRubXI2WkU1VEpscGxmN1lHODJ6Y1FEZ281TGlvaCtWeC9QQnBsOStkYlJzL1lqZW56eFZmeHc0YUhVc24zYmc0Q0Y5TUhXYW1qL1lUaHMyYlhKNFRNOUhTWEhSYmEzT0JlRGY4Yk02QUFENEdGZktydWlwb1ZWcnJqdWRrYkZ3OE5DM0kxZi91RTdqUmc1WGtTSWhWbWNyVUJ4T3A5NGVOVll6NTh5VngrTTU1bmJwc1gyN281ZFpuUXNBOE84bEpzVDBDb3VzK2FYVFpjd1k5LzdraXVQZW42dzZ0V3VxUzZkSFZhZDJMUVVHQnNqZjMxK0cxVUd2UXFZa3A5TXBoOE9oclRIYk5PdUxlZHF5TmViTTBYMXVsL3VwbEYzYlZsaVpFY0RsUWFFREFKY2dlZGUyT0ZXdkhoWHE4bjkzOVE5cmV6VzkveUhiaEhkSDZJN2I2bHNkclVEWXZTZFJMdzhjckpqWTdUSk5jNUh6Wk5hVGYvd1IvNWZWdVFBQWwwOVMvTFlmSklXR1J0WnBZSmptQjF1all5TzJSTWNHR0liQlV3WjVaSnFteDVBY2tuWTVYYmJuOSsvZStxUFZtUUJjUGhRNkFIQ3BkdXh3SkVzdmhONFV0ZWJJMGIrbWRINnlaK25ubit1cDUzcDJWMUJnb05YcHJsbGZMMXFzUVc4T1YvcnAwK255Nksya2hPaVJWbWNDQUZ3NXlmRmJOMGlxODc5Tkl5eXl6dDJtNmFvazJXODBETU51WmJhcmtjZGpla3pEdmQ4bWUySnlRdlNQWWowNTRKcEZvUU1BLzFMeXp1aXZ3c0xDdmxkUXNVWHZmZkJoNHgvVy9tUWJPM0tZS2xjS3R6cmFOZVg0OFJQcTArOVZyZjFwZzB6VDNPNXh1VHFrN042K3crcGNLTmdXTGY1ZUsxYXZzVG9HTHNIcDB4bFdSOENsTVpQaXQvNGc2UWVyZ3dDQTFTaDBBT0F5U0VwS3lwVFVyR0pFclZkaXR1OFljbCtiOXNIalJyK3QrNW8zbGMzR3pQQi93elJON2R5MVJ3OTNlbHpwcHpQY2t2bFpVbngwVDBrdXE3T2hZRE04bnJjZERtY2xoOE5wZFJSY0l0TjA3ejY2TStHazFUa0FBTGdVRkRvQWNCbWxKTVNPS2hzV09jOElDdno1K1pmNmw3NnJVUU5OblRoT0FRRUJWa2Z6U1c2M1cxT256ZERvOGU5THBwbnA4dWp1L1R1amY3RTZGeUJKaVFreG82M09BQUFBQ2k0S0hRQzR6QTRseFNkSktoTWFHVFZ4N1U4YmV0Vyt0WkYrV1BhZHlwWXBiWFUwbjVLYW1xWW05eitrdExUamtwU2NHTys4U2RyaHNEb1hBQUFBY0RYZ09RQUF1RUtTNDZPZmQ3azlkMlZsT2N5R2pWdHE2RHVqNWZHd0xtRmVmUFBkOTJyWTVENmxwaDUzbXg2emUyTGMxbkRLSEFBQUFPRC9VZWdBd0pWajd0c1pzeTdEYVpiMW1KNWZQcDA1UncrMDY2Z2pSNDVhbmV1cTVYQTQ5RXp2LytxbC9xOHBJeU1qMGVOeTFrNUtpSjR1eWJRNkd3QUFBSEExb2RBQmdDdnM4SjZZUDVQaW9tOXp1ZHpkNHhOMk9ocTNhcU41Qzc2Mk90WlZaLzJtWDlUNHZqWmFzZm9IdVQyZVNSbXBoMnJ4RmlzQUFBQWdkeFE2QUpCUDl1MktuZTV4bVhla24wcmZQV0R3bStyMVlqK2RPTW5MVlNScDFOajMxUDJaWHZyandLRy8zS2FuZFhKOGRPL0RodytuVzUwTEFBQUF1RnBSNkFCQVBrcmVIYk01MFpWZVV4NXoycEpsS3p5dEgzbE1QLy82dTlXeExIUG84R0cxNi9pNHBudzhYVmxPNTZxc3JLeGJVdUpqRmxtZEN3QUFBTGphVWVnQVFIN2J2VHNyTVNHNmg4ZGxQcFNjc3U5UTV5ZDdhdEtISDh2dGRsdWRMTis0M1I1OXUzaXBHdHpiVWx0allwM3llRjVKam90dWZqQXhMdG5xYkFBQUFJQXZvTkFCQUl1azdJNVpsT2xLcisxMnV6ZU1tVEJKTGR1MDE0R0RCMldhMS9iNnY4ZVBuOUNBd1crb3o4c0RUTk0wRTUwT1ovWEVoSmpSa25nRkdBQUFBSkJIRkRvQVlLRkR1M2NmU1lxUGJ1anhtSVAzN0UxME5tclNTci85dnVXYWZMMjVhWnJhdVd1MzdteldTdk8vV3VRMkRLMU9pbyt1dEgvUDl0MVdad01BQUFCOERZVU9BRndGa2hPaWgyVTRUOTFvbXA2VEhicDJOM3YyZWxGWldWbFd4N3BzWEM2WHhrK2NvcFp0MnV2a3FWUHBiby9uM3NTNDZLWlc1d0lBQUFCOEZZVU9BRndsL3A2dEUxTkNNaGF0L25HZDZqVnFvbDI3OTFnZDYxODdmVHBETFZvL292Y25UNVVwYzJ2R3NVTmw5dTJNV1dkMUxnQUFBTUNYVWVnQXdOWEZsUlMvdFkzYjdXbDY2bFI2eG9NUGQ5S1lDWk9zem5USnZsNjBSTGZmMDB5SlNjbnltSjUrU1hITzIzZ2RPUUFBQVBEdlVlZ0F3RlVvWldmTUtwZkhySnJsY1B3dzZjT1A5VkNIempweTlLalZzUzdLMDczNnFPK0FRVHAxOHRSK3Q5TlJNemsrNWwxcGg4UHFYQUFBQU1DMWdFSUhBSzVTKzNkRy81RVVIOTNNWTVvdlI4ZnVjRGQvNEdFdCtIcVIxYkV1S0haN25CbzBicWxWYTliSzdmRk1USE9jckpteWU4ZDJxM01CQUFBQTF4SUtIUUM0dXJtUzQ2UEhlRXpuM1duSGorOTg1YlVoZW5Yd1VMbGNMcXR6NWVCME9qVnB5c2RxMC80eEhUcDB5T0gybUYyVDQ2TmZTTjI3OTdqVjJRQUFBSUJyRFlVT0FQaUFsSVR0NnpOU3pib2VqM3ZHM0FWZjZmYTdtbW5MMWhpWnBtbDFORWxTeXI3OTZ2clVzM3Azd2tSVE1sZWxaaHd2azVJUVBVdlMxUkVRQUFBQXVNWlE2QUNBanpoOE9DWTlLVDZtbStrMk94NUxUVDM1OEdOUGFOcW5NNVhsc0c1Wkd0TTB0V3psYXJWczAxNC8vN281UXpKR0pNWkZOMDFMU2txekxCUUFBQUJRQUZEb0FJQ1BTZG9aUFRjeFBycUVLZTBZUG1xcytWaTNwM1hrNkYvNW5pTTlQVjE5Qnd6U2N5LzBWVVpHeGg4ZXAvdk9wUGl0QS9NOUNBQUFBRkFBVWVnQWdHOXlKY1Z0clNGVG83WnNpYzY2NDU3bVdyNXFqVHdlVDc0TW5weXlUM2MzZjBCZmZidkViWHJNZVVueDBSVlM5c1QrbmkrREF3QUFBS0RRQVFCZmxwUVFQY0RweWFqczlualNubjMrSmIzVWY5QVZIL1BEanovVnZTMWI2MWhxbWx3ZTk0TkpDZEdQaXJWeUFBQUFnSHhGb1FNQVBtNy96cDEvWkJ6emxQZDR6Tm5mTHY1ZURlNXRvWDM3LzdqczQ1ek95RkRqKzlwbzVOZ0prbW51UEhrNnE5eituYkhmWC9hQkFBQUFBRndRaFE0QVhBTU9INDVKVDA2STdtcDYzQThkUEhUWTJiVFZReG8rYXV4bHUvK2FIMy9TYlhjMVZWSnlpanh1ZCsvRStPZ2FSNVBqRGw2MkFRQUFBQUJjRkFvZEFMaDJtRWtKc2Q4NEhNNHFUb2R6M2JSUForcmhUazhvL2ZUcFM3NWhabWFtK3ZRZG9LZWVlMTZuVHFiLzZYU2J0eVh2akowa3lYWDVZZ01BQUFDNFdCUTZBSENOT2JCM1IwcGlRblFUdDl2enhwYm9HRFc0cDdtV3JsaDEwZmVKanQybXRoMjc2dHNsUzAzVDFPY1phWWNxN2Q4Wi9jc1ZpQXdBQUFEZ0lsSG9BTUMxeVpteU0rWk4wK1c1L2NUSlUzLzhwOC9MZW1YZ0VKMDZkZXFDRjNvOEhrMzY4R04xNk5KZDhUdDNwNW1tcDJ0Uy9OYkhEaDgrbko0UHVRRUFBQURrQVlVT0FGekRrbmJGL0p3VUh4MXFlc3k1WDM3MXJidHR4OGNWdTIzSE9jOC9jUENRdWo3MXJNWk1tQ1NIdzduUjVYRFdUMDZJbloyUGtRRUFBQURrQVlVT0FGejczRWtKMFIwOWNqKzNaMC9pOGJhUGR0SHNMNzZVeTVWOUdaeU5QLytxWmcrMDA4YWZmM0dhSG5OVVV2eldodnYzYk45dFVXWUFBQUFBNTBHaEF3QUZSRXA4N0VjWnJsTlYzUjVQd3VDaGI2dHp0NTQ2Y2ZLa3Nod092VEY4aERvLzJWT25NMDZuT2wzT081TVNvdnRMTXEzT0RBQUFBQ0IzZmxZSEFBRGtuME83ZHgrUkZCa1dFVFhpbDkrM3ZGeXZZV083djUrZlRtZGttSks1TmluZXY1a1U3YlE2SndBQUFJRHpZNFlPQUJSQVNRblJBMXh5Myt4eXVaU1JtZWx5T2MxV1NmRXg5MGkvVStZQUFBQUFQb0JDQndBS3FQM3hzYkhGZ295ZFJRT05GZnYzeEN5MU9nOEFBQUNBdk9PUkt3QW93QXpEOEJpR3Nxek9BUUFBQU9EaU1FTUhBQUFBQUFEQXgxRG9BQUFBQUFBQStCZ0tIUUFBQUFBQUFCOURvUU1BQUFBQUFPQmpLSFFBQUFBQUFBQjhESVVPQUFBQUFBQ0FqNkhRQVFBQUFBQUE4REVVT2dBQUFBQUFBRDZHUWdjQUFBQUFBTURIVU9nQUFBQUFBQUQ0R0FvZEFBQUFBQUFBSDBPaEF3QUFBQUFBNEdNb2RBQUFBQUFBQUh3TWhRNEFBQUFBQUlDUG9kQUJBQUFBQUFEd01SUTZBQUFBQUFBQVBvWkNCd0FBQUFBQXdNZFE2QUFBQUFBQUFQZ1lDaDBBQUFBQUFBQWZRNkVEQUFBQUFBRGdZeWgwQUFBQUFBQUFmQXlGRGdBQUFBQUFnSStoMEFFQUFBQUFBUEF4RkRvQUFBQUFBQUEraGtJSEFBQUFBQURBeDFEb0FBQUFBQUFBK0JnS0hRQUFBQUFBQUI5RG9RTUFBQUFBQU9Cai9Ld09BQURJUDFGUlVWMXNOdHVRTTl1bWFWYVVWUDdtbTIvZWRXYWZ3K0Y0YlB2MjdiOWFFaEFBQUFCQW5sRG9BRUFCNHZGNEZ0dnQ5cG1tYVo2OU8wQlNsZjk5VHQyK2Zmdm0vRThHQUFBQTRHTHd5QlVBRkNDeHNiSEh6OTQyREVPR1laeTl2VVdTTzc5ekFRQUFBTGc0RkRvQVVMQjRUTk1jZVhhSmM0WmhHSEs3M1o5YWtBa0FBQURBUmFMUUFZQUM1c2lSSTI5S2N2NXp2Mm1hYVU2bmM2NEZrUUFBQUFCY0pBb2RBQ2hnOXUvZm4yR2E1akZKTWsxVFo5YlRNVTF6elk0ZE94eVdoZ01BQUFDUUp4UTZBRkF3TGZ2SDJqa3lUWE9aaFhrQUFBQUFYQVFLSFFBb2dMS3lzdnFicHVrNWE1Zjc1TW1UWDFnV0NBQUFBTUJGb2RBQmdBSm94NDRkaHlRZE9MTnRtdWF5dlh2M0hqL1BKUUFBQUFDdUloUTZBRkJBbWFhNTRhelhsaSt5T2c4QUFBQ0F2S1BRQVlBQ3l1MTJ2M3JXNWdMTGdnQUFBQUM0YUJRNkFGQkF4Y2JHN2pWTjh5K1B4NU93WmN1V0kxYm5BUUFBQUpCM2ZsWUhBQUJZeHpUTlphWnByclE2QndBQUFJQ0xRNkVEQU9jUkZsbXJtMlJyWVhXT0t5WGRxWklldC9GUVdHUlVjNnV6WENtbXFSM0pDZEhESkpsV1p3RUFBQUF1RndvZEFEZ3ZXLytnb0tESVVpVkxXQjBFbHlBdDdialNUNTlXZUhqTnFZbUoydzViblFjQUFBQzRYQ2gwQU9BQ2JxMVhWek0rK3NEcUdMZ0VnOTRZcmpuejVsc2RBd0FBQUxqc1dCUVpBQUFBQUFEQXgxRG9BQUFBQUFBQStCZ0tIUUFBQUFBQUFCOURvUU1BQUFBQUFPQmpLSFFBQUFBQUFBQjhESVVPQUFBQUFBQ0FqNkhRQVFBQUFBQUE4REVVT2dBQUFBQUFBRDZHUWdjQUFBQUFBTURIVU9nQUFBQUFBQUQ0R0FvZEFBQUFBQUFBSDBPaEF3RFhrTjkrKzAyMzNIS0xUcDQ4YVhVVUFBQUFBRmVRbjlVQkFBQlhuME9IRHFscjE2NzY1Sk5QTkdUSUVEMzQ0SU5xMjdadHRuTW1UWnFra0pBUVBmNzQ0NUtrK3ZYckt5UWtKTnM1cDArZjF1dXZ2NjVXclZwSmtsYXVYS212di81YUV5ZE8xUERodzdWNjlXb0ZCUVhsR1AvVXFWUHEycldyZXZUb2NZVitRZ0FBQU1DM1VlZ0FBSElZTVdLRU9uYnNxQW9WS21qdzRNSHExcTJiN3JubkhoVXZYdnk4MTYxZXZUcmI5dENoUTg5N2Z0KytmYjFsejltbVQ1OHV0OXQ5OGNFQkFBQ0FBb0pDQndBc1lKcW1ETU93T2tZMlp6SWxKaWJxMTE5LzFWdHZ2U1ZKQ2c4UDE4MDMzNndGQ3hhb1I0OGVXcjkrdmI3NzdqdnQyclZML3Y3K2lvdUxVOWV1WGM5NzcyUEhqdW1SUng2UjArbVV3K0ZRNDhhTmRlKzk5K2JIandVQUFBQmNreWgwQUNBZmpCdzVVdnYyN1ZPTkdqVTBjK1pNRFJvMFNLMWF0ZExpeFlzMWRlcFVIVDE2Vk5XcVZWUC8vdjFWdFdwVlNWTDc5dTNWcEVrVEhUNThXS3RXclZMaHdvWFZ1M2Z2YkROYWZ2dnRONDBaTTBhSmlZa0tEdzlYbXpadGNveWRsekhpNHVLMFljTUdmZmZkZC9yKysrOTExMTEzWlh0ODZvRUhIdERreVpQVm8wY1BWYXhZVVUyYU5GRktTb29xVjY2c3UrNjZTOWRmZjcwa3FWbXpadG5HVGs5UFY3MTY5UlFTRXFKUm8wWnA4K2JOV3JkdW5mcjA2YU5seTVacHpKZ3htalJwVW83TU5wdnRnaVVSQUFBQVVKQ3hLRElBNUpOZHUzYnB6ei8vMUxScDAxUzNibDJ0WDc5ZUkwZU8xRFBQUEtNWk0yYW9TcFVxZXY3NTU1V1ptZW05WnQ2OGVXcmN1TEZXcmx5cHRtM2JhdWpRb2ZycnI3OGsvYjNPemZQUFA2L0tsU3RyNnRTcGV1eXh4L1RSUng5bEd6TXZZM3p6elRlNjQ0NDc5TWtubjZobzBhTGF1bldyYnI3NTVtejNxVnUzcnBLU2twU1dscVlLRlNxb1VhTkdTa3BLVXZueTVkVzBhVk52b2JOaXhZcHMvN1JzMlZLUzVPL3ZyM3IxNnFsU3BVb3FXclNvNnRXckorbnZSNjRXTDE2c3hZc1hhK0RBZ1dyY3VMRVdMMTZzUllzV3FVT0hEcGYvWHdJQUFBQndqYURRQVlCOGtwbVpxUUVEQnFoYXRXb3FXN2FzSmsrZXJLZWZmbHF0V3JWU2xTcFY5UExMTCt2RWlSUGF2SG16OTVxR0RSdnF6anZ2VkVCQWdKNTQ0Z201M1c1dDI3Wk5ralI3OW15VkxWdFdRNGNPVmUzYXRmWGdndytxZS9mdTJjYk15eGlWSzFkV3g0NGRWYXRXTFFVRkJXbmZ2bjBLRFEzTmRwOFNKVXJvdXV1dTA3NTkreVJKYTlldWxkUHAxT3pacy9YeHh4OWY5SGR4NnRRcGVUd2U3ZCsvWDdHeHNZcU5qVlZDUW9JU0V4TzkyN0d4c2NyS3lycm9ld01BQUFBRkFZOWNBVUErcVZLbGlnSURBeVZKTHBkTHUzYnQwcDQ5ZXpSbHloVHZPVmxaV1RwNDhLQjNPeXdzelBzNUlDQkFSWW9VVVdwcXFxUy9aL3pjZHR0dHN0bit2NXV2VnEyYTkzTmV4NmhldlhxMm5DZE9uRkNSSWtWeTVDOWF0S2hPbkRnaFNabzFhNWJ1dXVzdVZhOWVYZnYyN2RQR2pSc2xTWTBiTjliSmt5ZDEzWFhYeVdhenFXelpzbXJSb29YY2JyZmk0dUswY2VOR2JkbXlSYTFidDFhOWV2V1VrSkNnK1BoNFNkS1JJMGQwOU9oUlRaOCszVHZtZ0FFRFZMcDA2UXQrdHdBQUFFQkJRNkVEQVBta1VLRkMzcyttYWNydGR1dWxsMTVTZ3dZTnNwMTM5cHVremk1cnpteWJwaWxKeXNqSXlIWlBTZG5lREpYWE1mNTVEejgvUDdsY3JoejVIUTZIQWdJQ3RHN2RPZ1VFQkNnOFBGeCtmbjRhTW1TSTk1elZxMWRyOE9EQnFsYXRtaDU3N0RIOTlOTlArdUNERHpSZ3dBQ05IajFheFlzWFY3VnExVFJseWhUMTdkdFh6ejc3ckJvMWFpVHA3MWVhLy9ERER4bzJiRmd1M3g0QUFBQ0FzMUhvQUlBRi9QMzlkZU9OTjJyZnZuMnFVS0hDSmQyamZQbnkycmx6WjdaOVoyYTcvSnN4aWhjdnJtUEhqbVhiNS9GNGxKYVdwbUxGaW1uWHJsM3EzYnUzMXE5Zm4rdjFEei84c1ByMjdhdURCdzlxelpvMWV2WFZWMVd0V2pYTm1ERkRLMWV1MU5kZmZ5MC9QeitscEtRb09UbFo3N3p6anFTL0gwbkx6TXpVL2ZmZkwwbnExYXRYcnE4MEJ3QUFBTUFhT2dCZ21VNmRPbW4rL1BtYU0yZU85dXpabzNYcjFtbmd3SUY1dnY3aGh4L1dwazJiOU8yMzM4cmxjaWs2T2xwZmZQSEZ2eDZqV3JWcTJyNTllN1o5dTNidGt0MXVWM2g0dUZxMmJLazZkZXFjOC9vNmRlcm9sbHR1MFk4Ly9xaDU4K2FwWWNPR09jNDVkZXFVRGg0OHFITGx5cWw2OWVwYXZIaXhWcTFhcGZYcjEydng0c1ZxMnJTcFRwOCtuZWZ2QWdBQUFDaG9LSFFBd0NJZE9uVFFrMDgrcVJrelpxaExseTRhUDM2OGF0V3FsZWZyNjlhdHEvNzkrMnZTcEVtNisrNjdOV1hLRkQzenpEUC9lb3piYnJ2TnV5Yk9HWnMyYlZMZHVuWGw1K2VYNHpHd3N4MDllbFJqeG94UnZYcjE1SGE3Tlc3Y3VGd2YzMXE3ZHEwcVY2N3NYVk1JQUFBQXdNWGhrU3NBeUFmOSsvZlBzYzltcyttWlo1N0pVY0tjOGVXWFgrYll0MkxGaW16YkhUcDB5UEY2NzlhdFcvK3JNVnEyYktrSkV5Wm8rL2J0cWxHamhqd2VqK2JQbjY5WFhua2wxM3RJMHY3OSsrWHhlTlNtVFJzMWJ0eFlUenp4aE82NDR3NDk4OHd6NnRLbGk5NTg4MDFkZDkxMTJyTm5qL3o4L0RSanhnemRkOTk5a3FRTkd6WjRIN002NCtUSmszcmhoUmZPT1I0QUFBQlEwRkhvQUFDeUNRb0swblBQUGFmMzNudFBVNlpNMFpkZmZxbHk1Y3A1RnkvT2pjdmxVczJhTlRWdzRFQkZSRVI0OTMvKytlZWFPbldxU3BZc3FiWnQyeW93TUZBREJnelFraVZMMUs1ZE8yM2J0azBOR2pUUTZOR2pzOTF2M0xoeFYrem5Bd0FBQUs0RkZEb0FnQnphdDI4dmg4T2hnd2NQeXVGdzZNMDMzNVJoR05uTzZkV3JsL2R6V0ZpWVpzeVlrZU0rUllzV1ZiOSsvU1JKNjlhdDgrNi85OTU3WmJmYjFhQkJneHh2NEpLay8vNzN2NWZyUndFQUFBQ3VTUlE2QUlBY0RNTlFseTVkSkVsZHUzYTk3UGUzMisyWC9aNEFBQUJBUWNLaXlBQUFBQUFBQUQ2R1FnY0E4b0hiN2M2WGNUSXpNM1BkZi9EZ3dSeHZydnJuZFE2SDQ2TEhjN2xjOG5nOEZ6em5Rai8vbGkxYkxtbDhBQUFBb0tDaTBBR0FmUERCQng5bzBxUkpPZmJQblR0WGd3WU55dldhKysrL1gwMmFORkd6WnMzVXJGa3ozWDMzM2JyOTl0dTkyODJhTmROdHQ5Mm1MVnUyU0pLeXNyTFV2bjE3ZmZIRkZ6bnVkZXJVS1EwYU5FaXBxYW01anJWMDZWSzFhZE5HMDZkUFYzcDZ1aVJwMXF4WkYxeWNlTXlZTWRuZXZEVmt5QkI5OWRWWDJjNTUrKzIzYyt3NzI0RURCOVM3ZCs5emxsRUFBQUFBY21JTkhRQzR3azZkT3FWdnZ2bEduMzc2cVV6VFZFWkdodmVZMCttVTIrM1c2ZE9udmZzQ0FnTGs1L2YzSDgrZmZ2cXBLbFNvSUVsYXVYS2xsaXhab3JGangzclBmZUtKSjd5ZkF3TUROWGJzV0wzNDRvc0tDZ3JTbENsVGN1VG8xS21UZDd0dzRjS2FQMysrNHVMaTFMaHhZOTE2NjYxYXVuU3AwdFBUOWN3enoram8wYVB5ZUR6Ni9mZmZKVW5oNGVGNjY2MjNjdjBaVDU4K3JUNTkraWdwS1VreE1URmFzbVNKOTFoeWNySTJiOTZzWThlT3FXZlBucEtrM2J0M3EzUG56cnJ4eGhzbFNhVktsVkszYnQyODE2U2xwZW5SUng4OTUrdldBUUFBZ0lLT1FnY0FyckFaTTJib3Z2dnVVOG1TSlJVWEY2ZmV2WHQ3ajJWbFpjbnRkdXZubjMvMjd1dmZ2NzlhdEdnaDZlOWlvMUNoUXBLa2t5ZFB5dUZ3Nk9qUm85NXpYUzVYdHJHcVZxMnEyYk5ucTNEaHdobzllclRXcjErZmF5YVh5NlVtVFpwSWt0YXNXYVA1OCtlclk4ZU82dG16cHp3ZWo4YU1HYU1KRXlhb1dyVnFhdDY4dWZidTNadHRodEdtVFpzMGE5WXNKU1ltYXN1V0xkcXlaWXRlZnZsbFRaNDhXWkdSa2JyMzNudTk1MzcwMFVjS0R3L1hndzgrNk4xbkdJYktsaTJyaFFzWEtqVTFWVTg5OVpTZWZmWlpOVy9lWEpKeW5jMEVBQUFBNFA5UjZBREFGYlIvLzM0dFdiSkVjK2ZPMWN5Wk03Vmp4dzZ0WHIzYWUzenUzTG1LalkzVnNHSERjcjErNU1pUkNnZ0lrQ1FkUDM1Y3g0NGQweXV2dk9JOW5wS1M0djM4NDQ4LzZ2ang0MnJkdXJVazZlT1BQL2ErcVNvM3MyZlBsaVQ5NXovLzBRTVBQS0NFaEFUdDJiTkhaY3VXVmVuU3BSVWZINjhubm5oQ1pjcVVVVnBhbXZlNnNXUEhxa0dEQm1yVnFwVSsvUEJEM1h6enpXclVxSkVpSWlKVXRHaFJsU2xUUmhFUkVkN3ppeFFwb2pKbHl1aUdHMjd3N3ZONFBQTDM5NWNrRlM5ZVhHUEhqdFhreVpQVnFGRWpCUWNIWC9pTEJRQUFBQW80Q2gwQXVJSW1UcHlva0pBUXZmdnV1OXEwYVpObXpKaHhVZGUvODg0N2VYN2txbHk1Y2hvOWVyUTJidHlvd1lNSHEyclZxaG8vZnZ3NTcxMjhlSEh2NTlLbFMrdnJyNy9XbTIrK3FZa1RKeW9sSlVXRkN4ZjJGak9HWVhnWFAxNi9mcjNhdFd1bm1qVnI2czAzMzFTZE9uWFVzR0ZENzczR2pSdW5Eejc0d0x1ZG5wNnU2dFdyUzVJKytlUVR6WnMzVHhrWkdYSTRIR3Jac21XMlRPM2F0Zk5lSTBsZmZmV1ZCZzBhcEVhTkdsM0V0d1lBQUFCYyt5aDBBT0FLNnRxMXE0NGRPNllKRXlib2hSZGVVSmt5WlRSNDhPQnNzM1FrZVF1UmtpVkw2dHR2di9YdTc5YXRtMnkydjlldmR6Z2N5c3JLVXJObXpiekhUNXc0NGYxY3RXcFZ6Wm8xUzJQSGpwWEQ0ZERPblRzMWZQandjMlo3NDQwM1ZLTkdEVzNZc0VGdnYvMjJ5cFl0cTFtelppa21Ka2JqeG8zVFJ4OTk1RDIzYk5teU9uejRzRHAyN0NoSnFsaXhvbGF0V3FXQWdBQjkvdm5uQ2dnSThENW05ZC8vL2xkdDI3YjFYanQwNkZEdjUrN2R1NnQ3OSs0YVBIaXd5cFl0cTE2OWVtbmF0R2tLQ1FsUisvYnRaUmlHSk9uOTk5OVhZR0NnZDgwZEFBQUFBTmxSNkFEQUZWU2pSZzE5L3ZubnFsR2pobHExYWlWSmV1dXR0ODY1dVBEWlB2bmtFNVVzV2RLN1FISnVNM1NPSGoycUlrV0tlTGVMRlN2bUxWQk9uejZ0c0xBd2pSNDlPc2U5ZS9mdTdWMmMrZWpSbzNyeXlTZlZybDA3WldWbGFkcTBhWm95WllwbXpacWw5dTNicTBhTkdpcFNwSWdXTFZxa1k4ZU9xVXlaTXJMWmJQcnFxNjkweHgxM3FFNmRPcG95WllwM0ZzNzVadWhJMHVyVnE3VjI3Vm90V0xCQWt0U21UUnU5OGNZYjJyVnJsMnJVcUtIazVHUXRYNzVjVHozMVZONitaQUFBQUtBQW90QUJnQ3ZvNTU5LzF2ang0OVcwYVZNOS9mVFRLbHk0c0ZxMGFLSEpreWZuZW43anhvM1Z1blZydmZqaWl6bU9aV1JrS0QwOVhXM2F0TWx4N1A3NzcxZlBuajNsY3JuVXAwOGZiNm56NjYrLzVycU96dGxyNzlTc1dWUHA2ZW5hdG0yYkpLbERodzdlR1Q3YnQyLzNQbXAxUm1wcXFqd2VqeHdPaDBxV0xLbVNKVXRxenB3NXN0dnRrczQvUXljeE1WR0RCdy9XcUZHalZLcFVLVWwvditIcXZmZmUwMTkvL2FXa3BDU2xwYVhwcWFlZXlyYUlNZ0FBQUlEc0tIUUE0QW95VFZNZE9uUlFlSGk0UWtORFZhbFNKYTFhdFVvUkVSRWFPSEJndG5NWExWcWszYnQzcTBLRkNwbzJiWnAzZjBaR2h2cjE2NmZycjc5ZWFXbHBjanFkR2pac1dMWkZocys4Q1NzNk9scHhjWEVxV3JTb0pLbCsvZnJubktGejlyaDc5KzcxYnJ0Y0xtM2F0RW1CZ1lFYU4yNmNLbFNva0cwc1NhcFZxNVk2ZCs2c1gzNzV4WnZ4eElrVE9uMzZ0STRmUDY0REJ3NWt5My84K0hFZFBIaFE0ZUhoV3JCZ2dSNTY2Q0dWSzFkT3BtbHEzNzU5cWxpeG90eHV0dzRkT3FRYmI3eFJUcWRUbjMvK3ViNzg4c3VML3M0QkFBQ0Fnb0QvZ2V5dUFBQWdBRWxFUVZSQ0J3Q3VvTnR2djEyMzMzNjdwTC9Yd0ltUGo1Y2tCUVFFcUZpeFl0bk9QVlBLK1BuNWVXZXZKQ2NucTMvLy9ycnp6anNWRVJHaEpVdVc2SkZISHRGcnI3Mm1nUU1IZXU5OXh2cjE2M1gzM1hkN0g5UDYrZWVmMWI1OSt4eTVEaDQ4NlAzY3AwOGY3K2ZEaHcvcnRkZGVVNTgrZmJSdTNUcTFiTmxTYytiTVVmZnUzUlVWRmVVOUx5MHRUVVdMRnZVV09tdlhydFZubjMwbVNkcTNiNStXTGwyYWJiekV4RVN0V2JOR3MyYk5VdG15WlNWSjgrYk5rOXZ0VnZQbXpiVnc0VUlkUG54WXp6MzNuQll1WEtpa3BDVDE2OWN2VDk4eEFBQUFVQkJSNkFEQUZiUnAweWI5L1BQUDJycDFxK0xpNGhRYUdwcHJ3ZkpQV1ZsWm1qMTd0bWJQbnEzZXZYdXJiZHUyV3JseXBTU3BRWU1HR2pwMHFQcjM3NitJaUFoMTZ0Uko5ZXZYbDUrZm4xYXVYS20rZmZ0S2ttNjQ0UWE5OU5KTGV1aWhoM0xjZjk2OGVTcGR1clIzT3lNalEzUG56dFg4K2ZQVnIxOC8zWDMzM1ZxM2JwMUNRME0xWnN3WTllM2JWN1ZyMTFhWExsMVV1WExsSEdWVXExYXQxS3BWS3gwOWVsUVRKa3pRazA4K3FVcVZLbW4xNnRVNmV2U29Ibjc0WWU4aldRQUFBQUQrUFFvZEFMaUNObS9lck16TVRIWHExRWwxNjlaVnFWS2xOSC8rZksxWXNVTHIxcTNMZHE3VDZWU3paczJVa0pDZ1hyMTZLU3dzVE5PbVRWTllXRmlPKzlhcFUwZno1OC9YNU1tVDlmTExMK3VSUng1UjA2Wk5kZVRJRWQxMjIyMGFPWEtrTm16WUlFbWFQbjE2cnRsbXo1NnR6cDA3NjYrLy90TDgrZlBWc0dGRGZmYlpaeXBSb2tTMjg4TEN3alJuemh6Tm5EbFRUei85dEVxWExxMlBQdnBJSVNFaDNuTmNMcGNXTGx5b0R6LzhVQzFidGxTWk1tVWsvZjBxOVduVHBtbkJnZ1VhTUdDQVZxeFlvYzJiTjh2cGRIclg5a2xQVDFmSGpoM2xjcmwwNE1BQmRlellVVTZuMC92NTBVY2Z6YlltRHdBQUFBQUtIUUM0b3Y3em4vL2t1cjlaczJZYU5teFl0bjN6NTg5WGJHeXNJaUlpTkhMa1NOMXl5eTNudlhkSVNJaGVlZVVWUGZmY2N3b01ERlJXVnBaR2pScWxvS0FnOWUzYk45ZUZsZi9Kejg5UGNYRnhhdEdpaFNwVnFuVE84d0lEQTlXalJ3OTE3ZHBWS1NrcDJjb2NTWm96WjQ3V3JsMnJEejc0UUJFUkVkNzlrWkdSK3V5enp6Ujc5bXhObWpSSkV5Wk15TEhJOG9VRUJnWmUxUGtBQUFBQWZGemR1blhIMWExYk55TXNMQ3pJNml3QWZGTllaRlRjNHoyZU0zRitMcGZMNmdpNWVtM0lNRE84V2gwelBMeG1HYXYvdndRQVYxTGR1blhObTIrK2VZM1ZPUUFBK2NkbWRRQUFnTzlqZlJ3QUFBQWdmMUhvQUFBQUFBQUErQmdLSFFBQUFBQUFBQjlEb1FNQUFBQUFBT0JqS0hRQUFBQUFBQUI4RElVT0FBQUFBQUNBajZIUUFRQUFBQUFBOERFVU9nQUFBQUFBQUQ2R1FnY0FBQUFBQU1ESFVPZ0FBQUFBQUFENEdBb2RBQUFBQUFBQUgrTm5kUUFBdU5wdDJQU0xvbTY3MCtvWXVBU1ptVmxXUndBQUFBQ3VDQW9kQURnZlU2TmNUdGV0SjQ2ZnREckpaV2VhcHQzUGJoUXgzUjZQVzhZcHd6RGNWbWU2RWt5Wis1TVR0LzFwZFE0QUFBRGdjcUxRQVlEelNFcUluaTVwdXRVNXJvVGF0V3RIK1BuWjN6Rk4yekdYeXpVaU5qWm1yOVdaQUFBQUFPUU5hK2dBQUFBQUFBRDRHQW9kQUFBQUFBQUFIME9oQXdBQUFBQUE0R01vZEFBQUFBQUFBSHdNaFE0QUFBQUFBSUNQb2RBQkFBQUFBQUR3TVJRNkFBQUFBQUFBUG9aQ0J3QUFBQUFBd01kUTZBQUFBQUFBQVBnWUNoMEFBQUFBQUFBZlE2RURBQUFBQUFEZ1l5aDBBQUFBQUFBQWZBeUZEZ0FBQUFBQWdJK2gwQUVBQUFBQUFQQXhGRG9BQUFBQUFBQStoa0lIQUFBQUFBREF4MURvQUFBQUFBQUErQmdLSFFBQUFBQUFBQjlEb1FNQUFBQUFBT0JqS0hRQUFBQUFBQUI4RElVT0FBQUFBQUNBajZIUUFRQUFBQUFBOERFVU9nQUFBQUFBQUQ2R1FnY0FBQUFBQU1ESFVPZ0FBQUFBQUFENEdBb2RBQUFBQUFBQUgwT2hBd0FBQUFBQTRHTW9kQUFBQUFBQUFId01oUTRBQUFBQUFJQ1BvZEFCQUFBQUFBRHdNUlE2QUFBQUFBQUFQb1pDQndBQUFBQUF3TWRRNkFBQUFBQUFBUGdZQ2gwQUFBQUFBQUFmUTZFREFBQUFBQURnWXloMEFBQUFBQUFBZkF5RkRnQUFBQUFBZ0kraDBBRUFBQUFBQVBBeEZEb0FBQUFBQUFBK2hrSUhBQUFBQUFEQXgvaFpIUUFBa0g5cTE2NWQxekNNNm9aaDJBM0R1TUUwellxU1N0cnQ5bloxNnRRNVlwcW14K1B4L0JvYkd4dHZkVllBQUFBQTUwYWhBd0FGaU4xdWJ5NnBuMkVZSmM3ZWJ4akdYWkprbW1hYXpXWjdXUktGRGdBQUFIQVY0NUVyQUNoQTNHNzNHa20vbTZhcDNQNlJ0TkxwZFA1cWNVd0FBQUFBRjBDaEF3QUZTRXhNek0rU05rdHlTSkpoR0RJTTQ4eGhoMkVZUDJ6YnRpM0dxbndBQUFBQThvWkNCd0FLR0kvSGMxalNNVWxuejh5UnBHTnV0L3VFWmNFQUFBQUE1Qm1GRGdBVU1CNlA1M2RKQ2YvY2I1cm1iemFiTGM2Q1NBQUFBQUF1RW9VT0FCUXdzYkd4NnczRDJHSVlodnZNUHNNdzNEYWJiZldXTFZzMlc1a05BQUFBUU41UTZBQkF3ZU0yVFhPL2FacC9uZGxobXVaZi85djJXSmdMQUFBQVFCNVI2QUJBd2JURE1JekVzN2RkTGxlU1pXa0FBQUFBWEJRS0hRQW9nSTRmUDc3QjQvRkU2KzhaT1I3VE5IOXdPQnhick00RkFBQUFJRzhvZEFDZ0FOcTdkKzl4U1hHR1lSeVdkRkRTN29TRWhKTVd4d0lBQUFDUVIzNVdCd0FBV0NiSjQvRWNNZ3dqdytQeEhMUTZEQUFBQUlDOG85QUJnQUxLNlhSdUN3Z0kyQ1BwTDZmVHVjZnFQQUFBQUFEeWprZXVBS0NBMnI1OSsyNkgyNzNHNmZTc2o0dUxTN1k2RHdBQUFJQzhZNFlPQUJSQVpjcVV1YTVROGJLdm5NcFNIOE5RY0doa25Uc2RSdGJ3Z3hRN0FBQUFnRStnMEFHQUFxUjgrZktGYklXTFAyNDM3TzhiaHVGL3oxMk5WTHhZVVgyL2JPWFRSb2E2aEZhclBWYW5uWk9TaytOWVV3Y0FBQUM0aXZISUZRQVVBR0ZoWVVGaEViWGErQmN1ZWRodTJLZlVxbG5kZittMzh6VnQ4bnQ2OTUyM3RPcjdiOVQ0N2thRkF2MERYN01WQ3RnYldxMU9yK3VyVnk5c2RXNEFBQUFBdWFQUUFZQnJXWlVxZ1JVaW81b2JRY1gyMmV4K1gwZmNWRFZreFhjTDljMjgyYXBhdVpMM3RMSmxTbXZhbFBmMTQvTHZkTnV0OVlMOGJiYUpoYzJBa3hWdXF0MnhYTGxiZ2kzOENRQUFBQURrZ2tJSEFLNU50aHVyMXFrVDVsYzQwYzh3bHBVdVhhclUzSm1mNlB0dnZsVGxTdUhudktoc21kTDZmTWJIMnZERGN0MVF0cXo4N0xiUEE0dTZqMWVNclBtQWVFd1hBQUFBdUdyd3l6a0FYR1BDdzZ1Rm1vR0JHd3hENWE2N0xsZ2Z2ajlPRFc2LzlhTHVjWDJwa2xxLytudjlkU3hWOTdWcDczZjByNzhXaFVYV3lYRExmR2hmZlBUeUt4UWRBQUFBUUI0eFF3Y0FyaEVoTjBhV0RJdU1pakVEQS9jRUJnYVVtL0wrV1AzMjArcUxMblBPVnJKRWNXMzhZWm0rbVRkTFpjcGNYOGd1ZlI4V0diV25RdFZhZDEzRzZBQUFBQUF1RW9VT0FQaTRVcUhWYmdpUGpQcWxaRWpnbjNhN3ZkYjdZMGZZTjIvOFFjMmIzS3ZBd01CL2ZYKzczYTVhTld0bzdZckZtajE5cXUzNlVxVXEyZTMyMVdIVjZtd1B2Nm42cGJkRkFBQUFBQzRaaFE0QStLZ0tGU0xLaFVWR0xRZ3BGSkRrSHhCUS80M1grdHMyYi9oQkQ5elhRc0dGQ2wzMjhRTDgvZFhnOWx2MXc3SkZHajk2dUwxNHNhTFZUVnZBaHJCcWRYNHNGMUU3NHJJUENBQUFBT0NjV0VNSEFIek1qVlZxbC9mM005NlNZWFFvRkJRVS9NeFRUK2lKTHAxVXJHalJmQmsvT0xpUTJqelFTaTJhTnRiWGk1YlloNDE0OXk0akl5TStMS0wyRW9kREx4MUlqRW5JbHlBQUFBQkFBY1lNSFFEd0VlWEwxeWdSRmxubmJYOS9JejR3TUxCYjUwY2ZDVjY1K0N2MTZmVnN2cFU1WndzS0NsTEg5dTIwZWRPUGVySFhzeW9jVXJoVlFLQnRlMWhrMUNmbEs5V3BtdStCQUFBQWdBS0VRZ2NBcm5KbHl0UytMalN5OWtDL0VMOTlmbjcyVjl1M2JYUGR5c1ZmYWRpUTExVHVockpXeDFPQXY3OWU2UFdNTnYyNFFqMjdQMjRQS1Z6NFNmOUFiUStOakhvL05LTDJ1ZCtSRGdBQUFPQ1NVZWdBd0ZXcVhMbHl3UldyUlhVTkxtNmsybTMyNFhjMWJCQzg0cnVGR2pYOFRaVy9zWnpWOFhLNExqaFlyL2I3cjM1WS9wMGVlYWkxZjNDaG9ONDJ3NGdMaTR4NnZVemwycVd0emdjQUFBQmNTeWgwQU9BcVU2NWN1ZURReUZxUEJSYTUvckNmWWZ1c1RsUnQvOVhmZjZNWkgzMmdzTkNLVnNlN29CTEZpMm5VMjIvcXgyWGZxVVd6Sm9HQmdZRnZCZ2ZZOW9kSDFuNjVlS1ZLK2Y5c0dBQUFBSEFOb3RBQmdLdUhmOFdxTlpzRkZpbWRiTGY1elE0TEN5MjhiTkVDTGZ6aU00VldyR0IxdG90Mi9mV2xOUG05TVZxM2NyRnExYWp1YjdQN2pTNFdXQ1F0dEVxZHptRmhZVUZXNXdNQUFBQjhHWVVPQUZqUFZpR2lacjN3eUtqOWRqKy81V1hMbGluMXpaZHp0UHI3YjFTbGt1OHZRWE45cVZMNjVzdlppdjExdlVJcmxKYzl3Smlsb0dLbktrYlVma1M4YlJFQUFBQzRKUHdpRFFBV0NnK3ZGcXJBZ0o5TXFWemh3b1Z0SDA0Y3AvcjE2c3JQYnJjNjJtVlhxRkNRVmkvOVZuOGNPS2dPWFo2MEh6eDBlRjVZWkZTcXl6UTc3MCtJV1dwMVBnQUFBTUNYTUVNSEFDeFFxa0pFdWJESXFMMW1ZTURld0tDZzh0T25Uckw5dG42MTdyaXQvalZaNXB4aEdJYkszMWhPNjFZdTBYY0x2akJDSzFZbzRXY1lpOE9yMVVtdWVGUHRKbGJuQXdBQUFId0ZoUTRBNUtQUTBOcmhZWkZSYXdwZlZ5akZicmVIanhreHpMWjV3eHJkYzJkREJRUUVXQjB2MzlqdGR0V29IcW5saXhicWt5bnYyOHFVdnI2aXpXWmJGbFl0YW5PRm0yclV0em9mQUFBQWNMV2owQUdBZkZDeGFxMUtZZFZxZjIwTE5oSUtGUXE2NTYzWFg3WEgvUHFUMnJWNVFJVUtGYkk2bm1VQ0F2eDE3OTEzNm9kbGl6UngzRWg3eWVMRmI3YmIvRGFGUjBiOVZER3kxaTFXNXdNQUFBQ3VWaFE2QUhBRmxiOHA2c2F3eUtncE5ydDlXM0NoNERhOW4zM2FmLzNxcGVyU3FZT0NDM0NSODArQmdZRzZ2MlZ6clYrOVZHKzgxdDlXdUhEaGhuYkQvbHRZWk5TQ0NwVnIxN1E2SHdBQUFIQzFvZEFCZ0N2Z3hzaklrbUdSVVdQOWJNYXVvS0NnWjU3cTFxWFE2dSsvMVVzdjlGTHhZc1dzam5mVkNnd00xQk5kT3VtM0RXdjB5a3N2cUdpUkl1M3Mva1owYUVUVVoyRTMxWXEwT2g4QUFBQnd0YURRQVlETHFGU3BpSkRReU5vdit5dHd2NStmMzM5YjM5K2kwSXJ2Rm1wUS83NHFVL3A2cStQNWpBQi9mejNiNDBtdFg3TlUzUi92YkNzU1VyaXJZYmZIaEVaR3ZWZXVVdldLVnVjREFBQUFyRWFoQXdDWFFibHk1WUlyM2hUVk5hUlUwRjkybTMzMHJmWHFCcTFkc1ZnVDNoMmg4amVXc3pxZXo3b3VPRmlEWCsybkg1ZC9wd2RidGZRUERncDZQakRBZjFkb1JOVGdHeU1qUzFxZER3QUFBTEFLaFE0QS9Bdmx5cFVMRG8ycy9YQkEwZXYvOVBlM2YxWXRNc0ovNDVwbG1qdnpFOTFRdG96VjhhNFp4WXNYMDRSMzM5R0dOY3QwejEyTkFnSURBNGI2Sytod1dFVHRQaVdxVkNsaWRUNEFBQUFndjFIb0FNQ2xzWmV2VXV2dWdLTFgvMkczMmVhWEsxdjJ1aFhmTGRUaXIrYXFOSTlXWFRIRmloWFZKeDlPMUc4L3JWYlZ5dUYybTkwK3ZxaC80ZU1WYm9wNlZKSy8xZmtBQUFDQS9PSm5kUUFBOERVVkt0ZXVhUTh3MWhveWlwY3FXVktmZmpSSjFTTWpySTVWb0lTRUZOYnk3eFlxSXlOVHJkcDJVSExLdmkvQ0l1dTRUWStyZmZMT2JWOVpuUThBQUFDNDBwaWhBd0I1VkxGcXJVcmgxZXJzc3Z2YnRoWU5LVkw4MDZtVHRINzE5NVE1RmlwVUtFaXJsbnl0WmQ4dVVIaFlSYnRoc3k4SWk0emFYeUdpVmh1cnN3RUFBQUJYRW9VT0FGeEErVXJWcW9aRlJzWFk3TGJkUVlHQlZhWk9HbWYvZWUwSzNkV29nZno5ZWNySGFqYWJUVldyVk5MeVJRczFmODZuUmxoWXhSdnRobTFoZUdUVXpyQ0kyaTJ0emdjQUFBQmNDVHh5QlZ3aHBta3VsWFFwaTZuRUdZYlI1WExud2NVclg3bEdGVDgvL3dreTFDSWd3Ti8rOXB1RGRGK0xaZ291Vk1qcWFNaUZuNTlkdDl4Y1I4dSttYThmZjlwZ2UzM28yMVVQSGY1emNWaGsxQzlPZVY3Nkl6NTJvOVVaZ2N2Tk5NMDdKWTMvRjdkb1lSakcwY3VWQndBQTVCOEtIZURLcVMzcEJxdEQ0T0pWcUZLenNwK2Yzd2daWnV2ZzRFSUJmVi9vclE2UFBLVHJnb090am9ZOENBZ0lVTFBHOStpdWhnMjBiT1VxMjV2RFI5MmVtcGEySWJ4YTFDcTM2ZW1mRWgvN3U5VVpnY3VvbUtTNi8rTDZnTXNWQkFBQTVDOGV1UUtBL3lsLzAwMDNoa2ZVbm1UMzg0dTk3cnJnUjNwMjd4YXdkc1ZpUGZuNFk1UTVlWFQ2OUdudDI3ZnZYOTBqTXpQenNtUUpEQXhRNi92djA2WWZsMnRndjVkVUpLUklFN3RoL3kwMHN2YVhGYXRVcjNGWkJnRUFBQUFzd2d3ZEFBWGVqWkdSSmYwVjFGY3kveHNVRkJUMFNOczJldjQvUFhWOXFaS1hiWXgyN2RvcExTMU5kcnM5MStNblQ1N1U2NisvcmxhdFdrbVMrdmJ0cTAyYk51VTRMek16VTM1K2Z2THp5LzdIZDkrK2ZWV3NXREgxNzk5Zmt1VHhlR1FZaGd6RDhKNHpjdVJJTlc3YzJMdDk5OTEzYTlxMGFTcFhycHllZSs0NURSOCtYT1hMbDg5MjN3MGJOdWpERHovVWpCa3pjbVRadFd1WGJyamhCaFV1WE5pN2I5bXlaVnE0Y0tGbXpweDV6dTlpOCtiTktsV3FsTXFWSzZkR2pScHAwNlpOaW9tSmtjUGhVTDE2OWZUb280OXE5T2pSdXVtbW04NTVqNHZoNysrdkhrOTIxZU5kT3VxRER6L1d6RG56SGptV210b3VMTEwyVEtlTXQvK0lqOTU1V1FZQ0FBQUE4aEdGRG5BRnpabzFTNU1uVDg2eDMrbDB5alJOQlFSa24rbmV1SEZqdmZYV1cva1ZyOEFyWHFsUzBSQjc4T00yMlNmNCtkbU54dmZjcWFHREI2cE02VXRaK3VqQ0prK2VySWlJM04rSTFhOWZ2MnpiWThhTXlYSE9GMTk4b1preloyckdqQmtxVmFwVXJ2ZjU5ZGRmdFcvZlBuWHExRW1mZi82NUtsU29vTXpNVEFVRkJVbVM3ci8vZm8wZlAxNVZxMWIxWGhNY0hLeUdEUnZxaFJkZTBHZWZmWmF0b0RtZmVmUG1hZS9ldlpvMGFaTDMvc3VXTFZPTEZpM09lOTNSbzBmMXpqdnY2Sk5QUHBFa3BhYW1hdURBZ1JveVpJalMwdEowOHVSSlZhbFNKVThaTGthQXY3OWU3UDJjbnU3K2hFYU1IbWY3ZHZIU0owNmVPdlZZYUdUVSswNm5lL3lCUGR2KzNkUWl3R0xMbGkzVGtDRkRGQklTa3V0eHQ5dXRrSkFRZmZQTk4vbWNEQUFBWEFrVU9zQVYxS1ZMRjNYcGtuMTk0NjFidDZwdjM3NGFNV0tFNnRldmIxR3lncTFFbFNwRlF1ekI3VzJHTWRsbXQvdmZkdXN0bWpCNmhFcVZMSEZGeCszVnExZU9tVFZubkRoeFF2ZmVlMit1eDF3dWx5Wk9uS2lGQ3hlcWFOR2krdjMzMzVXWm1hbldyVnRubTRGenhvUUpFOVNwVXlkVnFGQkI4K2JOMCsrLy82NlJJMGRLa2pJeU11VHhlSEpjOC9UVFR5c3BLVW0vLy82N3dzTENaSnFtSk9udzRjUEt5c3BTVWxLUzkxeWJ6YWFLRlN1cWYvLytldjc1NXpWdzRFQzkrKzY3T256NHNEWnYzcXp0Mjdmcm80OCt5blovaDhPaDk5NTdUL1hyMTFmejVzMWxHSWIzRFdGWldWbDYvdm5uVmI5K2ZTMWF0RWlGQ2hYU3hJa1R2ZGRHUmthcWVmUG01L3RxTDhwMXdjRjZhOGhyNnZmU0MzcGorRWovWmN0WHZYUmFtWDFDSTZMZXpuU1pFdy92aWZuenNnMEc1TE1HRFJwbzdOaXh1Ujdidlh1Myt2YnRtOCtKQUFEQWxVS2hBK1NqcFV1WDZwMTMzcEcvdjcvUzB0TDAvdnZ2cTBlUEhpckVXNVB5UjVVcWdXSDJRaTFsczgyeDIrekJWYXRVMXN4cGsxV3E1T1Y3dE9wOEprMmFsT2NaT21mczM3OWZiN3p4aGpJek16VnAwaVE5L2ZUVEtsdTJySVlPSGFxRkN4ZHF3SUFCcWxhdG12ZjgrZlBuS3pFeFVjT0hENWRwbXJyenpqczFhZElrL2ZiYmI2cFhyOTQ1c3htR29iZmZmbHVTOU9LTEwzclhzVWxOVGRYaHc0YzFZc1FJNzduQndjRWFPM2FzL1B6OE5HTEVDTDMrK3VzNmNlS0VQdnp3UXozNDRJTWFQSGl3VnE5ZXJSbzFhcWhNbVRMZUdVTTMzWFNUVWxOVDFhbFRKMG5Tc0dIRDVIUTYxYTFiTjBsL2wwZHIxNjVWa3laTkZCWVdwcFNVRkMxZnZseDMzbm5uUlh6TGVWY2tKRVJqUnd6VGlZSDkxZXZGZnZaTnYvNDIyR1p6RHc2dFZxZTM4L2lmMHc4Y09IRDZpZ3dNWEVFYk4yNVV5NVl0Y3ozbWRyc1Z6SHBnQUFCY002N3BRc2ZqOFppR1lRU1VLRkZpYTRrU0pVeXI4MXpEekROL20zLzJ2bk44bGlRWmh2SFBmZG0yLzNlLzg1N3p6KzBMM1RPMy9aZHBuRnpIU2sxTkxWVzhlSEZKVW5wNnVzYVBINjgxYTlaby9QanhldU9OTjJRWWhuYnYzcTIyYmR2cXBaZGU4czVBU0V4TXZLbHUzYnJyTGpGcm52UCs0OS9aUlgwSDU3aXZlVmJPUzdwdkhyL2JmMzRua21RYWhwRnoyc2xaVG1RNnRybzhmaS9aYkVhUjBJb1ZOSDNxUklWV3FIQytTeTY3dm4zNzVuak03b3dqUjQ1a202R1RtWm1wMmJObmE5cTBhV3JXckprR0RoeW90TFEwU1ZKVVZKUysrT0lMVFpzMlRkMjdkMWVYTGwzVXMyZFBaV1ZsNmQxMzMxVklTSWhhdDI2dHRMUTBoWVNFcUhqeDRobzllclRtekptVDY5Z2ZmZlNSTm03Y3FKQ1FFRTJZTUVIangvLy9HNUJuelpxbHVMZzREUjgrUE5kcml4WXRxZ2tUSmlnNU9WbkxseS9YL1BuekpmMzllTm5BZ1FOVnBrd1p6WjQ5V3kxYnRsVFJva1VsL1Yxczd0aXhRME9HREZGbVpxWWVlT0FCUGZua2s0cVBqOWVFQ1JQMDRJTVBxblhyMWxxK2ZMbVNrcEowODgwM1gveVhmUkdLRkFuUnpFK215T2wwcWwybng3VWpMbUdpcldqcGllR0ZTL1l1R214ZmI1cG1qbWxRWis4NysvT1pXVWYvdk9aaXQvOG54emxuei9DNjBEVzVIYmZiN1JjYTk0SzV6dld6bjJ1TWk3MW5idGVkZmZ6TWQ1Q0g3ekRYNC85WXgrcThQOHNsZkQ4NXh2aTMzL0UvejVja204M20zVGRyMXF5Nlo4OEV2ZU9PT3k1cWhrNlBIajNhMWFsVDUyU3VGd0FBZ0t2YU5WM29PQnlPOFlHQmdRN1ROTS8rNVNqYi94clpuMWN3cFAvL1JlcXNYNWl5N1ZmMlg2NXlQWGJXZlhPYys4OWplYm12eldZenp2TUxYbTdIem95VjQyZk81Vmh1djlEbXlHU2FwbkgyTDVIL09EY3Y5L1FlTytzL3hJMnoveDJjYi94Ly9wem4rUjdQSE11eFA1Zjdlcyt4Mld6bk90ZVcyM2puK0JtemZTZW1hV3JGaWhVYU4yNmNTcFVxcFZtelp2MWZlM2NlWlZWMUpncjh1M1daVVZSRTBRS2tRQlJLUkhtbGdxS0pNYTFSNHhTTlkzeHhKaEtIT0hRU1VZaFBvdTJJQ0MwT2NZQklIREFxYldKckpLM0dhQkpibHZNQXRneGlnWWlnRkZJRlZVWGRlL2Y3QTZrR0tZektjQUYvdjdYdXFqcDc3N1AzVjJlZGduVysybWZ2Mkc2NzdTSWlvbVBIampGcTFLaDQ4c2tuNDdycnJvc25uM3d5aGd3WkVvVkNvVmxFYlBNbDd0a3ZjOTB5S2FXVjdvUFAycTdSZmJsQ3YvK3M3V3JIV2QxOThibDdkdmxZcS94Y21VeW1lVk92RzYxT29aRGRNNU9KZGx0djNUN3V2R1hrZWsvbUhINzQ0WEhRUVFmRjFxdVpEVFJ4NHNUbzFxMWJSQ3g3L2VxNDQ0NkxWcTFheGZEaHcyUEFnQUdydEcvZXZIa01HalFvOXQxMzM3ajAwa3RqeXBRcE1YcjA2TGp0dHRzaW04MUdtelp0NHNFSEg0d2hRNFpFTHBlTEcyKzhNWllzYVhyQ3lmZS8vLzBvTHkrUHl5Ky9mSlc2NmRPbnJ6WUp0ZHh6enowWEZSVVZNV0xFaUNndExZMklpSG56NWpVbVk5cTNieDhISG5oZ1JDeGJQK3FlZSs2SnA1NTZLcTY5OXRvNCtlU1RvMTI3ZG5IS0thZEV6NTQ5bzZLaUl0NTlkOWtheFZPblRtMjhKdXREOCtiTjQ3R0hINGdUVHprckpyMzBjbVNibGR4VVVsTFMvT3YwOWZsNzg2dmNxMTkzakhYUng0WWFkMVA5ckdtL1RaMi9NVnpqbDE1NmFhVlhleWRObWhUSEhITk1rMjBiR2hxaXBHVGxEVTVuelpwMTgrZkwxcldVVXVGekNmeC9tc3hmTVlIL3o5cEdmT2svOGpUMUI0STFHYU9wZG1zMHhsY1pONlUwUDZYMGp5YnFBTmhFYmRJSm5jbVRKMWRHeE9CaXg4RTMwMVpiYlRYbi9QUFAzLzZOTjk2SXM4OCtPMDQ0NFlRbWR6ZzY1SkJEWXM4OTk0eWhRNGZHaVNlZUdBOC8vUEE3cjd6eXlycWRrdkJOMUtOSHk2Nlp0b2Q5UFArVHNRY2ZlV3k3blhic0htTitNenEyMzY3ak9oMTI2TkNoOGVxcnIwWkV4Q09QUFBLbHpubmdnUWRpNk5DaDBiOS8vNVdTS1czYnRvMHp6amhqcGJaOSt2U0o4ZVBITjI0VnZudzJ5OGNmZnh5UFBmWllEQmt5SkpvMWE5YTQrMVZUT25YcTFPVGFQblYxZGZIc3M4OUdzMmJONHE2NzdvcXp6anBybFRhZmZQSkpYSExKSlRGaXhJallaNTk5SW1KWklxYW1waWFlZi83NU9Qcm9vK01uUC9sSlkvdjU4K2RITHBlTDMvNzJ0L0hNTTgvRTBVY2YzWmpNS1M4dmp6bHo1c1JsbDEwV0Vjc2VUTTgrKyt3dmRjM1dWRzF0Ylp3KzZQeDQ1WlhYSXBmUFJ5SGx6ODgycEQrbGxpVUhMWDk0eXVmemFZVUhxUlN4MG9OVitteHRvbFhLbHgvbjgvbVZ5cHQ2b0YxTmZjcm44N0c4Zm5WOU4zWGU1K3BYR3VPenI0MC8yL0lPbXFwZk1kYW0rbDllbHN2bHZ2RDhKc1paWFgxVHNVWXVsMHVmTDh0a01xbWhvV0cxY2E0WTM0cjFKU1VsamVXZlAvL3pYMWVzYjJxTWtwS1NWRjlmMytRWUszNnRxNnRMVGRXdjJNL3lzbXcydTFLN3hZc1hyMVMrdk4wdmYvbkxneVBpZ1lpSXJsMjd4c1VYWDd6YVY2NFdMRmdRRXlkT1hLbnN5aXV2N0g3Q0NTZDhPSFBtekJXdi9kSW1Pd0FBTmlpYmRFSUhpdTNNTTgrTUxsMjZyRElyNC9qamo0OXR0OTIyOGJoRGh3NXg2NjIzeHF1dnZocGJiTEhGRjc0NnhOYzBiVnI5K3hFVE92VHMrVjl0OHExT2V1ZmRxYVAyUCtpd1ZudnQrWC9pMXBFM3hoWmJ0RnNud3k2ZklWTlRVeFAxOWZXTjk4TE5OOThjYmRxMGlUUFBQSE9WY3piYmJMUDQxcmUrRldQSGpvM2JicnV0OFRXZTVWYmNRcnl1cmk0ZWZQREJLQzh2anlsVHBzVGd3Y3R5MlBsOFBob2FHdUtvbzQ1cWJEdGh3b1N2RlB1amp6NGEyMnl6VFl3Y09USk9PKzIwcUt1cmkvUE9PMitWV1ByMDZkT1l6SW1JZVBiWlorTUhQL2hCL08xdmY0c1BQdmdnT25YcTFGaTNhTkdpZVBycHAyUGl4SWxSV1ZrWjNidDNqK09PT3k0aUlrYU1HQkU3Nzd4ejFOZlh4LzMzM3grVmxaWHJmT0h3NnVycStOV3ZyNG4vZXVZdnNXUkpiU0dsZEUxOVBqdHE3clEzNTMvV1pQbzZEUURXVUdscDZlTEpreWV2dEE3WDNYZmYvWVhuVEpnd0lZNDQ0b2dZTkdoUTlPdlhyMzdtekpsMTZ6cE9BQURZYUtTVTVxU1UwaHR2dkpFcUtpclNnQUVEVnZ2WmE2Kzkwdmp4NDlOblhpNTI3TjhFVzNYdnZzVU9QWGU3b0t4WDM5eU92U3ZTd0hNdlRCL08vU2l0SzcvLy9lL1R6MzcyczhiakcyNjRJVjExMVZWcDZ0U3BLMzJxcTZzYjI0d1pNeVlOR3pic0Mvczk4TUFEMDlTcFUxTktLZFhXMWpiMjg5SkxMNlYrL2ZxdDFIZEtLUjF3d0FIcG5YZmVTU21sOU8xdmY3dXhmTzdjdWVtQUF3NW83SGZ5NU1scG4zMzJTYzg5OTF4S0thVXBVNmFrZmZmZE45MTk5OTJOYmViT25ac0dEQmlRM25ycnJjYXlxcXFxdFAvKys2YzMzM3d6alJ3NU1nMGVQSGlsZVBQNWZKbzFhMVk2K09DRDAzdnZ2WmNXTDE2Y0prK2VuQTQ3N0xCVVYxZVhVa3JwL3Z2dlR4VVZGV24wNk5GZjh1cCtkZFUxTmVueUs2OUpmZmJhTjNVcjc5dFExbk8za1oxNjdOYTUyUGNsZkZVcHBTTnl1VnhhdEdoUldyUm9VWHI3N2JkVFZYcnJQN3dBQUJVUFNVUkJWRlZWV3JSb1Vab3paMDZxcUtob1BGN3hVMXRidS96WG9iVFlQd01BOFBXWW9RUHJRZWZPbmVNUGYvakRhdXN2dmZUUzlSZ05FUkZWTTJaOFdoVXhxblBuM3I4cnRHbis4NmVlK2N1L1B2ZTN2N2M0L29kSHgzbURCc2EyMjNSWXErTk5uRGd4OXQ1Nzc1WEtYbmpoaGNaWHBaWTcrK3l6di9ZaXdLMWF0WW9lUFhwRXhMSlhyaktaVE9QeGNpZWRkTkpxMS9GWk1hNmhRNGZHc2NjZTI3akRWSzlldmVMNjY2K1BpeTY2S0xiY2NzczQ1cGhqWXZUbzBURmd3SURvM2J0M1JDeDczZWJLSzYrTS9mZmZQM2JkZGRjb0t5dUxILzd3aHpGKy9QZzQ4Y1FUSTJMWmx1ZFZWVld4NVpaYnh1MjMzeDVISDMxMGpCZ3hJaTYrK09KbzJiSmxSQ3hiNXlNaUdvL1hwdnI2K3JoejdMZ1lPKzcrV0ZDMU1CK1JmcGZ5K2V2Zm4vcldsTFUrR0t3bjJXdzJOdDk4ODBncHhZVVhYaGdqUjQ2TVhYYlpwYkYrM3J4NUs2MmQwN0pseStpeW50Y1JBd0RXUGdrZDRCdHQ5dXkzRjBURVpXVmx1L3g3WFlvaHY3di93Yk1lZWZTeFZxZWNmRUtjZWVxUG84UFc3ZGQ0akpkZmZqbG16SmdSczJmUGprTU9PU1E2ZDE0MkVlVFFRdytOYzg4OWQ0MzdYNTJVVXJ6eXlpc3hZOGFNbURGalJweDAwa2t4Y09EQUp0dE9uVG8xR2hvYVl0NjhlVEY0OE9BNDl0aGpWM205YXNDQUFYSFpaWmRGYlcxdFZGWld4c1NKRXh0M3pxcXZyNC9MTDc4OFB2amdnN2pqampzaVl0bXJZOWRjYzAyY2Q5NTVrVkpxM0s2OFQ1OCtjZDk5OThVVlYxd1I1NXh6VG5UbzBLRnhLK1Vubm5naTdyenp6cmpzc3N2aXBwdHVpbmJ0MnNYeHh4Ky94dGNpbjgvSDNmZmNHNys1NjdleG9Lb3FSWXFIY3BIL3Q5bi84OVliYTl3NWJDQmVldW1scUttcGlaMTIybW1sOHMvdmV0V3BVNmY0MWE5K3RUNURBd0RXQVFrZGdJaVlPWFB5M0lnNHYvT092VWN0V2J6azMzNXoxOWdmM1BmQVF5MHVPTy9zT09IWVkyS3p0bTIvVnIvVjFkVXhiTml3R0R4NGNNeWZQejlPUC8zMEdEUm9VRlJYVjBmcjFxMVhhZi9ad3JtTmYwMS8vUEhINCttbm4xNXQvelUxTlkzZlAvdnNzekZ4NHNTWU5XdFdWRlpXUmk2WGk0c3V1aWgyMkdHSEtDc3JpMncyR3g5KytHRkVSSHowMFVleGVQSGlhTldxVlV5YU5DbUdEQmtTL2Z2M2owc3Z2VFNHRFJzVysrMjNYNU83N3h4MTFGR3hmQUhlUng1NUpMcDA2Ukt2dmZaYVhISEZGYkg1NXB2SDdiZmZIdTNhL2U5NlJCVVZGWEgxMVZmSGtDRkRZdkxreVhIKytlZkhvNDgrR24vKzg1K2pmZnYyY2UrOTk4YjA2ZE5qL1BqeDhlS0xMOGJERHo4Y045eHdRK3k5OTk1Uldsb2F2L2pGTDJMMjdObHg4Y1VYZjYzcjM1REx4Uk5QL2ptdXZHWjRMS2lxaXBUU1h5S2ZMcDA1OVkwWHYxYUhzQUc3NjY2N1lyUE5Ob3RiYnJrbExyend3c2J5MGFOSE43bndPUUN3Y2ZPL082d0hIM3p3UWV5Ly8vNnJyYStycTR1K2ZmdXV4NGhZbmRuVDM1NFdFU2ZzMEdPWDN0VTFpMis5NnRvUis5NTA4KzNaNjYrNklnNzg3djcvZEF2dkZSVUtoZmpwVDM4YS9mdjNqKzk5NzNzUkVkR2xTNWU0OTk1N0czZUNHamR1WEdQaUpKZkxSVW9wSG5ua2tTZ3JLNHVJaU1NT082eko3Y1NYTytpZ2d4cS9iOW15Wld5OTlkYXh4eDU3UkZsWldaU1ZsVVdIRGl1L09qWml4SWk0Nzc3N0lwUEp4TDc3N2h1bHBhVXhZY0tFdU9TU1MrTFFRdytOaHg1NktHNjc3YllZTW1SSTR6bnBzNjEyOC9sODVISzVpSWdZTldwVTdMZmZmaEd4YkhiT3dRY2ZIQU1IRG16eW9mRTczL2xPakJrenBuSGI5THE2dXJqNjZxdGo1NTEzam9pSTh2THlPUHp3dytPZWUrNkplKzY1SjdwMzd4NFJFZnZzczArTUd6Y3VhbXRydit3bGI5U1F5OFdMazE2S1M0WmVFWE0rbkpzaUU1TlRRMkhnKzlQZWZPRXJkd1liZ1FjZWVDQSsvZlRUdVAvKysrT01NODZJT1hQbXJIYjc4b2hsLzk1SThnQUFRQlBTQ29zaUgzbmtrVis0UU92Z3dZTXRpcnlCNnR5OWZLZXlYbjFmTCt1MWUzNm5QbnVtdi96MStjYkZlNytNU1pNbXBVS2hzTnI2UXFHUWNybGNhbWhvYVB3c3Q3eDhiY3ZuOHltZnp6Y2VyNHN4aXFXaG9TRzkvT3ByNmJ1SEhKWEtldTJlTHl2dk8yMkhuZm9jV096N0NOYVZsTklSenp6elRQcnVkNy9idU1qNXdvVUwwL0RodzlNUlJ4eVIrdlhyMS9qWmUrKzlVNzkrL1ZKRlJjV0tDNVpiRkJrQU5sS3J6cWNIMW9xVTBweUkyRDZsRkxsY2JwV3RwNy9BSzVsTVpvOTFHQnBmdzdaZGR0MnhUWnZzUzVHSkxUWnIyelp6NzlqZnhLNjdsRWMybXkxMmFNU3lXVVFmelBrd1RoMTRUc3g0YjJhS1RIeWFjbkhtKzFOZi8ycDd0Y05HSnFWMFJGVlYxUjgvL3ZqalZkYk9XVkUrbjIrY2JSZXhiSUh5ejE3dDdKVEpaT2FzKzBnQmdMVk5RZ2ZXa1pUU3lSSHhkUlplbVovSlpQNWpiY2ZEMnJGRDc5NjdsQlNhUForSlRQdXR0dHd5N2h0N1IvVHF1ZnFIS05hOW1wckZjZVJ4UDRxWjcxZEdTcWtoQ3ZrZnozejNyUWVMSFJlc0R5bWxIU0xpa0RYbzR0NU1Kck5rYmNVREFLdy9Fam9BWDlrZXpYZllLWGR3U1RidXlXYXo3WGZzVmhhM2pob2VPM2J2VnV6QXZsRVdMMWtTcDV3NUtONTRhM0xrY3JrVUtjNVpXajEvM0p3NWN6eWNBZ0N3eVpQUUFmaWFPbmZ1M0xwWm0vWkhSVW5KYjdMWmtuYTlkK2tWdDQwY0hxV2wyeGM3dEUzYXdvV2Z4a1dYREltL3YvQmk1SEs1eUJjS0Y5YmtsNHhkTUczYW9tTEhCZ0FBNjR1RURzQWFhdCtqUjd2Tm1yVTlxU1JpWkRhYmJmWHQvZmFKcTRkZEh0dDEzTGJZb1cxU1B2MTBVVnh6dzAzeG4zK2FHRXRxYTNPRktGeVhxYzJOL216TGVRQUErRWFSMEFGWVM3YnEzbjJMTFpxMVBTTktzamRrc3lYWnd3NzVYZ3orK1lXeC9YWWRpeDNhUnExbThlSzRjZFF0TWVFUGowVjFkVTFES2hSdXJWL2FjTk9INzAxNXY5aXhBUUJBc1Vqb0FLeGxaV1Y5dDB5dDBxOUtJczVwMGJKbHF4OGQvOE1ZTlBDTTJIYWJEc1VPYmFOU1gxOGZZOGJkRjNlTi9WMHNxRnFZajRnSEM3bWxWMWRPbS94MnNXTURBSUJpazlBQldFZTZkaTNmUGxvM0g1YkpsSnpjcG5Yck5xZi8rRWR4K2lrL2lxM2J0eTkyYUJ1MHBVdVh4dmlIL3lORzNueGJWQzFjbUNMRkh3cjVocUVTT1FBQThMOGtkQURXc2UxNjlTcHJGYTFHWlRMcGtMWnQycmE0NU9jWHhORkhIQjV0MjdZcGRtZ2JsUHI2K3ZqTGMzK0x3VU9IeGFMcTZrZ3BYa2k1ZE83NzAxNS90ZGl4QVFEQWhrWkNCMkE5NmRoenQyNnRNNWt4bVV4bXYydzIyMnpFZFZmRmdRZnNINjFidHk1MmFFVzFkT25TK01kL1Q0cExoZzZMZWZQbkZ5SVRyeGVXRmdaV1RuL3o1V0xIQmdBQUd5b0pIWUQxckd2WDNicGxXcGRNakVnOW1qZHZuaGw3eCtqWXE2SWlXclJvWHV6UTFxdDhQaC92dkRzMXpybmc1MUU1YTNZaGs4bk15dWZ5WjFWT2ZmT3BZc2NHQUFBYk9na2RnQ0pwMzZsSDU4MDNiL3ZmbVlqU3RtM2JadTRZZlZQMDMydVB5R2F6eFE1dG5TcWtGSldWcytQVWdUK055bG16VXlZeW4rVHp1ZE1ycDc3MW44V09EUUFBTmhZU09nREZWZEtsNTY0VnpUTE4vaFNaNkxEOWRoM2oxbEhEWS9jK3V4WTdybldpdXJvbWp2M1JxVEZ0eG50UktCUWFJdEtwTTk5NTQ2R0l5QlU3TmdBQTJKaEk2QUJzR0pydnNQTnUzODZXbEl6UGxHUTZkQ3ZyR3JlT0hCNDc3N1Jqc2VOYUt4WXVXaFEvUHYwbk1lVi9wa1krbjA4UjZlUmN6WUpIWjgrZVhWdnMyQUFBWUdNa29RT3dBZW5ZY2JlMnJkdkZrWkV0dVQyYkxXbTNXNS9lTVhyRTlWRzYvWGJGRHUxcldiQ2dLZ1pmL3V2NDYvTi9qNGFHaGlpa2RINm1MblB2ekptdkxTeDJiQUFBc0RHVDBBSFlBRzJ6elM2YnRXbmYvUGhNSm03SlpES3Q5dDJuZjF6ejY4dWpjNmZTWW9mMnBWUlZMWXhmWDNORC9QbXBaMkpKYlcxZFJMcTJMcGU5ZGU2MFYrY1hPellBQU5nVVNPZ0FiTUE2ZHV6WXR0VldIUy9JUk1uUWJMYWs5VkdIZnovKzlZSnpOOWdaTzRzV1ZjZXRkOXdkNHgrYUVJdXFGeTJOUXVhdXVxWDExMy80M3BUM2l4MGJBQUJzU2lSMEFEWUNXM1h2dnNVV3pUZS9MSk9KYzFxMGFMSFpDY2NlSFQ4NTg3VG9WTHA5c1VPTGlJamF1cnE0Yzh5NHVHdnN1S2hadkRpWFV0eVhhMmk0YXZiMHQ2Y1ZPellBQU5nVVNlZ0FiRVM2ZGR1MVk2RlZkbmdtTXNlMGJ0bXl6YUNCWjhUSkp4NGJXN2R2WDVSNDZ1dnI0NDlQUEJuRHJyb3VGaTlaa2xMRTR5blhNTGh5MnVTM2l4SVFBQUFBd0lacSsyN2xYY3Q2N3ZaRXQvTGQ2M3YxN1pjZW12Qm9XcnhrU1ZwZjZ1cnEwelBQUHBkMjcvZXQxSzI4YnlvcjMvM2xianYzM3IzWTF3VUFBQUJnZzdkOXQvS3VaYjEyKzBkWnI3NjVidVY5MHg4Zi8xTmFVbHU3emhJNVM1Y3VUWDk5L3UrcDM3ZitKWlgxMmoxZlZ0NTNjaWVKSEFBQVdPKzhjZ1d3Q1NqZGNkY3VMWnBuSjBYRXRzMmJOeThaYy92TnNYZi92YUpaTnJ0VytpOFVDakZ0eG50eDVxRHpZL1lIYzFJbUUvUHkrWFJ5NWJ0dlBMMVdCZ0FBQUw0U0NSMkFUVWlITGoxTDI3WnQ5WHBKSnRPaFRaczJNZWIybTZQZm5oVnIxT2U4ZWZQam1KTk9pVGtmem8wVXNhU1FMeHdwa1FNQUFNVWxvUU93NmNsMjdiVnIvNUpNZGtJbVU5S3hTK2RPTWZLR3E2UHZibjIrVWlmVjFUVng3TW1ueGZRWjcwVStuMjhvcFB6L0xhbXYrZVBNbVRQcjFsSGNBQURBbHlTaEE3Q3AybVdYRmwxejJRTXpKU1Zqc3Rsc3h4N2R1OFcvMzNoZDdMelRqbDk0MmljTEZzU2c4eStPVjE5L00vTDVmQ29VMG1tMVZia0o4K2RQcmxsUGtRTUFBQUI4czVXV2xyWXAyNm5QYVdXOStpN2NzWGRGT3ZIVXMxTGxyTm1yTEhnOGQrNUg2YnlMZjVsNjd0NHZkU3ZmdmI1cnI5MHYzcXA3OXkyS0hUOEFBTEFxTTNRQXZpRktTMHZiTk4rc3cybVprc3lObVV5bTFiOGM4TzI0OU9jWFJidDI3V0w0eUp2anNjZWZqQ1cxZGJVcENqZlZOY1NvajZhL01hL1lNUU1BQUUyVDBBSDRoaWt0TFczVFl2TnRMbytTT0M5YmttM2Jza1dMcUsyclhacFNqSTNJWER2em5kZG1GanRHQUFEZ2kwbm9BSHhEYlZsV3RtVzdsdTMrWDBtbXBIMnVvZUhLMmRQZm5sYnNt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MrWWY0L1kyZ3lsS1dOdy9jQUFBQUFTVVZPUks1Q1lJST0iLAoJIlRoZW1lIiA6ICIiLAoJIlR5cGUiIDogImZsb3ciLAoJIlZlcnNpb24iIDogIi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753</Words>
  <Application>WPS 演示</Application>
  <PresentationFormat>宽屏</PresentationFormat>
  <Paragraphs>68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Microsoft YaHei UI</vt:lpstr>
      <vt:lpstr>Wingdings</vt:lpstr>
      <vt:lpstr>微软雅黑</vt:lpstr>
      <vt:lpstr>Arial Unicode MS</vt:lpstr>
      <vt:lpstr>黑体</vt:lpstr>
      <vt:lpstr>欢迎文档</vt:lpstr>
      <vt:lpstr>OurEDA 2024年春季答辩 方向：WEB</vt:lpstr>
      <vt:lpstr>题目要求</vt:lpstr>
      <vt:lpstr>设计思路</vt:lpstr>
      <vt:lpstr>具体实现</vt:lpstr>
      <vt:lpstr>具体实现</vt:lpstr>
      <vt:lpstr>具体实现</vt:lpstr>
      <vt:lpstr>程序流程图</vt:lpstr>
      <vt:lpstr>项目总结</vt:lpstr>
      <vt:lpstr>学期计划</vt:lpstr>
      <vt:lpstr>谢谢OurEDA各位学长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creator>Ming Zhu</dc:creator>
  <cp:lastModifiedBy>溺死的鱼</cp:lastModifiedBy>
  <cp:revision>157</cp:revision>
  <dcterms:created xsi:type="dcterms:W3CDTF">2018-12-19T12:19:00Z</dcterms:created>
  <dcterms:modified xsi:type="dcterms:W3CDTF">2024-02-29T06:00:38Z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673018FBD6984D7685B1168C2F132793_12</vt:lpwstr>
  </property>
  <property fmtid="{D5CDD505-2E9C-101B-9397-08002B2CF9AE}" pid="11" name="KSOProductBuildVer">
    <vt:lpwstr>2052-12.1.0.16388</vt:lpwstr>
  </property>
</Properties>
</file>