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73" r:id="rId3"/>
    <p:sldId id="270" r:id="rId5"/>
    <p:sldId id="275" r:id="rId6"/>
    <p:sldId id="277" r:id="rId7"/>
    <p:sldId id="285" r:id="rId8"/>
    <p:sldId id="287" r:id="rId9"/>
    <p:sldId id="288" r:id="rId10"/>
    <p:sldId id="289" r:id="rId11"/>
    <p:sldId id="290" r:id="rId12"/>
    <p:sldId id="281" r:id="rId13"/>
    <p:sldId id="291" r:id="rId14"/>
    <p:sldId id="280" r:id="rId15"/>
    <p:sldId id="282" r:id="rId16"/>
    <p:sldId id="274" r:id="rId17"/>
  </p:sldIdLst>
  <p:sldSz cx="12192000" cy="6858000"/>
  <p:notesSz cx="6858000" cy="9144000"/>
  <p:custDataLst>
    <p:tags r:id="rId32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0" autoAdjust="0"/>
    <p:restoredTop sz="94274" autoAdjust="0"/>
  </p:normalViewPr>
  <p:slideViewPr>
    <p:cSldViewPr showGuides="1">
      <p:cViewPr varScale="1">
        <p:scale>
          <a:sx n="124" d="100"/>
          <a:sy n="124" d="100"/>
        </p:scale>
        <p:origin x="3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9.xml"/><Relationship Id="rId31" Type="http://schemas.openxmlformats.org/officeDocument/2006/relationships/customXml" Target="../customXml/item8.xml"/><Relationship Id="rId30" Type="http://schemas.openxmlformats.org/officeDocument/2006/relationships/customXml" Target="../customXml/item7.xml"/><Relationship Id="rId3" Type="http://schemas.openxmlformats.org/officeDocument/2006/relationships/slide" Target="slides/slide1.xml"/><Relationship Id="rId29" Type="http://schemas.openxmlformats.org/officeDocument/2006/relationships/customXml" Target="../customXml/item6.xml"/><Relationship Id="rId28" Type="http://schemas.openxmlformats.org/officeDocument/2006/relationships/customXml" Target="../customXml/item5.xml"/><Relationship Id="rId27" Type="http://schemas.openxmlformats.org/officeDocument/2006/relationships/customXml" Target="../customXml/item4.xml"/><Relationship Id="rId26" Type="http://schemas.openxmlformats.org/officeDocument/2006/relationships/customXml" Target="../customXml/item3.xml"/><Relationship Id="rId25" Type="http://schemas.openxmlformats.org/officeDocument/2006/relationships/customXml" Target="../customXml/item2.xml"/><Relationship Id="rId24" Type="http://schemas.openxmlformats.org/officeDocument/2006/relationships/customXml" Target="../customXml/item1.xml"/><Relationship Id="rId23" Type="http://schemas.openxmlformats.org/officeDocument/2006/relationships/customXmlProps" Target="../customXml/itemProps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sz="1200" kern="1200" dirty="0">
                <a:solidFill>
                  <a:schemeClr val="tx1"/>
                </a:solidFill>
                <a:effectLst/>
                <a:cs typeface="+mn-cs"/>
              </a:rPr>
              <a:t>在幻灯片放映模式下，选择箭头访问相应链接</a:t>
            </a:r>
            <a:r>
              <a:rPr lang="en-US" dirty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8963" y="10923"/>
            <a:ext cx="12192000" cy="691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3" y="10923"/>
            <a:ext cx="10749367" cy="730034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1" y="980728"/>
            <a:ext cx="4167753" cy="519623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10613286" cy="2389365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4600" dirty="0" err="1">
                <a:solidFill>
                  <a:schemeClr val="bg1"/>
                </a:solidFill>
                <a:cs typeface="Arial" panose="020B0604020202020204" pitchFamily="34" charset="0"/>
              </a:rPr>
              <a:t>OurEDA</a:t>
            </a: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  <a:t>2024</a:t>
            </a:r>
            <a:r>
              <a:rPr lang="zh-CN" altLang="en-US" sz="4600">
                <a:solidFill>
                  <a:schemeClr val="bg1"/>
                </a:solidFill>
                <a:cs typeface="Arial" panose="020B0604020202020204" pitchFamily="34" charset="0"/>
              </a:rPr>
              <a:t>年</a:t>
            </a:r>
            <a:r>
              <a:rPr lang="zh-CN" altLang="en-US" sz="4600">
                <a:solidFill>
                  <a:schemeClr val="bg1"/>
                </a:solidFill>
                <a:cs typeface="Arial" panose="020B0604020202020204" pitchFamily="34" charset="0"/>
              </a:rPr>
              <a:t>夏季</a:t>
            </a: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答辩</a:t>
            </a:r>
            <a:b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方向：</a:t>
            </a:r>
            <a: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  <a:t>WEB</a:t>
            </a:r>
            <a:endParaRPr lang="en-US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7465" y="4437112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答辩人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：张文哲、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20232241162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18652718970</a:t>
            </a: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答辩时间：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2024.8.17</a:t>
            </a: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完成情况总结</a:t>
            </a:r>
            <a:endParaRPr lang="zh-CN" altLang="en-US" sz="4800" dirty="0">
              <a:cs typeface="Arial" panose="020B0604020202020204" pitchFamily="34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4480" y="892714"/>
            <a:ext cx="11449272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总工程代码行数：</a:t>
            </a:r>
            <a:r>
              <a:rPr lang="en-US" altLang="zh-CN" sz="2400" dirty="0">
                <a:cs typeface="Arial" panose="020B0604020202020204" pitchFamily="34" charset="0"/>
              </a:rPr>
              <a:t>8483</a:t>
            </a:r>
            <a:r>
              <a:rPr lang="zh-CN" altLang="en-US" sz="2400" dirty="0">
                <a:cs typeface="Arial" panose="020B0604020202020204" pitchFamily="34" charset="0"/>
              </a:rPr>
              <a:t>行</a:t>
            </a:r>
            <a:endParaRPr lang="en-US" altLang="zh-CN" sz="2400" dirty="0"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1005" y="1628775"/>
            <a:ext cx="6036945" cy="44202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项目</a:t>
            </a:r>
            <a:r>
              <a:rPr lang="zh-CN" altLang="en-US" sz="4800" dirty="0">
                <a:cs typeface="Arial" panose="020B0604020202020204" pitchFamily="34" charset="0"/>
              </a:rPr>
              <a:t>流程图</a:t>
            </a:r>
            <a:endParaRPr lang="zh-CN" altLang="en-US" sz="4800" dirty="0">
              <a:cs typeface="Arial" panose="020B0604020202020204" pitchFamily="34" charset="0"/>
            </a:endParaRPr>
          </a:p>
        </p:txBody>
      </p:sp>
      <p:pic>
        <p:nvPicPr>
          <p:cNvPr id="5" name="ECB019B1-382A-4266-B25C-5B523AA43C14-7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7055" y="540385"/>
            <a:ext cx="5504180" cy="6365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项目总结（本页含</a:t>
            </a:r>
            <a:r>
              <a:rPr lang="en-US" altLang="zh-CN" sz="4800" dirty="0">
                <a:cs typeface="Arial" panose="020B0604020202020204" pitchFamily="34" charset="0"/>
              </a:rPr>
              <a:t>DEMO</a:t>
            </a:r>
            <a:r>
              <a:rPr lang="zh-CN" altLang="en-US" sz="4800" dirty="0">
                <a:cs typeface="Arial" panose="020B0604020202020204" pitchFamily="34" charset="0"/>
              </a:rPr>
              <a:t>写法）</a:t>
            </a:r>
            <a:endParaRPr lang="zh-CN" altLang="en-US" sz="4800" dirty="0">
              <a:cs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0379" y="836712"/>
            <a:ext cx="11437474" cy="533322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200" dirty="0">
                <a:cs typeface="Arial" panose="020B0604020202020204" pitchFamily="34" charset="0"/>
              </a:rPr>
              <a:t>实现了项目所应</a:t>
            </a:r>
            <a:r>
              <a:rPr lang="zh-CN" altLang="en-US" sz="2200" dirty="0">
                <a:cs typeface="Arial" panose="020B0604020202020204" pitchFamily="34" charset="0"/>
              </a:rPr>
              <a:t>具有的基本</a:t>
            </a:r>
            <a:r>
              <a:rPr lang="zh-CN" altLang="en-US" sz="2200" dirty="0">
                <a:cs typeface="Arial" panose="020B0604020202020204" pitchFamily="34" charset="0"/>
              </a:rPr>
              <a:t>功能</a:t>
            </a:r>
            <a:endParaRPr lang="zh-CN" altLang="en-US" sz="22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spcAft>
                <a:spcPts val="500"/>
              </a:spcAft>
              <a:buFont typeface="Wingdings" panose="05000000000000000000" charset="0"/>
              <a:buChar char="l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实现了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login, logout, </a:t>
            </a:r>
            <a:r>
              <a:rPr lang="en-US" altLang="zh-CN" sz="2200" dirty="0">
                <a:cs typeface="Arial" panose="020B0604020202020204" pitchFamily="34" charset="0"/>
                <a:sym typeface="+mn-ea"/>
              </a:rPr>
              <a:t>register </a:t>
            </a:r>
            <a:r>
              <a:rPr lang="zh-CN" altLang="en-US" sz="2200" dirty="0">
                <a:cs typeface="Arial" panose="020B0604020202020204" pitchFamily="34" charset="0"/>
                <a:sym typeface="+mn-ea"/>
              </a:rPr>
              <a:t>三个基本</a:t>
            </a:r>
            <a:r>
              <a:rPr lang="zh-CN" altLang="en-US" sz="2200" dirty="0">
                <a:cs typeface="Arial" panose="020B0604020202020204" pitchFamily="34" charset="0"/>
                <a:sym typeface="+mn-ea"/>
              </a:rPr>
              <a:t>层次</a:t>
            </a:r>
            <a:endParaRPr lang="zh-CN" altLang="en-US" sz="2200" dirty="0">
              <a:cs typeface="Arial" panose="020B0604020202020204" pitchFamily="34" charset="0"/>
              <a:sym typeface="+mn-ea"/>
            </a:endParaRPr>
          </a:p>
          <a:p>
            <a:pPr marL="800100" lvl="1" indent="-342900">
              <a:lnSpc>
                <a:spcPct val="100000"/>
              </a:lnSpc>
              <a:spcAft>
                <a:spcPts val="500"/>
              </a:spcAft>
              <a:buFont typeface="Wingdings" panose="05000000000000000000" charset="0"/>
              <a:buChar char="l"/>
            </a:pPr>
            <a:r>
              <a:rPr lang="zh-CN" altLang="en-US" sz="2200" dirty="0">
                <a:cs typeface="Arial" panose="020B0604020202020204" pitchFamily="34" charset="0"/>
                <a:sym typeface="+mn-ea"/>
              </a:rPr>
              <a:t>使用数据库实现了数据</a:t>
            </a:r>
            <a:r>
              <a:rPr lang="zh-CN" altLang="en-US" sz="2200" dirty="0">
                <a:cs typeface="Arial" panose="020B0604020202020204" pitchFamily="34" charset="0"/>
                <a:sym typeface="+mn-ea"/>
              </a:rPr>
              <a:t>持久化</a:t>
            </a:r>
            <a:endParaRPr lang="zh-CN" altLang="en-US" sz="2200" dirty="0">
              <a:cs typeface="Arial" panose="020B0604020202020204" pitchFamily="34" charset="0"/>
              <a:sym typeface="+mn-ea"/>
            </a:endParaRPr>
          </a:p>
          <a:p>
            <a:pPr marL="342900" lvl="0" indent="-342900">
              <a:lnSpc>
                <a:spcPct val="100000"/>
              </a:lnSpc>
              <a:spcAft>
                <a:spcPts val="500"/>
              </a:spcAft>
              <a:buFont typeface="Wingdings" panose="05000000000000000000" charset="0"/>
              <a:buChar char="l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sym typeface="+mn-ea"/>
              </a:rPr>
              <a:t>实现了基于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sym typeface="+mn-ea"/>
              </a:rPr>
              <a:t> Token 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sym typeface="+mn-ea"/>
              </a:rPr>
              <a:t>的身份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sym typeface="+mn-ea"/>
              </a:rPr>
              <a:t>认证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  <a:sym typeface="+mn-ea"/>
            </a:endParaRPr>
          </a:p>
          <a:p>
            <a:pPr marL="342900" lvl="0" indent="-342900">
              <a:lnSpc>
                <a:spcPct val="100000"/>
              </a:lnSpc>
              <a:spcAft>
                <a:spcPts val="500"/>
              </a:spcAft>
              <a:buFont typeface="Wingdings" panose="05000000000000000000" charset="0"/>
              <a:buChar char="l"/>
            </a:pP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  <a:sym typeface="+mn-ea"/>
            </a:endParaRPr>
          </a:p>
          <a:p>
            <a:pPr marL="342900" lvl="0" indent="-342900">
              <a:lnSpc>
                <a:spcPct val="100000"/>
              </a:lnSpc>
              <a:spcAft>
                <a:spcPts val="500"/>
              </a:spcAft>
              <a:buFont typeface="Wingdings" panose="05000000000000000000" charset="0"/>
              <a:buChar char="l"/>
            </a:pP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  <a:sym typeface="+mn-ea"/>
            </a:endParaRPr>
          </a:p>
          <a:p>
            <a:pPr marL="342900" lvl="0" indent="-342900">
              <a:lnSpc>
                <a:spcPct val="100000"/>
              </a:lnSpc>
              <a:spcAft>
                <a:spcPts val="500"/>
              </a:spcAft>
              <a:buFont typeface="Wingdings" panose="05000000000000000000" charset="0"/>
              <a:buChar char="l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sym typeface="+mn-ea"/>
              </a:rPr>
              <a:t>不足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  <a:sym typeface="+mn-ea"/>
            </a:endParaRPr>
          </a:p>
          <a:p>
            <a:pPr marL="800100" lvl="1" indent="-342900">
              <a:lnSpc>
                <a:spcPct val="100000"/>
              </a:lnSpc>
              <a:spcAft>
                <a:spcPts val="500"/>
              </a:spcAft>
              <a:buFont typeface="Wingdings" panose="05000000000000000000" charset="0"/>
              <a:buChar char="l"/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sym typeface="+mn-ea"/>
              </a:rPr>
              <a:t>JWT 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sym typeface="+mn-ea"/>
              </a:rPr>
              <a:t>密钥被编码在源代码中，可用放在环境变量或配置文件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sym typeface="+mn-ea"/>
              </a:rPr>
              <a:t>中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  <a:sym typeface="+mn-ea"/>
            </a:endParaRPr>
          </a:p>
          <a:p>
            <a:pPr marL="800100" lvl="1" indent="-342900">
              <a:lnSpc>
                <a:spcPct val="100000"/>
              </a:lnSpc>
              <a:spcAft>
                <a:spcPts val="500"/>
              </a:spcAft>
              <a:buFont typeface="Wingdings" panose="05000000000000000000" charset="0"/>
              <a:buChar char="l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sym typeface="+mn-ea"/>
              </a:rPr>
              <a:t>存储登录状态的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sym typeface="+mn-ea"/>
              </a:rPr>
              <a:t> cookie 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sym typeface="+mn-ea"/>
              </a:rPr>
              <a:t>中保存的用户信息未进行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sym typeface="+mn-ea"/>
              </a:rPr>
              <a:t>加密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  <a:sym typeface="+mn-ea"/>
            </a:endParaRPr>
          </a:p>
          <a:p>
            <a:pPr marL="800100" lvl="1" indent="-342900">
              <a:lnSpc>
                <a:spcPct val="100000"/>
              </a:lnSpc>
              <a:spcAft>
                <a:spcPts val="500"/>
              </a:spcAft>
              <a:buFont typeface="Wingdings" panose="05000000000000000000" charset="0"/>
              <a:buChar char="l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sym typeface="+mn-ea"/>
              </a:rPr>
              <a:t>使用的是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sym typeface="+mn-ea"/>
              </a:rPr>
              <a:t> mongodb 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sym typeface="+mn-ea"/>
              </a:rPr>
              <a:t>的云数据库，未在本地部署数据库，对各类数据库操作仍不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sym typeface="+mn-ea"/>
              </a:rPr>
              <a:t>熟悉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学期计划</a:t>
            </a:r>
            <a:endParaRPr lang="zh-CN" altLang="en-US" sz="4800" dirty="0">
              <a:cs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0379" y="908720"/>
            <a:ext cx="11437474" cy="533322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 认真学习课程</a:t>
            </a:r>
            <a:r>
              <a:rPr lang="zh-CN" altLang="en-US" sz="2400" dirty="0">
                <a:cs typeface="Arial" panose="020B0604020202020204" pitchFamily="34" charset="0"/>
              </a:rPr>
              <a:t>内容</a:t>
            </a:r>
            <a:endParaRPr lang="zh-CN" altLang="en-US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学习</a:t>
            </a:r>
            <a:r>
              <a:rPr lang="en-US" altLang="zh-CN" sz="2400" dirty="0">
                <a:cs typeface="Arial" panose="020B0604020202020204" pitchFamily="34" charset="0"/>
              </a:rPr>
              <a:t> sql </a:t>
            </a:r>
            <a:r>
              <a:rPr lang="zh-CN" altLang="en-US" sz="2400" dirty="0">
                <a:cs typeface="Arial" panose="020B0604020202020204" pitchFamily="34" charset="0"/>
              </a:rPr>
              <a:t>语言的</a:t>
            </a:r>
            <a:r>
              <a:rPr lang="zh-CN" altLang="en-US" sz="2400" dirty="0">
                <a:cs typeface="Arial" panose="020B0604020202020204" pitchFamily="34" charset="0"/>
              </a:rPr>
              <a:t>使用</a:t>
            </a:r>
            <a:endParaRPr lang="zh-CN" altLang="en-US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学习计算机网络的相关</a:t>
            </a:r>
            <a:r>
              <a:rPr lang="zh-CN" altLang="en-US" sz="2400" dirty="0">
                <a:cs typeface="Arial" panose="020B0604020202020204" pitchFamily="34" charset="0"/>
              </a:rPr>
              <a:t>知识</a:t>
            </a:r>
            <a:endParaRPr lang="zh-CN" altLang="en-US" sz="2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838200" y="2492896"/>
            <a:ext cx="10515600" cy="1325563"/>
          </a:xfrm>
        </p:spPr>
        <p:txBody>
          <a:bodyPr rtlCol="0"/>
          <a:lstStyle/>
          <a:p>
            <a:pPr algn="ctr" rtl="0"/>
            <a:r>
              <a:rPr lang="zh-CN" altLang="en-US" dirty="0">
                <a:solidFill>
                  <a:srgbClr val="FF0000"/>
                </a:solidFill>
              </a:rPr>
              <a:t>谢谢</a:t>
            </a:r>
            <a:r>
              <a:rPr lang="en-US" altLang="zh-CN" dirty="0" err="1">
                <a:solidFill>
                  <a:srgbClr val="FF0000"/>
                </a:solidFill>
              </a:rPr>
              <a:t>OurEDA</a:t>
            </a:r>
            <a:r>
              <a:rPr lang="zh-CN" altLang="en-US" dirty="0">
                <a:solidFill>
                  <a:srgbClr val="FF0000"/>
                </a:solidFill>
              </a:rPr>
              <a:t>各位学长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题目要求</a:t>
            </a:r>
            <a:endParaRPr lang="zh-CN" altLang="en-US" sz="4800" dirty="0"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263" y="892714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 重构简易版</a:t>
            </a:r>
            <a:r>
              <a:rPr lang="en-US" altLang="zh-CN" sz="2400" dirty="0">
                <a:cs typeface="Arial" panose="020B0604020202020204" pitchFamily="34" charset="0"/>
              </a:rPr>
              <a:t> Todo List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200" dirty="0">
                <a:cs typeface="Arial" panose="020B0604020202020204" pitchFamily="34" charset="0"/>
              </a:rPr>
              <a:t> 具有良好的文件结构</a:t>
            </a:r>
            <a:endParaRPr lang="zh-CN" altLang="en-US" sz="22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200" dirty="0">
                <a:cs typeface="Arial" panose="020B0604020202020204" pitchFamily="34" charset="0"/>
              </a:rPr>
              <a:t>合理编写的</a:t>
            </a:r>
            <a:r>
              <a:rPr lang="en-US" altLang="zh-CN" sz="2200" dirty="0">
                <a:cs typeface="Arial" panose="020B0604020202020204" pitchFamily="34" charset="0"/>
              </a:rPr>
              <a:t> README.md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200" dirty="0">
                <a:cs typeface="Arial" panose="020B0604020202020204" pitchFamily="34" charset="0"/>
              </a:rPr>
              <a:t>健康的代码缩进风格</a:t>
            </a:r>
            <a:endParaRPr lang="zh-CN" altLang="en-US" sz="22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200" dirty="0">
                <a:cs typeface="Arial" panose="020B0604020202020204" pitchFamily="34" charset="0"/>
              </a:rPr>
              <a:t>在本地或云运行服务器，链接数据库实现数据持久化</a:t>
            </a:r>
            <a:endParaRPr lang="en-US" altLang="zh-CN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 实现简易登录注册系统</a:t>
            </a:r>
            <a:endParaRPr lang="zh-CN" altLang="en-US" sz="24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anose="05000000000000000000" charset="0"/>
              <a:buChar char="l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包含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Login, Logout, Register 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三个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模块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500"/>
              </a:spcAft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实现基于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Session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Token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或其他常见的身份认证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机制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设计思路</a:t>
            </a:r>
            <a:endParaRPr lang="zh-CN" altLang="en-US" sz="4800" dirty="0"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60379" y="892714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rtl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</a:pPr>
            <a:endParaRPr lang="en-US" altLang="zh-CN" sz="2200" dirty="0">
              <a:cs typeface="Arial" panose="020B0604020202020204" pitchFamily="34" charset="0"/>
            </a:endParaRPr>
          </a:p>
        </p:txBody>
      </p:sp>
      <p:pic>
        <p:nvPicPr>
          <p:cNvPr id="8" name="C9F754DE-2CAD-44b6-B708-469DEB6407EB-5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1238250"/>
            <a:ext cx="948690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具体实现</a:t>
            </a:r>
            <a:endParaRPr lang="zh-CN" altLang="en-US" sz="4800" dirty="0">
              <a:cs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0379" y="892714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cs typeface="Arial" panose="020B0604020202020204" pitchFamily="34" charset="0"/>
              </a:rPr>
              <a:t>login</a:t>
            </a:r>
            <a:r>
              <a:rPr lang="zh-CN" altLang="en-US" sz="2200" dirty="0">
                <a:cs typeface="Arial" panose="020B0604020202020204" pitchFamily="34" charset="0"/>
              </a:rPr>
              <a:t>：前端</a:t>
            </a:r>
            <a:r>
              <a:rPr lang="zh-CN" altLang="en-US" sz="2200" dirty="0">
                <a:cs typeface="Arial" panose="020B0604020202020204" pitchFamily="34" charset="0"/>
              </a:rPr>
              <a:t>设置</a:t>
            </a:r>
            <a:endParaRPr lang="zh-CN" altLang="en-US" sz="22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endParaRPr lang="zh-CN" altLang="en-US" sz="2200" dirty="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63565" y="1557020"/>
            <a:ext cx="59766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在提交表单后触发事件处理函数，将表单中的信息作为请求的</a:t>
            </a:r>
            <a:r>
              <a:rPr lang="en-US" altLang="zh-CN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body 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部分发送。</a:t>
            </a:r>
            <a:endParaRPr lang="zh-CN" altLang="en-US" sz="1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 fontAlgn="auto">
              <a:spcAft>
                <a:spcPts val="12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同时包含</a:t>
            </a:r>
            <a:r>
              <a:rPr lang="en-US" altLang="zh-CN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withCredentials 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字段允许响应中包含后端返回的</a:t>
            </a:r>
            <a:r>
              <a:rPr lang="en-US" altLang="zh-CN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Token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 fontAlgn="auto"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在接受到成功响应后更新</a:t>
            </a:r>
            <a:r>
              <a:rPr lang="en-US" altLang="zh-CN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state, 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并设置用来维持登录状态的</a:t>
            </a:r>
            <a:r>
              <a:rPr lang="en-US" altLang="zh-CN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cookie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zh-CN" altLang="en-US" sz="1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 fontAlgn="auto"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在接受到错误后显示错误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</a:t>
            </a:r>
            <a:endParaRPr lang="zh-CN" altLang="en-US" sz="1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" y="1484630"/>
            <a:ext cx="5600065" cy="48399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具体实现</a:t>
            </a:r>
            <a:endParaRPr lang="zh-CN" altLang="en-US" sz="4800" dirty="0">
              <a:cs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0379" y="892714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cs typeface="Arial" panose="020B0604020202020204" pitchFamily="34" charset="0"/>
              </a:rPr>
              <a:t>login</a:t>
            </a:r>
            <a:r>
              <a:rPr lang="zh-CN" altLang="en-US" sz="2200" dirty="0">
                <a:cs typeface="Arial" panose="020B0604020202020204" pitchFamily="34" charset="0"/>
              </a:rPr>
              <a:t>：</a:t>
            </a:r>
            <a:r>
              <a:rPr lang="zh-CN" altLang="en-US" sz="2200" dirty="0">
                <a:cs typeface="Arial" panose="020B0604020202020204" pitchFamily="34" charset="0"/>
              </a:rPr>
              <a:t>后端设置</a:t>
            </a:r>
            <a:endParaRPr lang="zh-CN" altLang="en-US" sz="22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endParaRPr lang="zh-CN" altLang="en-US" sz="2200" dirty="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63565" y="2637155"/>
            <a:ext cx="59766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将请求中的信息提取后，在数据库中检索用户名和密码，用户不存在或密码有误，则返回包含错误信息的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响应。</a:t>
            </a:r>
            <a:endParaRPr lang="zh-CN" altLang="en-US" sz="1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若正确，则用</a:t>
            </a:r>
            <a:r>
              <a:rPr lang="en-US" altLang="zh-CN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JWT 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生成对应的</a:t>
            </a:r>
            <a:r>
              <a:rPr lang="en-US" altLang="zh-CN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Token 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并保存至</a:t>
            </a:r>
            <a:r>
              <a:rPr lang="en-US" altLang="zh-CN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cookie 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随响应发送至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前端。</a:t>
            </a:r>
            <a:endParaRPr lang="zh-CN" altLang="en-US" sz="1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765" y="1268730"/>
            <a:ext cx="5208270" cy="5528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具体实现</a:t>
            </a:r>
            <a:endParaRPr lang="zh-CN" altLang="en-US" sz="4800" dirty="0">
              <a:cs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0379" y="892714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cs typeface="Arial" panose="020B0604020202020204" pitchFamily="34" charset="0"/>
              </a:rPr>
              <a:t>register</a:t>
            </a:r>
            <a:r>
              <a:rPr lang="zh-CN" altLang="en-US" sz="2200" dirty="0">
                <a:cs typeface="Arial" panose="020B0604020202020204" pitchFamily="34" charset="0"/>
              </a:rPr>
              <a:t>：</a:t>
            </a:r>
            <a:r>
              <a:rPr lang="zh-CN" altLang="en-US" sz="2200" dirty="0">
                <a:cs typeface="Arial" panose="020B0604020202020204" pitchFamily="34" charset="0"/>
              </a:rPr>
              <a:t>前端设置</a:t>
            </a:r>
            <a:endParaRPr lang="zh-CN" altLang="en-US" sz="22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endParaRPr lang="zh-CN" altLang="en-US" sz="2200" dirty="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23610" y="4384675"/>
            <a:ext cx="597662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判断两次输入的密码是否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相同</a:t>
            </a:r>
            <a:endParaRPr lang="zh-CN" altLang="en-US" sz="1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发送注册请求，若成功响应则跳转至登录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</a:t>
            </a:r>
            <a:endParaRPr lang="zh-CN" altLang="en-US" sz="1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" y="1412875"/>
            <a:ext cx="4953000" cy="49968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605" y="1270000"/>
            <a:ext cx="3785235" cy="2585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具体实现</a:t>
            </a:r>
            <a:endParaRPr lang="zh-CN" altLang="en-US" sz="4800" dirty="0">
              <a:cs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0379" y="892714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cs typeface="Arial" panose="020B0604020202020204" pitchFamily="34" charset="0"/>
              </a:rPr>
              <a:t>register</a:t>
            </a:r>
            <a:r>
              <a:rPr lang="zh-CN" altLang="en-US" sz="2200" dirty="0">
                <a:cs typeface="Arial" panose="020B0604020202020204" pitchFamily="34" charset="0"/>
              </a:rPr>
              <a:t>：</a:t>
            </a:r>
            <a:r>
              <a:rPr lang="zh-CN" altLang="en-US" sz="2200" dirty="0">
                <a:cs typeface="Arial" panose="020B0604020202020204" pitchFamily="34" charset="0"/>
              </a:rPr>
              <a:t>后端设置</a:t>
            </a:r>
            <a:endParaRPr lang="zh-CN" altLang="en-US" sz="22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endParaRPr lang="zh-CN" altLang="en-US" sz="2200" dirty="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76315" y="4004945"/>
            <a:ext cx="597662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判断要注册的用户名是否已经存在，并用正则表达式判断用户名和密码是否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合法</a:t>
            </a:r>
            <a:endParaRPr lang="zh-CN" altLang="en-US" sz="1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创建新用户，并使用</a:t>
            </a:r>
            <a:r>
              <a:rPr lang="en-US" altLang="zh-CN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mongodb 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的预保存钩子对密码进行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处理。</a:t>
            </a:r>
            <a:endParaRPr lang="zh-CN" altLang="en-US" sz="1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bcrypt.hash 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对密码进行加密，并将</a:t>
            </a:r>
            <a:r>
              <a:rPr lang="en-US" altLang="zh-CN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salt 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设置为</a:t>
            </a:r>
            <a:r>
              <a:rPr lang="en-US" altLang="zh-CN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10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zh-CN" altLang="en-US" sz="1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" y="1340485"/>
            <a:ext cx="5815965" cy="4848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390" y="1052830"/>
            <a:ext cx="5498465" cy="19996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具体实现</a:t>
            </a:r>
            <a:endParaRPr lang="zh-CN" altLang="en-US" sz="4800" dirty="0">
              <a:cs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0379" y="892714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cs typeface="Arial" panose="020B0604020202020204" pitchFamily="34" charset="0"/>
              </a:rPr>
              <a:t>TodoList</a:t>
            </a:r>
            <a:r>
              <a:rPr lang="zh-CN" altLang="en-US" sz="2200" dirty="0">
                <a:cs typeface="Arial" panose="020B0604020202020204" pitchFamily="34" charset="0"/>
              </a:rPr>
              <a:t>：</a:t>
            </a:r>
            <a:r>
              <a:rPr lang="zh-CN" altLang="en-US" sz="2200" dirty="0">
                <a:cs typeface="Arial" panose="020B0604020202020204" pitchFamily="34" charset="0"/>
              </a:rPr>
              <a:t>前后端设置</a:t>
            </a:r>
            <a:endParaRPr lang="zh-CN" altLang="en-US" sz="22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endParaRPr lang="zh-CN" altLang="en-US" sz="2200" dirty="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91810" y="1340485"/>
            <a:ext cx="5976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get 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请求拉取任务信息，使用</a:t>
            </a:r>
            <a:r>
              <a:rPr lang="en-US" altLang="zh-CN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post 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请求新建任务，使用</a:t>
            </a:r>
            <a:r>
              <a:rPr lang="en-US" altLang="zh-CN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delete 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请求删除任务，使用</a:t>
            </a:r>
            <a:r>
              <a:rPr lang="en-US" altLang="zh-CN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put 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请求更新任务完成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情况。</a:t>
            </a:r>
            <a:endParaRPr lang="zh-CN" altLang="en-US" sz="1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1557020"/>
            <a:ext cx="4118610" cy="13277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2997200"/>
            <a:ext cx="4251325" cy="706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3896360"/>
            <a:ext cx="3656965" cy="1264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5229225"/>
            <a:ext cx="3739515" cy="12052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810" y="2672080"/>
            <a:ext cx="5779770" cy="2730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47055" y="3620135"/>
            <a:ext cx="5976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在后端处理请求时带上中间件</a:t>
            </a:r>
            <a:r>
              <a:rPr lang="en-US" altLang="zh-CN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authenticateToken 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来进行</a:t>
            </a:r>
            <a:r>
              <a:rPr lang="en-US" altLang="zh-CN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Token 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认证。</a:t>
            </a:r>
            <a:endParaRPr lang="zh-CN" altLang="en-US" sz="1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具体实现</a:t>
            </a:r>
            <a:endParaRPr lang="zh-CN" altLang="en-US" sz="4800" dirty="0">
              <a:cs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0379" y="836834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cs typeface="Arial" panose="020B0604020202020204" pitchFamily="34" charset="0"/>
              </a:rPr>
              <a:t>Token </a:t>
            </a:r>
            <a:r>
              <a:rPr lang="zh-CN" altLang="en-US" sz="2200" dirty="0">
                <a:cs typeface="Arial" panose="020B0604020202020204" pitchFamily="34" charset="0"/>
              </a:rPr>
              <a:t>实现</a:t>
            </a:r>
            <a:endParaRPr lang="zh-CN" altLang="en-US" sz="2200" dirty="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31315" y="3573145"/>
            <a:ext cx="1572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zh-CN" altLang="en-US" sz="1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登录时生成</a:t>
            </a:r>
            <a:r>
              <a:rPr lang="en-US" altLang="zh-CN" sz="1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</a:t>
            </a:r>
            <a:endParaRPr lang="en-US" altLang="zh-CN" sz="10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" y="1340485"/>
            <a:ext cx="5027930" cy="2234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20" y="1340485"/>
            <a:ext cx="5613400" cy="265557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607935" y="3575050"/>
            <a:ext cx="28854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zh-CN" altLang="en-US" sz="1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编写中间件在请求受保护的数据时进行</a:t>
            </a:r>
            <a:r>
              <a:rPr lang="zh-CN" altLang="en-US" sz="1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认证</a:t>
            </a:r>
            <a:endParaRPr lang="zh-CN" altLang="en-US" sz="10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710" y="4220845"/>
            <a:ext cx="5139055" cy="23876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649210" y="4580890"/>
            <a:ext cx="12103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zh-CN" altLang="en-US" sz="1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</a:t>
            </a:r>
            <a:r>
              <a:rPr lang="zh-CN" altLang="en-US" sz="1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中间件</a:t>
            </a:r>
            <a:endParaRPr lang="zh-CN" altLang="en-US" sz="10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" y="3933190"/>
            <a:ext cx="4065905" cy="74485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97610" y="4678045"/>
            <a:ext cx="28854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zh-CN" altLang="en-US" sz="1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允许跨域请求的头部中包含</a:t>
            </a:r>
            <a:r>
              <a:rPr lang="en-US" altLang="zh-CN" sz="1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cookie</a:t>
            </a:r>
            <a:endParaRPr lang="en-US" altLang="zh-CN" sz="10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" y="5373370"/>
            <a:ext cx="4842510" cy="39560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630045" y="5782945"/>
            <a:ext cx="17214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zh-CN" altLang="en-US" sz="1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注销时删除</a:t>
            </a:r>
            <a:r>
              <a:rPr lang="en-US" altLang="zh-CN" sz="1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</a:t>
            </a:r>
            <a:endParaRPr lang="en-US" altLang="zh-CN" sz="10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tags/tag9.xml><?xml version="1.0" encoding="utf-8"?>
<p:tagLst xmlns:p="http://schemas.openxmlformats.org/presentationml/2006/main">
  <p:tag name="commondata" val="eyJoZGlkIjoiMWNkNGU0ZTYwNzcwMzE1YmQ1N2VmMzY3NzM2ZWQ4MDcifQ=="/>
</p:tagLst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5">
      <extobjdata type="C9F754DE-2CAD-44b6-B708-469DEB6407EB" data="ewoJIkZpbGVJZCIgOiAiMjc5NzI3NTk2OTI4IiwKCSJHcm91cElkIiA6ICIxMzI1OTkyMzM2IiwKCSJJbWFnZSIgOiAiaVZCT1J3MEtHZ29BQUFBTlNVaEVVZ0FBQStRQUFBSE1DQVlBQUFCY1BXSmpBQUFBQVhOU1IwSUFyczRjNlFBQUlBQkpSRUZVZUp6czNYZDAxTmw5Ly8vbk5QWGVrSVFhUWlDS0JDeTlMSFVYbHExc3oxYXZ5L29YZTcrMmszeFQ3Tml4SGVlYnhJbHprdGpleEk3anhOdHM3M3FMMldaNjd5Q3FoRkJCU0FoSnFQYys5ZmZIb0lGaEpORjNFSG85enRHUjV0UG16cWdjdlQ3MzN2YzF1Rnd1RnlJaUlpSWlJaUx5bVRMNnV3RWlJaUlpSWlJaW81RUN1WWlJaUlpSWlJZ2ZLSkNMaUlpSWlJaUkrSUVDdVlpSWlJaUlpSWdmS0pDTGlJaUlpSWlJK0lFQ3VZaUlpSWlJaUlnZktKQ0xpSWlJaUlpSStJRUN1WWlJaUlpSWlJZ2ZLSkNMaUlpSWlJaUkrSUVDdVlpSWlJaUlpSWdmS0pDTGlJaUlpSWlJK0lFQ3VZaUlpSWlJaUlnZktKQ0xpSWlJaUlpSStJRUN1WWlJaUlpSWlJZ2ZLSkNMaUlpSWlJaUkrSUVDdVlpSWlJaUlpSWdmS0pDTGlJaUlpSWlJK0lFQ3VZaUlpSWlJaUlnZktKQ0xpSWlJaUlpSStJRUN1WWlJaUlpSWlJZ2ZLSkNMaUlpSWlJaUkrSUVDdVlpSWlJaUlpSWdmS0pDTGlJaUlpSWlJK0lFQ3VZaUlpSWlJaUlnZktKQ0xpSWlJaUlpSStJRUN1WWlJaUlpSWlJZ2ZLSkNMaUlpSWlJaUkrSUVDdVlpSWlJaUlpSWdmS0pDTGlJaUlpSWlJK0lFQ3VZaUlpSWlJaUlnZktKQ0xpSWlJaUlpSStJRUN1WWlJaUlpSWlJZ2ZLSkNMaUlpSWlJaUkrSUVDdVlpSWlJaUlpSWdmS0pDTGlJaUlpSWlJK0lFQ3VZaUlpSWlJaUlnZktKQ0xpSWlJaUlpSStJRUN1WWlJaUlpSWlJZ2ZLSkNMaUlpSWlJaUkrSUVDdVlpSWlJaUlpSWdmS0pDTGlJaUlpSWlJK0lFQ3VZaUlpSWlJaUlnZktKQ0xpSWlJaUlpSStJRUN1WWlJaUlpSWlJZ2ZLSkNMaUlpSWlJaUkrSUhaM3cwUUVSR1JHNWVmbjA5ZTNsR3FxcW9JQ2dybDdObFNmemRKUkM2VG5qNkIvdjRlVWxOVG1ETm5Gams1T1JnTUJnd0dnNytiSmlKK1luQzVYQzUvTjBKRVJFU3UzK3V2djBWSGg1UDQrSW5FeHFZU0c1dmk3eWFKeUJDYW02dHBicTZpcnU0VWtaRVdYbmpoR2N4bU0wYWpCcTZLakVZSzVDSWlJaVBZcTYvK0QxRlJXVXlac3N6ZlRSR1JhMVJRc0pXMnRqSysvT1VYQ0FvS3dtUXkrYnRKSXZJWlV5QVhFUkVab1Y1Ly9TMk14bFNtVGxVWUZ4bXBUcDdjU2s5UE9jODk5elJoWVdFSzVTS2pqTWJHaUlpSWpFRDUrZm0wdHpzVnhrVkd1SnljZStqdWhyeThQUHI3KzNFNm5mNXVrb2g4aGhUSVJVUkVScUJEaDQ2U2tERFIzODBRa1pzZ09Ya0tKMDhXMDlIUmdjUGg4SGR6Uk9RenBFQXVJaUl5QWxWWFZ4RWJtK3J2Wm9qSVRSQWJtMHBqWXlPZG5aM1k3WFkwbzFSazlGQWdGeEVSR1lFQ0EwTlVUVjNrRGhFWGwwWkFRQkEybXcycjFhcEFMaktLS0pDTGlJaU1RSldWcC8zZEJKRTcycFhtY3Qvc3VkNjF0WlU0SEE2c1Zxdm1rWXVNSWdya0lpSWlvMWhkWFJscjEvNGpQVDN0UHZ2S3k0L3k2MS8vcFI5YU5UcFVWNTlpMDZhZlk3ZmIvTjBVQ2d1MzgvcnJmOHFaTTRldjZ2aSt2bTc2K3JwdTRLUDdwcjhHaDhOT1YxZnJOWDBNOWQ0N25RN2VmUFBQcUswZC9NYlh5WlBiK01NZi91Mm12d2FYeTZVaDZ5S2pqTm5mRFJBUkVSSC9xYXc4UVc5dkI4SEJFVDc3SEE0YnZiMmRWN3pHaGcydkRobGNocE9STVlQbHk3OTR6ZWY1UzJOakpldlcvWmlwVTVjemUvWWpOM3c5ZzhGQVplVUpEaC8raVBuem54enlPS3UxajVxYVU0UHVjem9kN043OW0yR2ZKeTB0bHhVcnZqVG9QcGZMeFpFam4zRHMyRHJ1dXVzQjR1TFNhRzl2R1BUWTBOQW96T1lBQU41OTkzdjA5MTkvcUE0TURHWDI3RWM0ZVBDRDY3NEd3T3paajVDYmV5OEE1OCtYc0dIRHE5ZDAvdkxsWHlJcmE0N25zVHNRVzJscHFjSGxjaEVkbll6TjFvL0paTVpvdkxnY1dVcktWQTRjZUovS3luelMwNmZkMEdzUWtkRk5nVnhFUkdRVXE2dzhRVWJHWGRUVUZQbjB5clcwVkFOUVZWWG9jMTV3Y0FSeGNlNmljbmE3bGRqWUZLWk1XZTUxelBuenhaU1U3R1g1Y3Q4d2VQejQrdHVpWnhpZ3NqS2ZVNmQyc0dyVks1aE1RLzlyMU4vZmc5WGFTM2QzNjFWZnU2SGhMQjBkalVQdWo0NU9vcTJ0bHJLeXZDSDNtODBCN056NUp1Qityd0ZQTUo0eFl6VTJXeDlMbHJ5STBlamI5cE1udDNyT3VWeGZYemM3ZDc3T3VYTUZBQnc3dG81ang5WU4yZGJWcTc5T2F1clVDMTkvRGFkejhHcmdKU1Y3S1MzZHorclZYOGRpQ1J6MEdLUFJSRUJBQ0lzWHZ6am8vczdPUmc0Zi9waWNuSHVJajg4WXNrMkQxVkY0NG9udkVoQVFNdVE1QUM2WGszZmUrWTdQOXU3dU50NSsrNjg5ajk5NjY4OEJtRGZ2Q1pLVEorRndYUHlablRwMUdVNm5nL3I2Y3MrMm9LQXdJaU1UaG4zdUsxSHZ1TWpvb2tBdUlpSXlTdFhWbmFHOXZZSGx5Ny9FNXMwLzl3bFlBNEY1NTg3WGZjNU5TNXZHa2lVWHcxUm9hTFJYVHlPQXpkWkxTY2xlbiswQXBhVjdiOFpMdUNsS1MvZFRYWDNxaWtFb0pXVXl6ei8vSTRLQ3dxNzYyc1hGdXlrdDNZZkpaQm55bU03TzVrRkhHTmp0VnFaUHY0KzVjeC9qODUvL01RQ2JOdjBjZzhISXlwVi9ETURaczhjQnlNeWNqY1VTU0ZsWkhpNlhrd2tUNWdGUVVYRjAwT2Vzck14bjkrNWZZektaZWZqaHZ5UWlJdDduR0pmTHljbVRXeWtvMkVKVzFqd1NFN004K3hJU3hnMzVlazZjMkVSY1hKb252QThuS21yTW9OdVBIdjBERmtzZ3MyYy9NbVNvSDBwSVNPUVZ2MGRYbXFQOThNTi80Ym5HamgydkFiQmx5eS9vN0d6eU91N2t5VzFlanpNeTd2SjhiMFJFcm9ZQ3VZaUl5Q2hWVXJLSDJOZ1U0dVBUZWU2NWYvTFpmL3IwUVhic2VJMFhYdmdYUDdUdTloUVM0anUwLzBwaVkxTjU3TEZ2QTlEVjFVcFlXTFRYL3FxcVFxeldYc2FQbisyMS9lMjN2MzNOejFWUmNSU0h3K1lKNUpmcjZHaThNTlQ2QkttcE9TeGI5Z1hxNjg4UUhKeUp3V0R3T203bnpqZG9icTVtMmJJdmtKVTFkOURybFpjZndlR3dlMjJycno5RGZId0dwMDhmSFBTY3pNeFpucEVJWFYydGc0NDRLQ3M3UkVKQ0ppMHROVU8rMXJDd0dFSkRvM3kyVjFRY3hXeStVb2dmL3VhTHcySG40TUhmYzk5OXIzaEdJenoyMkxkeHVZWVA4b09OVWhBUkdZNythb2lJaUl4QzNkMXRsSlVkWXNLRStZQzdON2FpNHBqWE1mWDFad0I4Z2xWSVNDUmp4MDd5dWQ1QWIrMkE1bWIza1BmTHR3UDA5blppc1FSN0hxOWYvMU9xcTAveHdndi9RbDdlaDFSV25zQm02eU11THAyRkM1L3hESThmME5IUlJGN2VoOVRVbk1KdXR4SWRuY3owNmF2SnpKd0pRRVhGTWJacytRWGp4OC94bWo5ZFZWWEloZzJ2a3BPemd2ajRjV3pmL3IrZWZhKzk5blhBUFR4NTJyU1ZQbTJ1cnkvbjQ0OS94SXdaOXpObnpockEzZE5hVkxTTGtwSTl0TGMzWURTYWlJdExZK1hLcnhJUUVFUjRlS3duc0o0OWU0SXRXMzdCeElrTG1EbnpRY0xDWWdCM0wzcFhWNHRQSUkrTlRTRWt4RGR3M29pV2xob2FHc3BadHV3TFRKZ3dqODdPWm5ic2VJM016TmtzWHZ3OHZiMmRIRHUyanFLaVhZd2RPNG5ISC84YklpTGlocnplcmwxdjRYRFl2T1pYQTlUVm5hYXV6cnZYMytWeTRuRFlTVTJkaXNuazduMHVLZG5EMGFOLzhJVGVnV1BNNWdDNnUxdFp0ODQ5TXNCdXQySXltVEVZako3SHMyYy93bDEzUGVEVHBoTW5OZ0lHbisxRE9YMzZJRFpiSDFPbUxQVnNDdytQbzdhMmxQUG5TenpiQWdPSEh3WXZJbkk5Rk1oRlJFUkdvUk1uTm5vTlVlL3I2MmJIanRjSUQ0LzFoQ09ydGZmQ3NSczh4L1gwdEJNZm4rRVR5QnNhS3RpKy9WZGUyd1o2RXkvZkR1NkNjUkVSdm5OdDE2Ly9LU2twVTFpeDRtVmFXcXJKeS91UVRadCt4alBQL0wwbjlMVzExZkh4eCs1ZSs4bVRsMkN4QkZGZWZwaXRXLzhicC9PTFpHWE5aZHk0dTBoUG44YVpNM2xNbTdhU3VMZzBuRTRuQnc2OFIxaFlETE5ucjZHbnA1MEZDLzZJMHRLOU5EZFhNMy8rVXhnTVJxK2gyVmV5Yjk4N0ZCWHRJajE5T2hNbUxLQ3ZyNVBLeWhQWTdWWUNBb0s4QW1OR3huVHV1ZWRsRGg3OGdMS3lnOHlldllacDAxYmljcmw4QWkzQXFsV3ZlTDV1Ykt3RXdHcnR3V0F3MHRoWU9lZzVCZ01ZalVNdm9wT1JNWVBVMUJ4UEQzVjRlQ3lyVjMrZGRldCtURWRISXcwTjVZU0Z4YkJxMVN0WE5lUWNZT2JNQjcxZXA5UHB4R3J0SVNBZzJLdU5aV1Y1WGpkQUJrUkdqdUhwcDM4QXVIdTNkKzU4MHpORWY4Q3ZmdlUxN3Jubi8vTVVVQnR1OU1DamovNzFWVTBycUtzckl5b3FrZDI3ZjAxdmI0ZFhJRGViQTVnNGNZSG5wdElBcTdXUEF3ZmU4N25XOU9uMzNmRGNjUkVablJUSVJVUkVScG5XMWxwT25kbzVhSS9mc21WZjhBVFMwNmNQc0hQbkd6ejU1UGM5KzNmdGVtdlFJY2JqeDgvMnFaaGVWTFNMUFh0K3l4ZSs4Rk9mNHdkNlBpK1huajZOV2JNZUJtRHMyRW4wOW5aeTRzUkdxcW9LUFdGczE2NDNBUmVQUGZZZHdzTmpBY2pOdlpmMzN2dGI4dkkrOUF5dlhyandHV3BxaWpsNDhBTWVmUERQS0NyYVNWdGJuYWZZV0dSa0FwR1JDZFRXbHRMY1hNM2t5VXN3bTRlZTZ6MlkwdEw5UkVhT1lkV3FyM3EyelpuenFNOTg5TEt5UThURWpHWGN1Sm1rcHVaeTdOZzZJaVBkODZmdGR1dXc4NlNkVGljZmZ2aERyMjBmZnZoREFnTkR2ZWJ4WDd4V01NTVpDT05PcDVPcXFwT1VsdTdENGJEVDNkM0tuRG1QMHRwNm5zTEM3Y1RHcGw3WEVQMk9qZ2JlZSs5dnZZckFmUlpDUTkxVEFZcUw5NUtlUHMxckNQNWdBZ05ET1grK2hLcXFRbWJPZkJDbjArSDUyZTdxYXZGVWJ6OXo1bUxCUGJ2ZFNrbkpYbEpTcGhJUUVJVEw1YUtpNGlnVEp5NVFJQmVSNjZKQUxpSWlNc29jUDc2ZTVPUnNnb1BEaHozTzRiQVAyZ3Q3T2FmVE1XelJzbXN4WWNJQ3I4ZUppUk00Y1dLanA1aFdXMXM5OWZYbFRKcTBHSlBKUWs5UGgrZllwS1FKbEpidXA2dXJoYkN3R01MQ1lwZzU4eUVPSGZvOVo4N2tjZVRJSjB5WU1QK21oc1NRa0FpNnUxdHBhS2p3S25SMmFSaDBPcDJjT3JXRCt2cHlNakx1WXViTUJ6MUQzc0hkNngwYUdqUGtjeGlOUmo3M09mZWExOXUzL3dxRHdjaXlaWi9IWURCeS9ueXgxN0ZXYSsrdzE3TForamwvdnBqS3luek9uY3VudDdlVDVPUkozSGZmSzBSR0pySmx5eTlvYWFsaC92d25hVzZ1b3JuWisvekV4S3hyTHJKMnJXeTJQbDU3N1J0ZTJ5NmZwejZZbUpoa2NuSldjT1RJeCtUbHJiMnE1eklZREtTbFRXUEtsR1YwZERUeThjYy9BdUNqajd4ckttUm16Z0l1anZwWXNPQXBvcUlTc2R0dFF4Yk9FeEc1R2dya0lpSWlvMHhxYWc2SmlWbms1WDNvczIvZHVwOTR3cVRUNmNEcGRIaUZJNGZEN2pOY2ZXQis3ODF3ZWNHemdhSEgvZjA5QUxTMm5nZmM4NjZMaTNjUGVvMit2bTdQL096YzNIc3BLenZJOXUyL0lpZ29qUG56bjdvcDdSeXdZTUhUYk52MnYzejAwVDh6ZHV3a3BreFpSbnI2ZEs5QWJqUWFlZmpodjZTOC9BaUhEMy9FMnJYL3lOTlAvNTFuYm5aWFZ3c0pDWm5EUHMvQWFBYWowWVRCWUJ4eVBuTkhSeU1aR1hjTnVzOXV0L0hlZTkrbnU3dU4yTmhVY25MdUlUTnpGdUhoY1JRWDcyYnIxbC9pZERveG1jdytQeHNPaHcyWHk4VVRUM3lQbUpqa1lkdHF0ZllCRjVkbXUxWVdTeUNQUFBKTnIyMXIxLzdEVloyN1lNSFR6Si8vRkRaYjM1QlY4NTFPQnlkT2JDUTlmVHBqeG96M0RQRzNXTWJ3NUpQZjUvMzNmOEJUVC8zQWM4TnE0OGIvOURvWDhNeGxGeEc1VVFya0lpSWl0MGhkTi96K05KeHBoUk5ETDBWOXpZd0dHRDYrRFcrd2l0bkJ3ZUU4L1BCZmVHMHJLTmhLZTNzZGQ5Lzl2R2ZiNVhQUHdSM0Fpb3AyVTFxNjMydjdRRy9pNWIyZDRBNTQ2ZWt6Qm1tZDl6RGppOEhXNWZWNTRzU0ZubDdMeTEyNmhKZkJZQ0F3TU5RelQvdHFldnl2UlhyNmRQN29qLzZlVTZkMlVGeThoODJiLzR1a3BBbXNYdjBOekdZTERvZmRFd3pUMDZlVGxwWkxRME01SVNHUjJPMDJlbnJhNmUzdEpESXlZZEIxMlEwR3cxWGY3T2pzYkthM3Q1T3Fxa0lpSThkNGh2Z1BNSnN0ckZ6NVZRSURRejAzQXhvYks5bTU4MTlwYkt4azl1eEh5TTI5MTJlb2QybnBmbmJ0ZW92eDQyY1RGWlY0eFhiMDlMUUJYTlB5Y040TVBxRi91T0huTmxzL1BUM3RWMzExdTkxS1FjRVdnb0xDQ1FtSjlHd1BDNHZCWWdrQ29LK3ZrOUxTZmN5ZCs1alhuSHliclIrNC9wc05JaUtYVXlBWEVSRzVCVGFlaFo5ZEtGbytQZ3BldklsVGFRM0F2cTAzNzNyZ25sZHN0MXM1ZlBnalZxLytCa0ZCb1J3OStpbXhzV2xlUmM2Q2d5TzhoZys3WEM1NmV0ckp6bDVJYW1xTzF6V3JxMDlSVkxUTFoyNDV3SkVqbjF4WE84UENZaTg4ci9PcWhwNFhGZTJpdHJhVU9YTWU1ZkRoajhqTFc4dWlSYzllMTNNUEpTUWt3bFB4ZTkrK2R5Z3Uza05KeVY2bVRsM0dXMi85QlRaYjN4V3ZzVy9mNzlpMzczYysydzBHQXkrLy9QTWh6M092L3o0WG85RkVSY1ZSTEpZZzJ0dnJhR3FxSkQzZFBSVDdVdkh4NllDNzJ2cXhZK3NwTHovTW1ESGplZnp4dnlFME5Nb3IrTHBjTG80YytZUmp4OVl4Y2VJQ0ZpOStjZGlDY1FOcWFvcXdXSUk4YytTdm5ZdVdsdlBlVzRaWkk3Nm1wb2pObS8vcm1wOGxMMit0MTlEMko1NzRudWZtUjBCQU1QbjVtOGpPWHVSMVRtOXZoMmYvNWZyN2UranNiUFpaRVVCRVpEZ0s1Q0lpSWpmWnhyUHdMNGRnV2p6ODFWeElETDM1ejdIdjVsK1NoSVJ4OVBmM3NHblR6MWk2OUNYcTZzcFl0T2c1cjJNdUwxelYyZG1NdzJFakxXMmFUNC9zUUhqSnlQRHRDVDkxYXNkMXRURTJOcFhRMENqS3l3OHpiZG9xcjU1VXA5TkpSMGNqVVZIdUlOalIwY1RCZ3grUWxqYU5HVE5XMDlIUnlLbFRPeGsvZm83WFRZYUFBSGV2YUU5UHU5Y1NYMzE5WGZUMGRBdzdSTHVucDhOVCtNeGtNcE9aT1p2aTRqMmVIdHRWcTE3eEdWRXdvS09qa1gzNzNpWXhjUUl6WnR3LzZER0Q5UXozOTNkUlVMQ0ZzMmVQTTJQR2FwWXYveUw5L1QzazUyOW13b1Q1VkZXZDlCeWJraktadHJaNnFxb0tTVW1aQXNDbVRUL24zTGw4SWlQSHNIejVGeGsvZmc2TmpaVjgvUEUvYzk5OVgyUE1tRXhhV3M2emQrOXZxYTh2SDNJWnVLSGVqOU9uRCtCME9qaHc0RDF5YysvMUZONjdXalpidjg4YzdxSGVRL2Rybk1xenoxNHNlbmZpeEVZaUl4T0dHYnB2NWIzM3ZzKzhlVTk2amJJSUNZbWt1YmtLZ0tpb0pCSVNNamx6NXJEWHVaMmRUVmdzZ1lQT28rL3NiR2J0Mm4vZ3NjZStvMUF1SWxkTmdWeEVST1FtcXV0Mjk0eFBpNGQvVys3djFseWJnSUJnSG5qZ1QxbS8vaWQ4OE1IZllUSlpHRGR1NXJEbkRJUy91TGkwejZLSkdJMUdGaTU4aGkxYmZzR0hILzZRN095RlJFYU9vYWVubmJObmp6RnUzQ3ptekZtRHkrVmkxNjQzY0xtY0xGandOT0N1Zmw1ZWZvUmR1OTdpaVNlKzYra05qWS9QdURBcyt3MVNVM09KaVJsTGF1cFVQdjMwWDJsdHJXWE5tbStSa0pBeGFIdmVlZWM3WkdiT0lpWm1MSGE3amRMU2ZSaU5Kay9RUzA2ZU9PaDVkWFZsSER2Mmh3dGZuK2JVcVdCeWMrOGxLV21DejdGT3A1UDYrak5VVloya29hR2MzdDVPbXBxcVNFdkxKVHc4SHFmVHljNmRyd011N3JyckFhOUFEdTdlOEsxYi81dG5uLzFId3NKaXlNaVl3Ymh4TXkvMHJMdDd2Qk1TTWtoUG44N0dqZi9KK1BGektDcmFSVVJFUEk4ODhsZER2bmFBWjU3NUI4L3diZmZOblAvRTZYUXlZOFlERkJmdnZuQURaRGJUcHExaS9QalpaR2JPdW1JdnU4VVNOT2l5WjBNeG15MWV0UWNDQW9MWXYvOWRlbnM3bUQxN2pjOU5qWUZoNTBGQm9UNDFDOXJiR3dnTmpjWm9OREpseWxLZjBRMjF0YVZFUlNVTjJvNkJZMjkxMFRzUnViTW9rSXVJaU54RUg1UzZQLytWN3pUdEVhRy92NGZBd0ZDNnVscXdXbnZadE9sblRKcDBONm1wT1lNV0Vpc3ZQMHgwZERLaG9WSFg5RHhPcC9PS3kxSU5KU05qQnZmZi95Y2NQNzZlMDZjUDRISzVDQXVMSVRVMWw4bVRsd0JRV0xpZDJ0clR6Sno1b0tmWE96ZzRuRm16SHVMQWdmYzVldlJUNXN4NUZJRHM3RVUwTmxaU1dYbWNwcVlxRmk5Mno1bVBqRXlrcjYvYlU5eHJZRTc4cFhPNkoweVlSMVZWSWVYbGh3a0lDQ0V4Y1R6MzNQTmxZbU5UQm0xN1kyTWxCUVZiT0hNbWo0U0VjYXhaOHkyYW1zNlJuNytKVHovOVYrTGkwc2pOdlpmTXpObWU0TnJXVnNlbm4vNHJnWUVocEtkUEp5UGpMbEpTcG1BeW1UMGpHczZmTCthKys3NDI2REpsdmIwZEdBd0d6M3pwN095RlB0K0xtcG9pN0hZYi9mM2RsSlVkWk83Y3g1ZzZkZmtWNTY4SEJZWGlkRG9wS3p2RW9VTy9wNmVuNDBLdisyeW1UMTlGYWVrK2poMWJUMW5aSWRMVHB6Tjc5cG9yRm9XN1VYUG1QRXBZV0F4Nzk3Nk4yUnpndFVZNkROL2JYbDlmNXJtNU5GQnJZV0Racy83K0hpb3FqbkhYWFlPUFpyQmEzWVVIcjMvdXZJaU1SZ3JrSWlJaU45R1pOdmVjOFZzeFRQMVc2ZXZycHFxcWdOTFMvWncvWDBKcTZsU2VmUEw3V0syOTVPZHZadGV1dDNBNjdVUkZKUkVibTBKWVdDeUppZU54dVZ6VTFaVjVlcUNIMDlaV1QzVjFJUlpMSVAzOVBUUTBWREJ4NHNVbHp1Ni8zN2Z3RzdqblBILzV5Nzd6ZzhlT25lUlQ3ZjFTT1RrcnlNbFo0Yk05Ti9kZXovclNBMHdtTTB1WGZnNzRuTmYybFN2LzJPdnh3QkQ4NE9DTG9YZng0aGVHYkFPNGUyTWJHaW91TERWMmd0YldXa0pDSWxtMDZEa21UYm9ibzlGSVdGZzBHUm5UcWFzN1EzNytSclp2L3hXSER2MmVLVk9XTTNueVltSmlrbm5vb1QvM3FnZ09VRmw1Z3IxNzM4RnE3V1hseXE5NjNvL2c0SEJxYW9wSVNwcUl3MkdqdUhnM1VWRkpub0oyTHBlTDl2WUdtcG9xcWFzcm82TGlLSDE5WFlTR1JqTjM3dU5NbnJ6RU00eC9LQTZIbllhR0Npb3JUMUJlZnBqdTdqYWlvNU5Zc2VMTEpDYU85N3l2a3ljdlllTEVoUlFYNytISWtVLzQvZS8vSCtQSHoyWFdySWM5TjByYTIrczloZjljTGljT2gzM1FaYysyYnYxdlQzVnp1OTA2YlBzbVQxNUNSRVM4cDNyOWlSTWJNUnJObUV4bXpwOHZ1ZkErZWQrOEdGakNiUFpzOXpyeUxTMDFnSHRxZ2RrY3dONjliK04wT3NqS211YzV4MTMxM2tCSnlUNTZlenV3V0lJR25WOHVJaklVQlhJUkVaR2JLTC94NWhadyt5eDBkRFJ3NE1EN3BLUk1aYzJhYjNxdHA3MWl4WmV3MmZxcHFTbW12cjZNNXVacUdodlBrcGs1aTRhR2NrSkRvMzBLWHcwd0dzMmVxdFZPcDUwREI5N3pGT2VLaUlqM0tUaDJ1NnVvY0ZmcEcyeFkrV0JzdG41Kzk3dnYwdHZiZ2Nsa1p1ell5Y3ljK1REcDZkTUc3WGxPVEJ4UFl1SXJORFZWY2ZUb3ArVGxyYVc5dlk2bFMxL3llYzZ5c2tOczMvNHJ4b3daejdKbG4vZXFMRDlyMXNQczN2MXIvdkNIZjhkZ01CQVJFZStwQlZCVXRJdURCMy92R1Y0ZEhoNUxSc1pkWkdYTklURnh3bFdOV3JCYWUzbjMzZTk3ZXQ2VGtpWXlmLzVUakJzM2M5RHpUU1l6VTZjdUl5dHJMa2VQZmtwaDRRN001Z0RQU0lTd3NCaFdySGo1cXQ3VEFWZFR4RzNzMk1tZXJ5c3FqdExZV0FtNGg1UlBtRERmTTZkK1FGOWZGeUVoa1l3ZlB4dUR3Y0Q2OVQrbHQ3ZUR5TWdFa3BJbWN1clVUbWJPZk5CclRyelJhQ1E3ZXhFbEpYc3hHazNNbXZYSWRZLzhFSkhSeWVBYXJteWxpSWlJWEpONzMzVUg4cGR1Y1NqL3lsZStNbWpQOGZWeXVWelhGU1E2T3BxOENxRmRpZFBwQkZ3M2ZmbXhXNldvYURlOXZSMjB0cDZudlB3SW1abXp1T2VlTDEvMStiVzFwM0U0N0NRbVptRTJXNjdwdVp1YnF3a0tDaHR5T2tCTlRaRlg2THdhZlgzZEZCUnNKaVltaGZqNGpHdjYzbDNxM0xtVFdLMDlKQ2RQR25TWS9IRGEydW9KRFkzQ1lnbkU1WEpkV0pMdTlsalgyK2wwRHRtV3ZyNXVBZ0tDYjFsYmYvbkxyL0RLSzY4UUZ4ZEhmSHc4RnN1MS9ieUl5TWlrSG5JUkVSRzU3bDY5YXcxMHQwdnd1bG8yV3ovSGoyL0FZZ2xrNnRUbHpKMzcrRFdkZjdXOTZZTVphaDc2Z0dzTjQrQ2U4ejB3ZC81R3BLWGxYUG1nSVF4VXdRZjN6OTN0MUtNODNNOW5VTkFJbW9jaUlpT0dBcm1JaUlqSUVLWk51NWRwMCs2OThvRWlJaUxYWVdUZHBoWVJFUkVSRVJHNVF5aVFpNGlJakVEcDZkYy9GRnBFYmo5SlNlbkE5VThmRVpHUlNZRmNSRVJrQk9ydjc2RzV1ZHJmelJDUm02Q3A2UnhXYTYrL215RWlmcUJBTGlJaU1nS05IVHVXNXVZcWZ6ZERSRzZDNXVZcVltTmpNQmdNbUV3bTlaS0xqQ0lLNUNJaUlpUFF2SG16cWE4djlIY3pST1FtcUtrcElDc3JFNlBSaU1WaVVTQVhHVVVVeUVWRVJFYWczTnhjSWlNdEZCWnU4M2RUUk9RRzVPZHZKakRRVG1wcUttYXptWUNBZ0JHM1BLQ0lYRC85dG91SWlJeFF6ei8vTEsydHB5a28yT3J2cG9qSWRjalAzMHhMU3lsMzM3MFFzOWxNV0ZnWUZvdkYzODBTa2MrUTFpRVhFUkVaZ1F3R0EyYXptWmRmZm9FMzMvd05PM2FVazVRMGhkallWT0xpMHZ6ZFBCRVpRbFBUT1pxYnE2aXBPVWxnb0ozbHl4ZGdNcGtJRFEwbEtpb0tzOW1zSWVzaW80Z0N1WWlJeUFobE5Cb0pEQXprbVdlZUlpOHZqMU9uamxKWXVKR0FnQkJxYTgvNnUza2ljcG1rcEF5czFoN2k0bUxKemg3bkdhWWVIQnhNVEV3TWdZR0JHcTR1TXNvb2tJdUlpSXhnWnJPWjhQQndGaTVjeU5TcFUrbnE2c0p1dCtOME9uRzVYUDV1bm9nTXdtQXdZRFFhUGNQVUl5TWpDUW9Ld216V3YrWWlvNDErNjBWRVJFWTRzOWxNU0VnSUFRRUJSRVZGWWJWYXNkbHNPQndPaFhLUjI4ekEwbVlXaTRXQWdBQXNGZ3RtczFrOTR5S2psQUs1aUlqSUhXQmd1U1N6MlV4UVVCQXVsMHRoWE9RMlpUQVlmRDVFWkhSU0lCY1JFYmxENkI5N0VSR1JrVVZqWTBSRVJFUkVSRVQ4UUlGY1JFUkVSRVJFeEE4MFpGMUU1QTdSMWdaTlRTNTZlOTFEbC92Ny9kMml6MFpBZ0F1WEMwSkNYTVRHdW9pTTFKeE1FUkVSR1JrVXlFVkU3Z0JuemtCbnB3dUhZL1NGVUt2Vi9acmIydzEwZGpvSkRYV1FrZUZTMVdJUkVSRzU3ZWsvRlJHUkVhNncwTjA3UGhyRCtPV2NUaU9kbldhS2lxQzN0eGVIdytIdkpvbUlpSWdNU1lGY1JHUUVPM01HK3ZxMHRKVTNBM2E3aFROblhIUjFkU21VaTRpSXlHMUxnVnhFWklScWFZR09EaGVnbm5GZkJteTJJR3ByZStudjc4ZnBkUHE3UVNJaUlpSStGTWhGUkVhbzVtWndPaFhHaDJhbXB5ZUVqbzRPOVpLTGlJakliVWxGM1VSRVJxamVYdldPWDRuTEZVUm5aejJSa1pHWXplWTd1dko2Zm40K2VYbEhxYXFxSWlnb2xMTm5TLzNkSkJHL1NrK2ZRSDkvRDZtcEtjeVpNNHVjbkJ5dHdDQWl0eDBGY2hHUkVVci9VMTRORnphYkRhdlZTbUJnNEIzN2ovanJyNzlGUjRlVCtQaHNGaTY4bDlqWUZIODNTZVMyME54Y1RYTnpGVnUzNW5INDhIRmVlT0VacmNBZ0lyY1YvVFVTRVJtaEJwYjdrdUVFNG5BNHNGcXRkK3c4OGxkZi9SOU1wbFFXTFhxSmlSTVhLSXlMWENJMk5vV0pFeGV3Wk1tWE1Cckg4ck9mdmFZVkdFVGt0cUpBTGlJaWR6U1h5NFhkYnNmbHV2T3EwYi8rK2x0RVJtWXhaY295ZnpkRjVMYVhtM3NQMGRGWnZQbm1iN1VDZzRqY05oVElSVVJFUnFEOC9IemEyNTFNbmFvd0xuSzFjbkx1b2JzYjh2THl0QUtEaU53V0ZNaEZST1NPZHlmMmpoODZkSlNFaEluK2JvYklpSk9jUElXVEo0dTFBb09JM0JZVXlFVkVSRWFnNnVvcVltTlQvZDBNa1JFbk5qYVZ4c1pHT2pzNzc5anBMQ0l5Y2lpUWk0aUlqRUNCZ1NFcTRDWnlIZUxpMGdnSUNQS3N3S0JBTGlMK3BFQXVJaUl5QWxWV252WjNFMFJ1R1p1dG42NnVWazlZdnRsenZXdHJLKy80RlJpVFNFZUtBQUFnQUVsRVFWUkVaR1JRSUJjUkVTOGRIWTAwTmxZT3ViK2xwWWFHaG9waHIrRncyS21yTzNOVno3ZC8vN3VVbHgrNXBqYkt6Vk5YVjhiYXRmOUlUMCs3ejc3eThxUDgrdGQvNllkVytWOWpZeVY5ZlYyZXgxWnJIMis4OFdlY1BuM0FzNjIyOWpRblQyNGJzb2UxcWFtSzJ0cFNuKzJuVHUya3RQU0F6L2Erdm02MmJmdGZPanFhYnNJcnVMV3MxdDVoOTlmV2x2THV1OStucTZ2bHVxNWZVcktQdDkvK2EreDJLejA5SGJ6NzduZkp6OTk4VTN1ejcrUVZHRVJrNUREN3V3RWlJbkw3Y0RxZHJGdjNFMnkyUHRhcytSWVJFWEZlKzEwdUY3dDJ2VWxUVXhWUFBQRmRvcU9UQnIzTzRjTWZVVkN3bFRWcnZrbDhmTHBuZTB0TERRNkgzV3RiVWRFdW5FNEhtWm16QVBjLytnME5aMGxJR0VkQVFOQXRlSlZ5cWNyS0UvVDJkaEFjSE9HenorR3cwZHZiZWNWcmJOandLclcxMTk1am41RXhnK1hMdjNqTjUxM0oxcTIvcEw3K0RJOCsrbTFDUW54ZjE1VTRISGJXci84cDZlblRXTHIwSlFEYTJtcXhXbnNKQ1lueUhOZlIwY2lCQSs5VFdYbUNwVXRmSWl3c3h1czZKMDl1NWR5NWZCNTk5TnRldjB1ZG5VMFVGR3dsTEN5YTVPUnN6L1pEaDM1UGVma1JKazllNG5YODhlTWJ5TXY3a1B2di94TlNVaVpmOCt1NTJTb3FqckZyMTV2Y2Q5L1hTRXdjVDNkM0d4MGREVjdIMU5lWDA5NWVUMTFkR2FHaFVWNzd3c0ppQ1ErUHZlcm5DdzRPWi9Ma3BSdzZ0SmJ6NTR0WnVmS3JtRXo2RjFaRTdnejZheVlpSWg1R281RWxTejdIdW5YL3pwWXR2MkRObW05Ni9lTjc1TWduTkRaV01tZk9ZME9HY1lBWk0rN256Sms4dG0vL0ZVOCsrVDJNUnRPRjh6K2x0N2VEUng0WnV0ZTFwYVdHOWV0L3dxT1AvclZYY0pkYm83THlCQmtaZDFGVFUrVFRVOWpTVWcxQVZWV2h6M25Cd1JIRXhibUx5dG50Vm1KalU1Z3laYm5YTWVmUEYxTlNzcGZseTcva2MvN3g0K3V4MjIwMzYyVjQ2ZXhzcHJlM0U1dXREN2oyUUY1UmNZeisvbTZ2OWQxYldtb0F2QXJwWldjdkpDb3FrYTFiLzVzUFB2aC9QUFhVRDd4dUFDeGMrQXgxZFdVK3YwdHo1ejVPWStOWjl1MTdoeWVlK0I0R2c0R3paNDlUVXJLWEpVdGVKQ2xwd25XK2NyZkt5bnhPbmRyQnFsV3ZlUDMrOXZmM2NQVG9wMFJFeEROMTZ2SmhyakM4bEpRcFJFY25zV0hEVDFtOStodDBkN2VRbC9lUjF6RjJ1eFdBUTRmV2VuNy9CK1RrckNBblo4VlZQNS9CWUdENjlGVVhpckZWM05Rd3J0NXhFZkUzQlhJUmtWSEs1WEp4NXN6aFFmY2xKR1RpZERxb3FEZ0tHRHpiS3l0UEVCNGVSMWhZREdWbGVUN25qUjgvRzRQQlFHQmdDUFBtUGNtMmJmL0R1WE1GWkdUTXVGVXZRMjVBWGQwWjJ0c2JXTDc4UzJ6ZS9IT2NUdThsb0FZQzg4NmRyL3VjbTVZMmpTVkxYdlE4RGcyTkppdHJqdGN4TmxzdkpTVjdmYllEbEpidXZSa3ZZVkFQUGZUbjJPMzlCQVdGWGRmNUpTVjdpWS9QOExvaDFOaDRsckN3R0lLQ1FyMk9IVE1tazhjZSt3NDFOVVUrdmZFQkFVR3NXUEV5SDMvOEk0NGMrWVJwMDFiUjFIUU9nT3pzdXpFYWpkVFVGT053Mk5pNTh3M0dqcDFFYUdnTTFkVkZHQXdHeG82ZGRGM3RMeTNkVDNYMUtaK3cyZDNkeHNtVDI1ZysvYjdydXU0QWl5V1ErKzc3R2g5OTlNOFVGKzltMmJMUGs1Q1FpY054OFFaTGJXMHBlL2I4bGlWTFh2UVpPUkFaT1lhT2ppWSsrT0R2aG55T2daL0Z3YVpNSEQrK0FZRGs1R3p1dSsvLzNOQnJFUkh4TndWeUVaRlJ5dUd3czMzNy93NTd6UGJ0dnhwaSsrRG5SVWNuMGR4YzVYazhlZklTck5aZVNrdjNFeFdWZVAyTmxWdWlwR1FQc2JFcHhNZW44OXh6LytTei8vVHBnK3pZOFJvdnZQQXZmbWpkOVRPYkxaak5sdXMrdjdtNWl2Nytibjc1eTYvNDdCdHMyNENCMzVlWk14OWsxcXlIQVVoSXlHREZpcGRKU3BwQWEyc05temYvM09zY2g4TU91RENaTE5UWGwzdjJHd3hHUHYvNUgxLzNhN2pWQWdORFdMUG1td1FHaGdDd2MrY2JORGFlOWV4M3VkeUYwalp0K2prR2c4SHIzTTk5N3Q4SURnNGZkcnBDVmRWSmlvdjNzSGp4aTBOK0w0T0N3bS8wWllpSStKMEN1WWpJS0dVMlczaisrUi9kOEhXY1RnY0dnd0dEd1VoNStXSHk4ajcwMmo5UUJHdnk1Q1VBTkRTVTg5cHIzL0RzZHpqc0ZCWHRwclIwUDZBaHBKK1Y3dTQyeXNvT01XSENmTUE5eExpaTRwalhNZlgxN3NKOHAwOGY5Tm9lRWhMcDAzdmIzZDNHMmJQSHZiWTFON3VIdkYrK0hhQzN0eE9MSmRqcmNXSGhkczZlUFU1WFZ6Tm1jeUJKU1JPWU4rOUp3c0tpQWRpMzczY1VGbTVuOGVJWG1EVHBicys1QncvK252ejhUYXhjK1JVeU1tYXdmdjFQcWE0K3haZS8vRitYdlo1eWpoL2ZRSDM5R2F6V1hzTENva2xQbjg1ZGR6M28xZk85Yk5rWGNEcnRuc2RkWGEzczMvODdjbkx1dWFyaDVKZmZmTXJNbkFtNDUwSi80UXMvOWRxM1k4ZnJkSFcxOE5CRC8vZUsxd1VvS3RwTlFjRVd1cnBhaUl4TVlOYXNoejBqVU1ySzhyeHVscjMyMnRjQm1EZnZDWXFMOTlEZVhnL0FpUk1iT1hGaUkyWnpnS2M5di9yVjE0aUxTMmZac3M5ejhPRHZxYTB0d1c2M0VSZVh4cHc1anc3NnVnZkNPT0RUL3NyS2ZEWnQraGxQUFBGZElpTVRmTTQxbWN4a1pNekFadXVuck93UWt5Y3Y5dHJmMWRVS1FFTENPSjlhRmxWVmhhU2tUUEVKK2lJaUk1RUN1WWpJS0hZOUJhOHVaYmZiZU8yMXI1T1RzNElGQzU2KzR0elErdnJ5UVljdlg2cTF0WTZqUnorNW9YYkpsWjA0c2RGcmlIcGZYemM3ZHJ4R2VIZ3Nabk1BY0xHUzlva1RHenpIOWZTMEV4K2Y0UlBJR3hvcWZFWlVEUFNTRGpiU3d1R3dFUkZ4TWFnVkYrK21xR2dYbVptemlZeE1vTFgxUENVbGUybHZiK0N4eDc2TndXQmc5dXcxbkQxN2pNT0hQeVlyYXk1bWN3QWRIVTBVRm01ajNMaVp3MDZOR0tocEVCQVFRbWJtTEVKQ0ltbG9xT0RreVcxVVZaMWt6WnB2ZVFKbVdscU8xN241K1pzQnlNMjl4MmY0OVZDcXE0c3VUUGx3RC9HZVAvL0pJWSs5Mm1CWldMaU4xdFpheG8rZmc5WGFTMG5KSGpadi9pOGVmL3h2UENNZEZpejRJMHBMOTlMY1hNMzgrVTloTUJoSlRNd2lKQ1NTMXRiekhEKytnYkZqSjVPV05zMW5MblpQVHp1ZmZ2cHZaR2N2WXVyVVpYUjJOcEdYOXlIcjF2MlloeDc2YzhhTXllVGd3UThvTE53T1FGQlFHTTg5OTAvODlyZmY4cWtITVBDejlkRkgvOFNsMDE0QUlpTVRXTFBtbTRDN0ozelBudC9RMGRIQXZIbFArTHptL1B4TjNIMzNjNTdIeGNWNzJMMzcxMTZqRUVSRVJqSUZjaEdSVVc3WHJyYzRkeTUvMkdPV0xmc2lLU21UNmVucG9LYW1pT1RrYkovS3llRHVaUzB2UDBKaTRnUlByMVpCd1ZZY0Roc3pacXhtekpqTUs3Wm4zRGlZT2ZPQjYzc3hjbFZhVzJzNWRXcW5Wdy9uZ0dYTHZrQmlZaGJnSHQyd2MrY2JQUG5rOXozN2QrMTZpKzd1VnAvenhvK2Y3VE1FdWFob0YzdjIvTmFuVnhoZzNUcnY0ZGdwS1ZQSnlia0hpeVhRczgxZ01GSlV0SXVtcG5QRXg2Y1RFQkRFZ2dWUHMyWExmNU9mdjVtWk14L2swS0VQTUpzRFdMandtU0ZmYjE5ZkY3dDJ2VVZJU0NScjFuekw2MmYzeEltTkhEcTBscU5IUDJYQmdxY0hQYis4L0FqQndSRzB0ZFhUMWxZLzVQTkVSaVo0cW9lN1hBN3M5bjVhVzJ2cDZtcGgvdnduYVc2dTlwbW4zOWZYaWMzV1AraFNnMkZoTVFRSFh4eVczZHBheStPUC80MW45WUhZMkZSMjczNkwwdEo5TEZqd05KR1JDVVJHSmxCYlcwcHpjeldUSnkveERQZU9pMHVscGNVZHlPUGkwc2pKOFMzcTF0blp4RDMzZk5tejRnRmtFeHVieHRxMS84Q1JJeC96d0FOL3lwUXB5OGpJdU10VGhBN2cwVWUvUGVSN01oaWo4ZUtxdTVtWnM2aXZQME4rL21hQ2d5T1lObTJsMTdFbEpYdkp5Ym1IcUtneGxKWGxzV2ZQYjBoSm1jTDA2YXV2NlRsRlJHNVhDdVFpSW41bWRZRERCVTZYKzdQRGVlSHpVRjlmK0h5ejlQZjNZTFgyZVMyL05LQ3ZyNHZHeHJPZVlrMHRMVFhzMlBFYXExYTlNbWdnSDFnV2JjR0NwejFWbkNzclQyQTBtckRiclJRWDc3Nm10aVVuVDJMRkN0OEszWEpqamg5ZlQzSnl0bGZZRzR6RFlmZXBrRDBZcDlPQnlYVDljN1lCbjRyNk5sdS9wemU2czdQSnMzL2N1Sm1rcHVhUW43K0pxS2drS2lxT3NYVHBTOE9POXFpb09JcmRibVh1M01kOWZtNXpjKy9seElsTlZGUWNIVFNRdDdjM2VPWkdiOWp3NnBBVnZ1MTJLN05tUGVLNW1aU2Ftbk9oblpzOVJjais4SWQvcDcrL2U5RHpQL3p3aHo3YjdyNzdPYzlVRDNkYjcvRmFDbkRjdUx2WXZmdXRtN1p1ZVhCd3hDVmgzQzB1THBXNHVEVE9ueS9GNGJBVEh1NWVzbXlnQWorNFI5cVVsT3dqTDIvdEZaOWo4ZUlYU0UrZjdyVnQzcnduYVcrdjUralJUOG5LbXVmMXZRd1BqMlAzN3JlWU1HRStlL2I4aHZUMDZheFk4YktXUFJPUk80Yittb21JWEtNZU83VDNRMXNmZE5tZzF3NTlkdWk1OFBYQVI1L2RmZXlsK3kvZDFtdS84bk1OeFdpQUgxNjVzL21xQlFlSHMzcjExM3kyVjFjWHNYNzlUNjc2T2haTElOSFJ5VFEwbkdYcVZQZTJqbzRHMHRObmtKSXl4YWNJVTE5Zko4ZU9yU00xTlllVWxLaysxN3VXdFlybDZxV201cENZbU9VejN4OWczYnFmZUlaUU81ME9uRTZIejV6L3k0ZXIyKzNXR3c1SWRydU5VNmQyVUZWVlNHdHJqZGY2NXdOTGFBMVl0T2haM252dmI5bTI3WmNrSjA5aTRzUUZ3MTY3dGJVVzhBMzlBRWFqaWFpb1JPcnJ6K0J3MkgxZVIzNytKa3dtQzVNbTNVMWRYUm1QUC80ZG4ydVVseDloNjlaZlhyRXErdlBQLzdOUGpZUjMzLzBlbVptem1EMTd6YUJ0dTlTbFEvekJQWWZiYURSaHMvVU8rN3hYS3lJaWZ0RHRvYUhSTkRXZG82K3ZhOUFiY2VDK2dXSzE5dkhnZzM4MjZINlh5OFVubi93TE5wdlZaNS9SYUdURmlwZnA3R3dtSkNTQ2pvNG16NmlkdSs5K2puWHJma3hkWFJtVEp5OWgwYUpuTlhkY1JPNG9DdVFpTXVwMTI2Q3QvMExJN3I4WXRyMGVYL0xaNnJqeU5VY2FsOHRKVDArSHozYXJ0ZWVhcjVXUU1NNVRETXh1dDlMZDNVWjBkQktKaVZtZW9kQURLaXRQQU82Q2IrbnAwNjZqNVZmMmY0dHZ6WFdIODJZaHZPVzdkUGROWXpUQWpkeVB5Y3FhNjdNdE9EaWNoeC8rQzY5dEJRVmJhVyt2NCs2N24vZHN1M3p1T1lEVjJ1ZFZtRy9Bd0J6eVN3UDlBSWZEUm5yNmpBdGYyL240NHgvUjBsTE51SEV6bVRueklTSWk0bWxycTJQLy9uZDl6clZZQXJGWUF1bnJzM25tdXc5bm9CMEdnM0dvSXk3czl3NTYzZDF0bkQ1OWdJa1RGekpqeHYyODg4NTNPSHYyQkJrWkYzdDQ3WFlyaHc2dEpUVTE1NHBUTWk0UCszVjFaK2p1YnFXNGVBOHhNV092ZUdOaHNQYmZ6SEI2NlZEeVMvWDFkUUZjMVhzZEVoSTU2UGFCNzhGUUFnS0NDUTZPWU8vZXR5a3EydTA1UGo0K2c5emNlOG5QMzB4c2JLckN1SWpjY1JUSVJlU09WOXNORGQxUTN3UDFGejQzWFBpNnBzdmZyWE1MTkxsRGxza0FKdU9GejBOOWJRVHpUZjZmdEx1N2pkLzg1cTl1eXJYaTR0SW9LZG1MM1c3enpMZU5qazdHNlhUNnpEMCtmNzRVY1BmQWRYWTJlKzB6bVN3M1hIUU9JTnBpeFdnMFlqU1pNSERyLzVsdjZJSE1LTGg3N0sxN0RnT3diK3ZOdmFiSlpNWnV0M0w0OEVlc1h2ME5nb0pDT1hyMFUySmowN3h1cEFRSFIxeFlxc3ZONVhMUjA5Tk9kdlpDVWxPOWk2RlZWNStpcUdqWG9NdGJIVGx5c1hCZlZWVWh6YzFWekpyMU1ETm5QdWpaM3RrNStGRHNQWHQraThOaFo4YU0xUncvdm9IeThpTStRNjB2RlJrNUJzQXpGLzFTVHFlRHRyWjZJaUxpZlhxa2p4NzlGSURwMCs4akpDU0NHVE5XczJmUGI0aUxTL05VZnQrOSs5ZjA5WFd4YU5HelF6Ny9ZS3pXUHZicytRMnhzU21rcEV4bDU4NDNxS3pNWi9IaUYzeldPditzRERiMDNXNjMwdHA2bnVEZ2lFRnJEbHpLNGJEeC92cy91T2JuN2V2cnBxQmdNeWRQYmdOZyt2UlZtTTBCSEQ3OE1RQno1anhHYTJzdGUvYjhCb2ZETm16aFNCR1JrVWFCWEVSR3ZIT2Q3bkI5dnV0aTBHN3NoYm91YU82NytjOFhaSWFvUUlnSmdtRHpKUitXeXg1ZjhoRmljWjkzNmJiUUc1dHl5NUVqTitmMWdMdDNkT25Tei90c2IyNnVHblJZODNDaW9oSnh1VnkwdHA3M0xMTVVHNXRDWjJjVDc3Nzd2VUhQV2J2MkgzeTJqUmt6bmtjZStjdHJldTdCZkhkOE1YRnhjY1RIeDJPeDNPQ2JmaFh1ZmRjZHhsL3lIWUYvVSsyN0JkZE1TQmhIZjM4UG16YjlqS1ZMWDZLdXJveEZpNTd6T3VieUphdzZPNXR4T0d5a3BVM3pHZVhRMitzZWRURlk5Zk5UcDNaNHZoN29nUTBQOTE3ZWFxQksrYVhLeTQ5UVVYR1VlZk9lSkNkbk9SVVZ4OWkzN3gyU2t5Y05HV1F6TXU3aTRNRVBPSFpzSGVucDA3MXU5Snc4dVkzKy9tNXljKy94T3FlbXBwamk0ajNNbUhHL1orckVqQm4zYy81OE1ldlcvWmpWcTc5T1FjRm16cHpKNDc3Ny9zODFUYTlvYjI5ZzY5WmYwdFhWd3NNUC93V3hzU2trSjA5aXg0N1hlUC85SDdCMDZVdWtwbDcvRDlEQVBQT2VubmF2SmNNdTNUNlk3dTVXU2tyMmtaMjkwTE10UDM4TFZtc3Z1Ym1MaG55K2dXSDRablBBa0d2V3UxeE8zbmpEZXpoN2IyOG4rZm1iS1NyYWljTmhaOUtreGN5YytTREJ3ZUdjUExuZGM5ekFrUGFORy8rRC9mdmZwYk96aVRsekhyMnFIbnNSa2R1ZEFybUlqQWpkTnFob2g2cE9xTzZFY3gzdXI4OTN1WXVoM1loUWl6dGdSd1plOGpubzR1T29TeDVIQjRKNXFGR3ZJNWpKWkJrMEFBdzl4SGRva1pIdU5aamIybXBwYjI4Z1BEeVdnSUJnejV6Z0ZTdGVKalkyaFgzN2ZvZlQ2ZUR1dTUram82T0pqUnYvNDVKOTcvZ3NveVMzWGtCQU1BODg4S2VzWC84VFB2amc3ekNaTEl3Yk4zUFljNnFxVGdMdWtSSFhLeWxwQWlhVG1XUEgxaEVZR0lyRkVzQ3BVN3ZvNkdqME9xNjN0NU05ZTM1TGRIUVNPVGtyTUJxTkxGandOQnMydk1yQmcrK3pkT2xMZzE0L0xDeWFCUXVlWnUvZXQzbi8vUjh3ZnZ4c2dvTWphR3c4eTdsekJTUW1aakZ0MmlyUDhmMzlQZXplL1JhUmtRbmNkZGY5bnUxR281R1ZLNy9LK3ZVL3VYQnp5Y1dLRlMvN2pBeTQxS1hEKzN0NjJpa28yRXBoNFhaQ1FpSjQ4TUUvSXpZMkJZQ1VsTWs4L3ZqZnNHM2JMOW13NFZWbXpueUlXYk1ldXA2M2svajRERXBMOTdOcjF4dWtwdVlTRXpPVzFOU3BoSVJFRVJ3Y1FYbjVZVUpEM1QzOGMrWmNuTHNlR2hyTi92M3ZVbDE5aXRqWUZKcWF6bEZSY1pUSXlBU3ZrUXVYYW1tcFlkKytkOGpJbUluZGJ1WDExLy9rcXRyWTFGVEZ4eC8vQ0lmRFJtYm1MT2JNZWN4bnZmRkxCUVFFY2YvOWY4TDI3Zi9MeVpQYnFLdzh3ZDEzUDA5S3lwUnJlR2RFUkc0L0N1UWljdHR3dXR4RHlLczZvZXBDNEI3NHVzTzNEdEJWTVJzaFBoakdoRUpDaVB2em1CRHZyKy9FZ0gydCt2dDdPSFRJdDBMeTVjUElyMFpJU0FReE1XTXhHSXkwdGRVU0c1dnF0VDhzTElhb3FFUXNsaUFjRGh0UlVZaysrOHptUUFWeVArbnY3eUV3TUpTdXJoYXMxbDQyYmZvWmt5YmRUV3BxenFCRGxzdkxEeE1kblR4a3NhK2hPSjFPejN6Z3lNZ0VWcTc4Q25sNUg3Rmx5eThJQ2dwbHdvVDVaR1JNWjl1Mi8vV2NzM2Z2YitudjcyYmx5ai8yekhkT1RaMUtldm8wU2t2M2s1VTFsN0ZqSncvNmZGT21MQ1U4UEk3OC9FMmNQbjBBcDlOQlJFUThzMlk5d3ZUcHF6enp1KzEyR3hzMy9pYzlQZTJzV2ZNdHIxN1lucDUyVHAzYVNWdGJQVUZCb2ZUMmRsSlFzQVdqMFV4NitqU2YrYzNuemhWdzdOZzZIQTRicGFYN2lZaEk0UFRwL2VUbTNzUDA2YXU5S3FhRCszZm5nUWYrakx5OHRVTytqcXVSbmIySXhzWktLaXVQMDlSVXhlTEY3aG9BN3A3bUw3RnYzenNVRkd3bUtpckpLNUNIaGNVd2I5NFRIRGp3SHBXVnh3a0lDQ1k3ZXhGejVqeEtRRUN3MTNPMHR6ZGd0ZmJ5NFljLzlJVGk0WHJJblU0SGI3NzVmejN2VVd4c0NsbFpjNWswYVRFSkNSayt4dytzN0hEcGUybzJXN2ozM2orbXNIQTdodzZ0cGF6c2tBSzVpSXg0Q3VRaTRqZW5XNkcwRlVwYkxuNTlQVkxEWVd3WUpGd0kySjd3SFFLeHdWYytYOXp6Uk0rZVBUN285dXZ4eEJQZkJlRG8wVCtRbUpoRmFla0J6M3JJY3Z2cDYrdW1xcXFBMHRMOW5EOWZRbXJxVko1ODh2dFlyYjNrNTI5bTE2NjNjRHJ0UkVVbEVSdWJRbGhZTEltSjQzRzVYTlRWbFEyNWZ2ZWwydHJxcWE0dXhHSUpwTCsvaDRhR0NxOGlaZ1BMaEYxdS9QZzVucS92dmZlUEI3MzJxbFd2ZUQyKy8zN2ZJbkx1NTVoNnhhSGdlL2YrbG9hR2NwWXQrd0t4c1NuMDlYVlJWWFdTTTJjT1UxMTlpb0NBSUtaUFgwVnU3a3BhVzg5ejhPRDdiTjc4Y3lJang1Q1dsc3ZZc1pOSlNwcEFWZFZKdG03OUpSTW16R2ZzMk1uczJQRWFpWWtUbURIamZpSWp4OURjWEhYSkNCVFhoV0hmTHB4T0o4bkprK2p2NzZhaG9ZS0VoSEhNbUxHYUdUTUdYM2Y3aTEvOEQ1OXRKcE9acFVzL0Izek9aMTl5Y3JiWHV2S1hHek1ta3pWcnZqbnNld1J3L253eFFVR2hMRnIwTE9QR3pmUU1NYjkwSGZuNituSWFHODlpTWxsb2JxNENMaFo5TXhnTUxGbnlvdGMxangvZmdORm93dVZ5VVZpNGpjREFVSjloNlFhRGdaeWNGYVNtNWx6elRTQVJrZHVSQXJtSTNISk9GMVIyUUVuTHhRQitwZzFzd3hmZDlSSmlodFFJU0F1SHRJaUxIOGxoN2tKbmNtTkNRNk40K21uZllreVhMM3RtTmdjUUZoWXo1TnpOMnRwU3FxdFAwZEp5bnBhV2FycTZXbWh2cjZlczdDQXpaejU4eTlvdk42YWpvNEVEQjk0bkpXVXFhOVo4azRTRWNaNTlLMVo4Q1p1dG41cWFZdXJyeTJodXJxYXg4U3labWJOb2FDZ25ORFNhN096QjV4Y2JqV1lzRm5jdnNOTnA1OENCOXp6empTTWk0cGt5WmRtdGYzSFhLRHY3YmhJU01zbkttc3VSSTU5dzdOZzZYQzRYMGRISnpKLy9GTm5aQ3oyaE16NCtuWWNlK25QT25Tdmc1TWx0RkJSczRkU3BIVHp3d0o4U0hCekIyTEdUV2J6NFJZeEdJNUdSWXlnbzJFSisvaVo2ZXRwOWxqOGJ6T0xGTDNoOUwyNG5LMWE4VEZCUUdFRkJZVU1lMDkvZnc4bVQyekFhalpoTUZxWk5XK216MHNLbGFtcUtPSCsrQkhEL1RScm8yUi9NNWJVTVJFUkdLZ1Z5RWJtcG5DNzNNUFBMdzNmL1ZTNFZGaHQwSVhoZkZyN2oxTk45VzBoTUhNK3p6LzZqNS9GQU1hNkI2dFRWMVVVVUZHd2hPanFabEpRcHhNYW1FUitmZnFHb1d6TjVlYjdENHNWL0xxMSsvc0lML3pMa2tsSVdTeUFaR2RPOWx2c0M5N0Rqc1dPbmVQV0tYaW83ZTZHblFGaE16RmhlZnZubk9KMU93T1ZUMGZ4MmtaZzRuc1RFOFFEazV0Nkx3V0FrUFgyNlo2NzNZTkxTY2tsTHk2Vzl2WUd1cmhaUDZGeTU4cXVlb2ZYeDhlbXNXUEVsd0YwRXplR3dlNWIydWpTY0Qzd1BEQVlESnRQdE82cmswcWttQURrNXk4bkpXZTYxTFMwdGg3UzB2Ny9xYXc2c1llNXl1YlM4bVlpTUdncmtJbkpEWExnRDkvRUc5MGRCbzdzQTI5V0lENGFKTVpBZEF4T2ozWi9EVlRUWDcxcGF6bE5YZHhxVHlld3AySFhwK3NUSGoyK2dzN01aZzhGQVhkMXBBS0tpa2dDWU1XTTFzMlk5UE9SNnhsZHk5dXd4YW1xS2FHZ29KeWJtRnE0YkpqNnVOd0FOVjRock1OZjdzK0VQQVFIQlF4WXpHMHhrWklKWHorMVEwelFNQm9PbWNBeERZVnhFUmhNRmNoRzVaaFh0RndONGZpTjBYc1UwNDVpZ0MrRTcydjE1Y2l4RUtIemZsam83RzltNzkyMnZiV0ZoRjVkMDZ1aG9wS1JrTCtEdU9SMC9mZzVaV1hNOWo2L1doQW56UEQyRUFRRWhUSnEwR0tmVHdaRWpuMkF5V1pnd1lmNk52aFFSdVVxRHpVVVhFWkZiVDRGY1JLNm9xdk5pQUQvUkFHMzl3eDhmR1hpeHgzc2doS3U0MnNnUkhaM00yTEdUY0Rqc0dJMW1NakptRUIyZDVObS9aTW1MTEZueTRqVVBLdzBMaStIUlIvL2FNOVQxMHJXcFEwSWlQUE5GNTg5L0NsQXZtWWlJaU56NUZNaEZ4RWUvQTQ0MXdNSHpjTEFXR25xR1B6NHlFS2JIdzExallFYUN1K3E1akJ3clYzcFhybzZJaU9lQkIvNzBpdWRkYTJBMm1jekV4NmZmOU91T1Z1bnBFL3pkQkpFUkt5bkovYmRJZjI5RXhOOFV5RVVFZ0taZTJGZmpEdURIR3NBNlRCRzJNQXRNVDNDSDd4a0pNQzd5czJ1bmlMajE5L2ZRM0Z3OWJMRXhFZkhWMUhRT3E3WFgzODBRRVFFVXlFVkdMYWNMQ3B2aHdIbDNUL2paanFHUERUWkRidnpGQUo0VkJVWjFLb2o0MWRpeFkybHVybElnRjdsRzd0K2JtQXVWN0UzcUpSY1J2MUlnRnhsbHl0cGdUeldzUFQxOE5mUzRZRmlhQ3ZPU1lPYVl6NjU5SW5KMTVzMmJ6Ylp0aDVnNGNZRy9teUl5b3RUVUZKQ2RuWW5SYU1SaXNTaVFpNGhmS1pDTGpBS2xyZTRRdnYwYzFIWVBmb3dCbUJRTEM1TGRIeHFHTG5KN3k4M041Y2lSWXhRV2JtUHExQlgrYm83SWlKQ2Z2NW5BUUR1cHFhbVl6V1lDQWdKRzFGSjhJbkxuVVNBWHVVT2Rib1dkVmU2UG9VSjRrQWxtSmNMOFpGaVk3QzdPSmlOSFFJQUxxMVU5TzhOekx3bHdwL2FBUGYvOHMvejg1NjlSVU9BaU4vY2VmemRINUxhV243K1pscFpTbGk5ZmlObHNKaXdzREl0RjY4R0xpSDhwa0l2Y1FkcjZZV01GYktod0wxVjJPUU13SmM0ZHZqTWkzY1BSWmVSeXVmemRncEhnem4yVERBWURack9abDE5K2dUZmYvQTA3ZHBTVGxEU0YyTmhVNHVMUy9OMDhrZHRDVTlNNW1wdXJxS2s1U1dDZ25lWExGMkF5bVFnTkRTVXFLZ3F6Mlh6SDNyQVRrWkZCZ1Z6a0RyQ3JHalpWd0lIYXdmZG54OEQ5NDJCSktrUUVmTFp0azFzbk9OaUZ6YVovSklmamN2WGMwWVdiakVZamdZR0JQUFBNVStUbDVYSHExRkVLQ3pjU0VCQkNiZTFaZnpkUHhLK1Nrakt3V251SWk0c2xPM3VjWjVoNmNIQXdNVEV4QkFZR2FyaTZpUGlkQXJuSUNGWFpBZXZLWVd1bHUyZjhjakZCc0RJRFZvL1R1dUIzcXJnNEY5M2RUaHdPL1VNNU9Cc0dROU1kWDdqSmJEWVRIaDdPd29VTG1UcDFLbDFkWGRqdGRweE9KeTROb3hEQllEQmdOQm85dzlRakl5TUpDZ3JDYk5hL3dTTGlmL3BMSkRLQzlOamRBWHhEQlpTMCtPNDNHZHp6d2U4ZkIzT1R0RFRablM0cXlraFRrNTJPRGdDRmNtOU9vQjJqc1J1ek9lU09MOXhrTnBzSkNYRy96cWlvS0t4V0t6YWJEWWZEb1ZBdW85ckFDQm1MeFVKQVFBQVdpd1d6Mlh4SC96MFFrWkZGZ1Z4a0JLanBnZzlLM2ZQRCt4Misrek1pM0QzaEt6TlVtRzIwU1U5M1VWUmt4MjdYWEFSdnZSZ001ekNiTGFPbWNOUEFTQUN6MlV4UVVCQXVsMHRoWEFSM0tMLzhRMFRrZHFGQUxuSWJPOVlBSDVRTVBqYzgxQUxMMCtDK0RKZ2MrOW0zVGZ4dm9LaFhWbFl2Wjg1WXNkbUMwSjkxTzlDT3dWQ0p5V1FpTEN4c1ZCVnVVdGdRRVJFWldVYjdmMjRpdHgyYkU3YWRjd2Z4OG5iZi9kTVQzTDNoUzFJZzBQVFp0MDl1THdORnZkTFN1cWl0cmFldkx3eW5NK2pDM3RFeFhNSmc2TDlRY2I0SGFMd3dUTjNpS2R3VUZCU2s0YWtpSWlKeVcxSWdGN2xOZEZqaG96TDQ2TFJ2a2JZQUU2ektnS2V5WVd5WWY5b250NitCUWtXcHFXYmEyOXZwNnFvYmxVVzlMaFp1Q3ZFVWJnb09Ec1prMHAwckVSRVJ1VDBwa0l2NFdWcy92RjBFbjV3QjYyWHp3Mk9DWUUwV1BKSUY0Wm9pTE1NWTdVVzlWTGhKUkVSRVJpSUZjaEUvYWV1SGQ0cmc0MEdDZUdZa1BKa05LOUxBckR3aFYybTBGL1ZTNFNZUkVSRVphUlRJUlQ1and3WHh1VW53NUVTWU9jWS9iWk9SVDBGVVJFUkVaT1JRSUJmNWpMVDF3enZGOEVtWjc5SmxpOGJDRjNNaFBjSS9iUk1SRVJFUmtjK2VBcm5JTFRaY0VGK1E3SHEvemlzQUFDQUFTVVJCVkE3aTR5TDkwellSRVJFUkVmRWZCWEtSVzhUbWhIZUw0ZTFpNkxONzc1dVhCRi9JaGF3by83Uk5SRVJFUkVUOFQ0RmM1QmJZVVFYL2ZRSWFlcnkzejBtRXorZEFkb3gvMmlVaWQ2NzgvSHp5OG81U1ZWVkZVRkFvWjgrVytydEpJaUlpMXlROWZRTDkvVDJrcHFZd1o4NHNjbkp5N3ZqNk9BcmtJamZSbVRiNDZWRW9iUExlbmhFQmZ6NEhKc2Y2cDEwaWNtZDcvZlczNk9od0VoK2Z6Y0tGOXhJYm0rTHZKb21JaUZ5WDV1WnFtcHVyMkxvMWo4T0hqL1BDQzgvYzBVdVpHbHlqYVUwY2tWdWtyUjkrZVFJMm5ZVkxmNkZpZzl4RDArOGJCM2Z1ZlQwUnVkUzk3OEtMVStHbHFaL044NzM2NnY4UUZaWEZsQ25MUHBzbkZCRVIrWXdVRkd5bHJhMk1MMy81QllLQ2dqQ1pUUDV1MGsxM1o5NW1FUG1NdUlDUHkrQnpmNENObDRUeFFCTzhPQVhlZkJCV0s0eUx5QzN5K3V0dkVSbXBNQzRpSW5lbTNOeDdpSTdPNHMwM2YwdFhWeGNPaCtQS0o0MHdDdVFpMTZteUE3NngxVDFFdmVlU29tMzNwc092SDRTWGN0ekJYRVRrVnNqUHo2ZTkzY25VLzUrOSt3Nkw2em9UUC80ZG1CbGc2TDAzVVlRa0pDRlVyTjZzWmpYYmNsempkZUpzRXR1YlpKTjFFaWU3eVc3YXB1em10K254MnNuR2p1TWFXN1lrVzhVcWxvUlFCeUVFQWlSQWRFVHZNREQ5OThkNFJnd3pOQmtabGZmelBINGUzM3ZQdmZmY2U0ZlJ2UGVjODU0WkVvd0xJWVM0ZmFXbjMwMWZIK1RrNUtEVDZUQ2J6Wk5kcFFrbFk4aUZHQ2VER1Y0dmhqZEx3RFNvZjNwYUVIeGpubVJPRjBKOE9zNmV6U01zYk9wa1YwTUlJWVM0NGFLaXBuUHg0bm5TMDlOUnFWUzMxWGp5MitkS2hQZ1VGTGJBRnorRTE0cXZCZU8rYXZqMkF2akRHZ25HaFJDZm5ycTZXb0tEWXllN0drSUlJY1FORnh3Y1MwdExDejA5UFJpTlJtNm5OR2pTUWk3RUdQUVo0TVVMc0xmQ2NmM0tXUGhhSnZoN1RFNjloQkIzTGc4UGpXUlRGMElJY1VjSUNZbERyZmJFWURDZzErdng4UEM0YmFaQ2s0QmNpRkZrMWNJZnprUEh3TFYxUVo3dzNBS1lGekY1OVJKQzNObXFxOHNtdXdwQ1hEZWowWUNibS90dDFlMVUzSDcwK2dFYUdrcUppRWpHdzBQanNLMnJxeG1qVWYrcHZSalZhcnV4V014NGU3dnVqbWswR3VqcjY4RFhOK1JUL2JzeW0wMjR1WDA2U1pNYUdxb3htVXpvOVhyTVp2TnQ4LzF4ZTF5RkVEZEF2eEYrY3NyNjMrQmdmRXNTL0hXakJPTkNpTnREWTJNNU8zYjhESzIyeTJsYlJVVWVyNzMyN1Vtb2xiaWRHQXc2aCs2bFpyT1psMS8rR3VmUDc1bVE0Ky9lL1N1T0h2MHJBRWVPdk16WnN6c3dHZzBUY3V3N2pjR2dJenY3ZGE1Y3labnNxampJeTl2THhZdUg3Y3VOalZmWXYvK1A2UFg5Ti9TOHZiM3RIRGp3UEIwZFY1MjJuVCsvbCt6c1Z3Rm9icTRhOTJmdThPRy9VRk5UT09ieUowNjh5WkVqZnhsMmUyTmpPVysvL1I4dXY4dUhjKzdjQitUazdCcHplVmYyNy84anUzZi95bUhka1NNdmMrVEl5NS9vdU1PeFdDelNaVjJJTzBGcEIvem9CRFJwcjYyTDlvSHYzQVhUZ3lldlhrSUlNZEdxcXkvUTM5K05sNWVmMHphVHlVQi9mOCtveC9qd3c5L1QwREQrRnZ1RWhBeFdyZnJDdVBjVFk5ZlVWTUg3Ny84M0dSbjNNSC8rdmNPV0t5bzZTazdPVHRhcytUSXhNZE1udEE3WjJhL1IzbDdIQXcvOHh3M3JZbW8wNmdGSVRWM0UwYU12VTFtWng1bzFUOTMwd3pwZWV1bXJoSVRFczNYcjhDKytEQVlkNzczM24vajRCTEZwMDcvYzBQb29sV282T3h1NGNpV0hpSWlVWVZ0akFacWJLK25yNjNCYXI5RUVjT2JNdTdTMzE0OTRycTFidjAxUVVEUUE3NzMzVTdxNm1seVdlL0RCSDJJd0RGQmNmSVNFaEF6eTh2WlFXbnFTOFBBa0JnYjZVS3U5SE1wdjMvNGplbnJhUnJ0VU96Ky9VQjU0NE4vSFhON0diRFlCQ294R1BRY08vQkVmbnlEV3JuMW14SHMyV0UxTkFmSHhzOGQ5M29saU1PZ29MRHhFVXRMODZ6NkdWdHRGZlgwSjZlbDNPNnp2NjJ2L3BOVzdvMGhBTHNRUWY3OEVMeFU2WmxEZm1nelBaSUJLK3BRSUlXNHoxZFVYU0VpWVEzMTlpVk9MUTN0N0hRQzF0VVZPKzNsNStSRVNZazBxWit1Mk9YMzZLb2N5VjY5ZTR2TGxFNnhhOVk5TysrZm43N3NsV3pFTENnN1MxZFhNc21XZm5leXFUS2krdmc0TWhnRzAydTRKUFc1L2Z3K1ZsWG1rcDYrK1ljRzRVcW4rT0RpQzZPZzBIbmpnUDhqTDI0MnZiOGdOT2QrbnpXUXlvTlYyVFZpTG9ORm9vS29xZjlqdFVWRlQ2ZWk0U25uNVdieTlBMTJXU1VxYVIwbEpOcFdWZVlBRmcwR0hTdVVCS0VoSXlNQm8xQkVSa2V3eTJPdnRiU2MzZDVmRDFGVkxsMzRXazBudlVPNzA2ZTMwOTNmajRlSE56SmwzVTFSMGhMZmUrajRhalI4clZueWVsSlM3Nk8vdm9hNnUyT0VsMG9vVm44ZGtHdHQzUzFuWmFlcnJMem1zTTVtTTlQUzBFUkFRUHVLKzFxN2FiaWlWYXRhdi95cjc5djJPWGJ2K2k2MWJuOFBISnhDdHRwdVdsaXFYK3hvTU9nd0dIVjFkVFZSWEY3Z3NvMVo3RWhtWk91ejVlM3M3YUd3c3R5L2JXdkZyYWdwUXE2OTFyNCtKbVk2bnA3ZlQvcGN2bjhSZzBLRlVxcmwwNmJqVDlvaUlaQUlDUnU0T2F0dHYrdlFWSTVZRDYrZnV5SkdYbURuemJpSWlra2N0UDVMYnFYVWNKQ0FYd3E1TEJ6ODdEZWNHdmFEMVVjRjNGOExDeU1tcmx4QkMzQ2lOalZmbzZtcG0xYXAvNU9EQi83VUhOVGEyZ0RrcjY2OU8rOGJGeldMNThuK3dMM3Q3QjVLYzdQamoyMkRvNS9MbEUwN3JBVXBMVDB6RUpYenE4dk0veE04dmRMS3JNZUhtejcrUEdUTldqYmwxYjZ3dVhOaVAyV3pDMnp2UUhuallma3gzZFRVUEc0eEVScWJZV3o2UEhIbHB4QURTRm55OS9QSS9PNnkvZlBrRTRlRkpiTno0OVU5OEhaUEowOU9IUngvOU9VcWxha0tPTnpEUXk1RWpmOEhkWFlsQ01YeExRMTdlYnFkMUZvc1prOGxJUWtJR0sxWTh3WW9WVDlEYVdzdU9IVDlsNjlidkVCUVVCY0I3Ny8wbkFRRVI5cUQ1NHNYRFRKKytBbS92QUZwYmE4bk52ZFpOV3E4ZklDOXZONHNXUFlTL2Z4Z0ExZFVGdExiV3NISGoxMUdwUEZDcFBNakkyRUJlM200MmJYb1dmLzh3S2l2enlNNStIWXZGektPUC9oeTEyaE9BME5ENE1kK0xob1pTcDNXblQ3OURmWDBKbi9uTUQwZmMxeHFRSyszbjNMejVtNXcvdndlTnh0cmJxTG01Z2lOSFhuSzVyOGxrQkt6MzJOM2Q5WFAxOXcvbnZ2dSthKy9XM3QvZmhWN2ZUMVZWUGtxbEJ3WkR2OHN1N0NkT3ZPbXd2SFhyYzNoNlRuRllaekRveU0vZmg1dWJ1MU13YnJGWU1Ka01MRm55MklnQnVkRm9vS2pvQ0ltSm1hTitKMW9zRnJLeS9rcFYxWG5pNDJkOTRvRDhkaU1CdVJCQWZqUDg1eW5vMUYxYk56c00vbTBoQkh0T1hyMkVFT0pHdW56NU9NSEJNWVNHeHZQWVk3OXcybDVXZG9halIxL204Y2QvT1FtMWM4MWlzZHcybVhWdkpncUZZc0tEOGQ3ZWRvcUxqd0p3NnRUYlR0dXZYTWtaZHF6eWZmZjlxejJ3TWhvTitQcUdrSkZ4ajh1eWx5NWxvOVYya1ptNTJXbWJsNWZ2OVZiL3B1S3FoZk9UdXZ2dUx4TWZQNHUrdms2OHZQd2NFbVFORFBSUlhuNld1TGlaK1BsZDYybFFXbnFLckt4WHhuV2UvdjRlOHZQM2taQ1E0Zkl6cGxTcWNYTnpZOCtlWDdONTh6Y3htMDFrWmIxQ1p1Wm1vcU9uMmN0bFpOeERiZTFGc3JOZnc4dkxqNHFLWEVKREUxaSsvQWw3TUE2UWs3UFRZYno1U0d3dml3WkxTMXRHY1hFV0ZSVzVCQVVOUCtUQmJEWTV2Q1FKQ29yaTdydS9aRjlPU01qZ3lTZC81N1NmeFdKaDE2NWZvTlYybzlQMXNXWEx0KzI5alliUzYvdnRRYjN0eGRPUkl5L2g1eGZLdG0zZjU4a25mMjh2ZS9YcVpmYnYvd01QUC93VE5KcHI5OW5kM1RuY08zOStMd01Edld6YjlqMzdzQUdiNnVvQ0RoeDQzdjV5WlRqRnhVY1pHT2dsTFczWmlPVUFjblBmcDZMaUhKbVptMGxOWFRScStUdU5CT1RpanZkbWliV0x1cTN6aTdzQ1BwOE9qMHdEK2NrbmhCaXZNQTAwOVUxMkxVYlgxOWRKZWZsWlVsSVdBdFp1NTVXVjV4M0tORFZkQWF5QitXQWFqVC9SMFdsT3h4dmFpdG5XWnUzeTdxcDFzNysvQjVYS3kybjlZUG41SDVLVHM1TU5HNzVHVFUwQlpXV25DUW1KWS9QbWJ3TFEzZDFLVHM1TzZ1dUxNUnIxQkFaR01YdjJCcVpNeWJRZncyUXlVbHA2aXJLeVUzUjJObUUybXdnSmlXWGV2UHVJaUVoeU9OL0FRQy81K1I5U1ZaVlBYMThIS3BVbjRlRkpyRnYzRE1lUHY4R2xTOWtBdExUMDhlYy9QdzA0Qm80anFhNHVvS2pvTU0zTlZaak5Sbng5UTFpdzRINkhNYVJsWldjb0tjbWl2YjBlczltRXYzODRLU21MU0U5ZjdaUk51TGUzZy9QbjkxQmJXNFJXMjRXSGg0Ykl5RlF5TXplUCtrTjZZS0NQWGJ0K1FXOXZPeHMyZkpYbzZHbjJlNzE1ODdNTzNXVEhjbytIYy96NDY3aTV1Yk50Mjc4N0JNWVdpNFZYWC8wbXMyZXZaL2JzOVM3M1Zha2MzNFpyTkg0dWUxcUF0U1ZTcjljT3UzMDBJejEzMjh1ZjhkN3Y4VHpMd1N3V0M0Y08vWW1xcXZQTW5idUZ6TXhOZ0hXc2VWaFlvdjJ6YjFOU2NveWlvcU4wZFRYaDRhRWhMbTRXQ3hiY2o2ZW56N0RuY0hkWEVoSVNaODhhdm4vL0h6RWFkV1JtYmlZcGFUNEtoWUsrdmc1T25mbzd2cjdCRGdHNWg0YzNJU0Z4RS9wU3pNM05qZFdydjhTSEgvNk92WHQvRFZpRDJlRGdHS2Z2anZUMDFlVG12azlEUXlsMzNmVUFNMmV1Y2FyTGpCbXJTVXBhTUtaelg3cVU3WlJZTFRnNGh2RHdKSXFMajdKMDZlTUFkSFkyc1crZlkzQTlYTThNd0dVZ2JuUDI3SHUwdHRheWJkdjNLQ3c4eElFRHo3Tmx5N2Z3OVhWT1VxUldlOW1QZGZEZ2kraDB2UTZmZ2NFdkJHeVp6dDNjbENQMnBtaHNMS2VnNEFBelo2NXhDc2JCK24zdDRlRk5lSGlTaTcydCt2dDd5TXZiODNFZDFNT1dzMTd2RGk1YzJFOXE2aUxtem5WK2FTWWtJQmQzTUlNWmZub0tqZy9LT1JLdWdSOHNnVlRYUTZhRUVHSlV5UUZ3cFhPeWF6RTZXMWRpbTRHQlBvNGVmUmxmMzJEN0R5eGJCdU1MRno2MGw5TnF1d2dOVFhBS3lKdWJLNTI2WjFvczFqR2lycnB0bWt3Ry9QekN4bFRYb3FMRDlQZjNrSkd4OGVOeHF0RFoyY2o3NzF0YjdxZE5XNDVLNVVsRlJTNGZmZlFuek9ZdmtKeHMvVUhlMGxMRnFWTi9KeUZoRG9tSm1laDBXb3FLanJCMzcyOTQrT0dmMkZ2c2VuczcrT0NEWDlMYjIwNXNiRHFwcVl2UTZiUlVWdVpoc1ZoSVRwNVBZR0FVT1RrNzhQTHlKVDE5RFFBK1BrR2oxajh2YncvbnpuMkF0M2NBS1NrTDhmTHlwYlcxaHBhV2FudEFmdUxFbXhRWFp4RVFFTUcwYWN0eGMzT250dllpWjg1c3A3bTVnalZydm13L1hrZEhBeDk4OFAvUTYvdVpNbVV1Z1lHUmRIZTNVRjUrbHRyYWkyemE5Q3hoWVFrdTYySXlHVGx3NEhsNmVscFp0ZW9mSFZvZ2h4cnJQWGJsNHNVajFOWVdzWGp4dzA1amNXMWpoOTNkbFU1VFNWMFB0ZG9Mdlg3QVlkMlpNKzhTSHA1TVFzTElTYk5HZSs0S2hXTGM5M3M4ejNLb00yZmVwYXJxUE5PbnI3QUg0OE01Y2VJdGlvdVBFaE16ZzlUVVJYUjN0M0RwMG5HYW15dTUvLzUvYzlreUN0WmVBL2ZmLzIvMjVRMGJ2a1pPems2T0hIbUp3c0pEckYzN3RIM2IwT21zNHVObkVSOC9DN0MraE5OcXUrekoyRG82cm1JeUdWejhUVmliUEVZSzRwVktGY25KZDVHZC9ScHo1MjRoTlhVeGUvZit4cWxjUUVBNFc3WjhtNE1ILzVmQ3drTjRlR2lZTW1XZS9Yc0JyQzl2Yk4zR1J6TmNENHJVMU1Wa1o3OUtUMCtyL1poTGxqenFVQ1luWnlkZ0hlNHhGaWFUa1ZPbjNxYWs1QmhMbGp4R1VGQTBTNVk4eHI1OXYyWEhqcCt4WnMyWGlZcWFPcVpqdGJYVnNXZlByeDNXMmI3UDMzdnZKd3h0VWxxNThrbmk0dExwN203bDBLRS80ZWNYNnJKSGlVNm5wYUlpbCtUa0JTTStyN05uZDJBd0RBeTczVm9mTThlT3Zjcmx5eWRJU1ZuSXNtWC9NR0w1TzVrRTVPS08xRFlBLzVvRkZZTm1ocGdYQWYrK0NMd25ab2lXRU9JT3RTUUdmbmtXM2kyRkI0YlB4ek9wT2pvYUtDN09jaGtNclZ6NXBIMThYMW5aYWJLeVh1RXpuL21CZmZ1eFk2KzZ6S3ljbERUUEtXTjZTY2t4amg5L3cyVnJrYXNmMjhQcDdtNWgyN2J2TzdURUhEdjJOOERDL2ZkL3o5NnlOSFBtR3Q1NTU0Zms1T3kwQjRzK1BrRjg1ak0vZEdqbEN3cUs1cU9QL3N5Vkt6bk1tclVXZ09QSFg2TzN0NTFWcXh3RHpRVUw3c2ZOelkzSXlGUWlJMVBKeTl1TnA2Y3Y2ZW1PQ2V5RzA5UlV3Ymx6SHhBYW1zQTk5L3l6d3oyM2pTT3RxYmxJY1hFV3NiRXpXTHYyR1hzZ05YZnVWZzRkZW9IS3lqeXFxdkpKU01nQUlDdnJGZlI2TFJzM2ZzUGhCM3hhMmpJKytPQ1hIRC8rR3R1MmZkK3BMaGFMaGFOSC8wcFQweFVXTFhxWXBLUjVJOVo5clBkNHFON2VEazZmZm9mWTJIU21UMTg1cHZzMG1xdFhMenUxUklhR0pyQjU4N040ZXZyUTMzOHRHVjFIUndNRkJRZTU2NjdSZzdMUm5qdU03MzZQOTFrT1ZseWNSV0hoSVJJVE0xbTgrSkVSNjExZlgwSng4VkZtemx6RHdvV2ZHWFJQNGpsMjdGV3VYTWtadFd1d0xlSGUxS2xMV0xIaUNhWk5XMFpKeVRFMG1nQjZlNjEvNDRNRFhWZjF6Yy9mWjE4K2ZQai9BRmkwNkdHSGNyWU0rRXFsNjJOVlYxL2cvUG05ZEhlM3NtN2RQOWtEL29jZSt0R3c1OTZ5NWRzVUZCemcxS2wzT0g3OERUSXlOZ0RXcEl2allUYWJNSnROOXM5V2N2SmRMRnYyV1pLUzVoRWFHbThmWTY5V2V4RVhOOU8rbjhWaTRmanhOekNiamNURnpScDFTRUYxZFFGbnpteW50N2NkTHk5ZktpcHlTVWpJUUtQeDQ1NTd2czZSSTM5aDc5N2ZrSkt5aUxsenQrRGpNM0xMa0ZydE5lcG5aRERiYkFQWjJhOWlzWmpac09GckxwOXRVZEVSakVZOU0yZXVHZkZhU2t0UEVodWJUbTN0eFdITE5UVmRvYW5wQ3ZQbjMyZC9Qc0kxQ2NqRkhhZTREZjc5dURXSm04MmowK0FMTTZXTHVoRGlrMXVmQVBzcjRXOUYxdGJ5MldOckJQNVU1ZWZ2SXlwcTZxamphMDBtbzFNTG1TdG1zMm5ZeEVRVElUVjFpVU13M3RuWlJGTlRCV2xweTNCM1Z6bGtCbytNVEtHMDlCUzl2ZTM0K0FRNXRkYVp6U2I3RkcvZDNTMkFkYXh6YlcwUk1URXpuSUxNNFZvWmJTd1dDenFkOHhnRlc1ZGhXemYzeFlzZmNYb0JZanQyV2RrcEFCWXNlTURoZkc1dWJtUm1icUc2dW9ES3lqd1NFakxvN0d5a3BhV0t4TVJNcDlhMDhQQXB4TWJPcEthbWdLNnVabnVDTEp2YzNGMVVWT1F5Wjg3R1VWOG9qT2NlRCtYakU4aThlZmN5ZmZyeUNlbmFiRElaQ0FxS2NRZ1NTa3FPMmY5Zm93bkFhTlNqMS9lalZudFJXSGdJVDA4ZnBrMWJQdUp4eC9MY3gzdS94L01zQjZ1cHVjakprMjhSRlpYR3FsVmZHUFcrWGJwMEFvVkNRVnJhTW9kbkV4cWFDRmlUbFkwV2tEYzJsblA2OUR2azUrOWo5dXoxcEtVdFk4V0t6d0hXaEl5QVE3YnVvZWJNMmNpc1dXdHBiNjluOSs3L1lldlc1d2dJaUVDcFZEc2tiYlQxdEJrNlBabE5YVjBKQVFHUmJOandOZDUvLzcvdGdmMW9ZbVBUZWVTUm4xSldkcHFrcFBtWVRBYWlvNmVoMVhhaDBmZzdsVDkrL0EwOFBYMllOMityMHphajBZQlNxYkovTjZoVUhnUUh4emhsWUxmcDdtNnhkMW12cVNsd2VhLzErbjRxS3M1UlhIeVV0clk2d3NPVFdMUG1hVHc4TkJ3NjlDTHZ2ZmNUVnEvK0lsRlJVMW16NWlsS1NvNXg5dXdPcmx3NVMxemNMS1pNbVVkOC9DemMzWlVZRERyMCtuNDZPeHQ1NzcyZm9sU3EyTHIxdVdIdnpmYnRQeUltWm9iRHl4cUFGU3MrUjM5L2o4c2tiTDI5N1Z5NHNKLzQrTmtqSm5NN2Zmb2RvcUttTW5QbTNTNEQ4cXFxQzdTM1g4WGRYY1hLbFUrT2FYakxuVTRDY25GSE9WaHRiYmt5Znp4Z1hPME8vM29YTEx1NXB5a1ZRdHhpZnJ3VW5qME0zendLMjFKaFNUVE12b2tTYzhmR3BoTVJrV3p2Y2puWTNyMi90UWNEUTF1UHdCcWtEKzJ1YmpUcVJ3MWNQNG5BUU1jZmg3YnBmUzVkeXJZSHZFTU5EUFRaZzhYeThod3FLL05vYTZ1aHQ3ZmRudVhiMW5KbkcrdCtQWmwvZTN2YmVldXQ3em10Ly96bmY0dEs1VUZiV3gzdTdzb1J4NWwzZGpiaTdxNGlNTkI1U28vQXdFZ1VDb1g5NVVGSFJ3TXdmQ2Jwb0tCb2Ftb0s2TzV1Y1FqSXE2ck8wOW5aU0VyS1FwY0J5VkRqdmNkRFpXU3NwNm1wWXNTZUVPZlA3M1Bab2hrZFBZMTE2NTZ4THhzTUF3UUZSWk9TY3RlZzY4bkhiTGIyTUxDMTNuZDFOZVB1cnFLMDlCVHo1OTg3WXVzdWpPMjVqL2QraitkWjJ2VDJ0bkg0OEo4SkNJaGczYnBueHZTMzFORnhGWXZGd2p2di9NRGw5b0dCMFJOWkpDYk9JVFQwSitUbDdlYlVxYmRwYmExbHhZb25BT3p6ZUxzS2JHMlVTaFZLcGNvKzNsK2w4blRaNjZhN3V3V1Z5bVBZYnVTTEZ6OXMvODR4R3ZXa3BTMGxPZmt1bDJWdGNuUGZ4MmpVNCtscG5STE54dDFkeGI1OXZ5TStmamFMRnovc01KWmVyZmFpcWVrS0dvMi9QU0ExR0hTY1BQa1diVzIxYk43OExZZmtjR1ZsWnpoKy9IV1g1MjlvS0VPaGNDTXhNWlBTMGxNdUEvSWpSMTZtcHFhQTBOQUUxcTE3eGlGZnhPYk4zeVE3K3pYN2kweUZRc0gwNlN0SVNNaWdzUEFRbHkrZm9LUGpLb0dCVVdSbHZVeHJheTBXaXhsM2R5VmhZVk5JVGw2QXdhQnpPcWVOeFdMQmJEYlp5eWlWYWhRS2hjdVhsTGJ5MmRtdllUVHE2ZWk0K25FR2VkY3ZZNU9URnpCMTZsSTZPeHNkMW5kMU5aT1RzOE9laXlReU1rV0M4VEdTZ0Z6Y0Vjd1crTU41ZVAvYWRJMkVlTUV2VmtEQzJJWVpDU0hFbVBtbzRGZXI0WldMOEY2cDliK0o1S2FBS2FNWEc1YXJyc1plWHI1czJmSXRoM1dGaFIvUjFkWEkwcVhYNXR3ZU92WWNyTk1XbFpSa1UxcDZ5bUc5YlF5NXE2UkhKcE9CK0hqbmJydXV1THNQVFJwa0RhaFRVeGN6WmNwY2wvdllmbkRieHZOR1JDU1RscmFjZ0lBSVBEdzA3Tjc5UHc1MXNaNW4vRCtMdkx6ODJMejVXUmQxdHY3UU5wdXR2UXhHYXZHMFdNd29GSW9SeTF5Ym5zb3laTm5wYUM2M2Uzc0gwdFBUU25OekJmMzlQV1BJUGo3MmV6d2NYOThRRmkxNnlQbklGZ3ZIajc5T1hGdzZjWEd6bkxZUHpYcXQwMmtKQ1hFTTlJeEdIUjRlMW03Q2dZRlJLQlFLMnRwcUtTMDloWTlQMEppNnlvL3R1WS92Zm8vdldWcXAxVjY0dTZ2bzdtNmxyYTNPS2RuZ2NPZDFjM05uM2JwL2NybDFwT2RyTnB2dGY4T2VuajRzWHZ3SU0yYXNRcVh5dEU5MTJOSlNqWmVYTDBxbDJyNXVNRGMzOXhHVDB3M1czRnlKUXVGR2R2YnJMRnYyV2FmdFErK1Z0M2ZncUlrU1BUMjkwZW0wVHVzMUdqL1dyUGt5V1ZtdjhQYmJQMkR4NGtjY2t2Mlp6U2FPSGZzYkd6ZCtnNmFtSzJSbC9RMnR0cE9Nakh2c2lkQ01SZ09uVHYyZFM1ZU9FeE16ZzdxNklxZnpsSmFlSUNJaW1mVDAxYnovL24vVDJscnJsQ2w5MGFLSHlNemM1REJiZ08wbFFsblphV0ppcGhNZTd2aE5ydEg0czJEQk51Yk8zWUpPcDBXaGNNTmlzWkNSc1lINitoTGMzWldzVy9jTVhWM04vUFd2STAvbjE5blpTRkhSRVFBZWZQQ0hJN1o2NSthK1QxMWRNYk5tcmVYaXhjTVVGUjExZU5FeDJOeTVXK3pIdDhuT2ZwM0xsMC9nNmVuRGtpV1BVVjUreHVXK3dqVUp5TVZ0VDJlQy96anVPTC80ekJENDBWTHdHemt4cEJCQ1hEY2ZGWHhsRG53dUhhNTBRSDdMNlB1TWxRSTQrZEhFSFErc1FZblJxQ2MzZHhjYk52d3pucDdlNU9YdEpqZzR6cUVGMGN2THp6NzJHYXpCbFZiYnhkU3BpNG1OVFhjNFpsMWRNU1VseDV6R2xnT2NPL2ZCZGRmVnh5ZjQ0M09iaVkyZE1XdzV2YjZmNHVJc0lpTlRIWUxtb1MwN3ZyN1c4ZVd0clRYanJvdFNxWExJU3U2cXJoMGREWFIyTmprbE43UHg4d3NidGt4SFJ3TVdpOFgrWTlxV0NHKzR1dHBhZElmKytBNE5UV0RhdEdVY092UW5Qdnp3OTJ6YTlLeERhNkNyZXNQbzkzZ2tHbzBmYVdsTG5kYWJ6V2FPSDMrZDRPQllsOXVIbHUzdWJpWTFkYkhEZXAxT2E2K2pVcWtpS0NpYTNOejNHUmpvWWRPbVowZHRIWWV4UGZmeDN1L3hQRXNidFZyRGloV2ZZOWV1LytMQWdUK3llZk8zUnMyVWIvdGMrZnVITytSSEdJdWlvaU9jUHYzT21NcSsvUExYWEs2Zk4yOHJjK1pzSEhhLzJOaDBnb0tpTVJvTjFOWmV4TnM3Z0V1WHNsbTI3TFA0K0FTeGJObmp3L2F1Nk92cm9LV2xlc1I2RFF6MERmdlNJelkyblFjZStBK09IWHVWN3U0V3pHWXpXcTAxYVZCa1pDcnQ3ZlhzM1BsejJ0cnFpSW1ad1QzMy9MTzlONG5KWk9UOTkvK0w5dmFyTEZ2Mk9HRmhVNXdDOHZiMnF6UTFWYkI4K1JPRWgwOGhPRGlHbkp3ZDNIT1A0NHRIUDc4USt2czlPSHo0TDh5YmR5ODFOWVhrNU96Z3lTZC9oOEdnNC9qeDErbnRiWGNZWDkzYVdzdmh3Ly9IaGcxZnN6OVhXd0sram80R2RMcGV3Sm9iWSt2VzUyaHRyU1lvS05vK0g3ck5rU012RVJhV3lJd1pxejR1NzV6QjNhYWc0QkQ1K2Z0SVRWM0VYWGM5Z01WaTRkeTVENGlOVFIvMk8yc29QNzhRTWpJMk1IdjJlbFFxRHlvcVhFOW5xTmYzYy9yMGR0TFRWN3ZNOEg2bmtvQmMzTlo2RGZDZExMamNmbTNkMW1UNDZoeHJDNU1RUXR4b1BpcnJPUEtKSGt0K2NtSVBCMEJZV0NJNm5aWURCNTVueFlyUDBkaFl6cElsanptVUdUb3V1YWVuRFpQSlFGemN0ZXpMTnJaRVc2NFRXQjI5N25vR0I4Zmk3UjFBUlVVdXMyYXRjd2hlckFGY0N3RUI0Zlp1dTBOYmNpc3F6amtzaDRURTRlOGZSa1ZGTHRPbUxYTUlzUFg2QVlmQVZhMzJkRWdnTnBxa3BQblUxbDdrOU9sM1dMdjJhWWZXV051eGs1TVhVRjE5Z2JObjMrWHV1NzlzTDJNMm04bkwydzFnN3hJYkZCUk5ZR0FrRlJXNVRKKyt3dUZsU1hOekpUVTFCVVJIcDdsTUNwV1ltTW1DQmRzNGUvWTlEaDE2Z2ZYcnZ6cHM2L0JZNy9HTjF0M2RqTWxrZEdveEhSam9jVWlrRlIwOWpZS0NnNlNuMzAxa1pBb0F6YzFWMU5RVU1HZk9ScGZYT1piblB0NzdQWjVuT1ppL2Z4anIxajNEM3IyLzRjTVBmOGZXcmMrTm1NRS9QbjQydGJVWE9YZnVmVmF1Zk5JaE9PM3NiTVRmUDN6WWdEVXhNWlBBd09FRC92UG45OURZV003eTVVODQ5VllZWE4raHJsNjlSRkhSWWZyNk90bXc0YXNBNU9mdngyQVlZTmFzdFp3OXV3T3d0bTZucFMybG91SWNFUkhKVHQzaWk0dXp1SFRwK0xEMUEydmdIQk16ZmRqdFhsNitaR1p1b3F6c05HKzg4UjFDUTYxWjhIMThncGd6WnlQNzkvOEJYOStRajE4TVhMdEdkM2NseWNrTENRdExJQ0lpbWZiMnF3N0h0Zlh1OFBVTnNVOFpPWC8rL1h6NDRlOHBMei9yMVB1b3F1bzhGUlhubkJLd3paeDVOeXFWQjluWnIrSHZIMDVpNGh3dVhqeE1Ra0lHN3U1Szl1Ly9BL2ZlKzUxaHg5M2Joc0ZrWmYwVmYvOXcxcTU5eHFISGdsS3BRcVB4ZDJxQkgzb3RlWGw3eU12YlRXenNESHRQcURsek5sSlJjWTREQi83SXZmZCtkMHd6SVF3M2ZlRlFXbTAzbHkrZklDd3NVUUx5UVNRZ0Y3ZXR0Z0g0MWhHbzdibTI3cG1NbXpmcnNSQkNURGExMm91Tkc3L0J2bjIvNWQxM2Y0eTd1NHJFeEpISEFOcVMrb1NFeEgwYVZRU3NDYklXTDM2RVE0ZGVaT2ZPbnpOMTZtTDgvY1BSYXJ1b3FqcFBZdUpjNXMrLzkrTTVsRU1wTHo5TFJFUXkvdjdoMU5VVmNlV0tZK3VOUXFGZytmSW4yTHYzdCt6Wjgyc1NFK2NTR0JoRmYzOFhWNjdrOHNRVDE3cTNoNFltVUZGeGpxeXNWL0R6QzJYS2xIa3VneE9iNU9RRlZGYm1VVjE5Z1hmZi9Rbng4Yk5RS3RVME5WMGhQRHladVhNM00yWEtYQ29yODZpb09NZU9IVDhsTG00V0NvVWJ0YlVYYVd1clpkYXNkZlpBMEZyWDV3enF0QUFBSUFCSlJFRlV6N0YzNzYvWnZmdFhKQ1hOdzk4L2dwNmVWcTVjT1l1bnA2OTk3bVJYWnM5ZTkvSDBXTmtjT2ZJU2Q5LzlKWmVCMjFqdjhZMVdVMU9JUXVGR2NIQXNOVFdGZUhyNjB0RnhsWjZlTm9LQ3JBbGdHaHV2MkFPNHdjRmRjM01sQlFVSDdGMXNoeHJMY3gvdi9SN1BzeHdxSWlLWkZTcyt4K0hEZjJIdjN0K3lkZXUzaDUxUGZPclV4WlNXbnFTOC9DemQzUzNFeHFhalZLcHBicTZrcWlxZkwzemhEOE1HNUQ0K2dTNWYyRmk3YXI5TlkyTTVDb1dDYytmZVo4YU1WYVNsTFhNWmxQWDFkVkpYVjBSRlJSNEFwMDY5VFhCd2pMMDNRME5ER2VmT3ZVOUd4Z1kwbWdDbi9mUHk5aEFhR205UEpBZVFrYkVSczlsRVUxTTVLMVo4em1tTzY3YTJPazZkK2p0SlNmUHg5SFR1bHQvV1ZrZEZ4VGtxSzgvUjFkV01yMjhJMDZZdEp6bjVMckt5WGdFZ09qcU5UWnVlNWVEQi8yWDc5aDh5WThZcXBrOWZhWjhDY2RhczRUT01GeFFjcEtucEN1dldYUXVBWTJObkVCOC8yeDVjRDM1NVZGNStscmk0ZEpkWjJOUFNsaElZR0VWNCtCUU1CaDJuVHIyTnA2Y3ZhOVk4eFk0ZFArT2pqLzdNK3ZWZkhYWm9nSnViTzJ2WFBzT3VYYi9neElrM1hRNEhHSTVPcHlVcjZ4V3FxeStRbUpqSnFsVmZzTDg4OHZEUXNIYnQwM3p3d1MvWnUvYzNyRjM3ektoWjM4Zktsai9CMWp0RldFbEFMbTVMOWIzV1lMeWwvOXE2Yjg2SGV4SW5yMDVDQ0hFcjBPbTBlSGg0MDl2YmpsN2Z6NEVEejVPV3RwVFkySFNYUDhvcktuSUpESXl5LzVnZEs3UFovSWt5Y0Nja1pIRFBQVjhuUDM4ZlpXV25zVmdzK1BnRUVSczcwNTVkVzZGUXNINzlWemg5K2gxT252dzdDb1dDMk5oMDFxeDVtbmZmL2JIRDhTSWlrcm52dnU5eTd0eHU2dXRMcUs3T3g5czdrS2xUbHppVXUrdXVCeGdZNk9YS2xWelVhaSttVEJsNTZqQ0ZRc0dhTlU5eDhlSkhsSmFlNU9MRnc2aFVub1NFeERsMEJWKzkrb3RFUkNSeitmSUpMbDc4Nk9NZ05JWlZxLzdSWVF3c1FGaFlBdmZkOTYrY083ZWJ1cnBpcmx6SlJhUHhJelYxTVhQbWJCejFXU3haOGlpOXZlMVVWdVp4NHNTYkxGMzZtTXR5WTduSHJsZ3NGbnRtN2VHMmc3V1YwOVU0WUJ1VnlwUHk4alBFeDg5Q3JmYms1TW0zN01uR0lpTlRTVXljUTJYbGVZNGVmWm1BZ0FqOC9jTTVkKzREb3FQVENBbUpvN096Z2FDZzZCRS9aMk41N3VPOTMrTjVsa01sSmMybnE2dUZjK2ZldHc4dGNOWDkzczNOblkwYnYwRmUzbTRxSy9QSXk5dURsNWN2QVFFUjNIMzNGOGM4dmh1c2ljM0t5azZUbi84aC9mM2RMRm55Nk1mSnhUN2kvUGw5NU9YdElUVjFNVE5uM3UzUTIrVGt5YjlUVlhXZTBOQUU1cysvbnlsVDV0cTdXVmRYWCtDamovNlBxS2lwekptenlla2xHSUJXMitYVUMyRDY5T1ZvdGQwVUZ4OWg3OTdmc0g3OVYrM2ZPNTJkVGV6Yjkxc0NBaUpJU1Zsa0gvTnRrNTM5R3BjdUhjZkR3NXNwVStheWZQbm5ITWJqbTgwbSsyY2hQSHdLMjdiOU96azVPN2x3WVQ4WEx1d25JaUtGOVBUVkxudjBBRnkrZkpLY25CM01tTEhLSVVFYldMT1g3OWp4TS9idS9RMTMzLzFsWW1LbTBkSlNUV05qdVgyY3YwS2hzSC8yYld3dDJMYWhENEdCa2ZqN2g3RnExWk44OU5ILzBkcGFUVmhZNHNmN085Y3BNRENTWmNzZUgvSHZiYWlLaWp4T25ueUxnWUVlNXN6WlNHYm1acWZQUzJob1BDdFhmb0VqUi83Q3pwMC9ZK1hLSjBmc2tUQ1VTdVZGVzFzTkJvUE8vdm0xV0N4VVZaMjMxMXRjbzdBTS9XUUljWXNyNzRUbmprSzNOWGt1YmdyNDNrSllFVHZ5ZmtJSWNTdDUrdW1uK2RLWFh2aEV4emh5NUNYYzNWVXNXTENOMnRwQ1NrdFBjZlhxWldKalo3QjQ4U1BvOWYwVUZCeTBaN1FPQ0lna09EZ0dINTlnSWlLU3NGZ3M3Ti8vUnhZdGVvajA5TlZPeDdmTlEvNmxMNzFBWjJjVGRYVkZxRlFlNkhSYWNuUGZKelYxMGJEQm9MaDF0YmRmZFhyaGNUM216Nytmbkp3ZHJGLy9WZUxpMHVudjcwR242ME9wOU1EYk80Q1RKLzlPY2ZGUjR1Sm1zWHIxUHdLd1o4K3Y2T3hzWk1xVWVWUlU1SktXdHN4cDZpZGh6WWpkMkZoR2JXMFJ0YlVYTVJyMUpDWm1NbS9ldlE1REVmVDZBWXFMczdoNDhSQURBNzNFeGMxaTVzdzFSRWFtMkxQYUQyNDk3ZS92SVNkbko1Y3ZueUErZmphclYzOFJwVkpGYlcwUkgzNzRlNVlzZVpTZ29HaXVYcjNNdVhNZmNQZmRYeVlzTEpHQmdWNkgrdlgxdFhQczJLc3NYLzRQZUh0YmcvYXFxdk5jdm55QzFhdS9hTS9zYnVQbDVVdGZYeWRhYlJkeGNlbTR1Ym5UMWRWTWRmVUYxR29OL2YzZG5EdjNBYk5ucjJQKy9Qc2M5dTNvYU9EU3BXd3FLOCt6Y2VNM0hLN2Y5bGxPVFYxRWFla3BZbVBUbllhZTJIUjJOdkhoaDc5RHErM2l3UWQvUkhYMUJZcUxqL0xnZ3o5Q29WQlFYWDJCQXdmK2w4V0xIM0VZQXFMWEQxQlllSkQyOXFzOC92Z3Y3Y0d4VnR1TnA2YzNKU1hIY0hkWGtadjdQcUdoQ2F4Zjc1ekl6MncyVTFHUmk0ZUhCcjIrbnlOSFhpWXpjeE9abVp2c1pSb2JyNUNidTVPR2hqSzh2UU5adWZKSm9xSkc3alphWDMrSmd3ZGZ3R0FZSURvNmpjV0xIN1hmbjdxNkV2YnQreTFidHo3bjFEVyt2UHlzL2Q4WFcrOEFvMUdQVHFjbE1UR1ROV3UrUE9KNWgvUG5Qei9OUC8zVFB4RVNFa0pvYUNncTFZMmJidlBUSkMzazRyYVMzd3pmejRhQmp4TUFxOXpnUjB0Z2dieUlFMEtJWVhWM04zUDY5SFppWW1adzc3M2ZzYmZJQUt4ZS9ZOFlERHJxNnkvUjFGUk9XMXNkTFMxVlRKa3lsK2JtQ3BldHlEWnVia3I3RDJlejJjanAwKy9ZVzRqOC9FTEhsQWxiM0hwOGZZTzU1NTZSTTBDUGhkR29JejUrRm5GeDFtU0JYbDYrRHRuRHc4SVM4UGQvMkdGTzlVMmJuaVVuWnljVkZlZnc4UW15SjdVUzF4UVVIT1RNbVhjQmE5ZmhtVFBYa0pxNnlHWFdmTFhhazR5TTlhU25yNmFrNUJnWEx1eG56NTVmODlCRFAzSWFxbUUybTltOSszL283VzFuNGNMUGtKNSt0NzFGT2pwNkdvbUptWncrdlIyVHlZQks1VUZLeWtJU0VtWnovUGdiWEw1OHd1bmNBQWNPL0svVHVzRXpKTmhNbjc2Q0pVc2VkVmhuc1pqdDE2bFFLQWdKaVhmNW5STVlHTW1pUlErNW5CSEFKakl5Rll2RndySmxqdytiZHlFZ0lKeXRXNStqcGFVS1g5OWcwdE5YTTMzNlN2czlpSTJkeVpRcGN6bHo1bDE3aG44Ylg5OFFsaTkvd3FHbDJqWk5YRjdlSGdZR2V2SHk4blg1NGhPc1EweE9udnc3T2wzZng5Y1VaUi9qYmxOV2Rvcm01aW95TXpjeGUvWjZwK0VBcmtSSHAvR1p6L3lBNDhkZlI2dnRISGJxdXFHU2t4Zmc3eDlPYTJ1MVBVdS9tNXNiZm42aHhNUmNYNUxJMjVtMGtJdmJSbTRqZlBmWXRXVVBkL2paOHB0cjdsOGhoSmdvRTlGQ1BwakZZcm11THVUZDNhM2p5dkpzTnB1eFRka2t4R2lNUm9OVDEyVHh5WmhNUnNyS3poQVZOWFhjR2RxTlJnUE56UlZFUlUxMXViMjkvU3BxdGRlRWpUbWVDTFpRNTVNTWtabHMxL3Y5UEpqSlpHUmdvSGZjdzR0c2pFYjltSUw0RzBsYXlJVzRpVjF1aHg4TWVybnFyWUpmcm9UVW0rZmZBeUdFdUtsZDc0Kzk4ZjZnSDgvWVZpRWtHSjk0N3U1SzB0SmM5Mm9aalZLcEdqWVlCMGFkcm0weTNNcUJ1TTFFWElPN3UvSzZnM0ZnMG9QeDI1a0U1T0tXVjlrRnoyVlo1eHNIOEZYRHIxZER3dGg2MVFnaGhCQkNDQ0hFcEpEWDFPS1cxdEFIM3o0S2ZSOFB4ZkZTd3Y5YktjRzRFRUlJSVlRUTR1WW5BYm00WmJYMXc3T0hvVk5uWFZhNndTK1dROUwxOThZUlFvaGJSbng4eW1SWFFRZ2hoUGpVUkVaYTUzaS9IWVloRENZQnViZ2w5UnJnbTRQbUdYZFR3QThYdzR6eERXVVVRb2hibGs2bnBhMnRicktySVlRUVF0eHdyYTAxNDVwdi9WWWlBYm00NVF5WTREdFpVRGRveXNydjNnVUxiNzQ4SWtJSWNjTkVSMGZUMWxZNzJkVVFRZ2doYnJpMnRscUNnNE5RS0JTNHU3dmZWcTNrRXBDTFc0ckJETjg3WnMycWJ2UDF1YkE2YnZMcUpJUVFrK0d1dStiUjFGUTAyZFVRUWdnaGJyajYra0tTazZmZzV1YUdTcVdTZ0Z5SXlXQzJ3STlPd0lXV2ErdWVtQUZia2lhdlRrSUlNVmxtenB5SnY3K0tvcUxEazEwVklZUVE0b1lwS0RpSWg0ZVIyTmhZbEVvbGFyWDZ0cHBDOC9hNUVuSGIrL2taT04xd2JYbHpralVnRjBLSU85Vm5QL3NvSFIxbEZCWitOTmxWRVVJSUlTWmNRY0ZCMnR0TFdicDBNVXFsRWg4ZkgxUXExV1JYYTBJcExCYUxaYklySWNSbzNpeUJ2eFJlVzE0VkIvKzJFRzZmemlwQ0NERitack9aL3Y1Ky92YTMxOUZxRlVSR1RpYzRPSmFRRUJuSEk0UVE0dGJVMmxwRFcxc3Q5ZlVYOGZBd3NuVHBJdHpkM2ZIMTlTVThQQnd2TDYvYnFvVmNBbkp4MHl0dWc2OS9CTFlQNnNKSStQRlNhMloxSVlTNDB4bU5SbnA2ZXNqSnlhRzQrREl0TFMybzFSb2FHcW9tdTJwQ0NDSEV1RVJHSnFEWGF3a0pDU1lwS2RIZVRkM0x5NHVRa0JCOGZIeFFLcFdUWGMwSkpRRzV1S2wxRE1DWDlsK2JhenpPRjE1Y0Q2cmI1NldZRUVKOFlrYWprWUdCQWJxNnV1anQ3Y1ZvTkdJMm01Ri80b1VRUXR5S0ZBb0ZibTV1OW03cS92NytlSHA2M25iQk9FaEFMbTVpWmd0ODQ3QzFoUnpBVXdrdnJvTm9uOG10bHhCQzNJek1aak5Hb3hHRHdZQmVyOGRnTUdBeW1TUW9GMElJY1V1eFRXMm1VcWxRcTlXb1ZDcVVTdVZ0MVUxOXNOdnZGWU80YmJ4VWVDMFlCL2plUWduR2hSQmlPTGFwWUpSS0paNmVubGdzRmduR2hSQkMzSklVQ29YVGY3Y3JDY2pGVFNtM0VkNjZkRzM1L2hSWUZEVjU5UkZDaUZ2QjdmNmpSUWdoaExqZDNKN3QvdUtXMXFTRm41eTZ0cHdTQ0U5blRGNTloQkJDQ0NHRUVPSkdrSUJjM0ZTTVp2aCtOdlFack12ZUt2akpVbkNYQmg4aGhCQkNDQ0hFYmVhMlNlcDJ1T2tpZVIyVjFQUzFVcXR0RzMwSElXNGpzWnBnNHIxRHlReE1aRlg0ak1tdWpoQkNDQ0dFRUdJTWJ2bUF2Rk92NVk5bEg1TGJYakhaVlJIaXByQWdPSm12cFd6QVIrVTUyVlVSUWdnaGhCQkNqT0NXRHNnTE9xdjUxYVhkZEJuNko3c3FRdHhVZ3RXK1BKdTJpZW4rTVpOZEZTR0VFRUlJSWNRd2J1a3g1QWNhQ3lRWUY4S0ZObjBQZXh2T1QzWTFoQkJDQ0NHRUVDTzRaUVB5N0paTG5HaTVQTm5WRU9LbWRhTGxNdGt0bDBZdktJUVFRZ2doaEpnVXQyeEF2cjhoZjdLcklNUk5ULzVPaEJCQ0NDR0V1SG5kc2dGNTgwRDNaRmRCaUp1ZS9KMElJWVFRUWdoeDg3b2xBM0tUeFV5YnJtZXlxeUhFVGE5TjE0UEpZcDdzYWdnaGhCQkNDQ0ZjdUNVRGNuZUZHMlp1MmVUd1FueHF6Rmh3Vjl5U2YrWkNDQ0dFRUVMYzl1U1h1aEJDQ0NHRUVFSUlNUWtrSUJkQ0NDR0VFRUlJSVNhQkJPUkNDQ0dFRUVJSUljUWtrSUJjQ0NHRUVFSUlJWVNZQkJLUUN5R0VFRUlJSVlRUWswQUNjaUdFRUVJSUlZUVFZaEpJUUM2RUVFSUlJWVFRUWt3Q0NjaUZFRUlJSVlRUVFvaEpJQUc1RUVJSUlZUVFRZ2d4Q1NRZ0YwSUlJWVFRUWdnaEpvRUU1RUlJSVlRUVFnZ2h4Q1NRZ0Z3SUlZUVFRZ2doaEpnRUVwQUxJWVFRUWdnaGhCQ1RRQUp5SVlRUVFnZ2hoQkJpRWlnbnV3TGkwL1hQcWZld0tueUdmZm1MWjE2Z1RkODdpVFdhUFBkRVp2QncvR0xNRmd0dlZCL25VR1BoWkZkSkNDR0VFRUlJY1FlUkZuSnhSNHJUaFBDbDVEWDRxelFFcXIxNUptVWRNWnJneWE2V0VFSUlJWVFRNGc1eXg3ZVFiNG1leXhlbXJKclFZLzZ4YkwrMHR0NEFRNS9WNzB2M2NiaXA2THFPRmEwSlFqRm8yUTBGc1pvZzZyUnRuN0NXUWdnaGhCQkNDREUyMGtJdTdraVh1Njh5WURiWWw3VW1QWmU2cjA1aWpZUVFRZ2doaEJCM21qdStoVnpjbWRyMXZmeWc0RzAyUjJkaXRsallWWmRMaDc3dlU2MkRyOUlMalZKTjAwRFhwM3BlSVlRUVFnZ2h4TTNoamcvSWk3cHErV3RsMW9obEhrOVlpbExoRGtDdmNZRHR0V2RHTEYvYTNUQmg5Uk0zVG1sUEE3KzZ0T2RUUGFlbnU0cVZZZE5aRkRLVjlJQlkvbFo1akYxMU9aOXFIWVFRUWdnaGhCQTNoenMrSUsvb2JhYWl0M25FTW8vRUw3WUg1UDBtdlFSUTRyb2wrMFR3VlBMYXlhNkdFRUlJSVlRUTRpWWdZOGlGRUVJSUlZUVFRb2hKSUFHNUVFSUlJWVFRUWdneENTUWdGMElJSVlRUVFnZ2hKc0VkUDRiODB4VGhHVUNTVHpoK0tpODBTZy82akRxNkRIMWM3bTZnWGQ4N0FjZjNKOWsza2tDMU4yNG9hTlAzVXRwOWxXWmQ5d1RVM2tvQlRQRUpKMW9UaEw5S2c4ck5uUjdEQUcyNkhrcTY2K2szNlNmc1hEY3JmNVdHRk44SXdqejk4WEpYb3pYcTZEVDBVYS90b0ViYk90blZFMElJSVlRUVF0d2lKQ0Mvd1R6ZFZHeUt6bVI5NUd4Q1BmeUdMVmZkMThLT3VoeU9OUmRqR2VjNTdncE81cEg0SlNSNGh6cHRzd0NGbmRXOFVIYVFob0hPY1I3NW1sQVBQejRUdDVERklhbjRLRDFkbGpGWnpCUjIxZkwzNmhPM3hKemVyeS8rR2hwM0R3Q3U5RGJ4cmZPdmpsaCtobjhNRDhZdFltWkFIRzRvWEpacDBYV3p2ZVkwQnhvTDdPdit0T0RMd3o3N3p5ZXU0UE9KS3h6V25XMHI1K2ZGTzhkektVSUlJWVFRUW9oYmtBVGtOOUNzZ0RpZVRkdU12MG96YXRsNDcxQytNWFVqOTBSbThQUGluWFFadEtQdW8xUzQ4WTIwVFN3Sm1UcHNHUVV3S3lDZS84bDhndjhzZW04ODFiZTdOM29lanljdXMyZWFINDY3d28yTWdIZ3lBdUxaMzNDQlA1VWZ3anp1MXdzM0h6Y1VmQ0ZwRlp1aU1rY3RHK3JoUjVwZnRFTkFMb1FRUWdnaGhCQ3VTRUIrZzZ3TW04NVhVemZncm5BY3B0K2k2NmErdndPZFNZKy95cHNwUG1HbzNhNDlocWwrVWZ4WHhtZjVUdjdySXdibGJpajR0eG5ibUJPWTRMRGVhREZ4cGFlSlRrTWZYdTRlcFBoRzRPV3V4c3RkemJmU3RsRFYxekt1NjNnbVpTM3JJbVk3ckxNQU5YMHR0T2g2c0dBaHhNT1hlTzlRaDFiajlaR3pDZkx3NGVkRk8yNzVrUHlKeE9WT3dYakRRQ2RWdmMzMEdQdnhWbm9TcHdraFdoTTBiTXU1RUVJSUlZUVFRZ3dsQWZrTmtPd1R3VmRTMXpzRTR3V2ROZnl0TW9zcnZVME9aZFZ1U2xhRnorRHhoR1gycnVEaG52NThZK3BHZm5SeCs3RG5lQ2gra1VNd2JyU1llYmYyTk8vWDVhSWROSTVicVhCamJjUXNQamRsQllGcWJ3TFYzbU8ramkzUmN4MkNjUXV3ditFQzc5U2NjaHJ6N3FmeVlsdk1BcmJFekxNSHBmT0RrbmdnZGlIYmEwK1ArWnczbTNCUGY3Ykd6TGN2YTAxNmZuOTVINmZieXB6S0JxbDl1RHRpSm41RHV2Ui83OEpiOXM5Q3FsOGsvekoxazMzYnU3Vm5PTlJZNkZCKzRBNFloeStFRUVJSUlZU1FnSHpDS1lDdnAyMTA2TjU5b1BFQ0w1UWRkTmxTckRjYjJkOXdnZUt1T240Nit4RjhsVjRBWkFRbXNDZ2tsVk90cFU3N1JIa0Y4cG5ZaGZabGs4WE1meGZ2SXFmOWlsTlpvOFhNdm9aOFNuc2ErTS9aaitEcHBoclRkWVI2K1BIRW9MSE5aaXo4N3ZJK3NwcUxYWmJ2TnZUejE0OWZPUHhMMm1aN08vSEQ4WXY0cUttUURuM2ZtTTU3czFrUW5PelE1djFtMVhHWHdUaEF1NzZYZDJwT09hMXZHWlJVTDhURDEyRmJqM0dBeGs4d3RsOElJWVFRUWdoeDY1S0FmSUl0REVrbHhpdkl2bHpXMDhpTFpZZEc3YlpkcTIzanorVWY4V3phWnZ1NisyTG11d3pJTjBiTmNXaDlmNzgrMTJVd1B0aVYzaVpldm5LVVoxTFdqdWs2N291WmozTFFPWGJYbnhzMkdCOHN1K1VTNlFHeDlwWjFwY0tkelZGemViWHEySmpPZTdNSkhoSkExMm5iSnFrbVFnZ3hzb0tDQW5KemM2bXRyY1hMeTR1S2lvckpycElRNGhhUm1Kakl3TUFBTVRFeHpKOC9uL1QwZEJRS0JRcUZETVVUNGthVGdIeUNyUTVQZDFoK3ZTcDd6SW5Oc2xzdThWakNNaUk4L1FGSS9YZ0tzOEd0eXdwZ1pkZ00rN0xlYkdSN3pkaTZoQjlxTE9EeHhLWDJWdmpodUtGZ1pmaTFjK2pNQnQ2dWRtNzVIYzY3TldkWUd6SGIzcks4TUNUbGxnM0loM1lmbitvWFRYNW45U1RWUmdnaFhIdmxsVmZvNitzak9qcWFhZE9tRVJZV050bFZFa0xjWXBxYm0ybHViaVlySzR1OHZEd2VlK3d4bEVvbGJtNXVvKzhzaExodThoYzJnZHhRTU4wL3hyN2NvZS9qd2ppRHQ5TkRXc1NuK1VVN0xNZDdoK0t0OUxBdjU3UmZjUmd6UGhJekZrcTY2a2N0TjhVbkhJMjcycjU4dHUwS2ZTYmRtTTRCMEt6cjVrcHZvMzA1eWl0d1RKbm1iMFpEcDIvYkZydGd4S3oyUWdqeGFYdisrZWZ4OXZabS9mcjFwS2VuU3pBdWhMZ3VZV0ZocEtlbnMzSGpSalFhRFMrKytDTDkvZjJZVEtiSnJwb1F0elVKeUNkUXBGZWdReUI3UFhOeEQwMzZGcTBKZGxoTzlvMXdXQzd0YmhqWDhjY3luVnFTYjdqRDhxWHUwWVA0b2E3ME9GNUhsRmZndUk5eE03alFVVVZsWDdOOVdlMm01RnZUdHZDTGpNZFlHSndpV2RXRkVKUHFsVmRlSVRRMGxEbHo1a3gyVllRUXQ1RzVjK2NTRmhiR3E2KytTbTl2cndUbFF0eEFFcEJQSUQrVlkxZndGbDNYdUkvUk9TVDVtZStRak4wQktzY3M2ZU5OQ0dhMmpONTkzbTlJYTNiTFFQY3dKWWZYYVJoeUhhcVJ1OG5mckN6QUw0cDIwVERrUGsvMWplSTcwKy9sVDNjOXhjTnhpOGVWdlY0SUlTWkNRVUVCZlgxOVpHWm1qbDVZQ0NIR2FkNjhlZWgwT25KeWN0RHBkSmpONXNtdWtoQzNKUW5JSjVEUGtPQzUvenFtcnhxNmo0ZTdZMVowbjBIZDFRRzB4ckYzSlIrcm9lZTR2dXN3T0N4N2pERzcrODJvV2RmRnMrZGVZVmRkRGdhTDR4dmlZTFVQajhRdjVvWDVYK0x6aVN0dTZlc1VRdHhhY25KeWlJNk9IcjJnRUVKY3AvajRlSXFLaXVqdTdwWldjaUZ1RUFuSUo1RGViSFJZVmw5SGNPWTVKQUR2R3lYZ0hwd0pmU3pjeHBBdDAvazZ4cC83YitqMGFuM0dnWEVmNDJZeVlEYncxOG9zbmpyN0o5NnBPZVUwalp2YVRjbTlNZlA1OWR6UEVlYmhQMG0xRkVMY1NlcnE2bVM4dUJEaWhnb0xDNk9scFlXZW5oNk1SaU9XTWZTMEZFS01qd1RrRTZqSDJPK3dIS3oyR2ZjeGhuWko3eGt5NW50b2NqVS85ZmlTcGZtTWttSGRlazdINEhubzFGOWpFVENrWGtQdnphMnFROS9IRzlVbitPS1pGL2p2a2wxYzduSE1FeERwR2NDL3piaFB4cFlMSVc0NFQwOVBDY2lGRURkVWVIZzRIaDRlR0F3RzlIcTlCT1JDM0FBU2tFK2dxLzBkbUN6WHh0ZE05WXNhOXpHR0psUXJINUljclUzWDY3QTh4Y2V4L0dnU2ZVYi84VFowcnUzcnVvNUI5VEphVEZUM3RZNzdHRGN6TXhaT3RaYngzZnczK05XbDNSZ0hkV1dQOXc1bGZuRHlKTlpPQ0hFbnFLeXNuT3dxaUVtazArbGNkaUh1NnVxNnJZTW1rOG1FVGpmeHcvWEdxNmlvaVBiMjlqR1hyNnFxb3EydGJmU0NZMkEwR2ovVjhkejE5ZldZVENiMGVyMk1JeGZpQnBDQWZBSU5tQXdPV2RMRFBmMUpHMmN3ZTFkd2l2My9EUmFUVXd0c2VVK2p3L0tDY1FSK2lkNmg5am5PUjFMY1ZlZndZbUZoY01xNHhrWUhlL2lTTkNnYi9PWHVCcWR1OExlVDdKWkx2RkYxd21IZHRERStkMmxIRjBKTXRycTZPdjcydDcvUjI5dnJ0TzN5NWN2ODhZOS9uSVJhaWRHOC9QTExsSmVYTzZ3em04MjgvdnJyWkdkblQraDVDZ29LSnVSWVpyT1pucDRlcmw2OVNrbEpDYTJ0amkvcmMzSnlPSHIwNklqSHFLaW9HUE5uOHJYWFh1UFlzV01qbHZuREgvNXdYZGUzZi85K2FtcHF4bHcrS3l1TDB0TFMwUXVPd1FzdnZFQnhjZkdFSEd1c0xCYUxkRmtYNGdZWi8rQmdNYUxzNWhKU2ZTUHR5NDhuTE9QZkMvN09XTDYrRm9Xa09rd1Bkcno1a2xNZ1c2dHRwVVBmWjgvcUhla1p3T0tRVkU2Mmp2NGwvMWpDMGpGZHc0RFpRRzc3RmZ2TEFXK2xCdy9FTHVDTjZoT2o3R20xTFdhQlE1ZnR3MDJGWTlydlZsWXdaTDU1ejBIVDN3MW1ISklVem11WWNrSUk4V2twTHk5SHE5WGk3ZTA4VzRUUmFFU3JIWDI2ek8zYnQxTlhWemZ1Y3ljbko3TjU4K1podDlmVjFmSG1tMis2M0JZZEhjMWpqejAyN25QZXppb3FLdWpyNjJQcTFLbWpsbTFwYVVHdmQwemFHaEFRZ01GZ29LL3ZXcDZVL3Y1KzJ0cmFxSyt2ZHlnMytQUFMydHBLVFUwTmVyMGVvOUdJWHE5SHA5TXhNRENBVHFkRHE5V2kxV3JwNzNjY3ZoWVZGY1ZuUC90WiszSlFVQkJIang0bFBqNmV4TVJFQU02ZE8wZEZSUVVQUHZpZ3krczRlZklrVFUxTjNILy8vUUJvdFZxTVJ1dHZKMXRyZW5mMzhMUEZXQ3dXQmdZRzdHVTBHZzFLNVkzL2VUeld2NWtaTTJhd2R1MWFMQmFMUFJnMm1Vd29GQXFIMW1xRlFvRldxeDMyNVVKNmVqcSt2dU1mZ2lpRXVQRWtJSjlnQnhvTGVEQnVrWDBLdEJuK3NUdzVaUlV2VlJ3WmNiOG9yMENlU2w1alh6Wmo0ZDNhTTA3bExNQ2hqODloOCtYa05WVDBObzg0QmRxMjJBWE1DMG9hODNWc3J6bmowRnIvUU54Q0t2dGFPRFZLNEw4d09JVjdvcTdOaDl1aTZ5YXJ1V1RNNTczWnBQbEZVZEhiUEdvTGY2aUhuOE55cTY3SFpUbXQwZkhIejVReERDRVFRb2dicWJ5OG5KU1VGS3FxcXB5MnRiUzBBSzY3eDJzMEdzTERyY09UakVZam9hR2hUbE93VlZkWFUxaFk2RExvUG4zNjlKaXpOa2RHUmhJVjVkanp5TjlmRW1nT1ZWaFlpRWFqb2J1N2U5Z2dOQzR1RGc4UEQvYnQyMGR6YzdOOXZjVmlZZjM2OWZUMDlIRHAwaVg3K3Y3K2ZvcUxpNm1vcUFDc1hlS1hMMS9PdkhuejdHVnFhbXI0NktPUFVLdlZxRlFxMUdvMUhoNGVlSGg0NE9YbFJYQndNRjVlWHZiL3ZMMjk3ZjhObHBTVXhOU3BVemx4NG9ROUlEZWJ6UmdNampPM0RHWXltZXdCT01EdTNidXBycjcya3J5NXVabjgvUHdSNzF0V1ZoWlpXVmtBYk42OG1XblRwbzFZZmlJWWpVYmk0dUtZT1hQbWlPWDgvS3kvTDA2ZlBzM3g0OGZ0Ni9mdTNjdmV2WHZ0eXc4ODhBRGUzdDRjUDM2YytQaDQzTjNkQWV2OXFhNnVKaTR1N2hNSDVOSTZMc1NOSVFINUJOT2JqYnhRZm9EbnB0MXJYN2NsZWk3Um1pRCtWbm1NNnI0V2gvSktoUnNyd3FielJPSUtoM25NMzZnNlRuMi82N0ZKdTYvbXNUNHl3MTdlWDZYaFo3TWY1Zit1Zk1TcDFsS0gxbmgvbFliUEppeGxiY1FzTEVEVFFDY1JuZ0dqWGtkNWJ5TjdydWF4S2NyNjQ4b05CZCthdG9XOTlYbHNyejFEMTVCa2N6NUtUKzZMbWMvOXNRdnNiZU5tTFB6bThsNkg3dThUS1NNd0FlOGhVODJONUdCREFRUG00ZjlSZDJWbDJBeStNWFVUTyt0eU9OcGN4SURKZWY4WVRUQ2ZtN0xTWWQzWnRuS25jbUROTTJDMG1GQXFyUDlRWmdaTklUTXdrYnlPYXo5MkE5WGVUbG5jaFJEaVJxaXZyNmVqbzRQTm16ZXpjK2RPcHdEWkZ1Z00vdUZ2azVTVXhJWU5HK3pMdnI2K1RvR01UcWVqc0xEUVpZQlRXRGoyM2xQeDhmRXNXN1pzek9WdlYxcXRsbzZPRHNENmJEbzdPNm12cjdjSHRoVVZGWmpOWm5idTNEbnNNWjU4OGtrOFBEeDQ0b2tuN092MjdObERiVzB0eWNuSmFEUWFsaXhaWXQvMjRvc3ZNbi8rZlB2TGxwZGVlbW5ZWTMvOTYxKy9ydXZxNnVxeWQrZjI5ZlVsSUNDQW5Kd2Nld0JwTnB2dFBUVnNyZnEyNWNIQk9GZ0RVMXZnK05aYmJ4RVRFOFBTcGNQM0VIemhoUmRZdW5RcDZlbnBBUFpBOXVEQmd4UVZGUTI3bjhsazR2RGh3eU4yc2IvMzNudnRMd002T3pzcEtTbWhzYkhSL25JcElDQ0FsSlNVWWZjZmJOYXNXYVNrcE5EZDNjMjc3NzdMMXExYkNRNE9ScWZUOGNZYmI2QlNYUnRhdUdIREJuc2czOWZYeC9QUFB6K21jd2doSm9jRTVEZkFxZFl5M3E0NXhVT0RXckV6QXhQSkRFeWtjYUNUT20wN09yTUJmNVdHWko4SXA2bk9qaldYdUd3ZHQrazI5UE8vWlFkNGJ2cTk5dUEzVU8zTnQ2ZHRwZE9ncGFLM2lRR1RnV0FQSDFKOEkrM2R4M2ZrTkRHZ0FBQWdBRWxFUVZUV25TVkE1VDJtZ0J6ZzVZcWp4R3FDbVJVUUQxaUQ4czNSYzlrWW5VbGxiek90dW00c1dMUEpKL2xHT0hSVE4yUGh6K1dIS080YWZ4ZkdzVm9XT28xbG9XTi9pMzJ5NVRJRCt2RUY1R0ROQmZCVThocSttTFNhOHQ1R0d2czc2VFBxOEhCWEVhc0pKbm5JdFI5c0xLQkc2enFKbmRGaUlxKzkwajcyM3cwRjMwOS9nUEtlQnBvSHVnbno5S2RkMzhNdmluZU51NTVDQ0RGZUJRVUZoSVdGRVJFUndkTlBQKzIwdmFpb2lMMTc5L0tWcjN4bEVtcDM4N0ZZTENqR01IM29qVkpUVThPSEgzNElnTUZnNE1TSkU3aTV1VEZqeGd6NisvdlJhRFE4OGNRVEx1dFlYMS9QenAwN25icGo1K2JtVWxwYXlxT1BQa3BkWFozVHVIUmJDM2xqb3pXSFRXOXZMeVVsSlRRM056Ti8vbnhDUTBNLzhYVU5EQXk0N0w0ZEVoS0NwNmNuRFEwTlR1UEdCeThuSkNUWS85OFdVTnVjTzNkdXhCWnlnOEdBbTV1YjAzMUpUMDhuSmliRzVUNW56NTZsdWJrWms4bkVxbFdyOFBSMDNUamc0K05EWktSMUdHTk5UUTIrdnI1RVJrWVNHQmhvNzNWU1hGdzg0cGovKys2N2ovRHdjSHVQQXR1NCs0U0VCRHc4UE9qcHNmYklVNnRsQ0p3UXR5b0p5RytRTjZ0UDBLYnI1VXZKcSsydG9RQVJuZ0hEQnNSbUxMeGJjNFkzcW8rNzNEN1k2Yll5L2xDNmo2K2tibkFJQmdOVUdqSURFNTNLSDJvczVMWEtiTDZhdXNGcDIzQk1Gak0vdnZndVR5V3ZZVzNFTFB0Nk54UWsrWVE3WkZJZlRHdlM4N3ZMK3pqVFZqYm1jOTBLM0JWdVRQV05ZcXJ2OEFuYmpqWVg4NmZ5UXlNZTUvV3E0OHdKU2tUMThlZENBYVQ0UnBMeWNlNkJzMjNPaVpXRUVHS2k5ZlQwVUZKU3d2VHAwd0ZyWURJMDZkVFZxOWJFb2tOYkNuMThmSWlQajNkWTE5dmJTMW1aNC9lK3JjdjcwUFZnYmVIMDhQRDRaQmNCbEphV3NtdlhMcVpObStiUU5iNnlzcEx0MjdjemQrNWNWcTllemVuVHA4bk96dWJCQngra3ZiMmQvUHg4T2pzNzBXZzBUSjA2bFdYTGxqa0VaYi82MWErSWlJaGc1Y3FWN04rL243YTJOaDUrK0dGaVkyTUJ5TS9QNS96NTgzUjBkT0RoNFVGU1VoTExseTlIbzdrMjdXZHJheXVuVHAyaXJxNk8vdjUrZkh4OFdMaHdJYk5tV2Y5TjdlL3Y1OHlaTTVTV2x0TGIyNHVucHljcEtTbXNYYnZXNWJXbXBhV1JscGFHVHFmajk3Ly9QWnMyYldMcTFLbGN2WHFWMTE5L25mWHIxK1B0N1UxbFpTWGg0ZUVPZGJGZDIrQ0F0YXFxaXFOSGo3Sng0MFlpSWlJd0dBd0VCUVU1bk5QTnpRMk5SbU5mNys3dWpyZTNOMEZCUVE2dHNnQy8rYzF2eHY3Z1B1Ymw1Y1ZUVHoxbEh3TU8xaFp4azhsa1AvNzgrZk9IM2IreXN0SWVsTG95YytiTUVmZC83YlhYWEs2UGpJeTBCOU9EWGIxNmxjN09UaFFLQldxMW10YlcxbUdmRjBCb2FDZzlQVDFrWjJjVEV4UER3b1VMQWNqTHl3T3N1UkJXcjE0TldMdlhueng1a2kxYnR0aWYwOUNoR1lXRmhjVEd4dHIvZG13OUJkUnF0Vk5PQUNIRXJVRUM4aHZvUU9NRjhqb3FlQ2h1RVV0QzA5QU1rOEJMWnphUTAzYUZ2MWVmcEc2WWJ1cXVIRzRxb3FLM21TZW5yR1JtUUx6TGpOMDEybGJlclQzRHNlc2N4MjJ5bUhtKzdBQWZOVjdrb2ZoRnpBcUlSNmx3blp5L3k2RGxTRk1SNzlXZW9jYzQ0TExNcmVhanBvc0VlL2lTRVJqdjhHSmxNRE1XaXJ2cTJGRjcxcUhyK1hCcXRLMzh1SEE3L3p6MUhxZXg1NERMYnZGQ0NESFJ6cDQ5NjlCRnZiKy9uNzE3OStMdjcyOFAzbXpUUzUwNWM2M1hWbDlmSHhFUkVVNEJlVU5EQTN2MjdIRllaMHM2TlhROVdMc2FCd1lHT3EwZnI5VFVWSktUa3lrcEtXSCsvUG1FaDRkak5wczVjdVFJZm41K1R0MlZUNXl3SmloZHZIZ3hhcldha3BJU2NuTno2ZWpvWU51MmJRNWxEUVlEdTNidFl1clVxVXliTmcwdkwrdFFzVU9IRG5IKy9Ia1NFeE5KVDArbnM3T1Rnb0lDR2hvYStJZC8rQWVVU2lVZEhSMjg5dHBycUZRcU1qSXlVS2xVTkRjMzIxczR6V1l6YjczMUZ1M3Q3Y3llUFJ0L2YzKzZ1N3Z0THpGR1VsTlQ0NURrcS83L3MzZm53VkhkV1lMdnY3a3F0UXZ0UWhKb1F4SklySklRTzJaZnZaVTNDc3JsS3JxNnBxWjd1bDkxeGRSNzBTOG1ZaUptM3N6MFRIZFVWOWRNVmJWcnNRdUl0bDNHTnJZeFlNd2lERWdza2tBZ2hCWWtJYUY5RjlwemYzOGtlVkdTcVEwRUVuQStFVGVVZWUvTm03KzhtU1I1N3UvOHpxK2hnY2pJU09iUG40L1JhT1RMTDc4a016UFRKZlhjK1Y0NzM5dnU3bTRPSHo1TVptYW1jbEVtTmpaV3VlRGdkTzNhTmVMaTRwU1U5WnMzYnpKcjFpeVhNZVJPR3pkdWRGczNGbzFHZzkxdTU4OS8vak9yVjY4bU9qcWE5dloyOXUvZno5NjllOGNNTXAzajBwdWJtNG1NakhUYjdweXVheVFUR1JkdHM5azRjZUlFMmRuWjVPWGxrWkdSUVVGQkFRc1dMRkRxS1hqaUhIOFBqZ3RodzhkeUJ3WUdLa0czODcxSlNrcnlXRml1c3JLU21wb2FYbm5sRldWZFcxc2JhcldhZ0lBQTViTjE4T0JCSlV0Q3huMExNZjFKUUQ0TzM4MzlsNGQrYkx1eGw5L2Mrb1ovdlhXQzVJQW9abnJQSUVEbmd3cTRheDZrZGVndVpUMk5idFczeDZ1bXY0My9YSHlRR1hwZjVnWEdFS3ozUTZOUzAySHNvMzZnZzl2OXJTNzcvNnJpR0wrcU9EYmg1eW52YmVTLzN2Z1VnMGJIdklBWVFyejhDZEI1WTdKWjZERVBVamZRVG5WZjY5Z0hlZ1NIR3dvNTNGQTRhY2Ziay9lL3g5em5WbThULzYza013eHFIVW4ra2N6MERzWlA1NFVLRllOV0U4MkQzVlQxdGJpTnFSL0xqYnQxL1B2OFB6QXZJSWJadnFGNGFYVDBtb2VvRzJpbnRLZGg3QU1JSWNRamFHOXZwNmlveUdPcTdmYnQyNVZVM1pLU0VvNGRPOGJldlh1VjdWOS8vYlhISHNtVWxCUzM0bTFGUlVXY09IR0NuLzcwcDI3N2Yvenh4K051YjAxTkRVTkRyaGQ2MDlMU2xMRzRHelpzb0xhMmxqTm56dkRXVzI5UlZGUkVSMGNIcjczMm1sc3FyOWxzNXZ2Zi96NXF0ZVBpY2tKQ0FtYXptVnUzYmxGZlgrK1NwdHphMnNxV0xWdVVIbTFuVzY1ZXZVcG1aaWJyMXExVDFrZEVSSEQ4K0hIS3lzcElUMC9uMXExYm1NMW10bTdkU21wcXFyS2ZNMEJxYVdtaHZiMmRSWXNXdVFTeTR3bWd5c3ZMQWNlRmdaNmVIcFl1WGNyQ2hRdFJxVlJjdTNZTnU5M09va1dMWEI3akRNaWRQYSszYnQxaWFHaUlhOWV1Y2UzYU5RQTJiZHBFZlgyOWN0L3AxS2xUbkRwMWF0UTJxZFZxWlJ6Mnd6QWFqVFExTlJFZEhjM2R1M2ZSNlhTMHRiVng3SmpyYjVZSGU4K0grOXUvL1Z2bGZYV3FxS2h3S2ZMMm9JbjBLcDg5ZTVhaG9TRXlNelBKeTh2RDE5ZVhqSXdNamh3NXd2ZSs5NzBSMDhaTFN4MmRJaVVsSlZ5N2R1MmhaZ2VvcTZ2anlKRWp6SjA3bHpsejV2RFJSeDhweGZ2bXpKbmpNa3hoMmJKbFNuYkUwTkFRWDMzMTFZU2ZUd2p4NUVoQS9vVFlzRlBXMDBoWlQrUFlPeitFTGxNL3VXM2xqK1hZd3cxWnplUHFCWDdXRE5uTTNMaGJ4NDI3ZFpOMlRLdmRSdkhkT3hUZkhmODhwa0lJTVJrdVhyeklyRm16WEZLYVBiRmFyVzRCemtqN1BjNnBvcHFibTVVeHpFNFJFUkZLUUI0UUVNQ0tGU3Y0OXR0dktTMHRKVGMzbDdTME5CSVNFdHlPdFhqeFlyZlg1QXlnYTJwcVhBSnl2VjVQV2xxYXk3N0Z4Y1dvVkNvV0xsem9NajJZc3kxMWRYV2twNmNyaGRhcXFxcGNlanlkZ1pQejNEYzJOcnIwbW80MVJuMW9hSWlxcWlwME9oMHBLU21jUDM4ZWk4WENpaFVyc0Znc0ZCWVdzbVRKRWhvYUdyQllMRXJ2OTRNOTVDa3BLY3I0YjV2TnhtZWZmWVplcjJmOSt2Vzg4TUw5UXFYdnZmY2VtWm1aeWtXSjR1Sml0MVJ1NXpSY2oyTG16Sm5LZTl6VjFVVklTQWdwS1NsdVU3aWRPWE9HMnRwYTNubm5IYmRqV0sxV2wybjZiRFliNmVucExGKyszRzFmcHovKzhZK1lUQ2JsY1dxMTJ1T0Zxc3JLU2dvS0NuampqVGRjUHV2WjJkbVVsWlh4elRmZmVKeE5vSzJ0alphV0ZtYk1tRUZxYWlxM2I5L21peSsrVUk0eE1EREE3MzczTzZXOTRKZ2JIV0RHakJuSzY3eDQ4U0l4TVRGS0ljVVZLMWJRMjl1TGo0OFBzMmZQNWxlLytoV3JWcTNpalRmZUlDWW1Sam0rMVdwbDkrN2RrekxXWHdqeGVFaEFMb1FRUWp4bkVoSVNpSW1KOFZoTWFuaTZxN00zY3ZqWVlLdlZ5cXhaczF3ZVk3RlkzSXBwVGFabHk1YU5XV1U5TXpPVG16ZHZjdVRJRWJ5OXZWMTZyNGNMQ25LdjQrSU1ob2NIMk01OUgzeGQ3ZTN0Mk8xMi92akhQM284dm5PdTdaU1VGRXBLU3JoNTh5YTNiOTltL3Z6NUxGNjhXS2wrSFJnWVNIWjJOcGN1WGVMM3YvODlxYW1wTEZteXhHUGE5WEJGUlVWRVJFVFEzZDNOckZtem1EMTdOaWRQbm1UUm9rWGN2SGtUaThYQzBxVkxLUzR1NXZMbHl5UWxKYUhYNjdGWUxLaFVLdVZpeEowN2Q3RFpiQ3hZc0lET3prN3NkanNSRVJGVVZGUzRaQ09ZeldZYUdocVV4NmxVS3JjTUNadk5wdlFPZDNaMjB0VFVOT3ByY0lxS2lsTEdwa2RFUkZCUVVLQWNJelEwRkhDazFnL1BHbWhvYUNBME5GU3BOdS9rNys5UFhWMGRuM3p5aWN2NmxwWVdaYnoyU0hKeWNzakpjVXhQR3h3Y3pGLzh4Vis0SGVQSWtTTmtaR1M0RGRYUTZYVHMyTEdERHo3NGdCa3pacmdNRXdDVTk2Qzl2UjJOUnNQTEw3OU1ZMk9qVW1oT3I5ZnoybXV2QVk2TE0yZlBudVhsbDE5R3E5VzZCUDZ2dnZvcUtwVksrVHcrK0cvUWVhemhCZTdBa1JFUkhSMDk2dXNYUWt3dENjaUZFRUtJeDZSakVQNWNEaFdkVU5rTlE1YXhIek1lYWhXNDkvMk9uN1BYZERnZkh4KysrOTN2dXF3ckxDeWtvNk9EelpzM0src2VISHNPanJUZjY5ZXZ1eFYvYy9iNGVTcjJaYkZZeGozbDAzaW9WQ29NQmdOMnV4MjFXajFpejc2bm5seG5FUDFnTDcrbnRHaTczWTVHbzNFcFFqYWNzK2RicTlYeTVwdHZVbFZWeGRXclY3bDgrVEpYcmx4aCsvYnRTcS92bWpWclNFMU41Y3FWSzVTV2xsSlNVa0pXVnBaTEQvV0Q3Y3pQejJmRGhnMmNQWHNXY0l5aGR3Wm5GeTllWk5teVpSZ01CaFl0V3NUbHk1Zkp6ODluNWNxVldDd1dsOWZYMDlORFJVVUZDeFlzb0xXMUZZUEJnTCsvUDYydHJTNFhKcXhXS3owOVBTNUJkbEJRa0V2UDllRGdvQktRMTlUVWNPclVLV1c4L1VnR0J3ZlpzR0dERXBDSGhJVFExZFdGeFdLaHM3T1Q1T1Jrd0ZGMHpXUXlvVmFyc1Znc3FOVnEydHJhS0MwdFZkNW41ekNFMmJObjh6ZC84emZLYzl5NGNZTno1ODZ4ZWZObUVoTVRhV2hvb0tLaWduWHIxbUV5bVRoOCtERGdHS2JoYk8rRG40K3VyaTQrK2VRVElpSWlXTE5tamNmWEVoVVZ4Wm8xYTVRcDBKeEJlVXRMQ3pkdjNtVDM3dDJjUE9rbytCb1FFRUJBUUlBU2tHdTFXbVhjdm5NS3Q5allXTGZQNHNtVEoybG9HSGxJbTlsczV2ejU4K1RuNTQrNHovYnQyejBXcWhOQ1RDMEp5SVVRUW9qSDRKc2ErTlVWUnhDZUdBVGJFOERYUGI1N0tDb2diL1FodlJPbTFXcVZIL1d2di80NjN0N2U1T1hsRVJFUjRaTEc3ZXZyNnhLUTIrMTIrdnI2U0U5UGQwc1JyNm1wb2Fpb2lCMDdkcmc5bjdPNDJtUXBLaXFpcnE2T05XdldjTzdjT2M2ZVBldXgrcld6WjNrNFo2cTBzMWQyTklHQmdYUjBkREJqeGd5UHZlMFBTa3hNSkRFeGtlYm1aZzRlUE1pSkV5ZGNndG53OEhDMmJ0M0s2dFdyT1hUb0VQbjUrYVNucDN0c1MxVlZGWHE5bnBTVUZDVWdCMGZQcURNTk9qazVtZTd1Yml3V0MwbEpTUlFVRkxCa3lSSzNnSHpldkhuazV1YlMyTmhJZVhtNTB2UDc0TVdBZDk5OWw3UzBOS1dvbXljOVBUMUt6ejg0Z3RyLzhCLyt3NmpuNVovKzZaOWM3Z2NIQjJPejJlanM3S1N6czVQdzhIQmwyMHN2dlVSU1VoSWZmZlFSeWNuSkxGbXloSDM3OXBHUmtVRnljakwvOGkrT1dqL09kSE9MeGNLWk0yY29LU25oMVZkZlZYcU4rL3Y3cWFpb1lOdTJiUmdNQnQ1NjZ5MisvUEpMUHZ6d1E3WnMyVUppWXFKTG16bzdPL240NDQ4eEdBeTg4c29ybzJhQlpHVmwwZFBUUTE1ZUhnTURBNnhidDQ2K3ZqNW16Wm8xYWcvMThIblVuZit1aHYvN2NsNTBTRTFOOVRnTlcwTkRBMlZsWmFoVUtzeG1NejQrUG1Sa1pIaTg4RFQ4UFJKQ1RCOFNrQXNoaEJDVDdFUXQvSy9Mc0RnYy9xOE1pUEVmK3pFVGxUZjVoMlRtekprTURRMXg2TkFodG0zYlJuMTl2VnRRKzJCbDlMdDM3Mkt4V0VoTVRDUXBLY2xsbTdPbjFWTlArTldyVnlldDNkM2QzWHo3N2Jja0ppYVNuWjFOVjFjWFJVVkZ6SjA3MXkySUtTZ29JRFUxVmVuUkhSZ1k0TXFWSzJnMEdyZjJlNUtVbEVSMWRUWG56NTlueDQ0ZExvRlBSMGNId2NIQnFGUXErdnY3bFhIa0FKR1JrWVNHaGlwanU2MVdLeHFOUmdtU2ZYMTlpWXVMbzZtcGliNitQbzhCZVh4OFBGcXQxaTB3N08zdHBhcXFDcnZkcm94SGRtWU1XSzFXTGwrK2pFNm5jd25JZzRLQ1NFNU81dFNwVTdTMXRmSHFxNjl5NDhZTkxsKys3SExzdnI0K0xsNjg2RGFYZDJwcUtpdFdyQUFjUGNFUHBrcFBsTGUzTit2WHIwZXRWak00T09nU2tJK1gzVzZuckt5TXMyZlBvbEtwaUlxSzR2ang0OHAyczltTXlXVGkzWGZmVmRiWmJEYmk0K001ZE9nUVlXRmhaR1pta3BhV1JuTnpNNTk4OGdrNm5ZNlhYMzdaTFEzZmJyZlQwZEdoekNjT2ptRVRKcE9Kb3FJaW1wdWJlZW1sbDBhZEVnMWczNzU5ZEhhNnpyRHpxMS85U3JtOWNPRkNObS9lN0haK2JUWWIrZm41M0xwMWk5ZGZmNTJEQncreWN1VktLaW9xcUs2dVp1UEdqUzZmUHlIRTlDVUJ1UkJDQ0RHSk9nYmhmeGRDVmlUOEQ4OFpydE9XbDVjWGI3NzVKZ2NQSHVUOTk5OVhlbHhINHd4SVJwdjI2VkhWMXRaaU5ydFBDYmxxMVNwME9oMWZmLzAxTnB0Tm1jOTV6Wm8xbEplWGMvejRjZDU1NXgyMzlOOC8vZWxQcEthbW9sYXJ1WEhqQnYzOS9lTU9ZTkxUMHlrdUxxYTB0SlR1N200U0VoTFE2WFEwTmpaU1dWbkozLzNkMzZGU3FTZ3FLcUt5c3BLNHVEajgvUHhvYVdtaHZyNmVsSlFVdEZvdFRVMU5IRDU4bUpTVUZBSURBK252NzZlb3FJakF3RUNQUGFIZ0NOcUhWMngzQ2d3TTVMWFhYc05nTU9EajQ0UEJZRUN2MTZOU3FTZ3BLY0hiMjV2YTJscTNGUHkxYTlmeXB6LzlTUmw3M04vZjczYkJ4VG5IKzRPZkErZTVhbWxwVWM3RG8zQUc0U1VsSmFqVmFqNzk5Rk9sVU41NHRiYTJjdXpZTVZKVFU5bXdZUU1EQXdNdVJkNmN3d2NlTEw0V0VSSEI0c1dMT1hQbURDMHRMYVNscFhINThtWDBlajF2dmZVV0twV0tMNzc0d3VVeE5wdU5hOWV1VVZ4Y3JLeGJ0MjRkMjdadHc4L1BqNGFHQm54OWZjY3NkdmphYTYrNURRRVp6bE9CdWRyYVdrNmZQbzNkYm1mWHJsM0t4UnU5WHMvcnI3L09pUk1uK09NZi84ank1Y3Rac0dDQk1tZTVFR0o2a29CY0NDR0VtRVJIcXNGcWg1OHZuZXFXUEp5aG9TRU1CZ005UFQwWWpVWU9IVHJFZ2dVTFNFaEk4QmdjbEpXVkVSb2E2akszOG5qWWJMWnhWK1p1YW1yeVdDaHMyYkpsRkJjWFUxZFh4NG9WSzVRVWNoOGZIMWF1WEVsT1RnNTVlWGt1WTM5ZmVPRUY2dXJxS0M0dXhtZzBFaFlXeGdzdnZPQXgwUFZFbzlIdzVwdHZrcGVYUjBWRkJSY3VYTURIeDRmZzRHQjI3dHlwakYyUGpZMmx0cmFXb3FJaTdIWTdnWUdCckYyN1ZrbjlEZ29LSWlvcWlyS3lNb3hHSTM1K2ZxU2xwWkdkbmYxUUZldmo0K005cm5kV2lTOHFLbks3NE5EWDE0ZkZZc0Zpc2ZENTU1K3pmdjE2dC9ScWpVWkRZR0RnaUduWDE2OWZKeUFnd08zNWUzcDZ4dDMya3BJU2poNDlDcUJVSTQrTWpDUStQdDZ0THNGb0lpSWkrTXUvL0V2bHMramw1ZVZ5Z2FHam93UEE0MnVKakl4azE2NWRTZ0c1blR0M01qZzRxSnl6QjZmdSs4VXZmc0g2OWV2ZHBwY0RXTDE2TlRhYmJWd3pGSXhuMkFNNFV0dXJxcW9vS0NpZ3FhbUpSWXNXc1hidFdyZUxMSHE5bmgwN2RuRHo1azNPbmoxTGJtNHV5Y25KeE1mSEV4OGY3L0hmc0JCaWFrbEFMb1FRUWt5aUcrMlFGZ3JCVDlIdjNzSEJRYXFycTdseDR3WjM3dHdoUGo2ZUgvN3doNWhNSnZMejh6bCsvRGhXcTVXUWtCREN3c0tVQU0xdXQxTmZYNi8wVEkrbXM3T1QyN2R2bzlQcGxEbW54NXEzT2lZbWhwLy8vT2VqN3BPUmtVRkdSb2JiK3N6TVRESXpNOTNXcTlWcTFxNWR5OXExYTBjOTdzOSs5ck1SdCtuMWVsNTQ0WVVSaTYrQm93cjJhUE5OKy92N2oxZ1k3bEhkdkhtVDN0NWU5SG85R28yRzl2WjJxcXVyV2Jac21iSlBUMDhQWDMzMWxWTGQvZkRody96Kzk3OW4xcXhaeE1URUVCZ1lpSmVYRnhzMmJFQ2owVkJUVTRQZGJzZHV0Mk8xV3JGWUxPaDBPcTVkdThiV3JWdGRnays3M2U2U0ZqNld1TGc0ZHUzYVJYaDQrSVI2Y3pzN083bDE2eFp3ZjM3MTd1N3VFU3ZnZTVvMVlMaXdzREQyN05rRE9ENG5qNUx5UFo1Z3ZMaTRtSXFLaWpIMys4RVBmc0RSbzBlcHFxb2lJU0dCdDk5K2U4eU1sSG56NWpGbnpoeUtpb3E0ZHUwYWQrN2M4VmlaWFFneDlTUWdGMElJSVNiUnpRNTRNWEhzL2FhVHJxNHVjbkp5aUkrUFo4K2VQUzZwd2p0MzdzUmtNbEZiVzB0RFF3TnRiVzAwTnplVGtwSkNZMk1qL3Y3K3pKOC8zK054TlJxTk1sYmJhcldTazVPajlFQUdCUVd4ZVBIaXgvL2lua005UFQzazV1WXFWZTZkaGVDeXNyS1VmUTRkT29TM3R6ZWJObTNDeTh1TEgvM29SNVNWbFZGWldVbEpTUWtEQXdQS01JSGgwNDQ1cVZRcVhucnBKZUxqNDkzbWFsZXBWRzVUaHoxb2VORHM2K3M3cnVCMzJiSmxTbUd5SlV1VzBOYld4dEdqUndrTkRWVjZtc1BEdzltMWE5ZVl4L0xrWVRJVEhsWjJkcmJiTkhzajBXcTFiTjI2bFlHQmdYRVZIblRTNlhSa1pXV1JsWldsWkw0SUlhWWZsZDNUdCt4VDROVnovelQyVGtJSURxMytqMVBkQkNHZUt4cy9ocmZUNEoyMHNmZDlGRC81eVUvRzdEMmVDTHZkUHU0VTh1RzZ1N3ZIblhZTGpsNUs1OVJoVDlMRml4YzVkKzRjYjd6eHhpTVhJSHRhMk8xMmJEYWJ4M05kWFYzTnpKa3pKeHlrT1h2SllYeTl3SStxbzZNRFB6OC9HUWM5aGY3eEgvK1J2L3FydnlJME5KU3dzRENQMHdFS0lSNmU5SkFMSVlRUTRxR0NjUmovR0Zpbkp4SEVDUWVWU2pYaWhZK0hMY0ttVXFrZStyUHlNRUpDUXA3WWN3a2h4RlNRZ0Z3SUlZUVF6N3hseTVhNWpLRVdRZ2docGdPNVRDMkVFRUlJSVlRUVFrd0JDY2lGRUVLSXA5QkkwMXdKSWNSa2NrNFQ5eVNIS2dqeFBKR0FYQWdoaEhnS0RRME4wZHJhT3RYTkVFSTh3MXBhV2pBYWpWUGREQ0dlYVJLUUN5R0VFRStobUpnWUNjaUZFSTlWYTJzcklTRWhTb0ZBNlNVWFl2SkpRQzZFRUVJOGhiS3lzcWlycTV2cVpnZ2hubUczYjk4bU1URVJ0VnFOVHFlVGdGeUl4MEFDY2lHRUVPSXBOSC8rZlB6OC9DZ3NMSnpxcGdnaG5rSDUrZmxvdFZwaVkyUFJhclhvOVhxWnRsQ0l4MEQrVlFraGhCQlBxZDI3ZDlQUzBpSkJ1UkJpVXVYbjU5UFUxTVRLbFN2UmFyWDQrZm1oMCttbXVsbENQSk5rSG5JaGhCRGlLYVJTcWRCcXRlemR1NWNEQnc3dzFWZGZNWHYyYk1MRHc0bUlpSmpxNWdraG5qSXRMUzIwdHJaeSsvWnR0Rm90YTlldVJhUFI0T2ZuUjFCUUVGcXRWbExXaFhnTW50cUFmSTUvRkxkNm02YTZHVUpNYTNQOG82YTZDVUtJeDBpdFZ1UGw1Y1ZiYjcxRmZuNCtwYVdsRkJRVTRPWGxSVU5EdzFRM1R3anhsSWlPanNab05CSVNFa0ppWXFLU3B1N3Q3VTF3Y0RBR2cwSFMxWVY0VEo3YWdEemVOMXdDY2lIR0VPOGJQdFZORUVJOFpscXRGbjkvZjFhc1dFRmFXaHA5ZlgxWUxCWnNOaHQydTMycW15ZUVlSXFvVkNyVWFyV1NwaDRZR0lpM3R6Y2FqV2FxbXliRU0rdXBEY2czUmM3blpQTjFiTWlQRFNFOFVhTmlTOVNDcVc2R0VPSUowR3ExK1BqNG9OZnJDUW9Ld21ReVlUYWJzVnF0RXBRTEljYkZPYldaVHFkRHI5ZWowK25RYXJYU015N0VZL2JVQnVSSi9wRnNqRnpBTjgzWHByb3BRa3hMMjJjdUpzRlB4cEVLOGJ4d1RrdWsxV294R0F6WTdYWUp4b1VRRTZKU3Fkd1dJY1RqOWRRRzVBQjc0bFp5b2IyQ1hzdmdWRGRGaUdrbFdPL0g3cmhWVTkwTUljUVRKaitnaFJCQ2lLZkxVNTJERXFEejRUZVpmOEhTa0tTcGJvb1EwMFptY0FLL3l2Z0IzaHI5VkRkRkNDR0VFRUlJTVlxbnVvY2N3RTluNE8vbnZVSk9Td2xYdW01VDI5OUczVURIVkRkTGlDY3ExaWVFV2I2aExKa1J6L3FJOUtsdWpoQkNDQ0dFRUdJY252cUEzR2xkUkJyckl0S211aG5pQ1dqb2c3OC9DNDE5OTlkdG1BWC9jU25vbnVxY0R5R0VFRUlJSWNUelJNSVg4ZFNKOW9QZmJvSWx3K3FWbmJvRFB6ME5QYWFwYTVjUVFnZ2hoQkJDVElRRTVPS3A1S3VEZjFnRGI2YmNYMWZlQ2YvdU9OenBuYnAyQ1NHRUVFSUlJY1I0U1VBdW5scHFGZng0SWZ6OXN2dnIyZ2JocjAvQTZUdFQxeTRoaEJCQ0NDR0VHQThKeU1WVGI4TXMrUFZHQ0RFNDdnOWE0TDlmaFA5MUdZYXNVOXMySVlRUVFnZ2hoQmlKQk9UaW1aQVNETzl1Z1hraDk5ZDlVd04vK1RYYzZwcTZkZ2toaEJCQ0NDSEVTSjZaS3V0Q0JIbkJMOWZEL2hMNHQ1dGdCNXI2NFc5T3dZL213K3NwWXg1Q0NDR2VXdGV2WDZlZ29JQzZ1anE4dmIycHJxNmU2aVlKSWNRekp6NCtucUdoSVdKaVlzakt5aUk5UFIyVlNvVktwWnJxcG9tbmxNcHV0OXVudWhGQ1RMYmlkdml2ZWRBNWRIOWRSZ1Q4djhzZzBHdnEyaVdFZVBadC9CamVUb04zbnVCTW5QdjI3YU8vdjUvbzZHakN3OE1KRHc5L2NrOHVoQkRQbWRiV1ZscGJXN2x6NXc3Ky92N3MzcjBiclZhTFdpM0p4MkxpSkNBWHo2eGVFL3pESmJqVWRIOWRrQmY4cCtXd1NINnJDaUVla3ljZGtQL21ONzhoUER5Y3hZc1hQNWtuRkVJSW9TZ3NMS1NscFlXOWUvZGlNQmpRYURSVDNTVHhsSkhMT09LWjVhK0gvN1lhL25ZSjZPNTkwcnVOOEIvUHdEOFhRTDk1YXRzbmhCQ1BhdCsrZllTRmhVa3dMb1FRVXlRakk0UHc4SEFPSERoQVgxOGZWcXRVRkJZVEl3RzVlT2E5bEFTLzNRd3gvdmZYSGFtR2Q0N0NtYnFwYTVjUVFqeUs2OWV2MDkvZno1SWxTNmE2S1VJSThWekx6TXpFYURTU241K1AwV2pFWnJOTmRaUEVVMFFDY3ZGY2lBdUEzMitCM1hOQmM2L21ScmNSL3I4TDhQOThDeTBEVTlzK0lZU1lxUHo4ZktLam82ZTZHVUlJSVlEWnMyZFRVbEpDVDArUDlKS0xDWkdBWER3M2RHcllPeDkrdHdXU1o5eGZYOWdDUHp3R2Z5NERtMVJVRUVJOEplcnI2NlY0bXhCQ1RCUGg0ZUcwdGJYUjI5dUx4V0pCeW5TSjhaS0FYRHgzWmdmQXJ6ZkIzeXdCNzNzVC81bXM4UHZyOE8rK2dmTE9xVzJmRUVLTWg4RmdrSUJjQ0NHbWlZaUlDTHk4dkRDYnpaaE1KZ25JeGJoSlFDNmVTeXJnNVNUNDAzYklqcnEvL3ZaZCtPdVQ4RDh2UWNmZ2xEVlBDQ0hHZFB2MjdhbHVnaENQbGNWaXdXS3hQTGJqMisxMmhvYUd4dDd4R1RkWjU3bS92NS9lM3Q1Um42ZXJxK3VKajY5K2t1bmpEUTBOV0sxV1RDYVRqQ01YNHlZQnVYaXVoUmdjbGRqLzh3b0lOdHhmZjZJVzNqNEtmeXlHZ2NmM1cwQUlJYVpjZlgwOSsvZnZwNit2ejIxYmVYazV2LzcxcjZlZ1ZlSnBOVHdJS1MwdEpUYzNWN2x2TkJxVjI0V0ZoWnc0Y1dMVVkrWGw1Zkh4eHg5UGZpUHZPWG55SkI5KytLRkx1eWJLWkRMeHpUZmZVRnBhT29rdEc5dDBQTThuVDU3a3lKRWpJMjZ2cjYvbkQzLzRnOGZ2bXBIazV1Wnk3dHk1UjJyWFo1OTl4a2NmZmVTeTdzaVJJNk8yOVZIWTdYWkpXUmNUb3AzcUJnZ3hIYXlPZ1l4SStLZ1VEcGFEMmVaSVkvK3dGSTVXTytZVDN1S3FuTGdBQUNBQVNVUkJWSkY0dnlDY0VFSThLeW9yS3hrWUdNRFgxOWR0bThWaVlXQmc3S3FYbjN6eUNmWDE5Uk4rN3FTa0pIYnUzRG5oeHozUDZ1cnErT2lqajFpOWVqWExsaTBENE9MRmk1dzdkNDQzM25pRHVMaTRoejcySC83d2h3bjNHS3RVS3Y3NnIvOGFjQVNKQnc0Y0lDTWpnL1QwZE5yYTJxaXZyMmZseXBVME5qWnk4T0JCZHUvZVRWaFlHRlZWVlI0L2M2TTVjT0FBSFIwZFkrNDMzczlWWm1ZbXBhV2xYTGx5aGVYTGwwK29MVTQ2blk2T2pnNUtTMHVKaVluQjM5OS94SDBiR3hzOTlpRDcrZm54N2JmZjB0YldOdXB6T2MvZDAzYWVINWJKWktLZ29JRFUxTlNIUGtaZlh4KzF0YlZrWkdTNHJCK3RKMStJSjAwQ2NpSHU4ZEU2aXI2OW5BUy91d2FuN2pqVzN6WENyNjdBWnhYd2x3dGhwUlExRmtJOFF5b3JLNWt6Wnc0MU5UVnUyNXdCZ3FmMGVCOGZIeUlpSWdCSDRCNFdGdVkyQlZ0dGJTM0Z4Y1VlZjdSZnZIaFJLaEZQTXl0WHJwendlNkpTM2I5U3JWYXJtVGR2SHQ5ODh3MWhZV0hLK29HQkFiNzQ0Z3VTazVNSkN3dkRZckhRMU5URXhvMGJKL1JjWnJPWkpVdVdrSnljUE9JK2x5NWRjbmtOZFhWMWZQcnBweVB1YjdWYXVYVHBFcGN1WGZLNC9lV1hYeVkyTnBaYnQyNk5lSXhaczJiUjN0NU9hV25waUFGNWFtb3ExNjlmcDd5OEhIQUVtM3E5SG9BNWMrWmdOcHVKaVlueEdIejI5dlp5N3R3NXBWZDhPcDVuVDNwNmVtaG9hRkR1dDdlM0ExQlZWWVhCY0Q4dE1TNHVEbTl2YjdmSDM3aHhBNVBKaEU2bjQvcjE2MjdibzZPakNRa0pHYlVOenNjdFdyUm8xUDNBOFQxMjVNZ1JNakl5aUltSkdYUC8wVWp2dUpnSUNjaUZlRUNJTi96OU1uZ2pGWDVaQUdYM2lyelY5OEYvem9XVVlIZzdEWlpGalg0Y0lZU1k3aG9hR3VqcTZtTG56cDE4L3ZubmJqK3duZU5Lang0OTZ2Yll4TVJFdG03ZHF0ejM5L2RuN3R5NUx2c1lqVWFLaTR2ZDFnTVVGeGRQeGtzUWs4alQrelJSbVptWldLMVdBZ01EbFhVV2k0V0VoQVEyYk5nQVFFMU5EU2FUaWE2dUxxNWN1ZUx5K05qWVdMcTd1K252NzZlbHBZVyt2ajZLaW9vSUNnb0NJQ0FnZ01qSXlCR2YzOXZibThIQiswVmdyRllyWnJPWlRaczJ1ZlFVbTB3bWFtdHJpWXVMUTZmVGpYaTg4UEJ3QmdZRytPcXJyOUJvTktqVkk0LzJ6TXZMYzF0bnM5bXdXcTNNbVRPSHJWdTNzblhyVmxwYVd0aS9mejk3OXV3aE5EUVVnSDM3OWhFY0hFeGFXaG9EQXdNVUZoYXlhTkVpL1AzOWFXbHBjVXZibmk3bjJXcTFVbDFkRFRoNm80MUdJN2R1M1VLbjAyRTBHdm5xcTYvY0hudnk1RW1YKzd0MzczYWJ3dEZrTW5IeDRrVTBHbzFiTU81TUNkKzBhZE9vQWJuRll1SEtsU3NrSnljelk4YU1FZmR6SHZQbzBhTlVWRlNRbUpqNHlBRzVFQk1oQWJrUUkwZ0tndit6RWM0M09Ick1HKzhOZVNydmhQOTB6ckg5N1RUcE1SZENQTDJ1WDc5T2VIZzRrWkdSL09RblAzSGJYbEpTd3RHalI1V1VaQ0ZHYy9YcVZTb3JLd0ZIejNSWFZ4ZERRME1jUDM0Y2dFT0hEckZ0MnpadTNyeUpqNDhQZCs0NFV0RnNOaHROVFUyRWhJVGc1K2ZIMWF0WHFhdXJVM29aVDU0OHFmVFd0clcxS2MvaFNVOVBqOGNBZS9iczJTNUJXVkZSRVNVbEpXUmtaQ2laSHFNZEUrQ2xsMTRpS1NtSjN0NWVmSDE5WFlMendjRkJTa3RMU1VoSVVJSmFjUFR5SGp0MmJOVGpQMmhnWUlDTEZ5OHlaODRjanozdTArazhPM3VWNGY0RnZDTkhqaEFVRk1RNzc3ekQzLzNkM3ltUHVYUG5EcDkrK2lrLyt0R1BYRjZYUnFOeE8vNkZDeGNZSEJ6ays5Ly92a3NXQURpeWVnNGRPcVJjekJqSjFhdFhHUndjWk9IQ2hhUHVCM0QrL0huS3k4dFpzV0lGNmVucFkrNHZ4R1NTZ0Z5SU1heUtkdlNHZjFrSkIyNUNyOG14dnJMYjBXTWVIK2dJekZmSE9LcTNDeUhFMDZDM3Q1ZlMwbExtelpzSE9OSlVLeW9xWFBacGJHd0VISUg1Y0g1K2ZzeWVQZHRsWFY5Zm4xdGFyelBsM1ZPNjc4REFBRjVlWHFPMjBUazIranZmK1E3MTlmV1VscFl5T0RoSVZGUVVHemR1SkNnb2lQUG56MU5XVm9iUmFDUXNMSXoxNjllNzlleVp6V2J5OC9NcEt5dWp1N3NialVaRFJFUUVtWm1aSkNVbHVlejdpMS84Z3NqSVNEWnQyc1MzMzM2cnBOekd4OGV6YWRNbXQ5VGE4dkp5TGwrK1RGdGJHM3E5bnRUVVZCSVNFdmowMDA5ZHhubFB0QjNPODNicDBpWGEydHJRNlhTa3BLU1FrSkF3NmprckxTM2w4dVhMZEhSMDRPUGpRMnBxS3F0V3JVS3JmZncvK1VKRFE1VXNpNDZPRG1wcWFnZ01EQ1ErUGw3WnA3Ky9uNHFLQ3JLenMxbTllalhnU0dWKy8vMzMyYkpsQzlIUjBVcFFlUGJzV2VycjY5bTllemNBNzczM0h1WGw1UzVES1ByNitseDZpZ2NIQnoyT283ZmI3UzZmdzJ2WHJ1SHY3MDlQVDQ4U2NEOG9JaUtDZ0lBQXRGb3RFUkVSU3ByMVo1OTlodGxzWnNXS0ZjeWRPeGVWU2tWdmJ5K25UcDBpSUNEQUpTQTNHQXhqQnZ3VE5aM09zNWVYRnovOTZVOEIrT0tMTHhnY0hHVFhybDNLNDRaLzdwd1hNRFFhemFpZngvcjZldkx6ODhuTXpIUUx4c0VSa0h0N2U3djFxZy9YMzkrdlpDeU05ZG4vOXR0dnVYejVNdW5wNmF4Y3VYTFVmWVY0SENRZ0YySWN0R3I0VGpKc1RZQkRGZkJwQmZUY0M4eHYzNFgva3VlWTMzelBQSGdoRnRRU21Rc2hwcm5MbHkrN3BLZ1BEZzV5OU9oUkFnTURsUit3em1yTnc4Zlg5dmYzRXhrWjZSYVFOelUxdVZVdGRvNTU5VlROMkdLeGpKbEc2cFNUazhQczJiUFp0bTBiVFUxTjVPYm1jdkRnUVNJakk3RmFyV3pac29YZTNsNisvZlpiUHZua0UzNzg0eDhyNDNOTkpoTi8vdk9mYVc1dVp0YXNXYVNrcERBME5FUjVlVG1IRGgxaTQ4YU5MRjY4Mk9YNWVudDdPWFRvRUZsWldXUmxaVkZSVVVGUlVSRnF0ZHBsUFB6VnExYzVlZklrQVFFQlpHWm1vbGFyS1Nzcjh6am1mcUx0S0NvcTRzU0pFL2o1K1pHUmtZRktwUnJ4MkU0M2J0eWdwcWFHdVhQbmtwaVlTRVZGQmZuNStYUjFkZkhxcTYrTytMaTJ0amE2dTd2SDlWNk14Ti9mbjlqWVdHSmpZNm1zckNRM041Y1pNMlpnTkJxNWR1MGEyN2R2SnlvcWlpKysrQUs3M2U0U0JEc0xiQVVFQkl6NVBLdFdyWElaRDN6eDRrVXFLaXI0L3ZlL0R6ZytuNTdZYkRibGMraE1JOWZwZEtOVzJ0NjhlVFB6NXMzRHg4ZEhPVDdBNjYrL3pybHo1emh5NUFnRkJRVzg4c29yeXJZSFU5cVRrcEtVaXkyOXZiMzA5L2ZUMmVrWUM5ZmUzbzdGWW5IckJYZjJXQThmbnovY2REN1BUcTJ0clc2VjI1M2ZOL3YyN1hON2JkdTNieWNoSVlIdTdtNisvUEpMZ29LQ1dMRmloZHR4aDRhR0tDc3JVeTZFak9UY3VYT1lUS1pSMjJpejJmajY2NjhwTGk0bUxTMk5MVnUyakxxL0VJK0xCT1JDVElDUDFoRjB2NVlNWDFiQngyWFFmVzkya2RvZStPOFhZWCtKWTU4TnN5UXdGMEpNVCszdDdSUVZGYmtVVm5MYXZuMjdNbjZ5cEtTRVk4ZU9zWGZ2WG1YNzExOS83YkZDY1VwS2lsdnhObWRRNmV4QkcyNGkweXdGQndlemFkTW13SkY2M04zZFRYRnhNZTN0N2V6ZHUxZEplVFVhalp3NWM0YXFxaXBsUFBTRkN4ZG9ibTVteFlvVkxyMWZ5NVl0NDhDQkErVGs1SkNjbk93eXZyaW5wNGUzM25xTFdiTm1LYy9aMHRKQ1dWa1ptelp0d3N2TGk0R0JBWEp5Y3ZEMzkrZWRkOTVSem1WMmRqWWZmUENCMjJ1WVNEdUdIL3Y3My84K1BqNCtveDdicWJhMmxuZmVlVWNKOEp6N1YxWldVbDlmUCtLNDJPTGlZZ29MQzhkNEYwWTNiOTQ4Tm03Y3lObXpaeWt1TG1iYnRtMjB0YlZ4NTg0ZG9xT2orZkRERDFtelpnMTFkWFhFeHNiUzB0S2lQTGFscFFVdkx5LzgvUHhHUEw3WmJBWWNRZVh3eC9iMzkyT3hXRnpXT1ExL1R6VWFEVC85NlUrVkN1VStQajY4OGNZYkFCdzhlSkNaTTJlTzJUdnE3SFdlUDM4K1c3ZHVaY0dDQlZ5N2RnMC9Qei9sMzRUelFwQW5SVVZGWEx4NFVibC8rUEJoQUdYTTk0T3ZkYVN4N1VhamNkcWVaeWN2THkrMzF6VWFaMC80OGVQSHNkbHN2UGJhYXg3UDVaVXJWekNieldSbVpvNTRyTXJLU29xTGkwbElTRkRHdDN2UzBOQkFRME1EYTlhc0lUczdlOXh0RldLeVNVQXV4RU13YU9ITkZIZ2xDWTVVdzUvTG9QMWVEWm42WHZpZmwrRDlZbmd4MFRGZFdzREkvejhMSWNRVGQvSGlSV2JObXFVRWVpT3hXcTJqRnJFYXZ0L2pUSWxPU1VseHVUOXo1a3lLaTR1Wk4yK2V5L2hUWjJydzhGN0JrcElTZkgxOVhWTEh3UkZFWkdSa0tBSDhnZ1VMbEczKy92NUtNTzRVR3h0TFUxTVRkKy9lSlR3OG5NcktTcXhXSzB1WExuVzVzS0hUNmNqTXpIUXJoRGVSZHR5NmRRdUx4VUpHUm9iTGU2VFg2OG5LeXZKWVpBOGNoYjZHOTdZT2IwdHRiZTJJQWZuNjlldFp2MzY5Mi9xY25Cd0tDZ3A0OGNVWHh6WDExRWNmZllUUmFPUjczL3NlWVdGaGRIWjI0dVhseGJwMTZ3Z0pDYUd4c1pFOWUvWXdNRERBQng5OHdNREFBRDQrUGpRMk5qSno1a3lYSGsrYnpjYmc0Q0NkblozODduZS9ZL0hpeFZnc0ZpNWV2T2dTMURydDM3L2Y1ZjY2ZGV0Y2dqYm41N2l3c0pDT2pnNWVldWtsWlZ0dmIrKzRwdmRyYUdnZ0p5ZUhTNWN1c1hUcFVoWXNXTUMyYmR1QSs5a2tuaTV5T1MxZnZweXNyQ3phMnRyNDZLT1AyTE5uRDhIQndXaTFXcGNpaDg1ampUU2s0OUNoUTlQdVBKdE1Kb3hHSXgwZEhlemJ0dyt0VnN1ZVBYdEdQQmZ2dmZjZThmSHhyRnUzem1YOXRtM2JHQmdZOEpnOTA5UFR3K1hMbDBsS1NocTFtRnRPVGc2elpzMGlJeVBEWTBCKzY5WXQydHZiMFdxMWJOKyszZTM3UllnblRRSnlJUjZCWGdPdnpuRUUzbC9maG8vS29QbGVGbGZyQVB5eDJORmp2bTZXSStVOUtXajA0d2toeEpPUWtKQkFURXlNVytWbWNQUVdPbit3TzFON2YvbkxYeXJiclZhclc3QnFzVmc4Rm1hYUxBLzJ3RGtEbFFkVGZaM3JuUUhOME5BUS9mMzl4TWZIZTJ5ZnMxZXVxNnZMWmIyblFsck9zZVBPZWJxZFV6aDVHaC84WUVyd1JOdmhuQU02S3NwOU9vL2hWYlVmRkI0ZTdyYk9HYmowOWZXTitEaFBtcHViS1N3c1pPN2N1UzdCZUc5djc0aFRlKzNZc1VNcGR2YkpKNThRR0JpbzlFSXZXTEJBdWVqaDcrK1BWcXVsb3FLQ3RMUTBhbXRyV2JWcWxYS2NMNy84a3R1M2IyTXltVEFZREtTbHBURm56aHd1WDc3TWpoMDdYTnB6K2ZKbEtpb3ErTjczdnVmU0Z1ZG4ySm0yck5mckdSZ1lJRGMzbDVpWUdOcmIyNVgzMEdReTBkUFQ0MWJySUR3ODNPVjhKeWNuODZNZi9ZaTh2RHhPbno1TmEydXJNdFBBM2J0M0FjKzl4VTVhclJhdFZxdjAvT3IxZW84QmZIZDNOM3E5ZnNSalRhZnozTlBUdzRFREIyaHRiY1ZtczZIUmFKZzVjeWJ6NXMwYlY4cTRjeCtkVG9kS3BTSWdJTUJqU3IzZGJ1ZjQ4ZU9ZeldiYTI5dXhXcTBqZnVmTW16ZVBCUXNXdU0ybDN0WFZ4ZG16WjVWYUdiR3hzUktNaTJsQkFuSWhKb0ZXRFRzVFlYc0NuS3lGRDI0NnBra0RNTnZnbXhySGtob01yOHlCdGJHZ0c3dlRTWWdKNmV2clU2YWRVYWxVU3VyaHMwNnIxV0szMjVWVVRGOWZYMVFxMWFqakM1K1U1bjc0N0JaVWRjRzF0c2s3cmxvRm81ZjJHcDJ6a050d1BqNCtmUGU3MzNWWjUreE4zTHg1czdMdXdiSG40QWhvcmwrLzdsYjh6VG1HZkhoQTcyU3hXSmd6Wjg1RHY0YnhjRDcvV0orRkI3TUFQTzN2WE9mODZ6d0hudEtLbmRXbUg3WWR6bU43NmlFZGJYNWpUMWtLenUrQmlXUXdXQ3dXamgwN2hwK2ZuOHNjMW0xdGJSdzRjSUFYWG5qQmJjNTVjQXhuY0JiQk01dk5hRFFhbDg5RVVsSVNPM2Z1Ukt2VmtwaVlTRkZSa2ZKOHc0TS9iMjl2MXF4WlEzTnpNMTFkWGF4Y3VSSzczWTdSYU1UZjM5OWoxc1pJbVJ6RDA3K2RGendhR3h1VmdvWE81Ky92NzZldXJzN2xzUnMzYmlRd01CQ2J6YWE4aHo0K1BtemN1SkVsUzVhZzErdVY5N3FscFFVZkh4K2w4cmluOW8wbjJ3UWM5UmhVS2hYZmZQT055Nzg5cCtsMG5uVTZIWGE3bmV6c2JHcHFhdEJxdGJ6NjZxdDBkWFh4TC8veUw2Tyt6bzZPRG1VNnRyMTc5NDdhNjMzKy9IbHFhbXJJeXNyaXlwVXJYTDE2ZGNTMGRlZlFBMmRBN2p5WHhjWEZlSHQ3czJuVEptN2V2RGxxMjRSNGtpUWdGMklTcVZXd09RNDJ4Y0dsSnZqaUZ1UTMzOTllMWduL2NBbit0Y2dSdkwrYzVKajNYSWhIMWR6Y3pNREF3S2cvMXA5VnpoKy9Bd01EREE0TzB0UFRRMWhZR0ZxdGR0dy9nQitINHpYd202dU8yNG4zcGttY0xDb2c3OVRrSFE4Y0FadlpiT2I4K2ZPOC92cnJlSHQ3azVlWFIwUkVoRXVxczYrdnIwdEFicmZiNmV2ckl6MDkzYTBDZUUxTkRVVkZSZXpZc2NQdCtYSnpjeWYzQlhqZzdlMk53V0NncmEwTm04M205bmx3OXBDT0ZnaU14Tmw3MmQ3ZTd0WXovV0RQM0VUYjRSemoyOTNkN1ZabCtzSGUvT0U4cFYwN0M0aE41RFdlT25XS2pvNE8zbnJyTFpjZTNMQ3dNTkxUMHpsOStqUUJBUUZ1bGVFM2JOaEFUMDhQaHc0ZElqczdXNm5pYmJQWk9IVG9rRXNhY25aMk52djM3K2ZNbVRNa0pTVzU5TG83NndXY1BYdFdlYjNkM2QxWXJWYU1ScVBMQlI1bnNEeDgzZUxGaTFtN2RpM2c2TG4yOGZGQnE5VVNGaGJtc1o3QmUrKzlSMnhzclBLOEQ3cHk1UW81T1Ruak9uZi8vTS8vN0hIOXFsV3JXTDU4K1lpUGk0K1BKeXdzREl2RlFuVjFOWDUrZmx5N2RvM05temNURUJEQWxpMWJsSjdqNlhhZW5ZWGVPam82bERuZy9mMzkyYjE3TnkwdExZU0ZoYmw5NW84ZVBVcFVWSlJTeUhDMHpJLzgvSHd1WHJ4SWVubzZMN3p3QW5hN25kemNYQklTRWdnT0RoN3hjVTUydTUzQXdFQ3lzN05adW5RcGVyMmVzckl5ai9zYWpVWnljbkxJeU1qd1dPRmRpTWRCQW5JaEhnTVZqcW5TbGtWQlU3OWp5clN2YjkrZk1xM2JDQitVT2xMY2wwUTRBdmhWMGVEMStESSt4VE9zcnE1dXpOVEE1NFhkYm1kb2FJajYrbnBsbXFMSG1VbzlrcXE3Y0tBRUZvVEJmMWtGZnA1ck16MlN2TWsvSkRObnptUm9hRWlaeDdpK3Z0NHRTSGx3Yk9mZHUzZXhXQ3drSmlhNkJXak9Tc3llZXNLdlhyMDZ5YTEzcDFLcFNFMU5wYWlvaVB6OGZKZkNUWU9EZ3hRV0ZtSXdHRWhNVEp6d3NlUGo0OG5OelZYR3REclRrUHY3KzhuUHozK2tkc1RGeFhIKy9IbUtpb3BjenAzTlpodjF2TjI0Y2NNbEJkZG1zM0hseWhVMEdvMFN0STJscEtTRTY5ZXZzMmJOR21Kalk5MjJiOWl3Z2M3T1RnNGZQc3l1WGJ0YzB1cURnNE1wS0NqQVpyTXhlL1pzWmZxNWMrZk9ZYmZiWFhvMEl5SWlDQThQcDdXMWRkUUNYVTV0YlcxNGVYa1JHQmlJMld6bXRkZGU4MWdENGZUcDB5NFhqTnJiMndrTEM2Ty92My9FdEgyTHhjTGc0S0RIZ21Velpzd2dKU1ZsMURtdkwxeTRRSDE5UFZ1M2JoMHhuZC9UbU9qYTJsb0tDd3ZwNit2anRkZGVBeHd6R3BoTUpyS3lzamg3OWl6Z3VLQ3pZTUVDeXN2TGlZNk9ucGJuK1VGYXJaYkl5RWlPSFR0R2NIQXdyN3p5aWt0UXJ0Rm84UFgxSFhYcU1ydmRUbDVlSG5sNWVjcTBnK0FZaTE5ZVhzNW5uMzNHOTc3M3ZWSEg3VHVOdDJoYmYzOC94Y1hGekp3NVV3Snk4Y1JJUUM3RVl4YmxDLzl1SWZ3d0hYTHFITDNtRmZjNk9HeDJLR2gyTE41YXgxem1tK0pnVWJqTWFTN0dwN201V1lKeEQreDJPODNOellTR2h1TG41L2ZFZy9MOFJrY3cvb3QxWSs4N25YaDVlZkhtbTI5eThPQkIzbi8vZmJSYTdaaUJuSE1hcnNtZWEzbXlyRjY5bWp0MzduRDI3RmxxYTJ1SmpvN0dhRFJTWGw3T3dNQUFMNy84OHBqem9Yc1NGUlhGM0xsektTMHRaZi8rL1NRbkoyTzFXaWt0TFNVcUtvckt5a3FYRlBXSnRDTXFLb3FVbEJUS3k4djUvUFBQbVQ5L1BsYXJWVW52SFVsVFV4TmZmUEVGOCtmUEJ4dzl1KzN0N1d6WXNHSE1BbjRBWldWbEhEOStuS1NrSkpZdVhlcHhIN3ZkenBZdFcvamdndy80L1BQUGVmdnR0MTJxZHE5Y3VSS2RUc2RubjMxR1dGZ1lVVkZSRkJVVjhjWWJiN2ljNThMQ1FscGJXd0hIUE5CdnZmWFdpRlhGQWFxcXFvaU9qbGJPYVVSRXhJalZ2WjFzTmh0Mzd0eGgvdno1WEw5K25mUG56NDk0L0x0MzcxSmVYdTYyL28wMzNpQXVMczVqb0cyeFdEaDkralQxOWZXb1ZDck9uei9Qa2lWTFdMaHdvY2Nnc2JlM2w5dTNieXRqbUUrZlBrMTRlRGpwNmVtQTQrSnFibTR1MmRuWkhpdWg1K1hsRVJrWnliWnQyNmJWZVI2SlJxUGhsVmRlNGQvKzdkODRlZktreC9UN2tRd05EWEhzMkRFcUt5dEpTVWxoKy9idHlyQUxnOEhBSzYrOHdnY2ZmTURISDMvTUs2KzhNcTZwM01iRE9mM2ZhRDMyUWt3MkNjaUZlRUwwR3RnUzUxaktPK0dMU3NpNTR4aGpEakJvdVQvV1BNd2JOc3lHcmZFUTQvbGl1eEQwOWZVcDZZSENuZDF1cDcyOUhaMU9oOEZnZUdMcDY4NVJBLzlsMWVqN1RWZERRME1ZREFaNmVub3dHbzBjT25TSUJRc1drSkNRNERISUtDc3JJelEwZE1TZXdaSFliTFluTXM3ZllEQ3daODhlTGx5NHdLMWJ0NmlycTBPdjF4TVRFOE95WmNzOEZrNGJyNjFidHhJUUVFQkpTUWtGQlFVRUJRV3hhdFVxZkh4OHFLeXNkSm0yYWFMdDJMNTlPMEZCUVpTVWxGQlZWWVcvdno4TEZpd2dNaktTZ3djUGVtelBwazJidUgzN05rZVBIc1ZrTWhFU0VqTHVDdW5WMWRYS05GeHRiVzI4OTk1N1dLMVdMQmFMeTk4SGg4Vjgvdm5uN05xMVN3bVdmSDE5V2JkdUhZbUppUnc2ZElpbXBpYTh2YjNwN3U1bTVzeVphTFZhYnR5NHdlblRwMGxOVFNVNU9abkRodzl6Nk5BaFhuenhSYVY0SHR3ZlMyOHltYWlvcUJneHBYd2tOVFUxREE0T2twcWFTa2hJQ0FzWEx2UzQzNGNmZmtoMGREUnIxcXh4MitZcDhEU1pUSlNVbEhEcDBpVUdCZ2JZdUhFamMrYk1vYkN3a0lzWEwzTGh3Z1hTMDlQSnlNaHc2UmsvZmZvMEZSVVZSRVZGc1diTkdsSlNVZ2dLY2xSN3JheXM1UERodzhUR3hySjgrWEpLUzB2ZG5yZS92MThKUEtmVGVSNU5hR2dvbXpkdlZnb3Rqa2Q1ZVRtblRwMWlZR0NBNWN1WHMyTEZDcmZ2NzhqSVNIYnMyTUdSSTBjNGNPQUEyN2R2Sno0K2Z0elBvZGZyYVdscHdXUXlLZjlPN1hhN2NySGtZWWF4Q1BHd0pDQVhZZ3FrQk1QL3ZSVCtlckVqS0Q5VkM4WHQ5N2UzRFRyUzJUOHFnemt6SE9QU044eVc2ZE9FcTk3ZVhxWFFrSENuVXFtd1dDejA5UFNnMCttZTNIaHlGY3d3UEo0MDljZGxjSENRNnVwcWJ0eTR3WjA3ZDRpUGorZUhQL3doSnBPSi9QeDhqaDgvanRWcUpTUWtoTEN3TUFJREE0bU9qc1p1dDFOZlgrOXh5cXdIZFhaMmN2djJiWFE2SFVhamthYW1KcVZuY0NUTGxpMXpteVlNSE5PZy9mem5QM2RiSHhFUjRYRzl3V0JnM2JwMWJsTXNlZkt6bi8zTTQvcXNyQ3l5c3JKYzFtbTFXdGFzV2VNV3lPWGxPUVlVUERpK2RTTHRHT25ZZ050ckhINmVIclpxOUt4WnM0aUtpc0xmM3g5ZlgxKzh2THpRNi9YS290UHAwT2wwNlBWNnBWcDRkWFUxWjg2YzRkU3BVMnpac2dXajBVaE5UUTNsNWVWVVZGUVFHUm5KNnRXcktTMHQ1WnR2dmtHdFZ0UGEya3BoWVNFSkNRbHMzNzRkalViRHdNQUFKMCtlNVAzMzMyZm56cDMwOVBRb2MzNkhoNGVUbTV1clpHczRlekIvKzl2ZmVud2RkcnVkakl3TWJEWWJaOCtlSlR3OFhNbmVHS213blVxbFFxUFJqSnBGME5YVlJWMWRIVFUxTlZSWFYyTTJtMGxKU1dIVnFsWEsrN3gyN1ZxV0xWdEdVVkVSQlFVRkZCVVZrWmlZU0dabUpyR3hzYXhaczRiMTY5ZTdYTHdhR0JoUTVoUlBTa3JpeFJkZlJLMVdLd0h6MWF0WENRc0w0ODZkT3d3T0RoSWFHanF0enJQVmF1WGF0V3RvdFZvYUdocVU5UG5oNXM2ZGk4MW00K2JObXhnTUJveEdJMTFkWFc0WGlob2FHamgzN2h4MWRYWDQrL3Z6NXB0dnVzM29NRnhLU2dvR2c0SFBQLytjVHo3NWhObXpaN054NDhaeGpTdFBUVTJscXFxS1gvLzYxOHE1TnB2TkRBME5rWnljUE9wYzdVSk1OZ25JaFpoQ3ZqcEhkZmFkaVk1cDBrN1V3SWxheDF6bVRyZTZITXR2aTJCK21HT3MrZW9ZQ0pWaWNNKzlpZlE0UEsvVWFqVzl2YjBFQmdhaTFXcWZTSStzQ29nWWVlYWphYW1ycTR1Y25Cemk0K1BaczJjUE0yZk9WTGJ0M0xrVGs4bEViVzB0RFEwTnRMVzEwZHpjVEVwS0NvMk5qZmo3K3lzcDBnL1NhRFJLNzVQVmFpVW5KMGZwWVEwS0NsSUtPajJ0QmdjSFhYb2F3Wkh5V2xoWU9PYjQyT2xHcTlXNlRXazFscENRRUFZR0JwU3EvUjk4OEFFZEhSM0V4Y1h4bmU5OFJ5bnlOM3YyYkpZdFcwWmpZeU9GaFlWa1ptYXlkdTFhNVNMWjRzV0xDUWdJVU9aWHI2K3ZwNktpQWo4L1A1WXVYY3FsUzVkWXQyNmRTMEM5YTljdXQzTVBjT0xFQ2NBUk1QcjUrWTFhU0cyODh2UHpPWFBtRE9CSVpjN016Q1F0TGMzanVIQXZMeSt5czdQSnlNaWdxS2lJeTVjdjgvSEhIN04zNzE2My9XMDJHeDk5OUJFOVBUMnNXN2VPakl3TTVUc3FMaTZPNU9Sa3pwdzVnOFZpUWEvWGs1YVdSbEpTRXZ2Mzc1ODI1MW1qMFpDWGw4Zmc0Q0ErUGo1a1pHUjRQSWRxdFpyVHAwOHJXVjJob2FHa3BibFd1cnh4NHdaTlRVMnNXTEdDcFV1WGpwcGE3elI3OW16Mjd0M0xOOTk4UTE5ZjM2alR6ZzAzYjk0OGdvT0RhVzV1VmdxRHF0VnFnb0tDSnRUVExzUmtVTm1meDVLOFFreHo1WjJPNmROeTdqZ0t3SG1TR0FRcm94MUxvc3h2L2x5cXJhMzFPTDJPdU05bXMyRTJtNG1Pamg1eEdwL0p0dkZqeDhXemYzN000OGQvOHBPZmVPd05mbGgydS8yaExsaDBkM2NyYWJmalliUFpzTnZ0VTFKc2I3TDk2Ny8rSzZHaG9ZU0ZoYUhYNitucTZxSzh2Qnk3M2M3TEw3LzhVTVhpbm1ZZEhSMTRlM3VQMnRQYzB0SXlZcjBCbzlIb01VVjh0RG1uUitPcG92M0RzRmdzM0x4NWsxbXpaazNvcys1OGJHTmo0NGc5dmUzdDdlajErZ21OZ1o1dTV4a2UvdnRqT0dkeHZZa09mM0V5bTgzakN1SWZwMy84eDMva3IvN3FyNVR2aGFsdWozZzZTQSs1RU5OUVNyQmorZmVMNEhvYm5LdUgzQVpvSHpaY3VLcmJzZXd2Z1hBZlIyQytLdG9SQ0tpbEl0eHpRWUx4c2FuVmFxeFdLeWFUYWRKK25EK3JIdmJIOUVRRGxHZnBQY2pNektTMHRKVHIxNjlqTXBudzlmVlZDcUpOMXlKM2o5TjR4dDJPZGw1R0toVDJzRUhpWkgzV3RGb3RDeFlzZU9qSGpwWjJQVnIxOXBGTXQvTU1ELy85TVp4V3EzM29ZQnlRNEZjOHRTUWdGMklhVTZzY0ZkY1hoY1BmTEhITVkzNnVIbkxyb1g3WTdDMnRBM0RvbG1QeDFUbUM4c1hoamluVjRnS2xZcnQ0dnRudGRpd1d5M001Ujd0NHZESXpNOGMxbFpRUVFnZ3hFZ25JaFhpS3BBWTdscjljQURVOTk0UHp5dTc3Ky9TYjRXS2pZd0VJOUlLRlliQTR3aEdrUzlWMklZUVFRZ2docGdjSnlJVjRTc1VGUU53OGVIc2VOUGZmVDJ1LzBlNjYzMTBqbksxM0xBREJCa2RnUGovTXNjeWVuS2s3aFpqV25zWGVjU2s4SklRUTA0dXprT09US0NBcW5oMFNrQXZ4RElqMGhUZFNIRXVQQ1FxYUliOEpDbHFnYThoMTM4NGhPSFhIc1lCaktyWDVZVEEvRk5MRElIbUdqRUVYNG1rd05EUkVhMnNyNGVIaFU5MFVJWVI0N3JXMHRNanNKK0toU0VBdXhETW1RQS9yWnprV2NCUit5MjkyTENYdFlIbGcydW9lazZOblBiZkJjZDlMQTNORDdnZnA4MExCOFBRWFF4YmltUk1URXlNQnVSQkNUQk90cmEyRWhJUW84OXBMTDdrWUx3bkloWGpHSlFZNWxsMnBNR1NGcXkyTzRMeXdHUnI2M1BjM1dxR28xYkU0elE2QU9UTWN2ZWR6N2kwRytmWVFZa3BsWldWeDl1eFowdFBUcDdvcFFnangzTHQ5K3phSmlZbW8xV3AwT3AwRTVHTGM1Q2UxU1hWeHdRQUFJQUJKUkVGVUVNOFJnd2FXejNRczRPZ2R2OTdtR0hkK293MXVkWUhWdzFEYjJoN0hjckxXY1YrRm96aWNTNUFlREQ3eWpTTHVzVmdzdExTMEtPUHBSblA2OUdsbXpweEphbXJxRTJqWnMyUCsvUGxjdVhLRndzSkNNakl5cHJvNVFnangzTXJQejBlcjFSSWJHNHRXcTBXdjF6OVRVenlLeDB0K1BndnhIQXZRTytZdVgzVXZaakpab2JRRGl0c2Q2ZTBsN1REZ1lhcHJPMURYNjFoTzM3bS9mcWFmYXkvNm5CbmdyMzhpTDBVOFJuYTdIYVBSU0g5L1B3TURBL1QzOTlQWDE4ZmR1M2ZwNmVsQnJWYnowa3N2dWZRR25EOS9uc0xDUXZiczJVTmtaS1N5dnEydERhdlY2ckt1cUtnSXE5V3FCT1JHbzVHbXBpYWlvcUpHbkM5WE9PemV2WnQzMzMxWGduSWhoSmdpK2ZuNU5EVTFzWGJ0V3JSYUxYNStmakludXBnUUNjaUZFQXE5QmhhR094WndCTjcxdlZEUkJiYzZIWDhydXp3SDZRQ05mWTdsVE4zOWRjRUdpUFdIMklCN2YrL2RqdlNWK2RHbmk1YVdGZ29MQ3pHYnpWZ3NGc3htTTBhakVaUEp4TkRRRUVhamNkUXE1UnFOaHVycWFoSVRFNVYxeTVZdG82eXNqQ05IanZDREgvd0FqY1pSaUNBdkw0LysvbjUyNzk0OTR2SGEydG80ZVBBZ2I3Lzl0a3ZnTGx5cFZDcTBXaTE3OSs3bHdJRURmUFhWVjh5ZVBadnc4SEFpSWlLbXVubENDUEhNYW1scG9iVzFsZHUzYjZQVmFsbTdkaTBhalFZL1B6K0Nnb0xRYXJXU3NpN0dUUUp5SWNTSVZOd1BvamZjS3hKbnh6SDIzQm1nTzRQMGZyUG5ZM1FPT1pacmJhN3JkV3FJOWhzV3FOLzdPenNBdk9XYjZZbnE3dTZtcEtSRUdmZW0wK25RNi9WNGUzc1RGQlNFbDVjWDN0N2V5dUxqNDRPUGp3Kyt2cjc0K3ZyaTdlM3Rka3lEd2NBTEw3ekE0Y09IcWE2dVpzNmNPVlB3eXA1OWFyVWFMeTh2M25yckxmTHo4eWt0TGFXZ29BQXZMeThhR2hxbXVubENDUEhNaVk2T3htZzBFaElTUW1KaW9wS203dTN0VFhCd01BYURRZExWeFlUSXoxNGh4SVNvZ0JnL3g3SnUxdjMxalgzM2V0THZMUldkMERkQ2tBNWd0a0ZOajJONWtMOGV3cndoM0JmQ2ZTREN4L0UzM01leExzUWdVN005RHR1M2IyZnUzTG1QZEl6MjluYWFtNXVWKzRzV0xjSm9OSExqeGcyQ2c0TWZ0WW5DQTYxV2k3Ky9QeXRXckNBdExZMit2ajRzRmdzMm0rMlpuSDlkQ0NHbUE1VktoVnF0VnRMVUF3TUQ4ZmIyVmpMQ2hCZ3ZDY2lGRUpOaXBwOWplU0gyL3JyMlFialQ0eGhyM3RnSHQrOUNYUSswRFk1K3JGNlRZNm0rTy9JKzRjT0M5QWhmUjJwOHFEZUVlRHYraHZ0TXp1c1NFMU5iVzh1NWMrZGMxcFdVbEFDd2NPRkNBQm9iRy9ubEwzK3BiTGRhclZ5L2ZsM1pUNExJaWROcXRmajQrS0RYNndrS0NzSmtNbUUybTdGYXJYSStoUkJpa2ptbk5uTm1sT2wwT3JSYXJmU01pNGNpQWJrUTRyRUp2UmNjTDNsZ09LdkpDbmQ2SGNHNThyY0g2dnNjMjhhamRjQ3hqQ2JJNjM2QUh1SmNEQkRxYzIrZEFZSU1NcGJkNmRhdFczUjNkei8wNHlNaUlzakl5QmkxdUZoRFE4T1kxZFE3T3p2SnpjMTk2SFk4cjV4RERyUmFMUWFEQWJ2ZExzRzRFRUk4SmlxVnltMFI0bUZJUUM2RWVPTDBHa2dLY2l3UDZoaUNsbjVvdnJlMER0eS8zZEx2U0hVZnIyNmpZNmthSmNaVUFYNTY4Tk01L3ZyZnUrMnZ2Ny9lMDIzbmZzOVM2bng1ZVRubDVlVVAvZmhGaXhZUkd4dExlWGs1TVRFeEJBVTUzdUNDZ2dLc1ZpdloyZG5qbWdZTllQbnk1US9kanVlWi9DZ1VRZ2dobmk0U2tBc2hwcFVRZzJPWkYrSjUrL0NBdmFVZldnWWNmOXNISGNGMzE5REVucy9PL1JSNStoK3V6ZDVheDBVR3ZmcmUzK0dMZW9UYjkrNnIxYUJSM1ZzZXVLMGVZYjN6OW95SGErNkl0bS9mL2tqRjE5UnFOVGFiamErLy9wcjE2OWV6Wk1rU0FDb3JLOUZvTkpqTlpxNWR1emFoWTg2ZVBadWRPM2MrZEp1RUVFSUlJYVl6Q2NpRkVFK1ZzUUoyY0FUWDNVYm9Ib0t1ZTMvdkd1L2Y3aDcydDhmMDZHMGF0RGlXSjBtdGd0OHVtWnhqT2RPYW5XUGhIbFZvYUNoTlRVM0svZTd1YnBLU2tvaUxpOFBIeDNWdy84REFBQmN1WENBaElZSDQrSGkzWXdVRUJEeHllNFFRUWdnaHBpc0p5SVVRenh6L2V5bmxzZjVqNzJ1ek82ckI5OTNySmU4MzMrOHg3N3QzdSsrQjI4NXQvV2JINDU5Mk5wdGpITUJrcFRwSFJVVXBVMjZaeldaNmUzc0pDUWtoSmlhR21KZ1lsMzByS3lzQlI4RzNwS1NrU1huK0IvMnNiTUZqT2U1b1Joc21JWVFRUWdqaEpBRzVFT0s1cGxaQmdONnhQQXlURlV5MmUzOGZ1RzIrZDk5b0hiWjkyRDVtRzFodFlMVVArMnQzQlBtZTFqdHYyK3lUZXlIQWFuVlUwdFBwZEFBVUZSWFIyOXM3N3NmNytmbXhlUEZpNVg1RVJBVEZ4Y1ZZTEJZNk96c0JSNis1eldaek8rNmRPM2NBOFBmMzUrNWQxN0w2V3EwV1gxL2ZpYitnQjNpcHJhaFZLbFJxRlUraWhOK0FHUUs5SHZ2VENDR0VFT0laSUFHNUVFSThBdWQ0Y0hSUC9ybXJxaWJuT0VORGpvSDN6blQxR3pkdTBOVFVOSzRlYzd2ZFRuaDR1RXRBSGhJU2d0MXVwNzI5WFFuSXc4UER1WHYzTG4vNHd4ODhIbWYvL3YxdTY2S2pvOW05ZS9lRVg4K0Qva2R5Q2FHaG9ZU0ZoU2tYSFI2bmpSOURtRXk3SjRRUVFvaHhrSUJjQ0NHZWMvMzlqbXAydzhkM0J3WUc4dU1mLzNqTXg3NzMzbnR1NjRLRGd3SG82T2lncTZ1THdNQkF2THk4R0Jod3pGUDM0b3N2RWhZV3h1blRwN0Zhcld6YXRJbTdkKy95NmFlZkt0dE9uVHFGeGZLRUIrWUxJWVFRUWp4aEVwQUxJY1J6cnF1ckMzQ2tuazhHWDE5ZndzTENVS2xVZEhSMEVCNGU3ckxkMzkrZmtKQVE5SG85Rm91RmtKQVF0MjA2blU0Q2NpR0VFRUk4OHlRZ0YwS0k1NWpOWnFPaG9ZSGc0R0MwMnNuN0wrRUhQL2dCQUJjdVhDQTZPcHFTa2hJMEdzMmtIVjhJSVlRUTRsa2dBYmtRUWp6SHFxdXJHUndjSkNVbFpWS09WMWRYeCszYnQybHZiNmV0clkyZW5oNDZPenU1ZWZNbUsxZXVuSlRuRUo1ZHYzNmRnb0lDNnVycThQYjJwcnE2ZXFxYkpNUzBGaDhmejlEUUVERXhNV1JsWlpHZW5vNUtwWnEwR1NlRUVHSThKQ0FYUW9qbldGRlJFUUJwYVdrdTYyMDJtNUxLUGhxYnplYlM4MTFUVTBOQlFRR2hvYUhFeGNVUkVSRkJaR1FrWVdGaDlQVDBjUGJzMmNsOUFRS0FmZnYyMGQvZlQzUjBOSFBuem5VYkppQ0U4S3kxdFpYVzFsYSsvZlpicmx5NXd1N2R1OUZxdGFqVjZxbHVtaERpT1NFQnVSQkNQS2VxcXFxNGZmczJVVkZSekp3NTAyVmJiMi92aUJYUkh6UTgrTXZPem1ibHlwVVAvV1AyMXExYjFOYlcwdGpZU0ZoWTJFTWQ0M256bTkvOGh2RHdjRmF0V2pYVlRSSGlxUk1lSGs1NGVEanA2ZWtVRmhieTdydnZzbmZ2WGd3R2d3eXpFVUk4RVJLUUN5SEVjNnFpb2dMQVl5RG42K3ZMaGcwYnhqeEdUazZPeTMzbjFHbmpNVy9lUEd3Mkd3QUdnNEdGQ3hkaXM5bkl6YzFGcTlXNjlkb0xkL3YyN1NNc0xNeGwyamtoeE1QSnlNaWdvS0NBQXdjTzhOM3ZmaGMvUHo4SnlvVVFqNTBFNUVJSThaeGF0V29WS3BXS3VMZzR0MjFhclhaYzQ4cHpjM1BIL1h6Ky92NjgvZmJieXJSb2MrYk1VYmI1K3ZxeWVmTm1BTmF0V3djZzR6akhjUDM2ZGZyNys2Vm5YSWhKbEptWnlWZGZmVVYrZmo0clZxekFZREJJK3JvUTRyR1NnRndJSVo1VC92NytiTjM2LzdkMzUwOVJuZm4rd04rOVFyTUl5S3JzaTRJSzRvS2lvc1lsN2hqM05aT2tra2x1TXBQTXZWTTNNLy9DOTVlcG1qdFZkekozSmpPWkpDWngzS0ppREdvMGtVVVJBUUZaUkpxV2ZhZloxMTdQOXdlcXo5QjBzeG13UmQrdktxdkNXWjgrSERybmM1N1A4M2wyMml6L3hTOStNZWxqdlBQT081UGVWaTZYSXlBZ1lNTHRHSWhQVG01dUxnSURBeDNkREtJWFRtaG9LRXBMU3hFYkd3dUZRc0dBbklobUZMOWhpSWlJWnFINitub1dieU9hQVg1K2ZtaHJhME52YnkrTVJpTUVRWEIwazRqb0JjYUFuSWlJYUJaeWRuWm1RRTQwQS96OS9lSGs1QVNEd1FDOVhzK0FuSWhtRkFOeUlpS2lXYWlxcXNyUlRhQ1h6SFFGcHJNaHdHMW9hSURKWklKZXJ4ZUxUeElSelFRRzVFUkVSQyt4K3ZwNm5EcDFDbjE5ZlRicnlzdkw4Y2tubnppZ1ZmUTAxR28xenA0OU95UEgvdW1ubjNEOSt2WG41ampQZ2lBSVRGa25vaG5Ib201RVJMT1VYQzZIMFdoMGRET2VheWFUQ1FBTHhZMUhvOUZnWUdBQXJxNnVOdXVNUmlNR0JnWW1QTWFGQ3hkUVgxOC81WE5IUlVVaE9UbDV6UFhaMmRuSXpNekVrU05IN000R01Oc1ZGQlFnSXlNRGUvZnVSVVJFeE04K1huOS9QeG9iRzU5Ni80R0JBZWgwT3J2cjVISTU4dlB6RVJzYkN6YzNON3ZidUxpNHdNbkphZHFPbzlWcTBkWFZaWGNicVZTS0gzNzRZY3pQc25qeFltemN1SEhNOVVSRXp3c0c1RVJFc3hSN2JXZzZhRFFhTEZpd0FOWFYxVGJyMnRyYUFOaFBqM2R4Y1lHL3Z6K0E0Y0RkMTljWEsxYXNzTnFtcHFZR3hjWEZkb1B1N094czhZWEppMDZqMGFDZ29BQUhEaHlBWFA3dlI2LysvbjdvOWZwSnZmU1lyamJZczNUcFVrUkhSeU03T3hzUEhqd1k5emhuenB3WmM5M216WnVSa0pBd2JjY3BLQ2hBWVdHaDNXM2VmLzk5ckY2OUdnYUR3ZVpsVW5wNnV0VjEvam40UFV0RU00MEJPUkhSTEtWVUtqRTRPT2pvWmp6WFRDWVRKQklKWkRJWmU4bnRhR2hvUUdkbko1S1RrM0g1OG1XYkFObVNnWkdhbW1xemIyUmtwTlcwZWU3dTdsaTBhSkhWTmpxZERzWEZ4VGJMQWFDNHVIZzZQc0tzVUZwYWF2ZUZSMUpTRXVMajQrSHU3djZ6anYvUGYvNFRQVDA5TUp2Tk1KbE0rTk9mL21TMS9xT1BQa0pQVHc5cWEydXhidDA2cTNYMzd0Mnp5ajZZTTJjT2poOC9icldOMld4R2NYRXg0dUxpeHB3QzdOTlBQN1g2ZVRxT3MyM2JObXpidGcxZFhWMzQrOS8vanBNblQxcE45VGMwTklSSGp4N2gzWGZmdFRyR2p6LytPR2J2T3hIUjg0WUJPUkhSTE9YdTdvNmhvU0gyNEl4QkVBVG85WHJJNVhJb0ZBb0c1SFlVRlJYQno4OFBBUUVCK09DREQyeldsNWFXSWpVMUZSOSsrS0VEV3Zmc0NJTGdrUHRESXBIODdHQWNHQTdzRFFZRHFxdXJVVkZSZ1ZkZmZSWEE4QXVYb3FJaXEvT3RYYnZXYXQrY25CeXI5WEs1SEI0ZUhnQ0FycTR1OVBiMndzM05EVVZGUldoc2JNU0JBd2ZnNU9TRTN0NWUzTHAxQ3dzWExzU1NKVXNna1VqRWF6aGR4N0hRYURSd2NYSEIvUG56clpiYkcycWgwK21nMStzWmtCUFJyTUdBbklob2xuSnpjME5QVHcrR2hvWWMzWlRua3FVNnNsd3VoMUtwSExOSGJpYjA2Wi9acVo1YWIyOHZ5c3JLc0hqeFlnQ0F3V0NBV3EyMjJzWXlIcm0wdE5ScXVadWJHMEpEUTYyVzlmWDFvYUtpd21xWkplVjk5SEpnT0poeWNuS2FkSHZMeXNxUWs1T0Q5dloydUxpNElDWW1CdXZYcjdkSlRkWnF0Y2pPemtadGJTMkdob2FnVXFtd2RPbFNKQ1VsQVFEKytNYy9JaUFnQUpzMmJjS05HemZRM3Q2T1k4ZU9vYm01R1dscGFkaTBhUk5XclZwbGRjeTZ1anFjT1hNRzY5YXRRMUpTRXM2ZlA0L3E2bXI4NWplL1FWWldGdFJxTlFZR0J1RHA2WW1WSzFjaVBqNWViUFBWcTFmRjQvelAvL3dQQUlqbnNEZEdmbkJ3RVBmdjM0ZGFyVVpmWHgrY25aMnhZTUVDYk51MmJjeHJFeDBkTFY3VDZ1cHF4TWJHQWhoKzBWQlVWQVNaVERhcGE3eDU4MlpzM3J3WjMzLy9QVUpDUXFEVDZWQmFXb3EzM25vTHg0NGR3NFVMRjlEVTFJU3VyaTZrcDZmRHpjME43dTd1Nk9ycXd1OSs5N3RwUDQ1RmFXa3BZbUppYkFMMWdZRUJ1TGk0V0MyekZDZWNNMmZPcEQ0ekVaR2pNU0FuSXByRmZIMTlVVjlmejE3eVVZeEdJNGFHaHFCUUtPRG01Z2FGUXZGTXo5ODVDOTZSNU9Ua1dLV29EdzRPSWpVMUZSNGVIbUtRYXluTWRmLytmWEc3L3Y1K0JBUUUyQVRrVFUxTitQNzc3NjJXV2FhTEdyMGNHUDRkZVhsNVRhcXRKU1VscUs2dXhxSkZpeEFaR1FtMVdvM2MzRngwZG5iaXdJRUQ0bmFWbFpXNGZQa3lBQ0FtSmdaZVhsN283dTYyS1hSbU1CaVFrcEtDNk9ob0xGcTBDQ3FWQ3JHeHNjak16RVJaV1psTlFGNVNVZ0tKUklLNHVEaXI1ZDkrK3kyOHZMeXdmZnQyR0F3RzVPYm00b2NmZm9CZXI4ZXFWYXNRRUJDQXJWdTNvcmk0R0sydHJkaThlVE9rVXFsVjJ2WG82M1htekJsMGRIUWdQajRlSGg0ZTZPbnBFVjlzVE1Sa01sbTlvTEQwL0UrbDk3KzV1Um1QSGoxQ2JHeXMxWGw5ZlgyUm5KeU16TXhNTkRjM0l6RXhFWW1KaWVqdDdjVm5uMzJHYmR1MlllblNwZE4rbklhR0JyUzJ0bUxQbmowMmJSMFlHSUNQajQvVk1rdEF6aDV5SXBvdEdKQVRFYzFTbHJSUWYzOS9ORGMzT3l6dDlua2lDQUlNQmdNR0J3Y2hrOG5nNXVZR1QwOVB5T1h5WjNwdE9vYUFiOVhBb1lYUDdKUlRvdFZxVVZoWUNHZG5aNXQxdTNmdlJsQlFFSURobnNscjE2N2huWGZlRWRkZnYzNGR2YjI5TnZ0RlIwZmJGRzhyTEN6RXpaczM4ZHZmL3RabSszUG56azI2dlRVMU5YanJyYmZFOU83RXhFU2NQbjBhR28wRzlmWDFDQW9LZ2w2dlIycHFLdVJ5T1U2ZVBHa1ZxSTJlamFDMXRSVTdkdXl3Q3Z3QVlPSENoU2dySzBOSFJ3Zm16cDBMNE4rWkF4RVJFVGE5cm41K2ZsWTkxNUdSa2ZqNzMvK09yS3dzeE1mSHc4dkxDMTVlWHFpcnEwTnJheXVXTFZzMmJyR3hscFlXYUxWYUxGdTJURXc3QnlaZldHeG9hTWdxNjhCc05rODVNeVF0TFEzejU4OUhhR2lvR0VpM3RyYmk3dDI3MEdnMFdMaHdJZDUrKzIxNGVYa2hMUzBOOGZIeFNFeE14TTJiTitIbDVZWGc0T0JwUGM2ZE8zY0FBRjk4OFlYWXh0MjdkMlB4NHNWMlU5Yjcrdm9nbDh2dDN0dEVSTThqQnVSRVJMT1lWQ3FGazVNVHZMMjlvZFZxWVRRYXhRZndaNW1pN1VobXN4bUNJTUJzTmtPbjA4RnNOa09oVUVDbFVtSHUzTGx3ZG5aKzV0ZkMzeFU0VlFwRWVRTHhmcy8wMUpPU25aMk5rSkFRbTNUZjBVd20wNlN1M2VpZTJlbVdrSkJnTmRaYW9WQWdJU0VCcWFtcHFLbXBRVkJRRUNvcUtqQTRPSWlOR3pmYTlKcU9icHRTcWNTU0pVdHN6ck5zMlRLVWxaWGgwYU5IV0w5K1BZRGh1YjMxZWoyV0xWdG1zLzNLbFN0dHpoTVRFNE84dkR3ME5UWFpaQkZNeFBMN2FHeHNSRzl2ci9pWkovc3l5WktpYnpIVmdMeXJxd3Q5ZlgzWXRXc1hCRUhBd01BQTJ0dmJjZXJVS1lTSGgrUE5OOThVSyt2cmREcms1dVlpTURBUVNVbEpxSyt2UjNaMk5vS0RnNmZ0T0JVVkZhaXRyWVZTcWNTeFk4Y0FBQmN2WGhSZlVBd01ET0Rldlh0V0dSd2pDOXNGQndmajBLRkRrLzc4UkVTT3dJQ2NpR2lXazh2bGNITnpnMXd1UjNkM04vcjYrbUEwR3NWQTlXVmh5Uml3WEE4UER3K29WS3BKajUrZFRwdERnTnhHNE9NMDRPQkNJQ2tRaVBkOTVzMFlVMFJFQklLQ2dwQ1ptV216N3Z6NTgySUFhSzlxdDhsa1FraElpTlUrUnFOeFJxK3puNS90V3cxdmIyOEEvMDVSYm0xdEJRQ3hkMzg4bnA2ZWR0c2JGQlFFYjI5dmxKV1ZpUUY1YVdrcDVzeVpnL0R3Y0x2SEdjMFNSUGYzOTAvWWp0RThQRHlRbUppSSsvZnY0KzkvL3p0aVltS3dZc1VLQkFRRVRHci93Y0ZCcTU3aHFRYmtjK2JNd1k0ZE82QldxM0hseWhYeDJrWkhSMlBwMHFVWUhCeEVkWFUxQkVGQWVYbTVtSDR2a1Vpd2QrOWVzWGQrT280akNBSnUzYm9GTnpjM21Fd204UnFNL0wzdDNMbHp6Tys0a2NYcWlJaWVad3pJaVloZUFISzVIQzR1TGxBcWxmRDA5SVJlcjRmQllJREpaSG9wZ25MTDFHWUtoUUpLcFJJS2hRSnl1ZHhoV1FKS0tmREhMY0NYSmNCRjlmQy82U1NWQUJFL1kzOUxJYmVSWEZ4Y2NPTEVDYXRsRHg0OFFIdDdPN1p2M3k0dUd6MzJIQmd1b0ZkVVZHUlQvTTB5aG56ME5GekFjQkMvWU1HQ1NiWFhYdSs3d1dDd1dtZEpTNS9NaTRIeGFnckV4OGZqcDU5K1FtTmpJOXpkM1ZGYlc0dWtwQ1M3dmRUMmxsbW1JbnphaklHTkd6Y2lKaVlHK2ZuNUtDc3JRMmxwS1ZhdFdvVk5telpOdUc5Yld4c1dMdnozT0FtVHlUVHBGeVc5dmIzNDRvc3ZZREFZRUJJU2dyVnIxMkxCZ2dVb0tTbEJVVkdST0RZZkdQN2NLcFVLVzdkdUZYdjFMYW5qMDNVY1lIaG9nbHd1UjBaR2h0MDJSMFZGamZsNVNrcEtIUEl5am9ob3FoaVFFeEc5SUtSU3FSaUlPanM3UXhDRWx5SVl0N0FVcnhyNXo1SGNGTUNIeTRHM1lvRW5uVURoNU9weVRZb0VRTmFQMDNjOFlEaUFOQmdNdUhQbkRnNGZQZ3lWU29Xc3JDejQrL3RiOVRxN3VycGFCZVNDSUtDdnJ3K3hzYkdJaUxCK1RWQmRYWTNDd2tLN0JibnUzcjA3NmJZTkRBellMT3ZvNkFEdzc1NXlTMjkxUzB2THBIdVU3Vm15WkFreU1qSlFXbG9LZDNkM1NDUVNtN0htRmwxZFhUYUY2WnFibXdIQUptMStLdno4L0xCejUwNXMyTEFCbHk1ZFFtNXVMbUpqWThjOTVzREFBSHA2ZWpCdjNqeHhtY0ZnbUhSUTZ1N3VqZ01IRG1EdTNMbG9hR2hBVUZBUVZDcVZXSFR0NGNPSFNFdEx3My85MTM5WjdkZlYxWVdPamc3eGR6OWR4d0dBRlN0V29MeTgzRzU3SHoxNkpMN3dHYzNQenc4R2c0SGp5SWxvVm1CQVRrVDBBbmtlQWxHeTVxWVlIa2MrM1dQSnM2YjNjQUNBK2ZQblkyaG9DSmN1WGNLdVhidFFYMTl2TTkzVzZBQzB1N3NiUnFNUmtaR1JOajJXbHJSdGV6M2hCUVVGazI1WFNVbUpPTFVYTU56em5wK2ZENWxNSnZZSUwxaXdBQmtaR2JoMzd4NGlJeU90cW16cmRMcEpUN0htN095TTZPaG9WRlJVUUtWU0lTb3F5cVp3bU1XOWUvZXdhOWN1OFcrdXZyNGUxZFhWOFBmM0Y0dkNBY05qMW9IaDlIcDdhZTRqMnltVHljVGVkVmRYVjRTRmhhR3BxUWw5ZlgzakJ1UTFOVFVBWURWWHQ4RmdtRkpQZlZCUUVIcDZlbkQ1OG1XY09ISEM2a1dNeVdRU3N4SkdxcXlzUkZaV0ZqNzY2S05wUDg1NGNuTnp4VmtBUmx1MWFoWDBlcjE0M1ltSW5tY015SW1JaUFnQTRPVGtoS05IaitMOCtmUDQvUFBQSVpmTHJWS2c3YW1xcWdJQXNValhUR2hxYWtKS1NvbzQ3VmgrZmo2MFdxMVZxck9ucHlkZWVlVVYzTDU5RzU5Ly9qbGlZbUxnN3U0T3JWYUx3Y0ZCSERseVpOTG5XN1pzR1VwTFM5SGYzNC9ObXplUHVWMXpjelBPbkRtRHNMQXc5UGYzbzdpNEdISzUzT1lsUmtCQUFFcEtTbkQ5K25WRVJFVEExOWZYN3BqMDF0WldmUGZkZDRpT2pvYUhod2Y2Ky90UldGZ0lEdytQQ2NmR1AzejRFSDUrZmxhVjRPMk43ZGRxdFpPNUJNKzl0OTU2YTl6MUJRVUZ6M3k2UXlLaXA4R0FuSWlJaUVSRFEwTndkblpHVDA4UGREb2RMbDI2aEtWTGx5SWlJc0p1Q3ZEang0L2g0K05qVlFWOU1zeG04NlN6T2JadDI0YXFxaXFrcHFaQ3I5ZkQyOXNiZS9mdVJVeE1qTlYyQ1FrSjhQRHdRRjVlSGtwTFN5R1JTT0RwNlltRWhJUXB0VzMrL1Bsd2RuYUdrNVBUdUpYU2p4dzVncDkrK2trc0lCWWNISXdOR3piWXZKeUlpNHREUzBzTEtpb3EwTkxTSW83SnR3d3BzUVRObnA2ZW1EZHZIaDQvZmd5ZFRnYzNOemNzV2JKRUhFczlsdGJXVnRUVjFXSEhqaDFXeTN0NmVxeDY5MDBtRXo3Ly9QTXBYSW5udytEZ29GaUh3Rjd2K21oR294RTlQVDBUemlKQVJQUThZRUJPUkVUMGtoc2NIRVJsWlNWS1NrcFFXMXVMOFBCd3ZQMzIyOURyOWNqTnpjV05HemRnTXBuZzdlME5YMTlmZUhoNElEQXdFSUlnb0w2K0hsdTJiSm53SEIwZEhhaXFxb0pDb1lCT3AwTlRVeE5pWTJQSDNXZk5talZZczJZTkFGaWxySTlud1lJRjR4YUwrKy8vL3U4SmoxRlRVNE9ob1NHc1hyMTYzSmNHcnE2dTJMZHYzNFRIazh2bDJMbHpKM2J1M0dtMTNGSjkzQkkwVzhaZlQ0WEpaTUsxYTlmZzZ1cUttSmdZNU9ibVFpS1JZR2hvQ0ZWVlZWaTFhcFc0clV3bXcvdnZ2MisxL3ovKzhRKzd4NzEwNlpKVlVVU2owUWhCRVBESko1OVliVGRSaGYzcE9JNVNxY1RodzRjQkFDa3BLWGEzeWNqSWdJdUxDMXhjWEZCWldRbUR3V0ExbnA2STZIbkZnSnlJaU9nbDE5blppZHUzYnlNOFBCeXZ2LzY2MVRqazVPUms2UFY2MU5UVW9LR2hBVzF0YldodWJrWjBkTFJZaWR5U1NqNmFUQ1lUeC9HYVRDYmN2bjFiN0JYMjlQVEU4dVhMWi83RFRaRWdDTGgvL3o2VVNpWGk0K05uN0R4R294RlZWVlZ3YzNPekdaYy9GWTJOaldodGJjWCsvZnVoVkNyUjJOZ0l0Vm9OcVZTSytmUG5Xd1hrQU1ZY0QyK2hVcW13ZS9mdVNaKy9wcVlHbFpXVk0zWWNoVUlCVDA5UEJBWUdBZ0JpWW1Mc2pzTnZiMjhYNXlOM2NuTEMyclZyeFgySWlKNW5FdUZsS3NGTFJFUTB3MTQ5Qjd5eEJIaHJ5Y3llNTRNUFBzRHZmLy83YVR1ZUlBaFBWUkN3cTZ0cjNFSmxvNW5OWmdpQzhOeE5TYVhWYWxGZVhvN201bVpVVmxiaTFWZGZIZk9Gd2ZuejUxRmRYWTJQUC81NHlsUHJwYWVuUTZsVW9yS3lFbzJOamVPZVo3SnFhbXBzVXV1Zjl2YzUyMDExN3ZXeC9PRVBmOEN2Zi8xcitQajR3TmZYbCtQUmlXakdzSWVjaUlpSW5qcDRtMG93RHNCaGM4TlBaR0JnQUxtNXVWQ3BWTk1TSkkrbHE2c0xUNTQ4Z1p1YjI3U2R4OTQ0OTVjeEdBZWUzL3VMaUdnc0RNaUppSWpvcFJjU0VvTGYvdmEzazlwMktoWGJSNXZNbUhNaUlucDU4RFVpRVJFUkVSRVJrUU13SUNjaUlwcUY3TTFqVFVUVHcxSVE3bVZOL1NlaVo0Y0JPUkVSMFN3ME5EU0UxdFpXUnplRDZJWFQwdElDblU3bjZHWVEwVXVDQVRrUkVkRXNGQlFVeElDY2FBYTB0cmJDMjlzYkVva0VNcG1NdmVSRU5LTVlrQk1SRWMxQ3ExYXRRbDFkbmFPYlFmVENxYXFxUW1Sa0pLUlNLUlFLQlFOeUlwcFJETWlKaUlobW9iaTRPTGk1dWVIQmd3ZU9iZ3JSQ3lNM054ZHl1UnpCd2NHUXkrVlFLcFdjU28ySVpoUy9ZWWlJaUdhcGt5ZFBvcVdsaFVFNTBUVEl6YzFGVTFNVGtwS1NJSmZMNGVibUJvVkM0ZWhtRWRFTFRpSUlndURvUmhBUkViMG9YajBIdkxFRWVHdkp6Si9MYkRaamNIQVFYMzMxRlhRNkhVSkRRK0huNXdkL2YvK1pQem5SQzZDbHBRV3RyYTJvcXFxQ1hDNUhVbElTWkRJWjNOM2Q0ZS92RDVWS3hSNXlJcHBSY2tjM2dJaUlpSjZPVkNxRms1TVRqaDA3aHR6Y1hKU1ZsU0V2THc5T1RrNW9hR2h3ZFBPSW5tdUJnWUhRNlhUdzl2WkdaR1NrbUthdVVxa3dkKzVjT0RrNU1SZ25vaG5IZ0p5SWlHZ1drOHZsY0hkM3g3cDE2N0JreVJMMDlmWEJhRFRDYkRhRFNYQkVFNU5JSkpCS3BXS2F1b2VIQjV5ZG5TR1g4ekdaaUdZZXYybUlpSWhtT2JsY0RoY1hGeWlWU25oNmVrS3YxOE5nTU1Ca01qRW9KeHFIWldvemhVSUJwVklKaFVJQnVWek9ubkVpZW1ZWWtCTVJFYjBBTEZNMHllVnlPRHM3UXhBRUJ1TkVreUNSU0d6K0VSRTlLd3pJaVlpSVhoQU1Kb2lJaUdZWDV1TVFFUkVSRVJFUk9RQURjaUlpSWlJaUlpSUhZRUJPUkVSRVJFUkU1QUFNeUltSWlJaUlpSWdjZ0FFNUVSRVJFUkVSa1FNd0lDY2lJaUlpSWlKeUFBYmtSRVJFUkVSRVJBN0FnSnlJaUlpSWlJaklBZVNPYmdBUkVSSDlmRVZGUmNqTHkwTmRYUjFVS2hVcUt5c2QzU1FpSXFKcEZSNGVqcUdoSVFRRkJXSFZxbFdJalkyRlJDS0JSQ0p4ZE5PZUdnTnlJaUtpV2U3TEw3OUVmMzgvQWdNRHNXalJJdmo1K1RtNlNVUkVSRE9pdGJVVnJhMnRTRTlQUjM1K1BrNmVQQW01WEE2cGRIWW1mMHNFUVJBYzNRZ2lJcUlYeGF2bmdEZVdBRzh0ZVRibis4dGYvZ0kvUHo4c1g3NzgyWnlRaUlqb09mSGd3UU8wdExUZ25YZmVnYk96TTJReW1hT2JOR1d6OHpVQ0VSRVI0Y3N2djRTdnJ5K0RjU0lpZWltdFhMa1NmbjUrK09xcnI5RG81ci9BQUFBZ0FFbEVRVlRYMXdlVHllVG9KazBaQTNJaUlxSlpxS2lvQ1AzOS9WaXhZb1dqbTBKRVJPUXdDUWtKME9sMHlNM05oVTZuZzlsc2RuU1Rwb1FCT1JFUjBTeVVtNXVMd01CQVJ6ZURpSWpJNFVKRFExRmFXb3FlbnA1WjEwdk9nSnlJaUdnV3FxK3ZaL0UySWlJaUFINStmbWhyYTBOdmJ5K01SaU5tVTVrMEJ1UkVSRVN6a0xPek13TnlJaUlpQVA3Ky9uQnljb0xCWUlCZXIyZEFUa1JFUkRPcnFxckswVTBnY2doQkVLYjBzTjNUMDRPeXNqSzc2M1E2SFRRYURZeEc0M1ExajRnY3BLR2hBU2FUQ1hxOWZsYU5JMmRBVGtSRTlCS3JyNi9IcVZPbjBOZlhaN091dkx3Y24zenlpUU5hUlM4N3M5bU1iNzc1eGlhUU5wdk5PSHYyTExLeXNpWjlySmFXRnZ6NDQ0OTIxOTIvZngvZmYvLzlVNDA1N2V6c3hLVkxsOURSMFRIbGZhZkQxMTkvall5TWpIRzMrZk9mLzR5aW9xSm4xS0tYejcxNzkzRHUzRG5vOVhxYmRRVUZCVGg5K2pSME90MlVqbWswR3ZIcHA1OCsxZTlORUFSa1ptYWlzN1BUN25xMVdnMk5SalB1L2dVRkJlTytvTEw4ell6bjhlUEgwR3ExNHM5bXN4bDZ2WDdTLzM1T01DMEl3cXhMV1pjN3VnRkVSRVRrT0JxTkJnTURBM0IxZGJWWlp6UWFNVEF3TU9FeExseTRnUHI2K2ltZk95b3FDc25KeVdPdUx5Z29RRVpHQnZidTNZdUlpSWdwSDMrMnljN09SbVptSm80Y09ZS3dzTEJuZHQ0Ly92R1BDQWdJd01tVEo1L1pPU2ZTME5DQXhzWkdyRisvM21xNVZDcEZTRWdJc3JLeUVCUVVoTkRRMEtjK1IzOS9QeDQ4ZUlBNWMrWWdKeWRIWEI0VkZZVjU4K1pOdUw5U3FVUkRRd05TVTFOeDh1UkpTS1ZqOTNOcE5CcTdRYitucHlmT25Ea3o3bm1jbkp6d3dRY2ZBQUFHQmdiRVlNbGtNa0duMDZHbnAyZk1mUVZCd05EUWtMaU5pNHNMNVBMaHgvKzZ1am8wTkRTTS95SEhzR3JWcWpIbmUwNU5UVVZwYWVtNCswc2tFdnp1ZDcrYjlQbk9ueitQNnVwcWZQenh4K05lNTJkSkVBUVVGeGZEeThzTFNxWFNabjE1ZVRuTVpqT2NuSnpHUFk3UmFMUUsycXVycTlIZDNRMHZMeS8wOS9mYmJLOVNxY2E4QmpVMU5jak96a1pvYUNpOHZMd0FBUG41K1docWFzS2VQWHRRWDErUHlzcEtSRVpHUWlLUjJPemYxZFdGOVBSMGFEUWFIRGh3UUx4WFJ1cnM3TFFLdHUxOW5zek1UT2oxZWh3L2ZoemUzdDZvcUtqQWxTdFh4cjBPSTIzYnRnM0xsaTJiOVBhekhRTnlJaUtpbDVoR284R0NCUXRRWFYxdHM2NnRyUTJBL2ZSNEZ4Y1grUHY3QXhoK0FQUDE5YldaZ3EybXBnYkZ4Y1YyZys3czdPd0pleVg3Ky91aDErc245VkxnWmFUVmFwR2RuWTFseTVZaEtDakkwYzJaVm1xMUduUG16RUZ3Y0xCTmI5bnExYXVoMVdvaGxVcnQ5cVJKcFZKODk5MTNlUExrQ1lEaDNqbVR5WVEvL2VsUDRqWjc5dXhCV1ZrWkpCSUpuSnljVUZOVEF3Qm9hbXFDaDRlSEdKQjNkM2Vqc2JGeHpIYUdoSVNncmEwTnBhV2xkb01YbFVxRnNMQXdwS1dsb2IrL0h5YVRDU2FUU1F6ZzFxNWRDNzFlajRTRUJMczFJYXFxcXNUUEFRQlhyMTRWMndvQXJhMnRLQ3dzSExOOUFKQ2VubzcwOUhRQVFISnlNaFl0V2dRQWFHeHNSRjVlbnQxOUxBSGlXTUhraWhVcnhnekl3OExDNE96c0xQNnMwV2pRM2QyTlpjdVdpZnZZQ3dabkM3UFpES1BSaU5yYVduUjNkMlBUcGsxaUQ3bFVLb1ZjTGtkdmJ5L3E2K3V4ZHUxYW14Y21VcWtVYm01dTRzOGxKU1c0ZWZPbXpYbkdlbEh6eGh0dklDQWd3TzY2MHRKU2VIaDRJRGc0R01Ed2QvUDkrL2NSSFIwTllQajNscCtmajVLU0VzVEZ4ZG5zNytYbGhYMzc5dUhpeFl1NGV2VXFYbnZ0TmJ2Qi8zZ3ZSZVJ5T1k0Y09ZSi8vZXRmT0hmdUhJNGZQNDZnb0NBY1AzN2NadHRyMTY3QjM5L2Y1djhkbnA2ZVl4NS9NbVpUN3pqQWdKeUlpT2lsMWREUWdNN09UaVFuSitQeTVjczJBYktsSnk0MU5kVm0zOGpJU096Y3VWUDgyZDNkWFh6UXQ5RHBkQ2d1THJaWkRnREZ4Y1VUdGk4cEtRbng4ZkZ3ZDNlZjFPZDUyZFRXMXFLc3JBeExsaXh4ZEZPbWxkRm9SRmxaR1JJVEUvSEREeitNZWErVWw1ZmJYZjcrKys5ai9mcjFXTFZxRllEaG51Q3NyQ3djTzNaTTNLYXFxZ3JsNWVWV0FXcFJVUkY2ZW5yRTRBVVlIdEtSbXBvS2hVSXhicHZ0cGNTYlRDYjQrL3NqTEN3TTc3NzdMZ0FnTHk4UDJkblorT2lqandBQVEwTkRTRTlQUjNCd01LS2lvdERZMklqcTZtcXNXN2NPQURBNE9HZ1ZrQjg2ZEVnTU5zNmNPWU9nb0NDYkxJS1IvdnJYdjJMOSt2V0lqWTBGQUtzZ09qRXhFWW1KaVhiM08zUG1ES1JTS1k0ZVBUcnU1N1puOGVMRldMeDRzZmh6WjJjbnVydTdzV0hEQnF0QWZiWnFhR2l3Q3BaVFVsTEUvMTY0Y0NIMjdkdUg0dUppQ0lLQXJLd3NtK0VWN3U3dVlzYURoVVFpd2E5KzlhdHh6OXZlM282elo4K091WDVnWUFEbDVlWFlzR0dEK01Jakx5OFBnNE9ENHQrQ3A2Y240dVBqOGROUFB5RXNMTXp1ZDJ0NGVEaTJiTm1DVzdkdVFhUFJZT0hDaFZiclRTYlRoQzlVUEQwOWNmRGdRWncrZlJxUEh6L0cyclZyN1daaE9UazV3ZDNkWFh5QjhMSmlRRTVFUkRUZFpzbkwrYUtpSXZqNStTRWdJTURtQVJFWTdtMUpUVTNGaHg5KzZJRFdEVCtrTWhoLythalZhaGdNQml4ZHVoUjZ2UjdMbHk4WDE1bk5abHk4ZUJFS2hRTDc5dTJ6dTcrcnF5c2tFb2s0dGxzcWxVSWlrVmoxWUQ5NDhBQ3JWcTBTZy9IKy9uNmtwNmRqOCtiTmRudUZmLzNyWDBPcFZLSzN0OWZtbm14cmEwTmRYUjJXTGwxcWRZN1UxTlFwank5dmJtNUdUazZPR0pDUE5ycFgrc0dEQitQMmtCc01CckhYbHFiWHpwMDdyZTRGU3hhQzBXaEVRVUVCRmk5ZWJKTjJuWk9USTJZZWpUWTRPRGp1K1NZYWk1NmZudytGUW9INCtIZ0F3K25uOSs3ZFEySmlvbFU3TjI3Y0NJMUdnOHVYTCtQbzBhTjI3L2ZseTVmRDM5OGY4K2ZQdDFsbk5wc25sZUhnNysrUGQ5NTVCeDRlSGhOdSs3TGpYeWNSRWRFMG11OEdOTnJXUjN2dTlQYjJvcXlzVE96Sk1oZ01VS3ZWVnR0WVVuVkhqd2QxYzNPekdidmIxOWVIaW9vS3EyV1dCOC9SeTRIaDNweUp4bGJhRzFOdE5wdng4T0ZERkJVVm9iT3pFMUtwRlA3Ky90aS9mNy9WOFVwTFMxRllXQWl0Vmd1VHlZUzVjK2RpeVpJbFdMbHlwVlc2cFdWczZvY2Zmb2lNakF4b05Ccm85WG9FQkFSZzY5YXRZbHIrWC8vNlZ3Q3dlbkZoTXBudzV6Ly8yV3FNTHpEODRQeS8vL3UvaUl1THc0NGRPd0FNUHh4blptYWl1cm9hQm9NQlBqNCtTRXhNdE9xTkhhbXNyQXc1T1Rsb2IyK0hpNHNMWW1KaXNINzllc2psY3ZUMzkrTXZmL21MdU8yRkN4Y0FBQkVSRVRoMDZOQ1VyOEZvZ2lEZ3lwVXJVS3ZWU0VwS0VvTkR2VjZQckt3c1BINzhHQU1EQTNCemMwTmNYQndTRXhQRjR6VTBOT0QwNmROWXMyWU4vUDM5a1oyZERhMVdDMmRuWjhURnhXSDkrdlhqUHN3TGdvRDc5Ky9EeGNVRlRrNU9ZZytheGYzNzl6RXdNQUNaVEFadmIrOHhBODMrL241OC92bm5VQ3FWWW9yeE45OThBNVBKaE5EUVVMejU1cHM0ZmZxMGVHOGJqVWJvOVhveHZUc21KZ1pidDI2RlNxV0N2NzgvcEZJcCt2djc4WTkvL0FPQmdZRll2MzY5R0t6VTF0YmlwNTkrRW51aExUdzhQR1k4TlRzdUxrN3MvYlRuNjYrL250SHovMXhQZTQ4Q3d5OGpMRDI5Qnc4ZWhFd21leWIzcU1YOCtmUGg3ZTB0L215cFEvRHc0VU1NRFEwaEtTbkpKdlZhcFZMWlRmVVhCR0hDMzlWNGFkZ0RBd040OE9BQndzTENvRlFxWVRRYWtaS1NBZzhQRDVzc0NDY25KK3pidHc5bno1N0ZoUXNYY09EQUFiaTR1S0NscGNWcUczdkJPREQ4LzRyZTN0NXgyMkxKcmhvOXR2N216WnNJRHc5SFZGVFV1Si8xWmNPQW5JaUlhQnBGZVFLYUxrZTNZbUk1T1RsV0tlcURnNE5JVFUyRmg0ZUhHT1JZZW1UdTM3OHZidGZmMzQrQWdBQ2JnTHlwcWNtbThxNWxmSys5aXJ4R28xRXNPalFWUC83NEl3b0xDeEVWRllVbFM1WmdZR0JBbkxiS0VwRGZ2SGtUaFlXRjhQYjJSbng4UEtSU0thcXFxcENXbG9iR3hrYTdQYXZuejU5SFdGZ1k5dTdkaTdhMk5tUmtaT0RTcFV0NDc3MzNJSlBKRUJFUmdZY1BINktqb3dOejU4NEZNUHhnYjZrS3JOVnE0ZVBqQTJBNFJWb1FCTEVRWFh0N08vNzFyMzhCQU9MajQ2RlVLbEZlWG80clY2NWd6NTQ5VnVtOXdQQ1kwdXJxYWl4YXRBaVJrWkZRcTlYSXpjMUZaMmNuRGh3NEFLVlNpYTFidDZLdXJnNXF0UnJMbGkyRHQ3ZTNWVS9VMDF3RGk3UzBOUEc0bG1EY2FEVGk3Tm16YUcxdHhaSWxTK0R0N1kyNnVqcmN1WE1IUFQwOTRvc0hpeWRQbmtDajBXRHQyclZRS3BYSXljbEJkblkyNXN5WkkvYmcyVk5lWGc2dFZvczVjK2JZckd0cmEwTldWaGFXTEZtQ1I0OGVvYlcxVlF3YXRGb3Q3dDY5aTUwN2QxcTltSG43N2JmUjB0S0NHemR1NEtPUFBzTGR1M2ZSM055TU9YUG1ZR0JnQUd2V3JJR2ZueC9NWnJNWXNPWG41NHYzZmtSRWhQaDdsTXZsT0hueUpHN2Z2bzF2dnZrRzBkSFJWdlVSUmdlUVNVbEo0bjkzZEhSQXI5ZWp0N2NYSnBNSnpjM05BR0EzQTJRcVFieGxpcWV4UE05amFYL09QVnBSVVlIYnQyOWozcng1MkxkdkgyUXkyVE83UnlkU1dGaUlwVXVYMmgwSGJUS1o3TDVva0VnaytPMXZmenZ1Y2JWYUxUNy8vSE83Nis3ZXZTdmVCMmF6R2Q5Ly96MDZPanJ3eGh0djJIMXBOWC8rZkx6MjJtdElTVW5CRjE5OGdUMTc5dURjdVhQaStyQ3dNQnc1Y3NUdXVZYUdodERiMnd1OVhtKzNtTjM1OCtmUjJ0b0s0TjhwL0JhVmxaVS9lM3o0aTRnQk9SRVIwVFI2TFFyNFhScHd2d2xJbkxoUXMwTm90Vm9VRmhiYUhjKzVlL2R1c1VCWWFXa3BybDI3aG5mZWVVZGNmLzM2ZGJ1OUk2T0RFMkQ0d2ZUbXpadDJIelJIUHZ4TlJVbEpDZWJPbllzREJ3Nkl5elp1M0NnR0hwV1ZsU2dzTEVSNGVEajI3OTh2UG95dVg3OGVLU2twVUt2VnFLaW93SUlGQzZ5T0d4VVZKUVpRb2FHaDZPL3ZSMDVPRHFxcXFoQVZGU1VHNURVMU5XSkFYbFZWQlI4ZkgzUjFkYUc2dWxvTXlHdHFhaUNUeWNTWEZ0ZXZYNGNnQ0hqenpUZkZvRGtoSVFILy9PYy9rWm1aYVJPUTE5VFU0SzIzM2hLRHRjVEVSSncrZlJvYWpRYjE5ZlVJQ2dvU2l5Q3AxV3BFUlVVaFBEeGMzUDlwcndFd1hOaytMeThQQ3hjdXhLdXZ2aW91ejhyS1FuTnpNdzRjT0NEMmJxMWF0UXBYcjE1RlVWRVJFaE1UclI2MGUzdDc4ZTY3NzBLbFVnRVlEZ0QrNy8vK0R3OGZQaHd6Mk5IcjlVaExTN01iak90ME9seStmQmx6NTg3Rjl1M2IwZEhSZ2NyS1NzeWZQeC9sNWVXNGZ2MDZYRnhjME52Yk8ySG14VWp6NXMxRGVIZzRUcDA2aFVXTEZtSFZxbFUybVNMQThNdVh3Y0ZCUkVWRjRmang0eWd0TFVWUFR3K2tVaWtNQm9OTlN2eG8xNjlmdDZwby90VlhYd0VBVHB3NFliV2R3V0NZY0x6NlNHcTEycXJJMjJoakJldC8rOXZmeGsyUnR2UndqaXlFTjlyMjdkdHQ3dDNKK2puM2FITnpNNjVldlFvdkx5OGNQSGhRREFxZnhUMDZHYi80eFMvUTB0S0NDeGN1SURrNTJlcDdWaENFTWU4VGU0VTFSeHBkSEU2bjA4SEp5UWtORFExNCtQQ2hlQjFLUzB1aDBXaXdaczBhOVBiMmp0bWJMWlZLY2V6WU1WeS9maDJ1cnE3aTBLUmJ0MjZObXg3ZjFUWDh4cm1wcWNudUxBYzdkdXlBd1dCQVptYm11Si9Ib3IyOTNTb0x5OXZiZTh5aWRTOHFCdVJFUkVUVGFKa2ZzQ1VFK0gvWndCODNBNUhQWVdkQWRuWTJRa0pDNE9MaU11NTJZL1htMk52dVdZMVJkWFYxUlc5dkx4b2JHNjFTS2kyOWlpVWxKUUNBVFpzMldiVkpLcFZpM2JwMTBHZzBVS3ZWTmcvNm93dWpCUWNISXljbkI5M2QzUUNHZzNTWlRJYmEybHB4VEhObFpTVkNRME9oVXFsUVhWMk5oSVFFQU1NcHpFRkJRVkFxbGVqbzZFQmpZeVBpNCtQRmRQT1I1eWdwS1VGUFQ0OVZFSnFRa0dEVmM2cFFLSkNRa0lEVTFGVFUxTlJNV0ZIOWFhOUJaV1VsZnZ6eFI0U0dobUxQbmoxV1BiVWxKU1h3OGZIQnZIbnpyRDVEU0VnSXlzckswTkRRWUJYc1JFWkdpb0VPQURnN084UFgxM2ZjTWRXUEhqMkNWQ3BGUWtJQ2NuTnp4ZVY2dlI0WExseEFWMWNYamg0OUNybGNqdkR3Y0pTVmxjRnNOdVArL2Z1SWpJekU3dDI3WjZ4b1dFVkZCWEp6YytIdjc0OTE2OVpaM1M5RFEwTVRudmZ3NGNQaWNJdWNuQnk4OTk1N0FHeDdzQzFCbGoyV2FjNHN6R1l6WW1OanNYYnQyakhQKzlsbm4xbk5WQ0NWU3VIczdJekV4TVJ4NTVyT3o4K0hWQ29kZCtvcGUxWGhKK3RwNzlHZW5oNWN2SGdSenM3T09ITGtpTlYzMkxPNFIwZXFyYTIxMnRZeURNZkp5UWxlWGw1b2JtN0dkOTk5aDBPSERvbmZvMmF6ZWN5VTlSOSsrR0hjODFreWpzeG1NOUxTMGxCYVdvcDMzbmtIYVdscENBNE9oa3FsZ2lBSWlJdUxnNysvUHpJeU1wQ2JteXYrbmtkZVo4dk1BeDkvL0RIZWZ2dHRxKy81c2FybkE4TVpVdjM5L1ZBcWxhaXRyYlVia0Z1QzZaSFhkankxdGJWV0w2dVdMMS9PZ0p5SWlJaCtubDh0QXpTZHdQcy9BQjh1QjFZR0FDSFBVVzJ5aUlnSUJBVUYyZTNCT0gvK3ZCaUkyWnN1eW1ReUlTUWt4R29mbzlFNDdrUGNkTnF5WlF1dVhyMktiNzc1QnFHaG9WaStmRG1pb3FMRU5uZDBkRUF1bDF1TjdiVHc5dmFHUkNKQloyZW56YnJScWNPV2g4bWhvU0VBdzBGeGNIQXdhbXRySVFnQyt2cjZvTlZxc1dYTEZyaTR1T0Rldlh2aWZNSmFyVmFjVXNneVgrL0Rody94OE9GRHU1OXBjSERRS2lDM0YraFlQazlmMzhRRkNwN21HblIzZCtPNzc3N0QzTGx6clhvc0xlMnpQSWlQSExzKzB1aXA2VVpPNjJTaFVxbkc3WG16ekoxc2VRa0NEQWVvRnk5ZUZPc1pXTm9WSFIyTnJLd3M1T1hsWWV2V3JUYlRKbGw4OXRsbkVBUkJ2STlOSnBQZE9kNEZRUmozNWRPbVRac1FIUjB0RG1YWXZYdTNHSlQzOVBUWXJTQTlrcVgzVWlhVFFTS1JpQUc4NWY2eTZPcnFHak9sdDdhMlZxd1hZTkhTMG9MOC9QeHh6MzM3OW0zY3ZuMGJBREIzN2x6ODhwZS9uSENPWjQxR0k3NGNtUWxQKzNkNjhlSkY2SFE2dlBIR0cxWi9NOC9xSGgwcExTM042cVhWeUdFNDd1N3VTRTVPeG9VTEY1Q1ptWWxYWG5rRndQRDNwNzN2U29sRWd2LzRqLzhZOTN5V2xQV1VsQlRJNVhJa0p5ZUwwK3JGeGNVaExTMU4zTmJQencrSER4OEdNRnd4MzlQVDAycFdqS0tpSXR5NmRXdktjN3JYMU5SQUtwVml6Wm8xS0NrcHdZWU5HNmEwdnozTGx5L0hsaTFiZnZaeFpqTUc1RVJFUk5QTXl4bjQydzdnczJMZ2s0THBQNzVVQWtUOGpQM3RwWm02dUxqWXBNOCtlUEFBN2UzdDJMNTl1N2hzOU5oellMZ0hzNmlveUtiNG02Vkh4MTdhcTlGb3RKdU9PcEdvcUNpODk5NTdLQ2dvUUZGUkVTNWZ2b3pnNEdBY1Bud1ljcmxjckFBODNqamNzY1p3anZjek1OeWpWbDFkalphV0ZyUzJ0a0twVkNJb0tBak96czdJek14RWZYMjkxZGhqNE44OW9IRnhjV01XY0JzZGdObkxOakFZREdPdUcrMXByb0dUa3hQa2NqbTZ1N3ZSMXRhR3dNQkFjWjNsTXdRRUJJdzV4WllsamQvaWFZcVplWGw1d2N2TEMwVkZSUUNHcDh1NmVQRWkrdnI2c0czYk5xdTVtbjE4ZkxCdzRVSjBkWFhaRFM2bFVpa0NBd094WWNNRzNMeDVFMzE5ZlRoNThpUTBHbzNkZ010b05OcE5GVGVaVE9MbjkvWDF4YUZEaDhRTUNFdlBZMHRMQy96OS9jZnNjYllFNFpQUjNOd011VnlPdkx3OG0yQTRORFFVdi9uTmI4U2ZTMHBLa0ptWmllM2J0eU15TWhJTkRRMVFxOVhZdkhrejlIbzl2dnZ1T3dERHcxQXNMNWllbC9tL24vYnYxTXZMQyszdDdWWkRSSUJuZDQrTzlPYWJiMXE5VUJnOURDY3NMQXdyVnF4QVRrNE9Ra0pDRUI0ZUxyNjhOQmdNK1BUVFR3RU0zM3VDSU9DVFR6NFo5M3lXenhnVkZZVk5temFKOSt1NmRldkcvU3dEQXdOV2Y4L0E4UGVKdmZIZjl0VFYxWW5Ua2oxNjlBaUJnWUZZdkhneE1qSXlyTmFOWjd6TUQySkFUa1JFTkNNVVV1Q0RlT0QxUlVCRkovQ2tDeGdZTzBOMFNpUUFzbXluUGY1WjVISTVEQVlEN3R5NWc4T0hEME9sVWlFckt3disvdjVXS2RLdXJxNVdBYm1sdHpnMk5sWU1RaTJxcTZ0UldGaUlQWHYyMkp6djd0MjdUOTFXVjFkWHJGKy9IbXZXck1HUFAvNklvcUlpRkJjWFkvbnk1ZUlEKzhqaWF4YnQ3ZTBRQk1GbStXUkZSRVRneHg5L1JHMXRMWnFibXhFV0ZnYVpUQVkvUHorNHVMaWd1cm9hZXIwZUhoNGU0amtzWThiTlpyUFZPTy94ak83SkF5Q214dHJyVVJ6dGFhNkJzN016ZHUzYWhXKysrUVlYTDE3RWlSTW54SUJIcFZKQnFWUmljSEFRWVdGaHp5eW95OC9QaDE2dng3Rmp4K3dHeSt2V3JjTVhYM3lCbkp3Y3JGbXp4bXFkU3FYQ3laTW5VVmhZaVBiMmRqZzdPME9qMFNBK1B0NG1sZFp5RDl1Ym51bktsU3ZRYURRVHRyV3JxMnZNZWRGUG5EZ3g1akFEbVV5R3hZc1h3OTNkSGMzTnplanU3b2EzdHpjMEdnMFNFaElRRmhZbXR0ZVNibTQwR3NXVTVRTUhEb2c5L3YzOS9WQ3IxZGkxYXhlY25aMXg3Tmd4WExseUJmLzYxNyt3WThjT1JFWkdUdmc1bnBXbi9UdmR2WHMzenA4L2o5dTNiOFBGeFVWOHVlaW9lM1FpR3pkdWhGNnZGM3ZPVFNhVFdHbDk5KzdkRSs1dk5wdFJVbElDdFZvdHB1Zkh4Y1ZaL1QyTTkxa05CZ002T3p0dENtZ2FESVpKdmR5N2YvOCtNak16OFovLytaL282K3REZFhVMXRtL2ZMczRkbnAyZFBXRkFydFZxY2V2V0xSdy9mbnpDODcyc0dKQVRFUkhOSUhjbHNNSi8rTjkweXByZXd3RVlMbW8wTkRTRVM1Y3VZZGV1WGFpdnI4ZTJiZHVzdGhuOVlOZmQzUTJqMFlqSXlFaWJxV3dzNHpqSEtoNzJOUHI3KzhYMFlMbGNqcGlZR0JRVkZZbXAzSXNXTFlKR28wRjZlanIyN3QwclBuU2F6V1prWlExZnRkSFRVMDJXcDZjbjVzNmRpN3E2T2pRMk5vcHBsaEtKQktHaG9haXBxWUhKWkxJS2ZQejgvT0RtNW9iSGp4OWo5ZXJWVnIxNlpyTVpYVjFkTm9GSFNVbUpWVys2Mld4R2ZuNCtaRElaRmk1Y0tDNjM5RGlOVG1OLzJtdmc1ZVdGL2Z2MzQ5eTVjN2h3NFFKT25qeUpPWFBtUUNLUklESXlFbVZsWlNndUxzYlNwVXV0OWh0WllYNDZyVjI3RnF0WHI0YTd1enZhMjl0dDFudDdleU14TVJGMzd0eUJwNmNuWW1KaXJOWjNkM2VMVTVoVlZsYWlxYWxKZkVFVUhCeU1PWFBtUUNhVG9iR3hFWHE5SHI2K3ZnQ3N4NzRtSlNWWnpZTStrdEZveEkwYk55QUlnazFCdzVFc3g3VXdtODBvTFMxRlJVVUZmSHg4eEJkV0Z5NWNFTWRBV3dwbitmajRZTzdjdVNncEtjSENoUXZ4NU1rVFpHUmtRQ0tSWU42OGViaHg0NFo0WElQQkFMMWVqNy85N1c5VzV3b1BEOGVsUzVmZzYrdUxoSVFFbTNvSmp2QzA5NmhDb2NEQmd3Zng5ZGRmNDlxMWExQ3BWQWdQRDNmWVBUb1J1Vnh1bFNwdU1Camc3dTRPcVZRNjdnczZRUkJRVVZHQk8zZnVvTHU3R3hzM2JrUllXQmhPblRvMXBmTS9lZklFZ2lEWW5FdXYxNDliUE5Ca011SHExYXRRcTlYWXZYczNsRW9sYnQrK2pUbHo1b2kvbDhURVJGeTRjQUZxdGRycWUybWtycTR1bkR0M0R2UG1QYWNWVHA4VERNaUppSWdJd0hDQWQvVG9VWncvZng2ZmYvNDU1SEw1bUE5YUZsVlZWUUFnenRjOTB6Nzk5Rk5FUjBmRDE5Y1hScU1SeGNYRmtNbGtZZ0FiRXhNRHRWcU44dkp5bkRwMVNoeGZYbGxaaWRiV1ZxeGV2WHJDb21qamlZaUlRR0ZoSVV3bWs5VkRibmg0T05ScU5jeG1Nelp0MmlRdWwwcWxlUFhWVjVHU2tvS3Z2dm9Lc2JHeG1EdDNyamh2ZTNSMHRNMDR6S2FtSnFTa3BJamowUFB6ODZIVmFyRjE2MWFySWxhV2E1NlZsU1VXbEZxMmJOblB1Z1pCUVVIWXRXc1hybDY5aXZQbnorUEVpUk53Y1hIQit2WHJVVjFkalJzM2JxQzZ1aHJ6NXMyRDBXaEVUVTBOekdZelRwNDgrZFRYZEN4akZSM3M3dTVHUmtZR2dvS0NzR0hEQm1pMVdseTllaFY5ZlgxaW12ZkF3QURPbnorUGlJZ0l4TVRFb0thbUJ2djM3MGRHUmdaU1VsTHczbnZ2NGQxMzM0WEpaTUtaTTJjZ2s4bHc1c3daSkNjblkvUG16ZUs1eGlwYzF0dmJpKysrK3c2RGc0TVFCQUVaR1JsSVNFaEFURXlNM1ZScnJWYUx5c3BLbEphV1FxZlQ0ZnIxNndnSkNSRlRpZS9mdjQrcXFpb2NQWG9VWldWbFZ2dnFkRHBjdTNZTlBUMDl5TTdPRnVkSUh4Z1lzTXFtZVBMa0NRb0tDbXhlRHZqNysyUDU4dVZJUzB0RFMwdkxjeEdRLzV4NzFNWEZCUWNQSHNUcDA2ZVJrcEtDSTBlT2lIUERQK3Q3ZEtwME90MjRQZE5Hb3hFbEpTWEl5OHREZDNjM0ZpOWVqQ05IanNEZDNWMnNSekZaUnFNUldWbFpDQXNMczZseG9OZnJ4MnpId01BQTZ1cnE0T3JxaXVQSGoyUCsvUGtvS2lwQ1pXVWxrcE9UeGZzN1BEd2NRVUZCdUhIakJueDlmVzFlMW5aMmRxSzl2UjFSVVZGNDdiWFhwdFQybHcwRGNpSWlJaEpaS2tiMzlQUkFwOVBoMHFWTFdMcDBLU0lpSXV4V2tuNzgrREY4Zkh6c3pxYzhIc3NZMHZGWXhreU9MSUswZVBGaVZGVlY0ZkhqeDNCMmRrWmdZQ0JlZSswMXE4QnA3OTY5Q0FvS1FuRnhNZkx5OGlDVlN1SHI2NHZrNUdRc1dyUm9TdTBjTFRJeUVubDVlWmcvZjc1VndCZ1dGaVpXbXg5ZDlHN0JnZ1U0Y3VRSXNyT3o4ZWpSSXdpQ2dEbHo1aUFpSXNMdTlFcmJ0bTFEVlZVVlVsTlRvZGZyNGUzdGpiMTc5OXIwQVB2NCtHRExsaTNJemMzRjNidDNyWTcxYzY3Qm9rV0wwTlhWaFR0Mzd1RGJiNy9Gc1dQSDRPbnBpZGRmZngxMzc5NUZkWFUxTkJvTjNOemNFQkFRZ05XclZ6L05wWndTeS9qc3ZMdzhQSG55Qkc1dWJsaTJiQmtrRWduMjdObURxMWV2NHZidDIxQ3IxWGp0dGRmdzdiZmZRaWFUWWR1MmJhaXJxd013bk1ud3lpdXZZTVdLRlhCeWNrSi9meit1WGJ1Ry92NSt2UGZlZThqS3lzTFhYMzh0Ym1Qdi91enA2VUZCUVFFS0N3dWhVQ2h3NHNRSnlPVnk1T1RrSURVMUZlbnA2Vml4WWdYaTQrUEZ2eGV6Mll5elo4OUNwOU1oTkRRVUNRa0ppSXFLRXF0aTM3bHpCL2Z1M2NQNjllc1JHaHBxRTVCYk1rMkNnb0x3M252dmlYOXJsbXJlRnBZc2d0SGpoWUhoc2RYSGp4K2Y5THprQm9OaHhpcldXL3ljZTlUSHh3Zjc5Ky9IaFFzWHJJWllQTXQ3OU5TcFV6WkYzY2FyaTJFMEd0SFQwMlB6b2trUUJOVFgxNk8wdEJUbDVlVXdHbzFZdkhneERoMDZaUFg3dFV4aE41bFVjMEVRY09QR0RmVDI5bUwvL3YwMjYzdDdlKzBXdGRQcGRLaXZyeGZySmJpN3U2T3lzaEszYnQxQ1hGeWN6ZTlsOSs3ZCtQTExMM0gyN0ZrY1BueFl6RUlZSEJ4RWIyOHZ3c1BEc1hmdjNtZFc5SE8ya2dpVC9jc2tJaUtpNThZSEgzeUEzLy8rOXovckdOOS8vejFrTWhsZWVlVVZWRlpXb3FTa0JMVzF0UWdQRDhmV3JWdWgxK3VSbTV1TGlvb0ttRXdtZUh0N3c5ZlhGeDRlSGdnTURJUWdDTGg0OFNLMmJObUNsU3RYMmh6Zk1nLzU3My8vZTNSMGRLQ3FxZ29LaFFJNm5RNTM3dHhCYkd5c1RVcjhTRGR2M2tSaFlTRisrY3RmUHZXNGI1cDlpb3FLY08vZVBiei8vdnZpTWt2UXFsUXFzV2JOR3F4Y3VkSXFNQkVFQWRuWjJlanE2c0t1WGJ0dzZkSWxiTisrSGE2dXJxaW9xTUNOR3pmdzBVY2ZBUmhPb3kwcUtrSkJRWUZZVmQ0UzVKYVZsWW05MXp0MzdvU3pzek8wV2kxcWEydng1TWtUMU5mWFF5YVRZY1dLRlVoTVRMUUtXcnU2dXBDYm00dmk0bUpJcFZMRXhzWmk1Y3FWNGhSWVhsNWVWb1d0V2x0YmNldldMVFEyTm9vMUVRQWdQVDBkeGNYRjJMbHpKNXljbkp2WkpMWUFBQWRWU1VSQlZGQlFVQUMxV28xZi9lcFg2T2pvd0xmZmZtdjN1bGxtUlJnckZkblgxeGV2di82NjNYVjVlWGtZR0JpQVVxbkV3TUFBOHZQekVSc2JhNVZ1VGNQcTZ1cHc1c3daYk55NDBhcm5PU2NuQjk3ZTN0aTNieCtBNGU4dmhVSUJUMDlQS0JRS1BINzhHSldWbFRoMDZCREN3OE9oMFdqdzVNa1RWRlpXb3IrL1gzekp0SFRwVXJpNnVtSndjQkJGUlVWUUtwV1FTcVVvS1NsQmEyc3JQdnp3UTdzRjJhNWN1UUpCRUxCbnp4NWN2MzRkYXJVYSsvZnZSMFJFQk5ScU5mUjZQWnlkbmRIVjFZWDA5SFNzWDc4ZWlZbUpOc2Vwckt5RXY3OC9YRjFkeGI4SGYzOS9jY3BCZTl0ZnZud1pVcWtVQnc4ZUZGOUlOamMzdzhmSEIxVlZWZmorKys4QkRML29rY2xrWWkrNzBXaUVSQ0t4Q2Rnakl5T3hkKy9lS2Y5dS92Q0hQK0RYdi80MWZIeDg0T3ZyTzI1YS92T0VQZVJFUkVRdnVjN09UdHkrZlJ2aDRlRjQvZlhYcmViM1RrNU9obDZ2UjAxTkRSb2FHdERXMW9ibTVtWkVSMGVqc2JFUjd1N3VZbXIxYURLWlRIeHdOSmxNdUgzN3R0aEQ1K25wT2ViWVhHRDRRYTJxcWdwdWJtNDJxWkQwOGdrS0NrSndjREQyN05sak54dERJcEZZemNlOWI5KytNYWQwTWhxTjBHZzAyTGh4SStMajQ2MjJXN1JvRWJ5OHZIRDM3bDNJWkRLa3BLVGd5Wk1ua0Vna0NBZ0l3TmF0VzdGbzBTSzd2Y2VlbnA3WXRtMGIxcTVkaTV5Y0hEeDgrQkNWbFpWNDk5MTNiZVpWN3VycXd0ZGZmdzBYRnhjeFFMTll0bXdaYW10cmtaS1NBclBaREJjWEY3enl5aXR3ZFhXRlhDNS82dUpZNC9Xc3RyVzFpWE9EVzNxcVoycktzeGRGVkZTVVZaSEZSNDhlV2EzWDYvVW9MQ3dVZjViSlpGaTllclZZL1BMUm8wZW9yYTNGZ2dVTHNIRGhRb1NGaFZuZGl3cUZBdG5aMlRBYWpUQ2J6WEIxZGNXMmJkc21ySTdlMDlNRHJWYUxnd2NQaWdYLzZ1cnF4T254bEVvbEZpOWViUGNsS3ZEdkdTTE1aalB5OHZJUUVoS0NmZnYyalhuL1JFUkU0T2pSbzhqSnliSDZmNGZsbnZmMzk4ZU9IVHZHYmZOb1U4MjRtdTNZUTA1RVJEUUxUVWNQK1VpQ0lEeFZaZUx4NWsyMngydzJReENFTVZNWTA5UFRvVlFxVVZsWmljYkdScno2NnF2akJ1NUVNNm16c3hNdExTMElEUTIxcWM0K2tmNytmdlQxOVkxWlg2R3VyZzd6NXMyYlZBcnlzeUFJZ3ZnOThMeFVLWDhlR1kxR3NVZDdvbFJzazhrRW85RW9WbGNmZVYzMWVqMWtNdGt6UytjMm04MHdtODFUdXQrR2hvYkVIdnJaZ0Qza1JFUkVOR3M5N1FQNFZJSnh3UDdjd2lOMWRYV0pZNFFaakpPaldlWkdmeHF1cnE0MnhiUkdtc3o4emM4U0EvSEprY3ZsZHFmSXMyZThnSHV5ODRCUEY2bFVPdVhBZXFickNOQXdCdVJFUkVUMDNMQ012eVFpSW5vWnpJNzhBeUlpSWlJaUlxSVhEQU55SWlLaVdXaGtFU2dpSXFLWG5XWEt2OWsyOUlJQk9SRVIwU3cwTkRTRTF0WldSemVEaUlqSTRWcGFXcURUNlJ6ZGpLZkNnSnlJaUdnV0Nnb0tZa0JPUkVRRW9MVzFGZDdlM3VLODVyT3BsNXdCT1JFUjBTeTBhdFVxMU5YVk9ib1pSRVJFRGxkVlZZWEl5RWhJcFZJb0ZBb0c1RVJFUkRTejR1TGk0T2JtaGdjUEhqaTZLVVJFUkE2VG01c0x1VnlPNE9CZ3lPWHlXVFYzT3NDQW5JaUlhTlk2ZWZJa1dscGFHSlFURWRGTEtUYzNGMDFOVFVoS1NvSmNMb2VibXhzVUNvV2ptelVsRWtFUUJFYzNnb2lJaUtiT2JEWmpjSEFRWDMzMUZYUTZIVUpEUStIbjV3ZC9mMzlITjQySWlHaEd0TFMwb0xXMUZWVlZWWkRMNVVoS1NvSk1Kb083dXp2OC9mMmhVcWxtVlE4NUEzSWlJcUpaekdnMG9yZTNGN201dVNnckswTmJXeHVjbkp6UTBORGc2S1lSRVJGTnE4REFRT2gwT25oN2V5TXlNbEpNVTFlcFZQRHg4WUdibXh2a2NybWptemtsRE1pSmlJaG1PYVBSaUtHaElYUjNkNk92cnc5R294Rm1zeG44WHp3UkViMklKQklKcEZLcG1LYnU0ZUVCWjJmbldSZU1Bd3pJaVlpSVhnaG1zeGxHb3hFR2d3RjZ2UjRHZ3dFbWs0bEJPUkVSdlZBc1U1c3BGQW9vbFVvb0ZBckk1ZkpabGFZK0VnTnlJaUtpRjRRZ0NEYi9pSWlJWGpRU2ljVG0zMnpGZ0p5SWlJaUlpSWpJQVdabnZ6NFJFUkVSRVJIUkxNZUFuSWlJaUlpSWlNZ0JHSkFURVJFUkVSRVJPUUFEY2lJaUlpSWlJaUlIWUVCT1JFUkVSRVJFNUFBTXlJbUlpSWlJaUlnY2dBRTVFUkVSRVJFUmtRTXdJQ2NpSWlJaUlpSnlBQWJrUkVSRVJFUkVSQTdBZ0p5SWlJaUlpSWpJQVJpUUV4RVJFUkVSRVRrQUEzSWlJaUlpSWlJaUIyQkFUa1JFUkVSRVJPUUFETWlKaUlpSWlJaUlISUFCT1JFUkVSRVJFWkVETUNBbklpSWlJaUlpY2dBRzVFUkVSRVJFUkVRT3dJQ2NpSWlJaUlpSXlBRVlrQk1SRVJFUkVSRTVBQU55SWlJaUlpSWlJZ2RnUUU1RVJFUkVSRVRrQUF6SWlZaUlpSWlJaUJ5QUFUa1JFUkVSRVJHUkF6QWdKeUlpSWlJaUluSUFCdVJFUkVSRVJFUkVEc0NBbklpSWlJaUlpTWdCR0pBVEVSRVJFUkVST1FBRGNpSWlJaUlpSWlJSFlFQk9SRVJFUkVSRTVBQU15SW1JaUlpSWlJZ2NnQUU1RVJFUkVSRVJrUU13SUNjaUlpSWlJaUp5QUFia1JFUkVSRVJFUkE3QWdKeUlpSWlJaUlqSUFSaVFFeEVSRVJFUkVUa0FBM0lpSWlJaUlpSWlCMkJBVGtSRVJFUkVST1FBRE1pSmlJaUlpSWlJSElBQk9SRVJFUkVSRVpFRC9IK2Z6TWNYUFNlRklnQUFBQUJKUlU1RXJrSmdnZz09IiwKCSJUaGVtZSIgOiAiIiwKCSJUeXBlIiA6ICJtaW5kIiwKCSJWZXJzaW9uIiA6ICIiCn0K"/>
    </extobj>
    <extobj name="ECB019B1-382A-4266-B25C-5B523AA43C14-7">
      <extobjdata type="ECB019B1-382A-4266-B25C-5B523AA43C14" data="ewoJIkZpbGVJZCIgOiAiMjc5NzQxNzQzOTM2IiwKCSJHcm91cElkIiA6ICIxMzI1OTkyMzM2IiwKCSJJbWFnZSIgOiAiaVZCT1J3MEtHZ29BQUFBTlNVaEVVZ0FBQklZQUFBVTdDQVlBQUFCY3pLNGZBQUFBQVhOU1IwSUFyczRjNlFBQUlBQkpSRUZVZUp6czNYbDRGZFhoLy9IUG1YdHZkc0lXVmdPR1BleUVmUkZCUkZFbzdsS3dDcldnZGJkYVhOcXZTOFZhbDE5dHRWUnAzWGR0NjFJVkVGRlJSRlEyQ2FzRUlnU0lySUVrSkdTOWQ4N3ZEeVJsRFFFU0pzbDl2LzY2bVRsMzdtZjY5SG1jNThPWmN5U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MeGh2QTRBQUFCcW40U0VEbldpNHAybWZwK0p0VDRueHNnZjRYVW0vSTlWc0NRWWNndU1hL0lMVFBHTzNlbnBlN3pPQkFBQXZFRXhCQUFBS3NYcDdicDBsT083VkViOWpWR1NyS0tOTVg1cjVaZXhqdGY1Y0FCclhHTVV0RktwcENMcnVoc2xmZTA2ZW4vejk4dFhlaDBQQUFDY09oUkRBQURnUkRsTjJuUkxpQTdZa1pKem5UR20zNEVuSXlNaTVQaDg4am1Pak1NalIzVmlyVlVvNUNvVUNxbTB0RVRXL3UrY2ErMFM2K3JKb3RMUTdCMGJWdTZVNUhvV0ZBQUFWRG1lMGdBQXdIRkxTdTZSNUxwMnJPUG9jbU5NVDBueStYenFtTnhlYlZ1M1ZxdWswOVc4YVJQRnhzWXFKaVphRVJHOFNWYWRsSlNXcXFDZ1FQbjVlN1Y5eHc2dDM3QlI2OUovVU5xNmRTb3REY3BhNjhwb21iWDI3ZEtTNEd0YjFxL2U1SFZtQUFCUU5TaUdBQURBY1VsczNiRmRJQ0xpUlVsOVpFeEUvWHIxZFBFRm96VHl2SFBVckdrVDFZbXJvN2k0V0s5ajRqams3OTJydkQxNTJyWmpwMlovT2tmL2Z1ZS95czdKa1dSTHJjdzNwYUhTVzM1Y3UycVoxemtCQUVEbG94Z0NBQUFWMDZsVFJDdlhQOExLdkdhTWlZK09qbFpLOTI2Ni8vL3VVTnZXcldVTWp4VzFnYlZXNlQrczE4UC83d2t0V0x4RWhZV0ZzdGJtdWRiK2FwTXYrSUZXcnk3eE9pTUFBS2c4UHE4REFBQ0FHcUJUcDRpa1VNUnZqREZQT01iRWQrNlVyRHR1dTBWMzNuYXpHaVVrVUFyVklzWVlOV3pRUUNQUE8xZXRrbHBxNCtiTjJyVnJkNlNNK1ZsZGF3cGpJM3lwZVhsNXBWN25CQUFBbFlOaUNBQUFIRk5TZythVGpUSC9KNlA0VHNrZDlNUmpmMUsvUHIzazkvdTlqb1lxNHZNNWF0dW10ZnIwN3FrVnExWnIrL1lkQVNQVDM0bU1EdVZtYlovbmRUNEFBRkE1S0lZQUFFQjVmQzJUdTEvck9PWUpuOStKN0pYU1hTOC9OMDNObWphVjQ3QURmVzIzZi9iUStlZWVvKytXcG1yN2poMlJzanE3Ym9QR08zTjNiZjlPa2ozbVJRQUFRTFZHTVFRQUFJN0dKTFh2ZW9FeDVpOCtueS8yL0hPSDY3RS8va0VONnRmM09oZE9zYWpJU0EwZk5rU2JNN2RvL1lZTVdkbUI5UnMyV1oyemEvczZVUTRCQUZDalVRd0JBSUFqYXQ2K2ZZTFBpWHhCVXV2VFc3WXdmMzc0UVRWdDJvVDFoTUpVVkdTa3VuYnBxSzhYTEZKVzFxNG9PYVpqVEh6RG1YblpPM085emdZQUFFNGNjOEFCQU1DUitBSk85SDNHcUh1ZHVEano5Qk4vVm92RTB5aUZ3cGd4UmkwU0UvWFh4LzZvT25YcUdDUFRJeUxndjF2OFF5TUFBRFVhL3lFSEFBQ0hTVXJ1TnQ3SStXTlVWSVJ6LysvdjB0QXpCM2tkQ2RWRVFzT0dhdHFrc2VaK09WOGgxMDJKYjlCb1MrNnVIZDk1blFzQUFKd1laZ3dCQUlDRHRHelh0YldSbVd5TWZFTUdEOUs1dzgveU9oS3FtWE9HbmFVaGd3ZEprdDl4bk4rZDNxRmJLNjh6QVFDQUUwTXhCQUFBRG1RYzQxd29xVzFjYkt6R1huYUo2dFd0NjNVbVZETnhjYkVhYytuRnFsK3Zub3d4aVViT2haSjR6eEFBZ0JxSVlnZ0FBSlJKVE94Y1h6Nk5sVEZSS1QyNmFVQy9QbDVIUWpVMW9IOGY5ZW5kVTVJQ01oclRva09IWmw1bkFnQUF4NDlpQ0FBQWxBbkVtdUZHcHFjay9mYVdHeFVaR2VsMUpGUlQwVkZSdXVtNlNaSWtZOVRiT0pIRFBZNEVBQUJPQU1VUUFBRFlwMjNiU0d0OEQwcnlqeHh4anJwMTdleDFJbFJ6WFRwMTFNL09IeUZKQVo4MTk2cHRXNXBFQUFCcUdJb2hBQUFnU1VyeXgvN1NHTk8rUWYzNm12VExxN3lPZ3hyaSttdC9wZnIxNmtuR3REMDlFRGZKNnp3QUFPRDRVQXdCQUFCSjhrdjJDa2thT25pUTJyVnQ3WFVlMUJCSnA3ZlU0RE1HU0pLTTdFUkpQbThUQVFDQTQwRXhCQUFBZEhyYjdsMk5jWklpSXlNMGNFQS94Y2JHZWgwSk5VUjBWSlFHOWUrbm1PaG9HV3NTVDJ2ZnVZdlhtUUFBUU1WUkRBRUFBTW14QTZ4Vm83allPS1YwNytwMUd0UXdQYnAxVmYzNjlTWForSUR4RC9BNkR3QUFxRGlLSVFBQXdseFNVbEtVY1p5K2tvMUtPcjJsV3JaSTlEb1NhcGhXU1MxMWVzdEVXU2xDUm4yYk5PbkdsRE1BQUdvSWlpRUFBTUpjb1M4K1hrWjlqVEZtMUhubnlPZGppUmdjSDcvZnJ4SERoOGtZWXlUMWpZNHVhZVIxSmdBQVVERVVRd0FBaERtL1gxMk0xQzRpSWtJanp6dkg2emlvb2M0ZFBreVJrWkV5eG5Td2dhak9YdWNCQUFBVlF6RUVBRUNZOHh2ek0wbit2cjE3cWxGQ2d0ZHhVRU0xYnBTZ2ZuMTZTWkpmUGp2QzZ6d0FBS0JpS0lZQUFBaDNSbjBrYVdEL3Z0cjNKaEJ3L0l3eE9uUFFUK3RPRzZWNG13WUFBRlFVeFJBQUFPSE43MWpUVFpJNkpYZndPZ3RxdUc1ZDkrMVViNnpwS3A0ekFRQ29FZmdQTmdBQVlleTA1T1RXTW9xUGk0dFYweWFOdlk2REdxNVpzeWFLalltUk1hcWIyTHBqRzYvekFBQ0FZNk1ZQWdBZ2pQbHNSRGRKYXRxa2lXSmlZcnlPZ3hvdUtpS3lyR0QwKzMwOVBZNERBQUFxZ0dJSUFJQXc1ak5PaWlRMWI5WlUwZEhSWHNlcE1ZTEJvTFp2M3k1cjdWSEg3TnExU3prNU9hY3dsZmNpSWlQVXZIa3pTWkoxL0wwOWpnTUFBQ3FBWWdnQWdERG15bmFYcEdaTm15Z21Pc3JyT0RYR3VuWHJOSExrU0gzNDRZZEhIVE4xNmxTZGQ5NTUyckZqeHlsTTVxMklpQWcxYTlwRWttUmttVEVFQUVBTjRQYzZBQUFBOEl3eHhwd21TVTBhTjFKVVZPMHNoajcvL0hQZGM4ODlKM1dON3QyNzYrbW5ueTc3ZS9QbXpaS2tWcTFhSFhIOHpwMDc5ZEZISDJua3lKRnEzRGg4MW02S0NBUU9YS3NxeWNzc0FBQ2dZaWlHQUFBSVUwMmFkSXN4MXZwOWZwL3ExS2xUYTdlcVQweE0xR1dYWFZiMjkrN2R1elZ6NWt3TkdqVG9pTVhPRjE5OG9lenNiRjE4OGNWbHgwNDc3YlNEeGh5ckdIcjU1WmRsak5HdmYvM3JzdkV6WnN6UWRkZGRkOUwzVTUwWlkxUW5MazUrdjEvQllOQ2ZtSmdZblptWldlaDFMZ0FBY0hRVVF3QUFoQ2xmM2FKb2EySjh4amlLakl6ME9rNlZhZGV1blc2NzdiYXl2MWV2WHEyWk0yZnF2UFBPMDhpUkl3OGJ2M256WnFXbHBSMzBuZjIyYnQycVlEQ290V3ZYcWw2OWVzck96bFoyZHJZa3FXSERob3FKaWRHMmJkdjB6anZ2YU55NGNXcmF0S2trYWR1MmJYcjIyV2ZWc21YTEkvNW1iUklSR1NtZjR5aG9yZU00OWFNa2lpRUFBS296aWlFQUFNSlZLQ0xhK0t6ZmNSeEZSVVo0bmFaR21EUnBrclp0MjFiMjkwVVhYVlQyK2NFSEg5VElrU00xZGVwVXhjZkhhOUtrU1dYbit2VHBvLzc5Kyt2Sko1L1VrQ0ZERkJzYmUwcHpuMHFSRVJGeWZENVpHY2RHbDBSTHl2WTZFd0FBT0RvV253WUFJRXlaZ0MvYVd2a2NwM2JQR0twTVU2Wk0wWk5QUGltZnoxZFdBdDEzMzMyU3BNaklTTTJmUDErelpzM1NyYmZlV2xiK1dHdVZuNSt2TVdQR0tDc3JTeSs4OElLWHQxRGxJbithTVdTTTlkbWdQOGJyUEFBQW9Iek1HQUlBSUZ5NXdXajVBajdITVJSREZkU3JWeTlsWkdRb0ZBcHA2TkNoR2pod29KWXRXeVpwMyt0aWYvLzczeVZKcjd6eWlwNTY2aW5sNStkcjc5NjlCMjFyLzlaYmIrbUtLNjVRdzRZTlBibUhxaFlaR1NISDUwaldPRWErMnJtaU9RQUF0UWpGRUFBQVlTcmcrcUxsV0w5VHk5Y1lxbXhwYVdtU3BNNmRPMHVTdG0vZkxtbGZhUlFURTZQT25UdXJjZVBHU2toSVVJTUdEZFNnUVFQVnJWdFhkZXZXVlhaMnRpWlBucXdYWDN4Umt5ZFA5dXdlcXRLK0dVTStXU05IUGlmYTZ6d0FBS0I4RkVNQUFJU3BrS09BVDhZeHhpamc5M2tkcDBwczJMQkJWMTU1NVVISDlzL2VtVEpsaWg1NjZLSER2bE5TVWlMWGRUVm8wS0NEamw5NjZhVzYvZmJidFhyMWFpVWtKSlF0TEoyZW5xNzY5ZXNyT1RsWm4zenlpUnluL0RmMWh3d1pvZ1lOR3B6TWJWVnJnWUQvcC84TnJHTWtHa2NBQUtvNWlpRUFBTUtVbFNrMnNpSFhXcFdVbEhvZHAwclVxVlBub0szcUpTa3JLMHV6WnMxU3YzNzlsSlNVZE5oM2pyUmR2U1QxNk5GRGtwU2FtcXFlUFh1V0hWKzVjcVdTazVNbFNhRlFTRVZGUmVWbWV2VFJSeFVJQkU3b2ZtcUNZR2xRcm5VbEdkZVZMZkU2RHdBQUtCL0ZFQUFBNGNweEMyVjhJZGQxVlZSYzdIV2FLcEdRa0hEWXR2T0xGaTNTckZtemRNa2xsMmpJa0NHSGZhZTg3ZXFMaW9xMFpzMGE5ZTdkdSt6dnBVdVg2dnJycjVja1RaczJUUysvL0hLNW1TWk1tS0JiYnJubFJHK3AyaXNxTGxZb0ZKS3hjaFYwMmFvZUFJQnFqbUlJQUlCd1Zlb1cyZ2hmMExxdWltdHBNWFFrTzNic2tLUVRlcDNMNy9kcjJMQmhldW1sbHhRUkVhR21UWnVxcEtUa29JSXBOalpXanp6eXlCRy9mL2ZkZDU5WTZCcWtxS2hJb1ZCSU10WTFqaTN3T2c4QUFDZ2Z4UkFBQU9IS1YxcG9ySC9maktHaThDbUcxcXhaSTBrNi9mVFRqL3U3ZnI5ZmYvclRuNVNRa0tCbm5ubEdnVUJBZmZyME9laGFmcjlmQXdjT1BPcjNhN3Vpb21LRlFxNnNOU0g1U3BreEJBQkFOVmYrNm9nQUFLRDJLZ2dVV21OQ3JxMjlyNUlkcXFTa1JKOSsrcW1TazVNVkh4OS9RdGN3eHVpM3YvMnR6ajc3YkpXV2xxcXdzRkI1ZVhtVm5MVG0yajlqeU1pNmV3b0xLWVlBQUtqbUtJWUFBQWhidVlYRzJxRHIybU11bUZ4YlBQNzQ0OXF4WTRkKy92T2ZuOVIxbGl4Wm9ybHo1NnByMTY1YXVYS2xKazZjcUowN2QxWlN5cHB0L3hwRE1zYk5qWWpnVlRJQUFLcTUyaitmR1FBQUhGRm1abVpSVW5MRG9Cc0dhd3dWRmhicWtVY2UwZlRwMDNYbW1XZHE5T2pSSjN5dHRXdlg2czQ3NzlTZ1FZUDAyR09QYWNhTUdYcnd3UWYxeWl1dktCQUl5SFZkYmRteTVZamZkVjMzaEgrM0pyRFdxcWlvV0s3cnlsb2JWSHA2N2Y0L0ZnQUF0UURGRUFBQTRjdEt5cFNVa3BPVHE1S1NFa1ZFUkhpZHFkTE5uajFiZi92YjM3UjE2MWFOR0RGQ2YvakRIMlNNT2FGcmZmMzExN3JycnJ0MHhobG42SUVISHBEZjc5ZUZGMTZveG8wYnEzZnYzcG8yYlpyeTh2Sk9xbmlxeVlMQmtISnljaVJKMW1xRHgzRUFBRUFGVUF3QkFCRE9YTHRFUGpNNmM4dFdGUlFVMXNwaWFOV3FWU29vS05EOTk5K3ZDeTY0NEtTdXRYTGxTbDF6elRVYVAzNzhRY2NIREJoUTlqa3VMazdQUC8vOEViOC9jZUxFay9yOTZxNjRwRmlaVzdaS2tveXhDejJPQXdBQUt1REUvcmtNQUFEVUNpM2E5N2pJNzlON25aSTc2Sm1uL3FybXpacDVIYW5TdWE2ci9QejhFMTVzK25nRWcwRzVybHNyQzdhSzJMMDdXMWYrNnRkYXMzYWRYT3RldG5ITjhuZTh6Z1FBQU1ySGpDRUFBTUtZVTF5NHpFWkgyUzFidDVxOUJiVnpBeW5IY1U1SktTU0Z4M2IwNVNrdUtkYVdyZHRrcmJYRlJjNFNyL01BQUlCalkxY3lBQURDMk1hTmFSdXR6SzZjM0QzYXVuVzcxM0ZRdzIzWnVsMTc4dkprcEt4dEdha1pYdWNCQUFESFJqRUVBRUI0YzQzc1VrbjZQaTNONnl5bzRaYXRXUG5USjd2TTB5QUFBS0RDS0lZQUFBaHpSbmFSSkgzejdVSlphNzJPZ3hyS1dxdDVYMzBqU1hLTmxub2NCd0FBVkJERkVBQUFZYzROMnVtU1NyOWR0RVRiZCt6ME9nNXFxTzNiZCtqcmJ4ZElVcW1WKzRuWGVRQUFRTVZRREFFQUVPYUtWWmh1WmRlVmxKVG80MDgrOHpvT2FxaFBQNStyMG1CUXNqYXR0Q2kwMXVzOEFBQ2dZaWlHQUFBSWM5dUN3VHhaczhoYWE5K2YvcEZDb1pEWGtWRERoRUloZmZ6cEhGbHJyVFZhNkJZRXNyek9CQUFBS29aaUNBQ0FjSmVSVVNUckxwQk0wYWJNVEczSTJPaDFJdFF3UDZ6Zm9JeU5tMlNrRWxrdDJMNTkrVjZ2TXdFQWdJcWhHQUlBQUFySlhXU016ZHE3ZDYrV3IxenRkUnpVTU10WHJsWjJUbzRrazJlRGRySFhlUUFBUU1WUkRBRUFBRzFPVzduTVd2MVlYRnlpYnhjdFZrRkJnZGVSVUVNVUZSZnIyNFdMVlZCUUtNbmR0akY5T1Z2VkF3QlFnMUFNQVFBQVNTcTFydnVhSkgzMitWeDluN2JPNnp5b0lUSXlObW5PM0M4bFNkYnFlVWtzVWdVQVFBMUNNUVFBQUNSSkJkbWhsNjNzeHV6c0hMM3l4bHRleDBFTjhleUxyeWduSjFmVzJnMTdkd2VmOHpvUEFBQTRQaFJEQUFCQWtyUno1K3A4TjZSN3JWWG93eG16OUgwYU80NmpmS3ZYck5WN0gweVh0UXBKN2lNN2Q2N085em9UQUFBNFBoUkRBQUNnakZzUW5HR01YU0pKai96NUNSVVhGM3NkQ2RWVVVWR1IvdmJVUC9iOVllemlvT3ZNOERZUkFBQTRFUlJEQUFDZ1RHYm1xbXpybW5ka2JmSFNaU3UwYU1sM1hrZENOYlZ3OFhkYS9GMnFKSlVhMTc2VHVYYlpWcTh6QVFDQTQwY3hCQUFBRG1STGpmMnZsVGJrNStmcmpYKy9vNXpjWEs4em9aclp1M2V2L3ZYMmU5cWRuUzFKVzB1RG9mY2t1UjdIQWdBQUo4RG5kUUFBQUZDOTVHVnQzeFdmMENUZnlJemVuSm5wMUs5Zlh6MTdkUE02RnFxUmY3L3pYNzMwMnBzS2hkeVE2NGJ1MnB5KzhsT3ZNd0VBZ0JORE1RUUFBQTZUbTdWOWRiMkVKaTFkMTAxSlhiWkNQVk82SzdGNWM2OWpvUnBZbXJwY2Q5NXp2d29MaTJTdGZYM1QydVZUeEd3aEFBQnFMSW9oQUFCd0pHNGdydUdDaUlEdm91TGk0dnJ6djFsZ2hnMDlVL1hxMXBVeHh1dHM4SUMxVmhrYk4rbm0yKy9TdHUwN3JLUzExbld2eWQyOVk1ZlgyUUFBd0ltakdBSUFBRWRVa0xPeklMNWg0eTJPTVdmdExTaU0zYlE1VTcxNjlsQjhmQjJ2bzhFRE8zZG02ZDRISHRLeUZhdGtyZlpZVnpkdldyZDhnU1RyZFRZQUFIRGlLSVlBQU1EUjJOeGREZFByTlhTS1pNeDVtek4vVk9xeUZUcm43S0dLam9yeU9odE9vZDI3czNYamJYZHF3YUxGY3ExVnlJUit2eWt0OEpxME5lUjFOZ0FBY0hJb2hnQUFRRGwyaG5KMmJmKzJYa0pqdWE3NmJkdStQVER2cTI5MHhzRCtpcTlUaDlmS2FqblhkWld4YWJOdStNMGRXcHE2VEs1ckMxM1gvbkZ6MnZKSHBhMnNLd1FBUUMxQU1RUUFBSTRwcDE2ZGIrczUvbElqMHlkcjE2N0lCWXVXS0JBSXFGMmJOdkw3ZVp5b2pVcEtTdlRlQjlQMXgwZityTy9YcE1sS0JUSjJTbW5lemlmeTh2Skt2YzRIQUFBcUIvL01Cd0FBS3FSNTgrWXhFWEVKbDhzeDA0d3gwYkd4TWVyVm80ZHV2ZW5YNnQ2MWl4ekg4VG9pS29IcnVscTZiSVdlZnVaNUxWeThSSHYzRnV3cmhheHVMTm16NDk5YnRtd3A4RG9qQUFDb1BCUkRBQURndUNSMjZOTE5iL3l2U3Vwc2pId0J2MTlEaHd6VzFWZGRvZmJ0MmlnbU9scFJyRUZVb3hRVkZhdWdzRUJyMDMvUXE2Ly9TNS9NK1Z6QllFaldXbGRHeTRPaDBsOW5ybDI5ME91Y0FBQ2c4bEVNQVFDQTQ5YWliWmMyUHI5dmtveTV3RWlkSk1seEhIVm8xMVlkMnJkVHE2VFQxYnhwRThYR3hpb21KbG9SRVJGZVI4WUJTa3BMVlZCUW9Qejh2ZHErWTRmV2I4alE5MmxydFM1OXZVS2hmZXRKVzJ2VHJERWYyR0RvSDV2V3JWanZjV1FBQUZCRktJWUFBTUNKYWRzMnNvV2lFaDIvNzN3alhXMk02Ym4vbERGU2RIUzAvSDYvL0Q0L3I1bFZNNjUxRlF3R0ZTd05xckNvU05iK2I4ZDVhN1hNR2owYkt0YnNUQ2QvazlMVGl6Mk1DZ0FBcWhqRkVBQUFxQlNKclpPNytpTWl4c2s0ZzR4c0swa1Jzc1pualhVa1U2T2JJZXZhc29jbUs4azROZjBSeXJyR0dsZkdoaVNWdUs0Mk9zWitLVGYwN3cxclZ5M3pPaDBBQURoMWF2cFREUUFBcUlZU0VqclVpWXAzbXZwOUp0YjZuQmdqZjQxK2x5elM3N2FKOUR2akhXTUNoYVdoNTR1RHpnOWVaem9aVnNHU1lNZ3RNSzdKTHpERk8zYW5wKy94T2hNQUFQQ0czK3NBQUFDZzlzbktTc3RUbHZLOHpsRlpVbEpTckRHbXZiVTJLaWJnUzA5YnVYU3UxNWtBQUFBcVE0MmUxZzBBQUFBQUFJQVRSekVFQUFBQUFBQVFwaWlHQUFBQUFBQUF3aFRGRUFBQUFBQUFRSmlpR0FJQUFBQUFBQWhURkVNQUFBQUFBQUJoaW1JSUFBQUFBQUFnVEZFTUFRQUFBQUFBaENtS0lRQUFBQUFBZ0RCRk1RUUFBQUFBQUJDbUtJWUFBQUFBQUFEQ0ZNVVFBQUFBQUFCQW1QSjdIUUFBQUtBNjZkYXRXNnpQNTBzNDhKZ3hwcW0xMW1lTWNTUTFUVWxKT2YzQTg4WEZ4YnRXcjE2ZGYwcURBZ0FBVkFLS0lRQUFnQU00anRQZEdEUC8wT1BHbVAwZjN6cmdzeVFwTWpKeXFLUzVWWjhPQUFDZ2NwbGpEd0VBQUFnci9oNDllcVE1anRPNklvT3R0UmxMbHk1dEw2bTBpbk1CQUFCVU90WVlBZ0FBT0ZoUTBuT1NaSzJWdGZhd0FZY2NmMVdVUWdBQW9JYWlHQUlBQURpRU1lWjlhMjMrb2ErTUhUSkcxdHI4VUNnMDh4UkdBd0FBcUZRVVF3QUFBSWV3MW02UnRLUUNRNWNFZzhHTXFzNERBQUJRVlNpR0FBQUFEcEdhbXBwbmpGbGtmM3BmN01EWHlmWi90dFphWTh6QzFhdFg3L0ltSlFBQXdNbWpHQUlBQURoY0tCUUtMVFBHNUIxdGdER20wRnI3blZoZkNBQUExR0FVUXdBQUFFZGdyWjF2cmQxUnpwQTlvVkJvd1NrTEJBQUFVQVVvaGdBQUFJNWcrZkxsR3lRdDM3OEE5WUU3a1JsajVMcnV5cC9HQUFBQTFGZ1VRd0FBQUVmMzh0Rk9HR1ArZVNxREFBQUFWQVdLSVFBQWdLUEl5OHY3MkZxNy9jQmpQMjFUdnpNdkwrOURyM0lCQUFCVUZvb2hBQUNBbzBoUFR5K1c5Si85cjVNZDRQMmZ6Z0VBQU5Sb0ZFTUFBQURsQ0lWQ0wwb3FPdUJRa2JYMmRhL3lBQUFBVkNhS0lRQUFnSEw0Zkw3TjF0cjF4cGo5cjVHdENRYURQM2lkQ3dBQW9ESlFEQUVBQUpRak96czdUOUlTK3hOSkswcExTM084emdVQUFGQVpLSVlBQUFES2taR1JVV1N0bldlTUtaUlVZcTJkbDVhV2x1ZDFMZ0FBZ01yZzl6b0FBQUJBZFdlTVdTZ3B5eGdUSTJtaDEza0FBQUFBQUFCd0NxV2twTXhPU1VsWjRIVU9BQUNBeW5UWTNxc0FBS0JtYWQ2bVM0dUlnTCtOMXpscXUraUFQYytSaWRoYnFnKzh6bExiRlJjWGI5aTY0ZnVOWHVjQUFDQWNVQXdCQUZDREpTWDFTRktVZlZGR3lWNW5xZjNzVDg5TnhucWJJeXhzVXFINWVVWkdhb2JYUVFBQXFPMVlZd2dBZ0pvc1Nra3lTall5VFdPaW8rWHorN3hPQkp5d1VEQ2t3cUlpdWRaR0tVcEpraWlHQUFDb1loUkRBQURVQWpIUjBicjlsaHZWcVdNSHI2TUFKMnoxOTJtYU91MFo1ZXpaNDNVVUFBRENCc1VRQUFDMWdNL3ZVNmVPSGRTL2IyK3Zvd0FuSlJBSWVCMEJBSUN3NG5nZEFBQUFBQUFBQU42Z0dBSUFBQUFBQUFoVEZFTUFBQUFBQUFCaGltSUlBQUFBQUFBZ1RGRU1BUUFBQUFBQWhDbUtJUUFBQUFBQWdEQkZNUVFBQVBDVGJkdTJ5VnBib2JINStmbFZuQVlBQUtEcVVRd0JBSUJhTFJnTWFzcVVLZnJtbTIvS0hiZHExU3BkY01FRit2RERENDk1elMrKytFS2pSbzNTb2tXTEtpc21BQUNBSi94ZUJ3QUFBS2hLQlFVRldycDBxVDcrK0dNOTlkUlQ2dEdqeHhISGRlclVTVzNidHRYVXFWTTFmUGh3eGNURUhQV2FBd2NPVk8vZXZYWHJyYmZxeVNlZlZKOCtmZlRRUXcvcDNYZmZyVkNtSjU1NFFvTUhEejZoK3dFQUFLaE1GRU1BQUtCV2k0K1AxOS8rOWpkTm1EQkJ0OTU2cS83NXozOHFPVG41c0hIR0dOMXd3dzJhTm0yYXNyS3kxTEpseTZOZU15SWlRbzgrK3FqdXZ2dHVQZnp3dzNyampUZDA3cm5ucWxXclZ1Vm0yYkZqaDE1OTlkV1R2aWNBQUlES1FqRUVBQUJxdlJZdFd1alBmLzZ6YnJubEZtVmtaS2lrcEVUWFgzLzlVY2VQR3pmdXNHT1hYbnFwYnIvOWRqMzExRlA2OU5OUDlkNTc3K21SUng1UktCUlNaR1NrK3ZUcG96NTkrcFNiSXkwdGpXSUlBQUJVS3hSREFBQWdMUFRzMlZQVHAwOVh2WHIxbEpXVnBWdHV1VVdTbEpxYXF0bXpaMnZpeElscTJMRGhVYi9mcmwwN1NWSmhZYUZ5YzNNbFNYNi9YMzQvajFNQUFLRG00a2tHQUFDRWpYcjE2a21TRWhJUzlQT2YvMXlTNVBQNU5IdjJiSTBjT1ZKSlNVbkhmYzNDd2tLbHA2Y2Y5YnpmNzFmSGpoMVBMREFBQUVBVm94Z0NBQUMxVmxGUmtSNTc3TEd5dnhzMGFLQ2JicnFwVW45anc0WU4rdVV2ZjNuVTgzWHIxdFdjT1hNcTlUY0JBQUFxQzhVUUFBQ290WUxCb0JZc1dDQkp5c25KVVVKQ3dsR0xvVGx6NWlnaEllR0k1d1lQSHF6NjlldVgrMXVQUGZhWUVoTVREem8yZmZwMHpaZ3g0d1NTQXdBQW5Cb1VRd0FBb05hS2k0c3JLMmJ1di85K3BhYW1IalltR0F4S2twNS8vdm5EenJtdXE1S1NFcjMyMm12SExJWk9QLzEwdFczYjlxQmorMHNwQUFDQTZvcGlDQUFBaExXU2toSkowcnZ2dnFzbVRab2NkRzdPbkRtNjQ0NDdGQjBkN1VVMEFBQ0FLdWQ0SFFBQUFNQkwrM2NZcTFPbnptSG5DZ3NMSllsaUNBQUExRnJNR0FJQUFHRnR5NVl0aW91TFUweE16R0huOXU3ZEswbEhQSGNvMTNYTFhrdmJ6MXBiT1NFQkFBQ3FDTVVRQUFBSU95dFdyTkRubjMrdVcyNjVSV3ZYcmxXclZxMk9PRzUvTVZTUkdVUGp4bzA3NHZHNmRldWVlRkFBQUlBcVJqRUVBQURDeWh0dnZLRW5uM3hTdzRZTjA0WU5HNVNSa2FIeDQ4Y2ZjZXllUFhzVUZSVWx2Ly9ZajB5VEprMVNvMGFORGpzZUdSbDUwcGtCQUFDcUNzVVFBQUFJQ3p0MzdsUm1acVllZi94eC9lSVh2OUROTjkrc2h4NTZTSkowL3ZubkgvRTd1Ym01aW8rUEwvZTZqUnMzMXZYWFg2OUxMNzMwbUR1WEFRQUFWRGNVUXdBQW9OYmJzbVdMRmk5ZXJKaVlHRDN3d0FNYU5teVlsaXhab2c4Ly9GQ0RCZzFTKy9idGovaTk5ZXZYSDNFVzBJRVNFaEkwYWRLa0N1WFlzMmVQSkNraUl1TDRiZ0FBQUtDS1VBd0JBSUJhcjNuejVoby9mcnpPUGZkY3RXL2ZYdHUzYjlmdmYvOTdSVWRINjQ0NzdwQWtaV2RuNjdISEhsUDkrdlVWSFIydEgzLzhVU3RXck5CVlYxMTF3cjg3Zi81OExWdTJUSkdSa1RMR2FPYk1tZkw1ZkVkZDB3Z0FBT0JVb3hnQ0FBQmg0YWFiYmlyN2ZQLzk5eXNySzBzUFAveXdXclJvSVVtcVY2K2V2djMyMjdKWlBYNi9YNE1HRGRMRWlSTlArRGR6Y25MMC9QUFBsLzNkb0VFRDNYSEhIV3JjdVBFSlh4TUFBS0F5VVF3QkFJQ3c4OEFERDJqeDRzVTY5OXh6eTQ0WlkvVDU1NS9MV3F0Z01DaWZ6eWZIY1E3Nzd1VEprelY1OHVRSy9jNm9VYU0wYXRRb1NmdTJzei9TOVFBQUFMeEVNUVFBQU1KT2t5Wk55Z3FiUXhsakZBZ0VLdjAzS1lVQUFFQjF4Qk1LQUFBQUFBQkFtS0lZQWdBQUFBQUFDRk1VUXdBQUFBQUFBR0dLWWdnQUFBQUFBQ0JNVVF3QkFBQUFBQUNFS1lvaEFBQlE1dU9QUDFhdlhyMzAxRk5QZVIzbElFZktsWk9UbzE2OWVtbkNoQWtlSmdNQUFLaloySzRlQUFDZ0V1emR1MWV4c2JISEhKZVhsNmYvL09jLyt1eXp6L1RqanovS1dxc1dMVnJva2tzdTBZVVhYaWlmejNmWWR6Ny8vSE85L1BMTFdyZHVuZngrdjFKU1VuVFRUVGVwYmR1Mmg0M055Y25SdEduVE5IZnVYT1hrNUtoWnMyYTY4TUlMZGRVMzNXS0JBQUFnQUVsRVFWUlZWNTN5YXdNQWdPcVBHVU1BQUFBbjZicnJydE5WVjExVm9iR0xGeS9XUC8vNVQ4WEd4dXFzczg1U3IxNjl0SDc5ZWozMDBFUDZ3eC8rY05qNE45NTRRNU1uVDlibXpaczFmUGh3ZGVuU1JmUG16ZE12Zi9sTHBhZW5IelEySnlkSEV5Wk0wTnR2djYyV0xWdnEvUFBQVjBGQmdhWk9uYW9wVTZhYzBtc0RBSUNhZ1JsREFBQUFKMm5Sb2tWS1RFeXMwTmoyN2R2cnYvLzlyNW8xYTFaMkxETXpVMlBIanRYTW1UTjE0NDAzcW1uVHBwS2tIMy84VVU4KythU2FOV3VtVjE1NVJRMGFOSkMwcjlCNS9QSEg5ZmpqajJ2YXRHbGwxM255eVNlVm1abXBXMis5VmVQSGo1Y2s1ZWJtYXZ6NDhabytmYm91dnZoaTllalJvOHF2RFFBQWFnNW1EQUVBQUp4Q3A1MTIya0dsa0NRbEppYXFjK2ZPa3FROWUvYVVIWC83N2JjVkRBWjE3YlhYbGhVM2tqUnUzRGcxYTlaTUN4Y3UxSTRkT3lSSitmbjVtamx6cHBvM2IzN1E3S1c2ZGV0cTRzU0prcVRwMDZlZmttc0RBSUNhZzJJSUFBQlV5UHIxNjNYdnZmZnEvUFBQVjc5Ky9YVDIyV2ZyOXR0djE0b1ZLNDQ0dnJDd1VDKzg4SUxHamgyclFZTUdhZkRnd1JvL2ZyeVdMRmxTTmlZakkwTVBQL3l3THIvOGNnMGFORWhEaGd6UmJiZmRwb3lNak9QS1ZsUlVwTWNmZjF3alJveFEvLzc5ZGNVVlYyaisvUGtuZlIrdTYrcS8vLzJ2cnJycUtnMFpNa1NEQncvV2xWZGVxVVdMRmttU3hvNGRxMTY5ZWtuYU4rdW5WNjllNnRXcmwxNTg4VVZKMHRTcFUzWG1tV2RxM3J4NTVlWVBCb1BLek14VVhGeWNXclpzV1hiOG0yKytrU1NkZWVhWkI0MDN4bWpBZ0FHU3BOVFVWRW43WmkwRmcwRU5IanhZeHBpRHhnOGNPRkNTdEhUcDBsTnliUUFBVUhOUURBRUFnR09hTjIrZWZ2R0xYK2lqano1U3ExYXROSHIwYUhYczJGSHo1czNUeElrVE5YdjI3SVBHNStUazZPcXJyOVpUVHoybHZMdzhEUjgrWElNR0RkTE9uVHUxYXRXcXNuRzMzMzY3WnMyYXBhU2tKRjF5eVNYcTJMR2p2dnp5UzExNzdiWEt6OCt2VUxaUUtLU2JiNzVaOCtiTlU5KytmZFcyYlZ1bHBhWHB0dHR1MDdwMTYwN3FQcVpNbWFJSEgzeFFSVVZGR2pWcWxNNDY2eXpsNWVXVlhYZkVpQkVhTTJhTUpDa3VMazVqeG96Um1ERmoxTEZqUjBuU2tpVkx0SGZ2WHExY3VmS0kyZlB5OHJSOCtYSk5uanhaTzNmdTFKMTMzcW1vcUtpeSs5cXdZWU1TRWhKVXIxNjl3NzdicWxVclNkS21UWnNrU1QvODhJTWtIWEhSNklTRUJNWEZ4U2t6TTFPdTYxYnB0UUVBUU0zQ0drTUFBS0JjMmRuWityLy8rejlaYS9Yc3M4OHFKU1dsN056U3BVdDEzWFhYYWNxVUtlcmJ0MjlaeWZEQUF3OW8zYnAxdXV5eXkzVEhIWGZJNzkvM3lGRmFXcXFzckt5eTc0OFpNMGFqUjQ4K2FEZXYrKysvWDlPblQ5ZW5uMzZxaXk2NjZKajV2di8rZTUxOTl0bDYrdW1uRlFnRVpLM1ZQZmZjbzFtelp1bTk5OTdUblhmZWVVTDNzWHYzYm4zNDRZYzY3YlRUOU1ZYmJ5Z1FDRWphTjR0by8rdGVWMTk5dFNUcDMvLyt0K3JWcTZlNzdycnJvR3gvL09NZnRYRGhRcDEvL3ZrSEhYLzc3YmYxOE1NUGwvM2RzV05IdmZMS0swcE9UaTQ3bHB1YnEyQXdxSVlOR3g3eHZ1dlhyeS9wZjYrZTdkeTVVNUxLSGI5NTgyWVZGaGFxdUxpNHlxNWRrWjNaQUFCQTljR01JUUFBVUs0UFB2aEFlL2Z1MVpneFl3NHFVeVFwSlNWRm8wZVBWbUZoWWRsc213MGJOdWpMTDc5VVltS2lKaytlWEZZS1NWSWdFRGhvZloyeFk4Y2VWaVFNR1RKRTByNVh2aXJDNy9mcjdydnZMaXR1akRFYU4yNmNKQjAwWStoNDd5TVlERXJhVndSWmE4dkdPbzV6eEZrMlI1S1ltS2hMTHJsRTBkSFJCeDF2MDZhTnhvd1pvM1BQUFZlZE8zZlc5OTkvcnh0dnZGRno1c3dwRzFOVVZDUkppb2lJT09LMUl5TWpKZTByMjQ1M2ZGVmVHd0FBMUN6TUdBSUFBT1Zhdm55NXBNUFhvdG12ZCsvZWV1Kzk5N1JtelJwSis3WmpsNlJ6emptbnJLd3BUMXBhbWhZdlhxejE2OWRyOCtiTjJyaHhvNlQvbFJISGtwaVllTkRpeWRLK0JaNGxhZS9ldlNkOEg0MGJOMWF2WHIyMFpNa1NqUnMzVGhNbVROQ0lFU1BLU3BDVGtaS1NjbEE1dFhidFd0MXd3dzI2NjY2NzlPcXJyeW81T1ZrK24wL1N2bGZLam1SL0NiUC8xYlBqR1Y5Y1hGeGwxd1lBQURVTE00WUFBRUM1Y25KeUpFbE5talE1NHZtRWhBUkoveXRoOXI4cTFyeDU4M0t2VzFoWXFOLzg1amU2NG9vcjlQZS8vMTNyMXExVHc0WU55eFp6UG5DV1Rubmk0dUlPTzdhL3ZEbHd6WnZqdlE5SitzdGYvcUxMTHJ0TW1abVpldUNCQnpSeTVFaTk5dHByRmM1V1VlM2J0OWVOTjk1WXR0aTFKTldwVTBmU3didVVIV2ovL2V3dnhlTGo0NDg1UGpvNldsRlJVVlY2YlFBQVVMTlFEQUVBZ0hMRnhNUkkrdDg2TTRmYXRXdVhwUCtWQi90TG1RUFhFanFTNTU1N1R2UG16ZE1WVjF5aHVYUG42cFZYWHRIRER6K3NDeTY0b0xLaUgrUjQ3MFBhVnpyOTduZS8wMGNmZmFRYmJyaEJvVkJJZi8zclgvWE1NODlVZXI3OUN6dHYzYnExTEc5Q1FvSzJidDE2eE5sVCszZHVhOU9talNTVjdXYTJZY09HdzhibTVPUW9OemUzYkd4Vlhoc0FBTlFzRkVNQUFLQmNuVHQzbGlSOTlkVlhSenkvLzlXeDd0MjdTMUxaamx4ZmYvMTF1VE5yOW0vNWZzMDExeHkwZHMyaE80bFZsdU85andNMWFOQkFFeWRPMU1zdnZ5eEptajU5K21Gamp2YWFWVVh0TDJPYU5tMWFkcXgzNzk0S2hVSmxXOHZ2WjYzVjExOS9yYWlvS1BYczJiTnNyTFJ2NTdWRHpaOC9YNUkwYU5DZ1UzSnRBQUJRYzFBTUFRQ0FjbDEwMFVXS2lJalFtMisrcWRUVTFJUE9MVml3UUI5ODhJRWFOV3FrNGNPSFM1TDY5T21qeE1SRXJWaXhRaSs5OU5KQjR3c0tDc29La1AzckQ2V25wNWVkMzdKbFMxbjU0dlY5WkdkbmwyWGRiLzlDMlFjdXFDMUo5ZXJWVTFaVzFrR3ZvVW43eXA1Ly9ldGZLaWdvS0R2MjZxdXZIalp1OCtiTmV2cnBweVZKSTBlT0xEdCs4Y1VYUzVLbVRadW0vUHo4c3VOdnZmV1dNak16ZGZIRkY1ZTl2dFd5WlV2MTdObFQ2OWF0MC92dnYxODJOamMzVjg4ODg0d2lJeVBMcmxmVjF3WUFBRFVIaTA4REFJQnlOVzNhVlBmZWU2L3V2LzkrVFpvMFNmMzY5Vk9USmsyMGFkTW1wYWFtS2lZbVJvOCsrbWhaaWVEMysvWFFRdy9weGh0djFOLy8vbmZObkRsVFhidDIxWjQ5ZTdSMDZWSk5uRGhSU1VsSkdqRmloRkpUVTNYcnJiZHErUERoS2k0dTFsZGZmYVZCZ3dhVjdRem01WDNzMnJWTFk4ZU9WZS9ldmRXdVhUc1ZGeGVYelppNThzb3JEN3AyMzc1OU5YdjJiRTJjT0ZGZHVuUlI5KzdkTlhyMGFOMTMzMzFhdFdxVmR1M2FwUnR1dUVHUzlQcnJyK3ZaWjU5VnIxNjkxTEJoUTIzYnRrMkxGaTFTTUJqVXIzLzk2NE5tTFBYdTNWc1hYSENCUHZqZ0ExMSsrZVhxMzcrL3RtL2ZyZ1VMRnFoMTY5YTY3cnJyRHNweDk5MTM2K3FycjlhVUtWUDB5U2VmcUZHalJ2cjY2NitWbFpXbGUrNjVSNDBhTlRvbDF3WUFBRFVIeFJBQUFEaW1rU05IcWtXTEZucnBwWmVVbXBxcXhZc1hxMEdEQmhvOWVyUW1UcHlveE1URWc4WjM2ZEpGcjcvK3VwNTc3amw5ODgwM21qRmpodXJYcjYrK2ZmdHE0TUNCa3FUTEw3OWNKU1VsZXZ2dHR6VnIxaXcxYjk1Y2t5ZFBWdlBtemF1a0dEcmUrMmpjdUxGR2p4NnRoUXNYS2pVMVZmSHg4V3JmdnIzdXUrOCtEUmd3NEtEci92YTN2MVZoWWFHKysrNDdiZHUycmV6VnExNjllaWtqSTBQZHVuVXJHM3Y3N2JmcjNYZmYxZXJWcTVXVGs2TzR1RGdOR0RCQVk4ZU9WZi8rL1EvTGZPKzk5NnAxNjlaNjk5MTNOWFBtVERWbzBFQmp4NDdWOWRkZmY5akMyMjNhdE5GTEw3MmtxVk9uNnJ2dnZsTXdHRlJ5Y3JMdXZmZGVuWEhHR2FmMDJnQUFvR1l3WGdjQUFBQW5MaW01eDFBWisyWjhuVHBOL3puMXIrcmZ0N2ZYa1lBVDl1M0N4YnJsdDNkcjU2NWRPYks2T0dOTjZoZGVad0lBb0xaampTRUFBQUFBQUlBd1JURUVBQUFBQUFBUXBpaUdBQUFBQUFBQXdoVEZFQUFBQUFBQVFKaWlHQUlBQUFBQUFBaFRGRU1BQUFBQUFBQmhpbUlJQUFBQUFBQWdURkVNQVFBQUFBQUFoQ21LSVFBQUFBQUFnRERsOXpvQUFBQTRlYUZnU0t1L1QvTTZCbkJTVm4rZnB0TFNVcTlqQUFBUVZpaUdBQUNvQlFxTGlqUjEyak1LQkFKZVJ3Rk9XR2xwcWZiazVYa2RBd0NBc0VJeEJBQkFEVlppM2EwUnhteDFyWTNLMmJQSDZ6aTFsbld0elA3UGtveGp5aHVPazJYdDloSnJ0M29kQXdDQWNNQlREUUFBTlp2VHNtM25aTWNmYU94MWtOb3MwdSsyaWZRNzR4MWpBb1dsb2VlTGc4NFBYbWVxelVMR3pkcjgvZkxWa2x5dnN3QUFVTnRSREFFQUFCeERTa3JLRUdQTVc5YmFLRWtYTFYyNmRLN1htUUFBQUNvRHU1SUJBQUFBQUFDRUtZb2hBQUFBQUFDQU1FVXhCQUFBQUFBQUVLWW9oZ0FBQUFBQUFNSVV4UkFBQUFBQUFFQ1lvaGdDQUFBQUFBQUlVeFJEQUFBQUFBQUFZWXBpQ0FBQUFBQUFJRXhSREFFQUFBQUFBSVFwaWlFQUFBQUFBSUF3UlRFRUFBQUFBQUFRcGlpR0FBQUFBQUFBd2hURkVBQUFBQUFBUUppaUdBSUFBQUFBQUFoVEZFTUFBQUFBQUFCaGltSUlBQUFBQUFBZ1RGRU1BUUFBQUFBQWhDbUtJUUFBQUFBQWdERGw5em9BQUFCQWRkS3RXN2RZbjgrWGNPQXhZMHhUYTYzUEdPTklhcHFTa25MNmdlZUxpNHQzclY2OU92K1VCZ1VBQUtnRUZFTUFBQUFIY0J5bnV6Rm0vcUhIalRIN1A3NTF3R2RKVW1SazVGQkpjNnMrSFFBQVFPVXl4eDRDQUFBUVZ2dzlldlJJY3h5bmRVVUdXMnN6bGk1ZDJsNVNhUlhuQWdBQXFIU3NNUVFBQUhDd29LVG5KTWxhSzJ2dFlRTU9PZjZxS0lVQUFFQU5SVEVFQUFCd0NHUE0rOWJhL0VOZkdUdGtqS3kxK2FGUWFPWXBqQVlBQUZDcEtJWUFBQUFPWWEzZEltbEpCWVl1Q1FhREdWV2RCd0FBb0twUURBRUFBQndpTlRVMXp4aXp5UDcwdnRpQnI1UHQvMnl0dGNhWWhhdFhyOTdsVFVvQUFJQ1RSekVFQUFCd3VGQW9GRnBtak1rNzJnQmpUS0cxOWp1eHZoQUFBS2pCS0lZQUFBQ093Rm83MzFxN281d2hlMEtoMElKVEZnZ0FBS0FLVUF3QkFBQWN3ZkxseXpkSVdyNS9BZW9EZHlJenhzaDEzWlUvalFFQUFLaXhLSVlBQUFDTzd1V2puVERHL1BOVUJnRUFBS2dLRkVNQUFBQkhrWmVYOTdHMWR2dUJ4MzdhcG41blhsN2VoMTdsQWdBQXFDd1VRd0FBQUVlUm5wNWVMT2svKzE4bk84RDdQNTBEQUFDbzBTaUdBQUFBeWhFS2hWNlVWSFRBb1NKcjdldGU1UUVBQUtoTUZFTUFBQURsOFBsOG02MjE2NDB4KzE4ald4TU1Cbi93T2hjQUFFQmxvQmdDQUFBb1IzWjJkcDZrSmZZbmtsYVVscGJtZUowTEFBQ2dNbEFNQVFBQWxDTWpJNlBJV2p2UEdGTW9xY1JhT3k4dExTM1A2MXdBQUFDVndlOTFBQUFBZ09yT0dMTlFVcFl4SmtiU1FxL3pBQUFBQUFBQTRCUktTVW1ablpLU3NzRHJIQUFBQUpXSkdVTUFBQUFWVUZvYW1tMk5pZkk2QndBQVFHVXlYZ2NBQUFDb3pscTNibDNYallpOVhjWmNMaXVmWk44cWNZdW5ibG03TnN2cmJBQUFBQ2VMWWdnQUFPQlFuVHBGdEN6MUpjcVlxeHhqZm1NY1U4L3YzemZST2hnTXlscmxXdXYrM2JyMmhVMjI4RWVscHhkN25CZ0FBT0NFVUF3QkFBRDhKQ21wUnoxRmhJWmF4NHcwY241bWpKcEZSQVEwc0g4L25UR3d2eHpIMFpmejV1dmJSWXRWVkZRc2E3VlYxbjVraloxcGlwelBNakpTMmNZZUFBRFVLQlJEQUFBQWtpK3BZL2ZMSk4wb3FiT3M2a2NFQW1iSTRFSDYxWVFyMWI1ZEc5V3JXMWN5UmprNU9Vci9ZWU5lZnUxTmZUcm5DNVdVbGxvWjVVaG1oZXZhWnplbExYdFRVc2pqK3dFQUFLZ1FpaUVBQUJDdWZFM2J0bTBRNlk4K3gxamZQY1pSUjhkeEZGOG5UbDI3ZE5admJyNWUzYnQwbHVNNFIveXk2N3BhdG5LVm52ckhjL291ZFpuMjdNbVQ2N3B5clUwM3N2Y1ZsdXF6N1Q4czN5VktJZ0FBVUkxUkRBRUFnSERqT3oyNWExOVpaNlJ4TkVyV2RETkd2dVFPN1hYT3NLRWFObVN3dW5icGROUkM2RkN1NjJyVjkydjA2Wnd2TkdmdVYxcTErbnRacTVDa1ZaSm1LT2gra0pHK2ZMR2tZRlhlRkFBQXdJbWdHQUlBQUdFanNWMm5mbjRuY0p1TXpqREdOSkhrVCs3UVhwTitlWlg2OWVtbHhvMFNGQWdFVHVqYUphV2x5c3JhcGUrV0x0UFR6NzZndExYcjVMbzJKTmx0MXBwdnJFcWYySlMyYW43bDNoRUFBTURKb1JnQ0FBQzFtV25RdG0yZE9vcHRZM3oyRDhZeDUwa21JalltUm9tSnAybmloQ3MxZXVRSVJVWkdWdXFQRmhjWDY2UFpuK25aRjEvV3hrMlpLaWdva0tTZ2RkMFpRVmNQN3czbHI4bGV2MzZQSkZ1cFB3d0FBSENjS0lZQUFFQ3QxTHhObHhhUkFkOUZWaG9sYWFneEpySnBrOFk2ODR5Qk9tZllVQTNvMTFjeE1kRlZtcUdvcUVoZmZiTkFuOCtkcDduejVtdkwxbTJ5MWhZYnE2OWs5TDVyN2ZTTmFjczNWR2tJQUFDQWNsQU1BUUNBV3FWNTYwNHRJd0tCRzR4akxySFNhYkkyT2k0dTFseDkxUzgwNnZ4emxYaGFjOFhHeEp6U1RBV0ZoZHF5WmFzK21ERkxyNzc1TCtYazVGb1pVMmlrTGE2MUg1U1docDdZOHNQS3phYzBGQUFBZ0NpR0FBQkFMWkNZbUJqdFJzUTNpb3dNWEdPdGJqREdOQWdFQW1yU3VKRXVHSFdlcnZuVkJOV05qL2M2cGlRcE56ZFhMNzc2cHQ1NS8wUHQzTEZUSmFXbHNsYTdaT3p6UmJaNG1qOC9mM3RtWm1haDF6a0JBRUI0b0JnQ0FBQTFWb08yYmVQcitHUE9NWEl1TUxMbnlaakdkZUxpMUtkM1R3MGJNbGhEenp4RHpabzJrVEhWNjVISFdxdXQyN1pyM3Z4dk5HZnVQSDI3WUpIeTh2TmxyZDB0bWVtdURjN0lLeTM0T0h2OStseXZzd0lBZ05xdGVqMGxBUUFBVkVTblRoR25od0pYR21PdmxUSHRaRlhmY1J4ejd2Q3pOT0VYNDlTaFhWdlZxMWUzMmhWQ2g3TFdLbmZQSHExSlc2ZlgvL1Vmelp6MWlWelh0VExLc2RhdU45WThGZHk3NnkxbUVBRUFnS3BTdlorV0FBQUEvc2ZYdUZXcmhLaEFuZk1jeC96T0dOUEJjUnpWalkvWGdINTlkUE1OMTZwRHU3WmVaendwR3pJMjZ2RW5uOUszaXhZckp5ZFhydXRLMXE1elhmdFlZV25laHpzMmJOZ2xLZWgxVGdBQVVIdFFEQUVBZ09xdGJkdklsazVzSDhkeFI4azRGOGlhRGo2ZjQrdlN1YU9HRFJtc3M4NDhReDA3SnN2djgzbWR0RklFUXlHbHJWMm5MNzc4U3A5ODlvVldmNzlHcGNHZ0s2TTExclV6VE1qT3lGRGh0MHBQTC9ZNkt3QUFxUGtvaGdBQVFMV1YyTDVUWDU4VHVNdkk5SmZVeEJqNXVuUksxcThtWEtsK2ZYcXJVVUpEK2YxK3IyTldpVkFvcEIwN3M3Um95Vks5OFBKcldyNXlsYXkxcm1TMlc5bHZyQTMrWlZQYXF2bGU1d1FBQURVYnhSQUFBS2hXNnJkdVhUYytVS2VuTWJyVEdIT2VNVVl4TWRGcWtaaW9tNisvUm1jUEhhS0lpSURYTVUrcFlEQ29UK1o4b1g4ODk2STJaR3pVM3IwRnN0YktXanZIV3YweHR6aDNhVTVHUm83WE9RRUFRTTFETVFRQUFLb0QwNnBEdC9aV090ODZ6aWhqTmNnWVJUZHQwbGpEaHczVldVUE8wSUIrZlJVVkdlbDFUazhWRnhkcndlSWwrblRPWE0yWk8wOWJ0bXlWdFNxVTdBSXJUUTlLSC82NFp0azZTZGJyckFBQW9HYWdHQUlBQUo1S1RPeCttaS9XM09vNDltSnJsV2lNaVdyU3VKR3VHSE9aZmpaeWhKbzJhYXlvcUtocXY4UFlxV0t0VlZGUmtiYnYyS21QWm4rcVYxNS9TOXQzN0pSa1N5UnRzcTZkWGhKMC83TGxoNVdidmM0S0FBQ3FQNTZ3QUFEQUtaZVltQmp0Uk5kdjVqam1adU9ZU1pLSmk0eU1VSVA2RFhUWnhhTTE0Y3B4YWxDL3Z0Y3hhNFRkMmRsNjg5L3Y2TTEvdjZOZHUzZXJ1TGhFMXRvaVdmdVBVbU9tMlQwN003ZHMyVkxnZFU0QUFGQTlVUXdCQUlCVHBuN3IxblhqSTJKSEdabFJSczY1TWtxSWpZM1J3UDU5TmZ5c2ZhK01KVFJzNkhYTUdtbDNkclkrKy94TGZUNTNucjc2K2x2bDc5MHJhN1ZMMW40cVk5OFA1b2MrenN4Y3RkdnJuQUFBb0hxaEdBSUFBRlV1b1VPSE9uRW02Z3BKMTBxbWpXVGpBNEdBK2RuNUkzVGx1TXZWT2lsSmRldkc4N3JZU2JMV2FzK2VQRzNjdEZrdnZmYUdQcHI5bVlxS2lxeGs5c2phRGE3UkN3VzI2S1dzdExROHI3TUNBSURxZ2FjdkFBQlFSWG9GbXJRcHJSL2hONk1jWTM1dlpOdjRmRDVUdjE1ZERSclFYemRkZjQzYXRtN2xkY2hhTGYySDlmckhjeS9xaXkvbkszZFByb0xCa0xVeVAxalpQL3VLUS8vZHNDRnl0N1NrMU91Y0FBREFPeFJEQUFDZ3N2a1RrN3NPOHN1NTBFaWpaRXo3UUNDZ3JwMDc2cXdoZ3pWODJGQzFiZDFLUHAvUDY1eGh3WFZkclV0ZnI4L256dE9jdWZPMGJNVktsWmFXeWtvL3lOb1BYTmZPMkxSMitaZVNLSWdBQUFoREZFTUFBS0N5T0MzYmR6dkxNYnBkanBNaXE4Ykd5TmU1VTBkZE4rbVg2cFhTUTQwU0V1VHpPVjduREV1dTYycG4xaTR0L202cG5udnBOUzFidmtMV0tpUmpzNHpWOHBCckg5MjBkdmtYa2tKZVp3VUFBS2NPeFJBQUFEZ1pKaW1wUjEwYmFWT00wZThrblcyTWNlSmlZOVV4dWIwbVhUMWU1d3diNm5WR0hNSGNlZlAxOURQUGEwM2FPdVhsNTh0YTYwcWE2eHIzVDA2aGIzRkdSbXF1Sk90MVRnQUFVTFVvaGdBQXdJa3dMZHQyN21qOC92TWRvd3RsMWM4NFRrVExGb2thT25pUXpob3lXSDE2OVZSMGRKVFhPVkdPd3NJaWZaZTZUSi9QbmFmUHZ2aFNtelpueWxvYnRMTGZ1SzVtdU1hZG1ibG14VXBSRUFFQVVHdFJEQUVBZ09OeVd0dHVpWDYvdWRzWTgvL1p1L09vcXFyK2YrRHZmZTVsQmhVRVFRVEZSSEVFeEp4dzVuSEdITXJNSVRXMWljclV6T3pib1BtVWxZK1o1WkNWNXB6bVBDUTJhQ2dpbWpPRG9pZ3FLQ0xJSlBNRjdqMzc5d2ZKVHdRRUU3MHE3OWRhcmNVOVo1OTlQdWVhYXgzZjdLR3ZrTklGUXBnNU9OaGo3TWpoNk5lbko1enJPc0hNek16WVpkSTlLQ2dvd0xXRTY5Z1R0QjhyVnE5RDBvMGJnSlFGRXJnbWdkMDZLZWNsUlVkY05uYWRSRVJFVlBVWURCRVJFVkdGbkoyZExUVVc5azlwdFFpQUVDOURDRk16TXpQVWNiREh5QmVHWXRRTFEyRnRiVzNzTXFrSzVPbDBXTDMyRjJ6WXNnMkpTVW5RNmZJQktRdFZ5SlZxSVJZVVpPTnlVbEpFanJIckpDSWlvcXJCWUlpSWlJaks1ZWJXM0VrMU5lbWxDUGhEaUo2QXRMT3h0aGJkdW5aQ2o2NWQwSzJMTDJyYjJSbTdUSG9BMHRMVEVSSjZHSHYzQlNQazRHRmtaR1pLUUtSSllKOEFBcUVyK0QwMk5pclIySFVTRVJIUi9XRXdSRVJFUktXNHVMaFlhS3hyVHhEQU9BRTBoaEEybHBhVzhPL2JDeStPR0lZR3JxNndzYkdHRUh5VmVKSkpLWkdWbFkwcjhmSDRaZE5XYlA5MU4zSnpjd0hJYkNseEhrSmRXNUJoK2tOQ3dvbGNZOWRLUkVSRS93N2Y1b2lJaU9nZmJVeGNQYklkaERCL1RnSGVGMEk0YTdWYTFLaGhneTYrSGZEVzY2L2lxWVlOR0FaVlUxSktYTG9jaXg5K1dvbDl3UWVSa1prSnZWNFBLZVVOQ1h5cTE4dnQxMklpa2dBVUdydFdJaUlpcWp5KzJSRVJFWkdwYTFPdjdockFYd0Q5Sk9DdTFXcEZhNjlXNk9YWEF6MjZkWVo3bzZlTVhTTUFJQ1ltQmxKS3VMdTdQNUVCMVZ0dnZRVmZYMStNSERteTFMbFpzMmJCdzhNRHc0Y1AvOWY5Snljbnc5TFNFbFpXVnZkMFhWWldGc3pNekdCcWFnb0F1QlFiaDcrQ2doRVVmQURIVDRiQllOQkxLWEZaQW9FcXNPdXFMdU1BWW1OMS83cFFJaUlpZW1pZXZEY3FJaUlpcWl4dGd5YXRlbXUxeWljYVJUU0JsRFpDVVpSR0RkM2cxNjByWEYzcXdjYkdHb3FpbExydzZhZWZSdTNhdFlzLzUrYm1JaXNyNjc2S1VSUUZEZzRPZDIwemZ2eDR4TVhGNGZmZmY0ZUppY2w5M2U5MisvYnR3NG9WSzdCOCtYSm90VnJvOVhxc1dMRUNrWkdSK09hYmIwcDlCenFkRHRuWjJmZDhIMXRiVzJnMG1uTFBkK3JVQ1FNSERzVDA2ZE5MbmV2ZHV6YzZkZXFFbVRObll1dldyZkQxOVlXVGs5TTkzYjk5Ky9hWU1tWEtQWWRMWDMzMUZiWnQyNFl0VzdZVTM5TmdNQ0F0TFIwUmtXY3dmZnE3eUM4MElEdGZWUVdRb2tKR0tCSUxMMGRIN0FhZ3Y2ZWJFUkVSMFVPbE5YWUJSRVJFOUZBcDlldTNxaWtzUkd0QXpCSkNkTFRRQ28ySkJsQVVEYlFtSnJpWmtvU3RXemFWZWJHVUV2bjUrZmp1dSs5S0JFUGJ0Mi9Idkhuejdxc3dhMnRyQkFjSGwzcytOallXNGVIaEdEMTY5RDJGUW1mUG5zV1lNV1BLUFQ5bnpoelkydHJpekpreitQMzMzMUd6WmsxODg4MDNpSXVMd3pQUFBJUGMzTnhTTzY3dDJMRUQvL3ZmL3lwZHd5M2J0MitIcTZ2clBWOEhBS3FxUWxFVTNMeDVFd3NYTHNSMzMzMkgrZlBubzFXclZwVzZYcWZUUWEvWG8wYU5HdmQwWDcxZWp6MTc5cUI1OCtZbGdpaU5SZ01IQjN1WW1paVFxb3FYeG83RjhiQklKZXBjZEozczdKeWVxcXI2TmZEd09xUUt3NmN5V3g2UGp6OXpFNEI2VHpjbklpS2lCNDdCRUJFUlVUWGgyc3l6cFNJeFVFRDRBNks5b2doTnd3WU5ZS1l4d05yS0VtdFdyeTZlS2xTZTZPam9NcWM1K2ZuNW9WR2pSdVZldDJmUEhtemJ0ZzJEQnc5Rzc5Njl5MnlqMVJhOWxodzVjZ1R2dlBOT3FmTUdnd0VBOE1zdnYyRFRwcktEcXpzRkJnYkN4Y1dsekJCbjllclZPSDM2TkZ4Y1hOQ2tTUk40ZW5waTl1elpLQ2dvZ0krUER6Nzc3RE0wYTlZTUtTa3BpSXVMUTRzV0xZcXY3ZE9uRDd5OXZTdFZBd0NjT25VS2MrZk9MZk9acmwrL0RoY1hsd3I3a0ZKQ1VSVFVxbFVMaXhjdlJrQkFBQUlDQXJCdzRVSzBidDBhVWtwczJiS2wzT3RUVTFNQkFCRVJFZjhzSUYyMlpzMmFvVVdMRnREcjlTZ29LTUNoUTRlUWtwS0NTWk1tRlY4bmhJQ0ZoUVVBWU5ldVhkQnF0WGh1eUNBTUh6WVVFYWZQNE5EaG96aDA1SmdTZCtWS1o0T3EzUzFzNUlrR1RUMTM2RlZENExYelo4SXJmRmdpSWlKNmFCZ01FUkVSUGVIcXV6ZHZJVFFtVTRRVS94R1FkU0dFbVlPRFBWNS8rU1YwNzlvRjM4Ny9HZ2tKQ1RoeTVFaUZmVjI3ZHEzTTQwNU9UbVZPYTVKU1l1blNwZGkyYlJ2YXRtMkw5OTkvSHdEdU91TEgxZFVWcjczMldvbGpDUWtKMkxScEV6cDI3SWgyN2RwVldPY3Q1dWJtaUk2T1JsQlFFR2JNbUZGODM4T0hEeU1pSWdManhvMURreVpOQUFDVEprM0NoQWtUMEwxN2Q4eWJOdytxcW1McjFxMzQ5dHR2WVc1dWpoMDdkc0RjM0J3QVVLdFdMZFNxVmF2U2RkeTRjYVBNNDU5ODhna2lJeU94ZGV2V01xZnMzYTZnb0tBNFBHdmV2RGtXTFZxRTk5NTdyM2o2bmFxcW1EOS9mcm5YRnhZV3JRbTllZk5tbUptWmxkdnVwWmRlUW9zV0xiQmx5NVlTZ2RySEgzOWMvTE81dVRsQ1EwTng4K1pON04rL0gzcTlIczg5OTF5cHZtcGJtOExFMms2VGNEMnhuUUo0bVdwTVhuVnI2aDJzMHhmT1NZdzVFM1hYQnlZaUlxS0hnc0VRRVJIUkU4alIwZFBLek1iUVFORnFKMEhnUlFGaGFXNW1CaGVYZWhqKy9MTVk5Y0xRNG5CQVVSUmN1blNwT0xTNUd5bGxwV3RJU2tyQ3pKa3pjZXpZTVRSczJCREhqaDNEMGFOSE1XUEdERHo3N0xNWU8zWnNxU2xhQU9EczdGeHE2dGNiYjd3Qkt5c3J6Sm8xcThRVXRzcTRGV0pNbmp3WjgrYk53OVdyVi9IQkJ4K2daY3VXSlFJb2IyOXZqQmd4QXV2WHI4Znk1Y3NSRkJTRXMyZlBva09IRHBnMmJWcHhLQVFBMmRuWjZOT25UNlZyVU5XeVoxRDUrZmxoOSs3ZDJMdDNiN2tqcVc2NVBSZ0NnRmF0V21IYnRtM0ZkV2swR29TR2hwWjVyVTZudzVBaFEyQXdHSkNSa1lGRml4YWhkWUFrYzM4QUFDQUFTVVJCVk92V2xhcjluWGZlZ1kyTlRmSG4zYnQzSXpJeUVnQ3dmdjE2NlBWNnpKdzVzMFFiQUZpMWFoVmlZMlB4NTI4N3NHSHpOcXhadjlFcy9scENBNTFPTjhiY1JEdlVyYW5YUmxWZitGVitsalkyS1NraXAxTEZFQkVSVVpWak1FUkVSUFFFY2ZYd2NOWUkwOTZBR0FpWS9FY0kxS2h0WjRkT0hkdWpSN2ZPNk9MYkViYTJ0VXJ0Nk5XNmRXc3NYYnEwd3Y3TG0wcDJPMVZWc1gzN2Ruejc3YmN3TVRIQmdnVUxFQjhmai8vOTczOXdkSFRFb0VHRHNHYk5HbXpac2dYang0L0hzR0hEN2pxRmJkT21UVGh5NUFoNjlPaUJxS2lLQjVuWTJOaVVtT2JsNGVHQkpVdVdJQ0FnQUsrOTlocmk0K05oWTJPRG9VT0g0dSsvL3k1eHJZK1BEdzRlUElqRml4ZWpWcTFhK09hYmI5Q2xTNWRTOXpBM044ZlhYMzlkWVMyM25ENTlHdDk5OTEycDQxMjdkb1dqb3lNMmJ0eFlJaGphc1dNSEVoTVRTN1RWNi9VNGMrWU1mdmpoaDFMOStQdjdsenNkVFVxSnp6NzdEQ2twS1ZpM2JoMldMMStPcVZPbllzV0tGV2pRb0VHRnRmZnMyUk9Pam83Rm44K2VQWXZJeUVoa1ptWml3NFlOOFBQenc4Q0JBMHRkdDNQblRseTdkZzJtcHFaNGNjUXcrUGZ0alVOSGptSmY4RUVjT0JocW1acVcvcEppWXZLOGhTMytiRkRMTTlBZ3hlL3g1OFBMSHBKR1JFUkVEd3lESVNJaW9pZUFvNk9qbFVVdHA3Y2d4RWdCMlZBQzF1Wm1wdUxad2M5ZytQUFB3cTFCZmRpVU1Ucm5sdFRVVk96Y3ViUEMrOXdaVnR6cDJMRmptRGR2SGk1Y3VJQU9IVHBnMXF4WnNMZTN4NFlOR3dBQWxwYVdlUHZ0dC9Ic3M4OWkzcng1bUQ5L1BqWnQyb1RwMDZmRDE5ZTNWSCtSa1pINDZxdXZBQlR0SExadjM3NEthMnpac2lWV3JWcFY0cGlIaHdlR0RoMktuMzc2Q1kwYU5jTE1tVFB4NnF1dmxubjllKys5aDEyN2R1SGt5WlBZdG0wYjNOM2RVYmR1M1JKdHRGb3QycmR2WDJFdHR4UVVGSlI1WEtQUm9GKy9mbGk1Y2lXdVhyMWFmSHpQbmozRm8zS0EvejlTNjh5Wk03aDQ4V0twZnA1Kyt1a3lneUdkVG9kUFAvMFV2Ly8rTzZaTm00YkdqUnZqNDQ4L3hvUUpFekIyN0ZqTW5qMGJuVHAxcXZSejNHN0ZpaFhJemMxRlFFQkFtZWRWVlMwTy9JUVFzTE96eFlCK2ZkQzlhMmRjam8zRGx1Mi9Zc1BtYlZZNm5XNndJa1F2b1NET3pjTnJ6YzM4akI5dXhzYmUvRmRGRVJFUjBUMWpNRVJFUlBUNE1uRitxbmxkRTFQdE1DSEV1d0xDVWF2Vnd0YTJGbnI3ZFVmQXErUGhmRWVnVVo3NCtIaDg4ODAzRmJhN3RRRDBuUTRlUElqbHk1Y2pQRHdjOXZiMitPaWpqekI0OE9CU0k1TnVjWEZ4d2Z6NTh4RWFHb3JaczJkajRzU0o4UFB6dzd2dnZsczhPaVUyTmhaVHBreUJYcStIbjU4ZlpzMmFWV0Y5RXlkT2hGNWZjbmYwR3pkdTRPdXZ2OGFlUFh2UXBVc1h6SjQ5RzFaV1Z1Vk91d0tBZnYzNlljR0NCVmkvZmowT0hqd0lIeDhmREJnd0FNMmFOY1BseTVjcnJPTk9aOCtlQlFBY09uU29lQ3BjdDI3ZFlHSmlnZ0VEQmlBa0pBUTNiLzcvTEdUUm9rVWxybytOamNWenp6MkgxcTFiNC92dnY2L1VQZi8rKzIvTW1UTUhWNjVjS2ZIbllHbHBpYVZMbDJMcTFLbVlOR2tTbm4vK2Viejg4c3YzUEVYdjFWZGZoWStQRCtMaTRwQ2Ftb3EyYmR1V09HOHdHRXBNZmJ2RjJzb0tyVm8wUjZzV3pmSG1heE93WVBFUFl1KytBOWFwYVdrdDlIcjlsN2JtTmFmV2JPcjVUV0dCZm0zQ0pTUUNVV1duYWtSRVJGUWxHQXdSRVJFOVp1dzlQR3lzcEdsbktFcC9BVEVBa1BWTnRGcWwzZE50MEtOYkYzVHYwZ2xQTlhRck41UzVrNit2TDN4OGZQRGlpeTlXMkRZcEtRbkxsaTByTWJXb29LQUFpeFl0UWtKQ0F0NTQ0dzJNR2pXcXhIbzhkOU9wVXlkczJyUUpDeFlzd09iTm05R2hRd2M4OTl4enVIcjFLZ0lDQWxCWVdBaHJhMnRvdFZwWVdscFcyTitkQ3ppZk8zY09FeVpNQUFBRUJBVGdxYWVld3RHalJ5dFZXNXMyYmRDeVpVdnMzTGtUUjQ0Y1FmLysvUkVVRklTVksxZmU5VHFkVGdldFZsc3FGREUzTjhlQ0JRdUtQd2NHQnFKV3JWcG8yTEFoTm03Y2VOYytiNDBtT25YcUZMS3pzOHRjbXdrb0NtTkNRa0t3ZHUxYW5EcDFDaTR1THZqeHh4OFJGUldGZWZQbTRjaVJJNWc1Y3lacTFhcUZSWXNXNGJ2dnZzUFBQLytNblR0M1l1alFvZWpidHkrYU5XdFdtYThIRmhZVzhQWDF4ZGl4WTVHUWtJQTFhOWFnWHIxNnhlY0xDd3NyM09YT3dkNGUvNTN4QWNhUGZSSEJJYUhZR3hTTTR5ZFBPZVFYRkh4bWFtcnlpcHVIK0UwVlhydHpwUzQ0SlRvNnExS0ZFUkVSMFQycDNCc2pFUkVSUFJMcU4vWWFvTkhLU1pDS2w0UzAxMmcwb21QN3RuajVwZEZvMGF3cDdPeHNLOXpkQ2lnYWdYTG8wS0g3cmtlajBlQ0ZGMTdBMWF0WFlXTmpVKzVPWFJjdlhzU3BVNmZRcjE4L1dGbFpsZGttSmlZRzd1N3VPSFBtRE41KysyM2s1dVppOGVMRm1EVnJGbTdjdUZGdUdISzd6TXhNTkczYXRIZ3FtYXFxbURkdkhrYU1HQUZ6YzNQMDZkTUhKaVltMEdnMEZmYWwwK2t3YWRJa2pCa3pCdkh4OFNXbWFwMDVjd1o1ZVhsNCt1bW5TMTNYcTFjdnRHalJvdFFJTENrbFFrTkQwYmx6NXpMdnQzLy9ma3liTmcxRGh3N0Y5T25UUzV4YnNtUkpjU0Qxd1FjZllOQ2dRYVd1Ly9QUFB6RjM3bHlrcGFYQjF0WVdZOGFNd2ZEaHc0dkRtV1BIam1IYXRHa1lPWEpraVdsMEZ5NWN3TmRmZjEwY21QbjUrV0h1M0xuWXNHRkRpVjNKYm5kclFXK2dhTFRacUZHajRPam9pRldyVmhWdll6OWh3Z1RvZERyOC9QUFBaZlp4SjFWVmtaYVdqclBSNTdGODljOElDVDBNZzhFZ0JVUXFoQnFtNnNXU3VBdmhXeXZWR1JFUkVWVWFSd3dSRVJFOTJwUjZUWnZhYWxWdFY2Rm9QaFJDdEZFVURheXRyZURSMkIxVEpnYWdiUnVmU2dVZHQ3dDgrVEpXcjE1OTF6YVptWmtvTEN5ODZ4UWpNek16dlBEQ0MzQjFkUVVBekpvMUM3Lzk5bHU1N1crdEYzU256WnMzdzkzZEhVRFJybGQ1ZVhtWU4yOGVmSHg4QUFDTkd6ZkcwS0ZENzFvdmdGS2plUlJGd2JScDB3QUFLU2twQUlBWk0yYWdmLy8rRmZiVnBrMmI0cC92WEw5bjVjcVZDQW9Ld29BQkF6Qmx5cFJTZ1ZoSVNBaE9uRGhSM0VkeWNqSm16SmlCbzBlUFl1Yk1tU1VXYTlicjlmajIyMit4YnQyNmNtczVjT0FBMnJadEN3c0xDMnpldkxuTVlNalQweFAxNnRWRFFFQUErdmZ2WDJyVWxvdUxDNVl2WHc0M043Y1N4eHMzYm93bFM1Ymc0c1dMMkxScEU0WVBIMTdpL04xMkpidlY3NGNmZm9qLys3Ly93NXc1Yy9ESko1OEFxTnlJb2RzcGlnSjcrOXJvWXQ4Um5UcTJ4OUhqSjdENCsyWGlkTlE1KzZ6czdKN1FxajBiTlBVNkRkVXdveEFGSVFubno2Y0JLSHU3TnlJaUlxbzBCa05FUkVTUEpxV0J1NmUzWWlMOEplQXZOTUlIZ0VtanA5elF5NjhIZW5UckRCOXZyM3NPaEc3cDBhTUhldlRvVWZ4NTQ4YU5hTjI2TlJvM2JseDhiTnEwYVRoLy9qeDI3TmhSNlg0TEN3dGhabWFHaVJNblZxcDllSGc0ZHUvZVhieTRNZ0M4L3ZycjZObXpaNG50MU92VnExZm16bGQzK3ZYWFg4dGQ2TGtxelprekIrdldyY09TSlVzUUVoS0N6ei8vSEIwNmRDalI1cU9QUHNMcTFhc1JHaHFLK2ZQbncyQXdZTktrU1NWQ3FkallXSHo0NFllSWpvN0dtMisraVo5KytxblV2YUtqbzNIKy9IbDg4TUVIcUZPbkRpWlBub3pEaHcralk4ZU9KZG81T1RsaDVjcVZTRXhNTEo3R2Rtc0V6OUNoUXpGNThtU1ltSmpnbTIrK2diMjlmWWxySXlJaVlHRmhnZmZmZjcvVS9jdmJsZXgydlh2M3h0NjlleEVZR0loUm8wYWhjZVBHS0Nnb0tIY0VXVVVVUlVHSGRtM1J0bzBQd2lOUFkwL1FmZ1R0RDhHRm1Jc3RvZEZ1TUpOS3VGdFR6MENweDg2NG1JaHdBR1V2ZmtWRVJFUVZZakJFUkVUMGlISHhhT21wZ1dheW9xQW5JSndFWVBKVVF6ZU1IenNLWFh3N3dyR093ejJOeEtoSVFrSUM1c3laZzhtVEo1Y0loZ0FnTnpjWGYvenhSNW5YT1RzN28xV3JWcVdPM3dvaUtrT2owV0QzN3QwbGp0blkySlFJaFlDaWFWMUpTVWtWOWxkWVdGaGhtN05uenhaUGQvcTNGRVhCaXkrK2lPN2R1MlBSb2tWd2QzZkg2ZE9uWVdabUJnRG8zNzgvb3FLaU1HVElFT1RsNVdIQWdBR1lPSEZpaVVBbU16TVRZOGVPaFVhandhSkZpOUNoUTRjeWc2Rmx5NWFoWnMyYTZOdTNMOHpOemRHb1VTTjgvZlhYV0w5K2ZabUxPNy83N3J1d3RyYkc5OTkvajZDZ0lOU3FWUXZEaGczRDU1OS9qamZlZUFNdnZmUVNGaTVjaUlZTkd3SW9tc0wxMldlZklTc3JDNnRYcjRhRGc4Ty8razdlZi85OWpCNDl1dmovb2J5OFBOU3BVK2RmOVhXTFJxT0JqN2NYV2pSdmhsRXZQSS9EUjQvaGgyVXJUUzVkam4xYUFON0NCT01hZUhnRnc0RDVjVEhocCs3clprUkVSTlVVZ3lFaUlpTGpFdzRPemEzTTdiVnVHb2tQQk1RUUNHRnVZV0VCSjBkSGpCMzFBb1krT3dpVzl4bG1sT2ZXTnZYLytjOS9TcDFMUzB2RGYvLzczekt2NjlPblQ1bkIwSU53NE1BQkhEaHdvRkp0Vzdac2VkZnptelp0d3RhdFZiTlV6YzJiTitIazVJU3hZOGNpTVRFUlk4YU1BUUJZVzF2ajIyKy94YXV2dmdxTlJnTmZYOTlTbzNScTFLaUJHVE5tb0huejVxaGJ6dTV4b2FHaENBb0t3cVJKazRyWFpucm5uWGZ3NXB0dll1SENoWmd5WlVxSjl0ZXVYY1BaczJjeGRlclVVbjAxYXRRSVM1Y3VSVUJBQUdKaVl0Q3dZVU44OHNrbnFGKy9Qcjc0NGd1TUdUTUdreWRQeGs4Ly9WVHB4Y052WjJkbkJ6czd1K0xQT3AzdVgvVlRGak5UVTdqVWM4YnpRd2FoZjU5ZTJMbnJOeXhmL2JNMjRmcjErbmw1dXRGUU1OeXRxZWVtUW9NeU4xL0p1NWdTSFowTlFGYllNUkVSRVRFWUlpSWlNaVlIdCtaT1Z1WW1Bd0VNQU9BbmhMQ3FYZHNPWFRwMVJDKy83dWpjc1FOc2JDcGVkUG5mU2s5UEwxNGNlTW1TSmZqdmYvOWJZamN6RnhlWGU1cEs5cUIwN05peFV0UFRQdjMwMDNMUFdWaFlZTVNJRVhCeWNzTFpzMmZ4NFljZmxyblQyZHk1YzJGdGJZMmNuSnhTTzNRVkZCVGcrUEhqQ0E0T1JuQndNSktUazFHN2RtMzA2TkVEUFh2MmhJK1BEM2J0MmdXZzZMdGJ1M1l0M252dlBYend3UWRZczJZTlJvNGNDVDgvditMQXBLd3c3cGJyMTY5anhvd1phTnEwYVlsMWZ6cDA2QUIvZjMrc1hic1c5ZXJWdzdCaHc0clA3ZHExQ3hxTkJuMzY5Q216ei9yMTYyUGJ0bTNGSTg0dVhMaUFuSndjakI4L0hoOS8vREUrL1BCRHpKbzFDMTk4OFVXNWRWVldkbloycFhhU3UxZFdscFlZTWV3NURCclFEOEVob1FnS0RzR0JnNGROa2xOU1JwcG81V0FUMVdLL2RWT3ZIWG9WZ2ZIbnc2OVZlUUZFUkVSUEdBWkRSRVJFUnVEZzF0ekowc3prWlFFNUVnTDFJV0ZwWVc0aFhoenhQQVkvNHc5WGwzcXd0cktxOUpiei80YXFxcGcxYXhiTXpNenc4Y2NmNDZPUFBrSnViaTZtVDU5K1gxT0FWRlV0M2w2OUl1bnA2WlZxWjJOakF3OFBqd3JiNmZYNmNrZXBXRmxaNGQxMzM4V1ZLMWV3YWRNbWpCczNEdlBuejRlenMzUHh0Yk5uejhhdnYvNks2ZE9uSXlBZ29GUWY4K2JOdytiTm0yRnZidzgvUDcvaXRaQnU3UVFucFN5eHhwR2RuUjErL1BGSDdOcTFDOTk5OXgwKy92aGp6SjQ5RyszYXRjT1hYMzVaUFBYc1RvbUppWGo5OWRlaDErc3haODZjVWxNSFAvendRMXkrZkJsejVzeEJZbUlpM25qakRlajFlbXpjdUJGK2ZuN0ZDNFlyaWdLRG9lVHlPN2Y2eXMvUHgrWExsNHQzU2V2YnR5L0N3OE54NWNvVjVPWGxGYmQvOXRsblMzM0haVTFodTkzNTgrZWgwK24rOWJTMHlyQzB0RVRmM2ozUnBiTXZybDFMd09adE8vSEw1cTJXMmRrNS9TRFFUYXZnblFZZVhodHo4d3UvUzQ2TlNueGdoUkFSRVQzbUdBd1JFUkU5TE83dVppNktZcTlWTEVaRFlKS0FjTkpxVFdCdlh4dDlldnJoalZmSHcrR082VVlQaXNGZ3dOeTVjeEVTRW9KNTgrYWhlL2Z1RUVMZzAwOC94Y0NCQTlHaFF3ZGN1WElGT1RrNUNBd01MQkZRR1F3R0dBd0c2UFY2RkJZV3dzL1ByOFRpeEttcHFSZzhlUEJEZVk3UFAvOGN5Y25KTURVMVJYSnlNaTVjdUZCaWRJM0JZTUNoUTRkS1hYY3JGTnE3ZDIveFdqdloyZG5ZdDI4Zm5ubm1HVGc1T1NFa0pLVEVOYzdPemhnelpnejY5T2tEYjIvdjRqQm82OWF0dUhyMUtpd3NMQkFkSFkzczdPd1NVOE1VUmNIQWdRUFJwMDhmN04rL0g0R0JnV2pWcWxXNW9WQjhmRHhHang0Tm5VNkhCUXNXbE5vUkRTamFEVzdCZ2dXWU1tVUtWcTFhQlRjM056UnIxZ3kydHJaNDRZVVhpdHU1dXJyaXI3Lyt3c2FORzFHelpzM2k0d1VGQmRpN2R5L3k4L05MTEpvOWRlcFVhRFNhRW4vZXc0WU5LNTdHQmhUdHVCWVRFMVA4K2ZUcDAxaTNiaDBjSFIxaGJXMk53c0pDL1BycnJ3Q0E5dTNibC9tTVZVVUlBV3NySzNnMGFZd1BwMC9GYXkrUHc0L0xWNHBkdS8rd1NrbE44OURyOVI5YldaaThZdTNoOVYyQklXZkZOU0FaTVRINUQ3UW9JaUtpeHd5RElTSWlvZ2ZNMmJtTnBiYUczazlJTVVnSTlCY0N6cGFXRm1qVDJnczl1bmFCWC9ldWNLbm5YQncwUEF4ZmZ2a2x0bTdkaXJmZWVndmR1M2NIQVBUcTFRdWVucDdZc1dNSERodzRnSXlNREdSa1pHREdqQm5sOW1OaFlZRWhRNGFVT0dacmE0dkZpeGRYcW81OSsvWmg2ZEtsLy9vNTdPenNFQk1UQTBWUllHWm1oaGRmZkJHdnZQSks4Zm44L0h4TW5qeTUzT3UvL2ZiYlVzZDI3dHhadk83UzdZWU5HNGJwMDZlalhyMTZKWTRuSmlaaTllclZBSW9XUzI3YnRtMlp3WmlabVJuNjlPbFQ3alN2VytyVnF3ZG5aMmNNSERnUUxWcTBLTGVkcmEwdGZ2amhCK3pkdXhmKy92NEFnTTJiTjVkbzgrcXJyK0xLbFN1WU4yOGU5SHA5aVhOMmRuWUlDQWdvc2RCM1dTT0JoZzhmWGlyNHV6MFlzclcxeFo5Ly9sbGlaemxyYTJ0TW1qUUpUei85OUYyZnRhcloxN2JELzcwN0JTOE9INGI5SWFIWUh4eUNvOGRQT3VYbTVmM1hWTEY2czRFcWZoVk5XZ1htWllnOVNVa1JPUSsxT0NJaW9rZlVneHVmVGtSRVJGclhKbDdQYVFUZUZFSTBrNUIyUWdpbFM2ZU9tREQyUmJSbzNoUjJ0cllQZExwWWVjNmVQWXV6WjgrV21pWlVsbHNqaEZSVmhaU3krRCtnS0FpNWZlcVdYcStIcXFwVnVtdmE0MEJWVlJnTUJtZzBtb2NhOEQxSU9UazV5TWpJZ0tPakl6UWFUWVh0Q3dzTGtaK2ZENFBCVUdKMGtyRklLWkYrOHlaT256bUwxZXMySUdqL0FVZ3BWUWlSRGlrdnFCTHpyeGh5ZGpSUkZCc3JLNnZtVXNvbjR3K09pTzZaWHErL2VQcjA2Y3JOZ1NaNkFqRVlJaUlpcW5wYTF5YmVBelNLL0VRSTRTV0VLTnFDM2FzVjNuN2pWYlQyOGpSMmZVVFZ6cG1vczVqN3pTS0VSNTVHWm1iV3JZQXozRnlESFJhbXloZ2hSTlZzb1VaRWp4MHA1VGtwNWJpd3NMQllZOWRDWkF3TWhvaUlpS3FZUzlOV3JiVFEvQ29FR2dDQWMxMG5qQjQ1SEtOSERJT2w1WVBaY3A2SUtwYWJtNGNOVzdaaHhlcWZFWDh0QVFDZ1ZlUk5hMU9sRUlDSmNhc2pJaVBRQXJBVVF0eFFWWFZFV0ZqWWZtTVhSR1FNWEdPSWlJaW9xbVdueDBncit3OEY1SFFJMFNvMUxRMHJWditNMDJlaThOckxMNkZsODJZVjkwRkVWZXI4aFJnc1hMSVV4MCtHNFdaR0JnQkFTa1RwQ3d6Zkd6UXlTbEVVUXdWZEVOR1R4MXNJOGJHeGl5QXlObzRZSWlJaWVuQk02amZ4SEtFb3lqc0M4aWtKV0FzaGhGKzNMZ2g0WlR5YU5IRi80RnZTRTFWWFVrcms1T1RpM1BrTCtHblZHdnl4SndoU1Npa0VzcVhFVlZYRmwxY0tNalloTmxabjdGcUp5RGk4dmIyN0s0cXlIZ0E0WW9pcU00NFlJaUlpZW5BS3I1eVBXTzNzM0dienJWM0pBUFFQQ2c1eC92dlljYVB1U2tiMHBKSlM0bXI4dGR0M0pVTnVYaDRBbVNTbCtCV3FnYnVTRVJFUjNZYS9vaVFpSW5wSUhCMDlyVFExcGF1SlVFWXFBcTlCaURxbXBxWndxZWVNUGozOU1HN01LTmpYdGpOMm1YU1A1c3laZzQwYk4yTGh3b1h3OWZVdHQ5Mk5HemZ3MGtzdm9VR0RCbGl5Wk1sRHJMRDZTRXRMeDZxZjF5UHc5ejl4TFNFUitmbjVnSlEzSkxCY0dneXJkWm5LRlFaQ1JIUUxSd3dSRmVHSUlTSWlvb2NrS1NraUIwazRCMkNHcTZ2SDk4TEs0aTFkZnY3b1M1Y3UyMy8zNDA5bUs5ZXVFeFBHanNaemc1OUJuVG9PTURjejR6U3pKMGhpWWlLU2twS1FsWlVGdlY0UHJaYXZZZmRMU29uOC9IeWtwS2JobDAxYnNYcmRMOGpLeXBZQ3lKZEFxZ1IrVVhOMFgxKzlHcDFnN0ZxSmlJZ2VWWHdqSVNJaU1vSi8vcUg2Z1lOYjh3Vlc1aVlEQVF6SXpjdnpXL1Q5VXF2MW03YWdTNmVPNk9YWEhaMDdkb0NOamJXeHk2VXE0T25waWNXTEY4UEJ3WUdoVUJYSXpjMUZjRWdvZ29KRGNPRGdZU1NucEVCQzVrS0svVkxJSFhvVmdmSG53NjhadTA0aUlxSkhIZDlLaUlpSWpDZzVOaW94R1ZoYXIxN1RMYkF4YVdJS1pXcHFTdXFBN1RzRHpZTDJINEJiL2ZvWU1ldzVEUFR2Q3dzTGJuWC91T3ZRb1lPeFMzanM1ZWJsNGJjLzltTHQrbzI0SEJ1SHpLd3NBQ2lFbERzTkJuV0JRZVJISlVTZlR3VWdqVndxRVJIUlk0SEJFQkVSa2ZISmE5Zk9wUUk0REdCb0EzZXYxa0lqL3k4ekk2dEhlT1FaMjRqVFp6VExWNjFGd0tzVDBNVzNBMnJXck1FUkoxU3RGT3IxeU16TXhKRmpKL0R0b3U5eDRlSWxTQW1EQU5KVnlCQlYxWDl4OWZ5Wlk4YXVrNGlJNkhIRXQwb2lJcUpIVEZ4TStDa0F3eHU0ZTNvckpzSmZBdjRYTGw3eWVXZjZoeWFObm5KREw3OGU2Tkd0TTN5OHZhRFJhSXhkcmxFbEppWmk1Y3FWQ0EwTnhZMGJOMkJ0YlkzbXpadGp4b3daY0hCd0tHNFhHaHFLOWV2WEl5b3FDams1T2JDM3Q0ZXZyeTllZnZsbE9EbzZsdXIzMHFWTFdMRmlCWTRmUDQ2MHREUllXMXZEeThzTDQ4YU5RNnRXclNxc1M2ZlQ0WlZYWGtGVVZCUmVmUEZGVEpreUJTa3BLZWpUcHcrOHZMeXdmUG55RXUxVFVsTHcvZmZmSXlRa0JEZHYza1RkdW5VeFlNQUF2UFRTUzlVNkJEUVlEQWlQUEkwOVFmc1J0RDhFRjJJdUFrQWhwQm9PSUZEVlkyZGNURVE0QUlOeEt5VWlJbnA4VmQ4M0RTSWlva2ViR2hjVGNSSkFlRDEzenhVYUJUMFVSVXk5ZUNuV0t6WnVOYmJzK0JVdG16ZEZ3Q3ZqMGRyTHMxb0dSSkdSa1pnNGNTS3lzckxRckZrenRHdlhEcW1wcVRoeDRnU1NrNU9MZzZFbFM1WmcyYkpsc0xDd1FNZU9IVkdqUmcyY08zY09XN2R1eGI1OSs3QnMyVEs0dWJrVjl4c1NFb0wzM25zUGhZV0ZhTmV1SFRwMTZvVEV4RVNFaElUZzRNR0QrT3l6ejlDN2QrOXk2NUpTWXNhTUdZaUtpa0xmdm4weGVmTGt1ejVIZkh3OEpreVlnSlNVRkhUczJCRXVMaTQ0ZGVvVWxpeFpncGlZR0h6NTVaZFY4NFU5UmxSVnhjbXdjQ3hic1FaaGthZVJtcG9HZzhFQUNaeFZWZm01WHE4R0oxdzhuUUFHUWtSRVJFUkVSRlNkTkdqczlheGJNNisvR3piMXpuQnI2cVc2dDJ3ang3MzJsangyNHBUTXlNeVVCb05CVmdlNXVibXlkKy9lMHNmSFIrN2F0YXZFdWZUMGRKbVJrU0dsbFBMUW9VUFN4OGRIRGh3NFVDWWxKWlZvdDNMbFN1bmo0eVBIamgxYmZDd3RMVTEyNmRKRnRtL2ZYcDQ4ZWJKRSs1TW5UOHAyN2RySlRwMDZ5ZlQwOU9MalgzNzVwZlR4OFpHaG9hRlNTaWtYTFZva2ZYeDhaRUJBZ0N3c0xDeHVsNXljTEgxOGZPUzRjZU5LOUR0MjdGanA0K01qLy9qamorSmpoWVdGY3VMRWlkTEh4MGNlUG56NDMzeEZqeDFWVldWR1pxWThlU3BjdnZMbVpPbmVzbzEwYStxbE5tenFsZW5Xek90dnR5YWV3NDM5OTQrSW5pemUzdDdkZlh4OHJ2djQrRnozOXZidWJ1eDZpSXhGTVhZQlJFUkVWSGx4RjhLM1pxdTZYcXBxR0M2QnhYcTlJWFpmY0lnNjhxV1g4Y2FrZDdGaXpUcGN2SFFaVWo3WjYrN3UyclVMS1NrcDhQZjNoNysvZjRsenRXclZRbzBhTlFBQTY5YXRBd0JNblRvVmRlclVLZEZ1OU9qUmFOQ2dBU0lqSTNIeDRrVUF3TTZkTzVHVGs0Tmh3NGFoZGV2V0pkcTNidDBhenp6ekRQTHk4dkRubjMrV1dWZGdZQ0NXTDErT1pzMmE0YXV2dnFwd0d0anAwNmNSR1JtSjd0MjdseGlGcE5WcU1XclVLQUJBY0hCd1JWL0hZMDFLaWN1eGNWaTFkajNlZVB0ZGpCajdNdmI4dFUvcTlmcFlTUEc5QVJpWnJlcDZ4WjZQK01YWXRSSVJFVDJKT0pXTWlJam9NWk1TSFoyVkF2d0dkL2VnQnNMOE95RTB6K3NMOVc4ZCt2dW93L0dUWVZpN2ZpTjYrWFhIK0xHajRGVEcramxQZ2hNblRnQUErdlhyZDlkMkVSRVJVQlFGdnI2K3BjNHBpb0kyYmRvZ0xpNE8wZEhSYU5Tb0VTSWlJZ0FBWGJ0MkxiTy9wNTkrR3R1MmJjTzVjK2RLblR0MTZoUldyMTRORnhjWExGaXdBSmFXbGhVK3g2Mzc1ZWJtWXZIaXhTWE9aV1JrQUNpYWF2YWtTa2xOeFk4L3JjSmYrdzhnSWVFNjhnc0tBSWtVS2ZFOVZNTTZROTdOMlBqNCtEeGoxMGxFUlBRa1l6QkVSRVQwdUlxSnlZOER6Z0w0cjRPRHc5ZFd0WjJuNWVmbnZ4Z2JkN1h1MGhXcnpkZXMzeWhHUFA4c1hod3hESFhyT3NIQzNOellGVmVabEpRVUFFQzlldlhLYldNd0dKQ2RuUTBIQjRkeVIrN1kyOXNEQUxLenN3RUFOMi9lQklBeUY2Uyt2WDFPVGs2cGM3Lzg4Z3YwZWozOC9mMWhaMmRYcWVlNGRiK2pSNC9pNk5HalpiYkp6OCt2VkYrUEM1MHVId25YcjJQRGxtMVk4L01HNU9sMEVrQStJSklBckV6UFRmczI0OHFWZEdQWFNVUkVWRjB3R0NJaUlub0NKQ2NuWnljbko4OTA5ZkQ0UVNOTWV3UEtRSjB1L3o4cjE2NnY4ZXZ1UDlDcFkzdjA2TllaWFh3N3d0YTJGb1FReGk3NXZwaVptUUVvQ29qcTE2OWZaaHVOUmdNek16T2twNmZEWURDVXVVRDNyWUNwWnMyYUFGQTh5aWM1T1JtdXJxNmwycWVtcGdKQThWUzEyNzM3N3J0WXNtUUpmdnp4UjdpN3U4UFB6Ni9DNTdoMXYwbVRKbUhNbURFVnRuOWNTU21Sbm40VGg0NGN4YjdnZ3pod01CU3BhZW1Ra0RrQS9wUlNCaG9rZm84L0gzN04yTFVTRVJGVk4xeGppSWlJNkFseU5UbzZJZlpjNUVvMVY1MmdOeFQwbGxKZG5aS2FtcmN6OERkOFBPdHpUQWg0RytzMmJrRkJRWUd4UzcwdlRaczJCUUFjUEhqd3J1MmFOMjhPdlY2UEkwZU9sRHFucWlwT25qd0pBUEQwOUFRQXRHalI0cTc5SGo5K0hBRGc1ZVZWNnB5RGd3TysrZVlibUptWjRZTVBQaWp1KzI0YU4yNE1BSlZxKzdncUtDakFwbTA3TUNIZ2JYdzQ4ek5zMjdrTEthbHBlVktxNnd1bDJrdk5WU2ZFUlVjc1p5aEVSRVJrSEF5R2lJaUlua0JYcmtTbXgxK0lPaEo3TG1Lc1hobzZTRlZ1eU03T1NRNlBQRjM0OGF6WjZOWjdBRFpzMllha0c4a28xT3VOWGU0OUd6Um9FRFFhRFg3KytlZmlzT2FXaElTRTRpbGFMN3p3QWdCZzd0eTVTRTVPTHRIdXA1OStRbXhzTEhyMDZJRzZkZXNDQUFZUEhneFRVMU9zWDc4ZVlXRmhKZG9mT1hJRU8zZnVoSU9EQTNyMjdGbG1YVTJiTnNYbm4zOE92VjZQS1ZPbUlDWW01cTdQMGE1ZE85amIyeU1rSkFTLy9mWmJpWE5TeW5JWHVYN1U2ZlY2SkNlbjRKZE5XOUhUZndqZS8yZ1d3aU5QRjJabFpTZExLYmZwcGFGRDdMbUlrZGZPUlI2K2NpVXlIY0NUdlZvNkVSSFJJK3p4SGtkT1JFUkVsZWJhekxPbElqRlFRUGdEb3IyaUNFM0RCZzNRdld0bjlQVHJCaDl2VDVpYW1ocTd6RXJidkhrenZ2amlDd0JBbXpadDRPcnFpc1RFUkJ3L2ZoeXJWNitHaDRjSEFPRHp6ei9IbGkxYllHRmhBVjlmWDVpYm0rUGN1WE80ZVBFaTNOemNzR3paTXRqYTJoYjN1M3YzYnN5Y09STlNTclJ2M3g2T3JkOXJ2QUFBSUFCSlJFRlVqbzY0Y3VVS3dzTENZR2xwaVlVTEY1WVlNVFJuemh4czNMZ1JDeGN1TEY3a2V1M2F0WmcvZno0Y0hCeXdjdVZLT0RrNUlTVWxCWDM2OUlHWGx4ZVdMMTllZlAzQmd3Y3hkZXBVNlBWNmVIcDZvbkhqeGlnc0xNVEpreWNSSHg5ZnZORDI0MEN2MStQNHlURHNDdzdCdmdNSGNmSFNaYWlxTkFnaFQ2aFM3dENyaHNCcjU4K0VHN3RPSWlLZ2FMdDZSVkhXQTRDcXFpUEN3c0wyRzdzbUltTW9QZG1laUlpSW5raVpLVWszTWxLU0R0dlVyclZiUWprb2dJYnBOelBxaGtkR0tzRWhvVGgyNGlUc2JPM2dVczhaaXZMby8rNm9lZlBtYU5PbURkTFMwaEFWRllWejU4N0JZRERBMzk4ZlBYcjBLQTY1dW5UcEFsZFhWOXk0Y1FOaFlXRzRjT0VDcksydE1YVG9VTXljT2JONGZhRmJHamR1akk0ZE8rTG16WnM0ZmZvMHpwdzVBNzFlai8vODV6K1lQWHMybWpScFVxSjlhR2dvenB3NWcvNzkreGV2UytUcDZZbVVsQlNjT0hFQ2h3NGRRdCsrZmFHcUt0YXVYUXNuSnljTUdqU28rUHI2OWV1alk4ZU9TRTFOUlhSME5LS2lvcENabVFrUER3OTg5TkZIY0hKeWVzRGY1UDB6R0F6NCs5Z0pmUGJsVjFpNVpqME8vWDBFS2FscHFwVHlxSVNjb2xmRnZLdlJFWDltcFNaZk4zYXRSRVMzT0RrNXVRa2hoZ0tBbEhKTFltSmlyTEZySWpLR1IvK3RqNGlJaUI0VXJadEhLMzhJOGI2QTBreEMybWcwR3FWais3WjQ4N1dYMGN5akNXeHNyS0VvbkhsT3BhbXFpdXpzSEZ5NGVBbnpGeTdCa1dQSG9kZnJwWURJbEZKR3E1QnpyMFJIYkFmdytNMVZKS0pxZ1NPR2lJcHdWeklpSXFMcVN4OGJIYmtEd0crdVRiMjZhd0IvMVdEb2QvRFEzKzUvSHowdVdudTFRaSsvSHVqUnJUUGNHejFsN0ZycEVYSXBOZzUvQlFVaktQZ0FqcDhNZzE2dmx3QXVTeURRQUxucmFuN0dBY1RHNm94ZEp4RVJFVldNSTRhSWlJZ0lBT0RtNW1hdVZ5eGN0U2FtejBMSXlVSW9UcWFtcHFqallJOHVuVHJpbFhGajBLQys2Mk8vMVQzOU8xSkt4RjY1Z2xWcjFtUGZnWU5JdXBGY3RMdWRsQ2xTNGlzQnVmMXlmbVljQXlFaWVseHd4QkJSRWI3WkVSRVJVU25Pem0wc1RXd0szeFJDdkF3SVZ5RmdZV1ZsaWNIUCtHUGNtRkdvNjFnSDV1Ym1ESW1lY0ZKSzZIUTZKTjFJeHBwMUc3Qng2M2JrNU9SQ1Nxa0RjRVZDcnRLbDQ5dWtwSWdjWTlkS1JIU3ZHQXdSRmVIYkhCRVJFWlhMemEyNWsycHEwa3NSOEljUVBRRnBaMk50TGJwMTdZUWVYYnVnV3hkZjFMYXpNM2FaOUFDa3BhY2pKUFF3OXU0TFJzakJ3OGpJekpTQVNKUEFQZ0VFUWxmd2UyeHNWS0t4NnlRaStyY1lEQkVWWVRCRVJFUkVGYko5NnFtYU5SWHJac0pFdkF5Sk1SREN4TXJLQ3E3MW5ERnM2QkE4UDJRZ3JLeXNqRjBtVlFHZFRvZGZObTNEbHUwN0VYZjFLckt6Y3dBcEN5WEVldWpWSmRBcjUySmp3MjRhdTA0aW92dkZZSWlvQ0lNaElpSWl1aWZPVHpXdmIycXEvUytnOUJZQzlnQk1IT3ZVd1N2ang4Qy9ieS9ZMmRyQ3hNVEUyR1hTUGREcjlVaE5TOE9mZS9maCsyVXJjRDB4Q1FEMEVqSVZFci9wQy9XejR5K2VpVEYyblVSRVZZbkJFRkVSQmtORVJFVDBiNGo2N2kyYUNhMjJueUl3Q0JMdGhhS1kxbmQxUWZjdW5kQ2pXeGUwYmVNREN3dHpZOWRKZDVHWHA4UEpzSERzQ3c3Qlgvc1A0TXJWZUVncDlZQThMRlVFNm9XNk8vNWM1R2tBMHRpMUVoRlZOUVpEUkVVWURCRVJFZEg5RUEwYU5IT1NGaVpQS3hEdkFPZ3FoRkRzYkczaDJhb0Z4b3dhanU1ZE9obTdSaXBENk9FaitHbmxHa1JHblVWcWFocWtsQ29rUXFXQytjZ3QrRHN1N213U0FOWFlkUklSUFNnTWhvaUtNQmdpSWlLaXFxSzRlWGoyRmhBZlNnVXRJRkZUQ0tGNHRtcUp5VysrQmkvUFZxaFp3d2FLb2hpN3ptcEpWVlZrWm1VaExEd1NpMy84Q1NkT2hoV0ZRVUprUXNwb1NQbEpiSFRFWGdCNlk5ZEtSUFF3TUJnaUtzSmdpSWlJaUtxYTFxVnBxMDVhS0lNRTRBOGhtcGlZbUtCVmkyYm8wYTBMZXZwMWgvdFREYUhSYUl4ZFo3V2dxaW91eEZ6Q3Z1QVFCQVdISUR6eU5Bb0xDeUdCaTVCeXA2ckt3Q3ZuSXc0QUtEUjJyVVJFRHhPRElhSWlESWFJaUlqb2dYQnpjek9YWmpYcVFncC9vV0FLZ0laYXJWYlVkWEpFWjk4T2VHWGNHRFIwYTJEc01wOW9sMkpqc1hMMU91dzdjQkJKTjVKUldGZ29BVnlXS2haTHFXNVhDck1TWW1OamRjYXVrNGpJR0JnTUVSVmhNRVJFUkVRUG5KMjdlNDBhR3N0eFVpaHZDUUZuU0dsaGFtb3FoZ3oweDdneG8rRGk3QXhMU3dzSXdWZVQreUdsUkY1ZUhxNG4zY0RTNWF1d2M5ZHZ5TlBwSklUSUEzQmRxdmdoeTVEOVExcE1US2F4YXlVaU1qWUdRMFJGK1BaRlJFUkVENDN0VTAvVnJHRnE1UzhnL0FXVTNoQ3d0N0t5aEcrSGR1amwxeDNkdTNhR2ZlM2F4aTd6c1pTV25vNi85aDNBdnVBUUhEejBON0p6Y2lBbFVpSGxYZ2k1UTU5dCtDTSsva3lhc2Vza0lucFVNQmdpS3NKZ2lJaUlpQjQ2TzNmM0dqVVZzNFpTYUYrSGd0RUN3c3JTMGhMT2RaMHdaS0EvaGovL0xHeHIxVEoybVkrRjlKczNzV1g3cjlpMGRRZXVKVnhIYm00dXBKUTZTS3hVaGJvc3F5QW5KdjNTcFF4ajEwbEU5S2hoTUVSVWhNRVFFUkVSR1pWem81YXVKbHJ0KzBLUlF3U0VQUUNUdWs2T2VHbjBTQXdhMEErMWF0YUVpWWtKcDVuOVEwcUp3c0pDM016SXhPNC85dURINWF1UW1KZ0VBSG9KbVN5bDNKV3ZVejVQakEyTE5YYXRSRVNQTWdaRFJFWDRoa1ZFUkVTUEF0SFF3N09KQlBwSlJRd1FVdmdLQVFzbnh6cm82ZGNkUGJwMVJzZjI3V0J1Wm1ic09vMHFQejhmUjQ2ZndONmdZQVFGaHlBaDRUcWtSQjRnajBoZ2x5TGxyc3ZSRVJjQXFNYXVsWWpvVWNkZ2lLZ0lneUVpSWlKNmxBakhScDRPWmlab3I1RmlFaFR4SHlFRWF0V3FpVVpQTmNTcjQ4ZWlXMmRmbUppWUdMdk9oMHF2MTJOL1NDaFdyUDRaMFJkaWtKNStFMUpLU0ZXR3FFTE96ZFBwanlYSFJpVUJrTWF1bFlqb2NjRmdpS2lJMXRnRkVCRVJFZDFHSmwyTXVBSGdWd0MvT2pkdDZXc3FOVFBUMHRPZlRqdWVYdXY0aVZPS1Y2dVdDSGgxUE5xMjhVRU5HMnRvTkJwajEveEFxS3FLak13c25Ed1ZqaVZMZjhMSnNBaElLVlVJWkVEaW1CNkdMK0tqVC9NZk1VUkVSSFJmT0dLSWlJaUlIbTN1N21iMUZhdTJpcUw2UXlnRElZV0hScU5vV3Jab0JyOXVYZENqYTJjMGE5WVUyaWNrSU5JYkRJZytmd0g3RHh6RW5yLzJJK3JzT1JUcTlTb0V6a2xWQmdxRERJeEYzdCtJaWNrM2RxMUVSSTh6amhnaUtzSmdpSWlJaUI0WEpnMDhQRndnTGZvcGlwd0NJZHcxR2czcU9OaWpVOGYyZUhYOFMzQnYxTkRZTmQ2WHVDdFhzZmlIWlRoODVCaVNrbTVBYnpCQVNubEpsWEtCUVA3T3VHak5OU0Nxd05oMUVoRTlDUmdNRVJWaE1FUkVSRVNQSDNkM3N3YUs1UVFvNGsxRm9MNlVzRklVUmZqMzY0MVh4bzFCUTdjR3NMSzBmT1IzTXBOU0lqY3ZENWN1eDJMbDJuWFl2bk0zVkZXVkVNaUZ4RFZJK1UxQlZzcXFoSVNFWEdQWFNrVDBwR0V3UkZUazBYNWJJaUlpSXJvTE8zZjNHalpheTE0Q3lrQUIyUmRDMUxHeHRrYmJwMzNnMTYwTHVuZnRqTHBPam85Y1FDU2x4UFhFSklTRUhrWlFjQWorUG5JTVdkblprRkttQVdLWEt2V0JXWVc1ZjZSZnVwUmg3RnFKaUo1VURJYUlpanhhYjBsRVJFUkUvNEs5aDRlTnBjYTh2a2FWNDZRUTR3V0VyYm1aR2VyWGQ4R0FmbjB3WnRSdzFMQ3hNWGFaQUlETXpFeXMyN0FGMjNjRjR1clZhOGpUNlNBaDA2UlVmellBUzNXeUlEWWxPanJMMkhVU0VUM3BHQXdSRldFd1JFUkVSRThVcDZiZWJtYVE3d2doaGdwSU95bGhXc1BHV3J6K3luZzgwNzh2SE94cnc4ek03S0hXbEY5UWdOVFVOT3o0ZFRlV3JWeU50UFNiVWdnVVNDQWR3UFo4WGNHWDF5K2ZqWHVvUlJFUlZYTU1ob2lLTUJnaUlpS2lKNUp6bzVhdVppYWF3Ukx3QjlCZENHSG01RmdIWFR2N29wZGZkM1JzM3c2V2xoWVB0QWFkVG9lRGg0OWdYM0FJZ2tOQ2tYQTlFVkxLZkNGeEVBSTdWQ2wzeFVWSFhINmdSUkFSVVprWURCRVZZVEJFUkVSRVR6TEZ5ZDI5dGhZV3piVWFNVjBvNGorQU1LMVZzeVlhUGRVUW8wZStnRDQ5L1dCbVpscWxOODNQTDhCZis0T3hjdTE2eE1SY1FrWm1KcVNVZXFtcWY2cXFuSit2aW9pa2l4RXBBTlFxdlRFUkVWVWFneUdpSWxwakYwQkVSRVQwQUttSk1USEpBSUlCQk5kdjByeXpVRXplVDgrNDJmSDR5YkNhSjA2RmFWbzBiNGEzWG44WmJkdTBSZzBiRzJpMS8rNzFTSy9YSXlzckcyRVJrZmg2NFJKRW5UMEhWVlZWQ055RWlxTjZnL3BsZkV4a2NKVStIUkVSRWRGOTRvZ2hJaUlpcW00MERacTJhZ2VwOUJjSy9DR0ZweERRTlBWb2dsNSszZUhYclF0YXRXd09SVkVxMVptcXFqaHo5aHoyQmdVaktEZ0VaNkxPUWtvWUFKd0JFQWk5dWpNMkp1STRBUDJEZkNnaUlybzNIREZFVklUQkVCRVJFVlZYMnJvTm05VXpNZFAyVnFDOEs0Um9vdFZxWVYvYkR0NWVyUkR3eW5pMGFOYTAzSURvVmlDMGJNVWFIRDk1Q3NrcHFkRHI5WkJTWGxLaGZpbWsyQnNYSFJFUG9QRGhQaFlSRVZVR2d5R2lJZ3lHaUlpSWlBQk53MlplSXlVd1JRQ05wWVNWcWFtcDZObWpHd0plR1ErM0J2VmhhV1VKQVNBbkp4ZFhyc2JqeCtXcjhOdWZlMUZRVUNBaGtBdmd2SVQ4THU1c3hBb0FCaU0vRHhFUlZZREJFRkVSQmtORVJFUkUvM0J6ODY0RlUwTjNxWWorQXNvQUlWRFgxTlFFdmgzYW8wZTN6bENFZ3IvMkJlUHZZOGVoMCtWRFNseUhsTDlMSVFPRlR2a3JOamJzcHJHZmdZaUlLb2ZCRUZFUkJrTkVSRVJFZDNCMmRyWVUxcmFOVFlSMkJJUjRYUWpVTkRjM0F5Q2cwK2tBaVV3VjhpZTlxbCtsejlERUpDVkY1Qmk3WmlJaXVqY01ob2lLY0ZjeUlpSWlvanNrSkNUa0FnbmhBTUxkM055K1ZFMXRadWp5ZE04RFVGUlYzWkN2NW4zeHoyNW5SRVJFUkkrMXltMjNRVVJFUkZSTnhjYkczcXhsb2F5cFphR2NyMkdoWEt4bG9heGhLRVJFUkVSUENvNFlJaUlpSXFxQW9pZzFoQkRORlNuTm9TZzFqRjBQRVJFUlVWWGhpQ0VpSWlJaUlpSWlvbXFLd1JBUkVSRVJFUkVSVVRYRllJaUlpSWlJaUlpSXFKcGlNRVJFUkVSRVJFUkVWRTF4OFdraUlpS3E5cVNVOGg2YTc2OXNReUdFK0JmbEVCRVJFVDAwSERGRVJFUkVSRVJFUkZSTk1SZ2lJaUlpSWlJaUlxcW1HQXdSRVJFUkVSRVJFVlZURElhSWlJaUlpSWlJaUtvcExqNU5SRVJFOUkvYzNGeGtaV1hkVngrS29zREJ3YUdLS2lJaUlpSjZzQmdNRVJFUkVmMWorL2J0bURkdjNuMzFZVzF0amVEZzRDcXFpSWlJaU9qQllqQkVSRVJFOUE4L1B6ODBhdFNvM1BONzl1ekJ0bTNiTUhqd1lQVHUzYnZNTmxvdFg2K0lpSWpvOGNFM0Z5SWlJcUovT0RrNXdjbkpxZFJ4S1NXV0xsMktiZHUyb1czYnRuai8vZmNCQUNZbUpnKzdSQ0lpSXFJcXhjV25pWWlJaU80aUtTa0pBUUVCK09HSEg5Q3dZVU1jTzNZTVI0OGVSZCsrZmJGNDhXSmtaMmNidTBRaUlpS2lmNDNCRUJFUkVWRVpWRlhGMXExYk1XellNTVRFeEdEQmdnVjQvdm5uQVFDT2pvNFlOR2dRMXF4Wmc0RURCMkx0MnJVb0tDZ3djc1ZFUkVSRTk0N0JFQkVSRWRFZGpoMDdocEVqUjJMMjdObG8yYklsZnZubEYzVHExS240dktXbEpkNSsrMjFzM3J3WlhsNWVtRDkvUHA1Ly9ua2NPblRJaUZVVEVSRVIzVHNHUTBSRVJFVC9PSGp3SU1hUEg0L1hYMzhkNmVucCtPaWpqN0JvMFNMWTI5dVgyZDdGeFFYejU4L0hnZ1VMVUZoWWlJa1RKMkxhdEdsSVNrcDZ5SlVURVJFUi9Uc01ob2lJaUlnQUZCUVVZTkdpUllpSmljRWJiN3lCSFR0MllNaVFJUkJDVkhodHAwNmRzR25USmd3ZE9oUkJRVUU0ZVBEZ1E2aVlpSWlJaUlpSWlJanVtL3pIbFN0WFpIcDZ1aXhQVEV5TTNMUnBrOHpPemk2M3pZVUxGNHAvTnZaekVSRlIrYnk5dmJ2NytQaGM5L0h4dWU3dDdkM2QyUFVRR1F1M3F5Y2lJaUw2aDZ1ckt3QmcxcXhaK08yMzM4cHQ5OVZYWDVWNWZQUG16WEIzZDM4Z3RSRVJFUkU5Q0F5R2lJaUlpTzVRV0ZnSU16TXpUSnc0c1ZMdHc4UERzWHYzYm5DUUVCRVJFVDF1R0F3UkVSRVJsY0hDd2dKRGh3NnRWRnVOUm9QZHUzYy80SXFJaUlpSXFoNFhueVlpSWlJaUlpSWlxcVlZREJFUkVSRVJFUkVSVlZPY1NrWkVSRVJVQmxWVmNmWHExVXExVFU5UGY4RFZFQkVSRVQwWURJYUlpSWlJeXBDYW1vckJnd2NidXd3aUlpS2lCNHJCRUJFUkVWRVpiRzF0c1hqeDRrcTEzYmR2SDVZdVhmcUFLeUlpSWlLcWVzTFlCUkFSRVJFWm03eGpuM205WGc5VlZXRnFhbnBmL1FvaCtLNUZSUFNJOHZiMjdxNG95bm9BVUZWMVJGaFkySDVqMTBSa0RCd3hSRVJFUkhRSHJaYXZTRVJFUkZROWNGY3lJaUlpSWlJaUlxSnFpcjhPSXlJaW9tcXZvaWxmclZ1MzdpYUUrRVZLYVE1ZzhLbFRwNElmVW1sRVJFUkVEeFJIREJFUkVSRVJFUkVSVlZNTWhvaUlpSWlJaUlpSXFpa0dRMFJFUkVSRVJFUkUxUlNESVNJaUlpSWlJaUtpYW9yQkVCRVJFUkVSRVJGUk5jVmdpSWlJaUlpSWlJaW9tbUl3UkVSRVJFUkVSRVJVVFRFWUlpSWlJaUlpSWlLcXBoZ01FUkVSRVJFUkVSRlZVd3lHaUlpSWlJaUlpSWlxS1FaRFJFUkVSRVJFUkVUVkZJTWhJaUlpSWlJaUlxSnFpc0VRRVJFUkVSRVJFVkUxeFdDSWlJaUlpSWlJaUtpYVlqQkVSRVJFUkVSRVJGUk5NUmdpSWlJaUlpSWlJcXFtR0F3UkVSRVJFUkVSRVZWVERJYUlpSWlJaUlpSWlLb3BCa05FUkVSRVJFUkVSTldVMXRnRkVCRVJFVDFLdkwyOSt5dUtFbGpXT1NFRUFPejM4ZkVwY1Z4VjFTRmhZV0hiSDBKNVJFUkVSRldLSTRhSWlJaUlicU9xYWpDQXhNcTJsMUxlS0NnbzJQc0FTeUlpSWlKNllCZ01FUkVSRWQwbUlpSWlSMHE1RWdDa2xPVzJ1M1ZPQ0xFdUtpb3ErK0ZVUjBSRVJGUzFHQXdSRVJFUjNVR3YxMitXVWhZSUljb01oNlNVK09kY2djRmcyR21FRW9tSWlJaXFCSU1oSWlJaW9qdW9xbm9aUUZnbG1vWUJPUCtBeXlFaUlpSjZZQmdNRVJFUkVkM2h6Smt6bVFDT1ZLTHBrY0xDd3VRSFhROFJFUkhSZzhKZ2lJaUlpS2cwUFlCd0tXVU9VSEt0b2R0K3pnTndQQ29xcXVDaFYwZEVSRVJVUlJnTUVSRVJFWlh0TUlBYjVaMlVVbVlCT1A3d3lpRWlJaUtxZWd5R2lJaUlpTXB3NnRTcHM3aHQvU0FwNWUwN2tRSEF4WC9hRUJFUkVUMjJHQXdSRVJFUmxVMnFxcnIybnhDb0xEOEJLSDgvZXlJaUlxTEhBSU1oSWlJaW9uTGs1T1RzbEZLbTMzN3NuMjNxYjJaa1pHdzJWbDFFUkVSRVZZWEJFQkVSRVZFNVltSmlNZ0ZzdTNQVWtCQWk4TktsU3huR3FZcUlpSWlvNmpBWUlpSWlJcm9MS2VWeUtXWGhiWjhMOVhyOVdtUFdSRVJFUkZSVkdBd1JFUkVSM1lXcXFoY0FYQlpDM0ZwMCtyeEdvK0dpMDBSRVJQUkVZREJFUkVSRWRCY3BLU25aQUU3ZWRpZ3lJeVBqcHJIcUlTSWlJcXBLRElhSWlJaUk3aUloSVNFWHdDRXBaVDZBUWdDSHVMNFFFUkVSUFNtMHhpNkFpSWlJNkRGd1dBaHhBNEFsZ01QR0xvYUlpSWlvcW5ERUVCRVJFVkVGVHAwNmRSeEFISUNFZjM0bUlpSWllaUw4UC9idVBLN0tNdi8vK1BzNjV3QUhGTGN3dFRSeFhISkJCVFRUU3JPeW5LeE1MUzFMYTZ3cHEybnhhK3ZQRml1em1Xb2NVeXViRnJkbVhDYVhOTE1hRzVjVUsxZEVSVTF6eVEwVlRRVVY0Wnh6L2Y0Z1RpQW9rTUlCenV2NWVQUjRITzc3dXUvN2N4KzVndlBtdXErTEVVTUFBQVRJUlExajZvV0d1Qm9HdWc0VXpja3Mzd3JyczZIUlRXTTdCN29XRk0ycFU2ZTI3OXUrY1dlZzZ3QUFvQ3dqR0FJQUlBQ2lvMk9qRldMSHk5aW1nYTRGUlhQU0l5TXJJMk52QzNRdEtKb3dkK2pQMGRHeGQrellrYmdqMExVQUFGQldFUXdCQUJBSWJrWExxS21ScVIwUkhpNm55eG5vaW9BS3crdng2bVJHaG56V3V1Vld0Q1NDSVFBQXpvQmdDQUNBQUlvSUQ5Zmd4LytpNXMwdURYUXBRSVdSdkhHenhvejlRRWVPSFF0MEtRQUFsSGtFUXdBQUJKRFQ1VlR6WnBlcWZidTJnUzRGcUZCQ1FrSUNYUUlBQU9VQ3E1SUJBQUFBQUFBRUtZSWhBQUFBQUFDQUlFVXdCQUFBS2l5UHg2TzllL2NxTXpOVFdWbFoycng1czQ0ZlAxN29jVnUyYkNtMDNlN2R1M1dNT1d3QUFFQTV4eHhEQUFDZzNNb0pmWEtyWHIyNnFsYXRLa25hc1dPSDdyampEazJZTUVFWFhIQ0I3cnJyTG8wWk0wWlhYSEhGR2MvcDhYaDAzMzMzNmVxcnI5WnJyNzFXWUp1VWxCVGRldXV0R2o1OHVQNzR4ei9tMjUrZW5xN1UxTlJ6dUxOc1VWRlJxbHk1OGptZkJ3QUE0RXdJaGdBQVFMazFlUEJnYmQrK1hTNVg5cTgwcDA2ZDBsLys4aGNOR0REZ2Q1OXovZnIxT25IaWhEcDM3bnpHTm9tSmlaS2syTmpZQXZjdldMQkFyN3p5eXUrdUljY0xMN3lnbmoxN252TjVBQUFBem9SZ0NBQUFsR3VEQncvV0hYZmNJVW02Nzc3N0pHVUhSS0dob1djOUxpTWpRMjYzVzFMMktLR2NzT2ZycjcrV0pJV0ZoV25seXBYKzlrMmJOdFgyN2RzbFNkOSsrNjBxVjY2c2d3Y1A2dURCZy80MkRvZERMVnEwVU1lT0hUVmh3b1I4MTl5NmRhdUdEeCt1MnJWcjYrV1hYMVpZV05oWmE2eGJ0KzVaOXdNQUFKd3JnaUVBQUZDaEhEeDRVRGZkZEpPZWYvNTUxYXRYNzR6dFhuamhCWVdIaDJ2WXNHRTZlZktrQmc0Y21HZi9vRUdEOG56OXozLytNMStiUC8zcFQzbStkcnZkU2toSVVQWHExVlc5ZXZVOCsvYnYzNjlubm5sR0YxeHdnZDUvLy8wOG9jK1hYMzZweXk2N1RGRlJVY1c2VndBQWdITkZNQVFBQUNxVW1qVnJLaW9xU2hNblR0UUxMN3hRWUp1dFc3ZHE0Y0tGZXZubGx5VkprWkdSV3JKa2lRNGNPS0RiYnJ0TlE0Y09WVWhJaUtLam8xVy9mbjFKMlNPSUZpMWFwR1BIanFsNzkrNTY4c2tuZGNzdHQrUTVyekdtd09zZFBueFlqejc2cUxLeXN2VGhoeC9tQ1lXT0hqMnFrU05IS2lRa1JHUEdqTkVmL3ZDSDgvRTJBQUFBRkFtcmtnRUFnSEp0OCtiTit1YWJiL1ROTjkvbzZOR2prcVRldlh0cjNicDFTazVPTHZDWWtTTkhxa21USnJycHBwdjgyeUlpSXJSMDZWSzUzVzVkZi8zMSt0dmYvcWJ2di85ZUVSRVJpb2lJa05QcFZHUmtwTFpzMlNKSnV2enl5eFVaR1pubnY0SW1pazVKU2RGOTk5Mm45UFIwZmZUUlIyclFvRUdlL1ZXclZ0VkhIMzBrU1Jvd1lJQldyVnAxWHQ0WEFBQ0FvbURFRUFBQUtOZVdMMSt1NzcvL1hrZVBIbFdqUm8xMDRZVVg2dHBycjlYbzBhTzFaczJhZk8xLyt1a25yVnk1VW1QR2pKSERrZmR2WlBQbnoxZW5UcDBVSGg2ZVozdEdSb1lXTDE3c2IrTnl1YlJseXhadDNibzEzL2t2dXVnaXRXelpVdFphTFY2OFdILzk2MS9sY3JrMGV2Um9SVVpHYXMrZVBjckl5TkNwVTZmOC8yVm1adXJPTysvVW1ERmo5T2lqaityTk45OVV4NDRkeitPN0JBQUFVRENDSVFBQVVHNDkrK3l6cWxXcmxyNysrbXQ5L2ZYWG1qaHhvbi9mM0xsenRYLy9mczJaTXlmUE1RMGJOdFFYWDN5UmJ6NmZyVnUzYXYzNjlici8vdnZ6WFNjdExVMnZ2dnFxcE95UXlPVnlhZGl3WVFYVzFMVnJWN1ZzMlZLZmYvNTVucFhKN3J6enprTHZ4K1Z5eVZxcnA1NTZTc09HRGRNTk45eFE2REVBQUFEbmdtQUlBQUNVUzhlUEgxZDZlcnBhdG14WjRQN0l5RWp0Mzc5Zmt2ekwyZWNvYUpMbjZkT25Lekl5VWgwNmRNaTNyMmJObWtwSVNOQ0JBd2QwNDQwM2FzaVFJYnIxMWx2UFdsL1hybDMxN2JmZktqbzZXalZxMUZCa1pLU3FWS21paUlnSVdXdDE0TUFCTlduU1JMVnExWkxiN1Zab2FLaU1NVXBOVGRYOTk5K3ZMNy84a21BSUFBQ1VPSUloQUFCUUx1M2J0MCtEQmczU29rV0xKR1dQNnBrM2I1NUNRMFBWcFVzWFdXdjlTOC9uZmpSczVNaVJDZzhQVjF4Y1hKN3pyVml4UWhrWkdlclJvNGNrS1QwOVhSTW1UTkQwNmRNbFNiTm16ZEwzMzM4dktYdCtvY0tFaFlYcDczLy9lNEg3bGkxYnBxRkRoK3FOTjk1UWt5Wk44dXlMaW9yU3h4OS9yR3JWcWhYbGJRQUFBRGduQkVNQUFLQkNPSFRva0Q3NjZDTlZxVkpGVjExMWxZWU9IYXB2dnZsR1V2WXk4ajZmVDFMMnN2Ri8vdk9mMWIxN2R6M3h4QlArQUtaUG56NDZjdVNJLzN6ang0OVhzMmJOL0FHU3crSFF5cFVyVmFsU0pmOThRNmVyVmF1V09uZnVmTTczd3JMMUFBQ2d0QkFNQVFDQUNpRTZPbHBUcDA3Vjl1M2IxYjkvZiszZHUxZlhYbnV0Rmk1Y3FHclZxdW53NGNPU3BGZGZmVlZyMTY3Vko1OThvdVhMbDJ2bXpKa0tDd3ZUSFhmY2tlZDhreWRQMXVXWFg2NEJBd2I0dDRXSGh5c3lNbEtUSmszSzA5Ymo4U2cxTlZYdDJyWHpCME9yVjYvMnIyQjJ1dTNidDB2S0hqbDA2TkNoQXR1MGFORkNNVEV4disvTkFBQUFLQ0tDSVFBQVVLSE1temRQUjQ4ZTFZY2ZmcWo1OCtlclRwMDZjcnZkL3YyaG9hRjY0b2tuZE0wMTEraVhYMzVSV0ZqWUdjOTE0c1FKYmRxMFNmdjI3Vk4wZExUKzMvLzdmL25hZUR3ZVBmWFVVMXExYXBVZWVlUVIvL1pGaXhacHhvd1pCWjQzWi9UU2wxOSs2WC9jN1hUMzMzOC93UkFBQUNoeEJFTUFBS0JDZWVTUlI5UzNiMS9WcUZGRHI3MzJtaG8yYkZoZ3UxYXRXbW5Ka2lYYXZYdTNRa05EOWRsbm4rbkFnUU5LU1VuUmdRTUhsSjZlcm5IanhtbmN1SEdxV2JPbVhubmxGUzFac2tRZWowZDMzMzIzd3NMQzVQRjQ5Tnh6ejJubHlwVjY1NTEzOGt5RVBYandZQTBlUExqQWF5OWJ0a3lQUGZhWWhnMGJwaTVkdXBUSSt3QUFBRkFVamtBWEFBQkFlUkViR3hzZEZ4ZDNkYURyUU1GOFBwOSsrdWtuTFZxMFNEVnExTkNhTld1MGVmUG1zd1l2a3lkUDFxaFJvNVNWbGFVRkN4Ym9sMTkrMFIvKzhBZmRmdnZ0Y3J2ZHV2ZmVlL1hkZDkvcHE2Kys4azg0UFc3Y09QWHExVXRmZi8yMVhuenhSWDMzM1hjYVBYcTBZbU5qUyt0V0FRQUF6aHRHREFFQVVIU3h4cGdwY1hGeHU2MjEvL0o2dlo4NG5jN0RpWW1KYVpLOGdTNHVtS1NucCt0Ly8vdWZKR25Ja0NINjhjY2ZsWnFhcWo1OStxaE9uVHBxMjdhdFhuNzVaZFdwVThjZkREa2MyWDhQODNwLys2ZkttWWZvNG9zdjF0U3BVL05jNDkxMzMxVmtaS1JDUTBQOTIrNjU1eDUxNjlaTm8wZVAxcEFoUXlSSlR6NzVwT0xqNDB2MGZnRUFBRW9Ld1JBQUFNVmtqR2xrakhuWjRYQThKMmxGYkd6c1Nra3JQUjdQRCt2WHI5OGhRcUlTNTNLNTlNa25uNmh4NDhhcVZxMmE3cjc3YmpWdTNGaU5HemVXeCtQUlk0ODlwcjE3OTJyMDZOSCsrWVdxVmFzbWw4dWxhZE9tS1RVMVZidDI3ZEx1M2J1TFBZOVBWRlNVWG4zMVZmWHExVXZEaGczVHlKRWp0V3ZYTHYzbEwzOVI1Y3FWSlVtOWUvZld0bTNiQ2ozWHM4OCtlOWI5alJzM3poZFlBUUFBbkU4RVF3QUFGSk8xTnVlbDJ4alQwZUZ3ZEpSME5EUTBORFV1TG02RjErdWRmT3pZc2ZrN2R1eklDR0NaRlpyYjdkYTMzMzdySHdXVTIwTVBQYVRrNUdTOTlOSkw2dENoUTU1am5uamlDVTJjT0ZGcjFxeFJXRmlZdW5mdi9ydVhsNCtOamRXVUtWTTBidHc0SlNRa3lCamozL2Y0NDQ4ckxTM3RkNTAzdHlwVnFwenpPUUFBQU02R1lBZ0FnR0xLQ1FDc3RibERvcXFTcWhwakdycGNyanVyVjY5K29IcjE2di95ZUR3VHNyS3k5bm84bnZTdFc3ZWVDbFRORlZGQm9aQWtQZi84ODBwTlRWVmNYRnkrZlhmZGRaZnV1dXV1SXAxLzhlTEZoYllKRFEzVlF3ODlwSUVEQitZSmhqcDI3Rmhnc3lTZ0FBQWdBRWxFUVZTa2F3QUFBQVJhbVF5R1ltSmk2cmxjcm9LWEVBRUFJRUNNTVRIV1drZE9BSkE3SU1xUjg5b1ljNkdrd1NFaElZTmRMdGRxYSszYXVMaTREUjZQNTc5ZXIzZnpDVitwbHg4MDZ0V3JwM3IxNnBYcU5YT0hRZ0FBQU9WSm1RdUdZbU5qbzQweDQ0MHhUUU5kQ3dBQXVWbHJ3eVNGbkw2OWtJQkl4cGg0WTB5OHRUYkw1WEk5NW5RNk54dXZYWDdDSTlJRUFBQUFCRlNaQzRZa1JSdGptbHByYTBrNkxza1Q2SUlBQVBoVnZsQ29PSXd4RG10dGhERW1VZzZGV2pGc0NBQUFBSUZWRm9PaEhNZXR0UzlLU2d4MElRQUFTSkl4NWlwSkwwb0t6YjA5OTBpaFhHMXpmN2xhMGxxZno1ZnM5WHEvem42VUxQUUtHWE5QU2RZTEFBQUFGS1lzQjBNZVNZbUppWW1MQWwwSUFBQ1NGQnNiVzgzaGNQaUgrWnd0RUxMV0hyVFdUcmZXVHZaNnZUc2REc2ZocEtTazR6bnRvcHZHbGtiSkFBQUF3Rm1WNVdBSUFJQXlLWGNnWkl5UnRkWm5qTW13MXFaSld1bnhlQ1ljUG56NGk5MjdkNThNWEpVQUFBQkE0UXBlNXhVQUFKelJyeE5LeXhpVElXbXB0ZmJ2UHAvdmdheXNyQ3RYcjE1OWExSlMwdlRTQ29WU1UxUFZwazBiM1hmZmZhVnh1U0k3VTEyOWUvZFdtelp0ZE9yVXFRQlZGcHdDOVgxeTRNQUJkZXZXVFE4Ly9IQ3BYaGNBQUJRZEk0WUFBQ2dtYSsxMmErMm4xdHFwbVptWktSRVJFYW1yVnEzS0NuUmRLSjVUcDA3SjZYVEs1Y3I3NjlDcVZhczBiZG8wSlNjbjY5Q2hRNnBSbzRiaTQrUDE1ei8vV2ZYcjE4OTNIby9IbzMvLys5K2FNMmVPOXV6Wm82cFZxNnBUcDA1NjlORkhWYlZxMVh6dEZ5NWNxSWtUSjJyTGxpMXl1VnlLaTR2VG80OCtxa2FOR3VWcmUrVElFWTBkTzFhTEZ5L1drU05IVktkT0hkMTY2NjNxMzcrL25FN25XZTl2OHVUSkdqRmloTjUrKzIwMWE5YXNtTy9PK1pHU2txTDkrL2NyTFMxTkhvOG4zM3NOQUFBQ2o1L09BQUFVa2NmaldTZXArL3IxNitjSHVoYWNtM2ZlZVVkVHAwN1ZqQmt6Vkt0V3JUejczbnJyTGFXbnA2dFpzMmFxVkttU05tN2NxSG56NW1uaHdvVWFQMzY4R2pkdTdHOXJyZFZ6enoybmhRc1hxa0dEQnJyeHhodTFhZE1telp3NVU0bUppWm80Y2FJaUlpTDg3WFBDbW1yVnFxbExseTVLVFUzVmtpVkx0SExsU2syWU1DRlBPSFRreUJIZGUrKzkycjE3dDlxMGFhTU9IVHBvMmJKbEdqTm1qTFp2MzY1WFhubmxyUGM0WThZTTFhNWRXMWRlZWFVT0h6NThudDY1NG1uVnFwWGVmZmRkMWF4WmsxQUlBSUF5aXAvUUFBQVUwZnIxNjMrUzlGT2c2OEM1Vzd0MnJVNmVMUGhwdjJlZWVVYXhzYkZ5T0g1NzR2NnZmLzJycGsrZnJzbVRKMnZvMEtIKzdUbUJVYWRPbmZUV1cyL0o1WExKNS9QcDJXZWYxWUlGQ3pSbHloVGRmLy85a3FROWUvWm8xS2hScWxPbmppWk5tcVFhTldwSStpMHNHakZpaE1hT0hlcy85NmhSbzdSNzkyNDk4Y1FUdXVlZTdBWHNqaDQ5cW52dXVVZHo1ODVWejU0OUZSdGI4Q1RtcTFhdDBvNGRPL1R3d3cvbnVZOUFhTisrZlVDdkR3QUF6bzQ1aGdBQUFIS0pqNC9QRjZaMDdkcFZrblRzMkxFODI2ZE5teVpKZXZMSkovMGpZaHdPaDU1NDRnbEowdWVmZis1dk8zMzZkSGs4SGozNDRJUCtVRWlTK3ZidHF6cDE2bWo1OHVVNmNPQ0FKQ2s5UFYzejVzM1RSUmRkcFA3OSsvdmJWcTFhMVI4MHpaMDc5NHozTUgzNmREbWRUdlhvMGFONE53OEFBSUlPSTRZQUFLaWdqaHc1b2ttVEptbng0c1hhdTNldlhDNlhHamR1ck42OWUrdkdHMi9NMTk1YXF5Ky8vRkt6WnMzU2p6LytxTXpNVE5XdVhWdDkrL1pWbno1OS9PZWNNV09HRmk1Y3FEMTc5aWdqSTBOTm1qVFJBdzg4b0t1dXVxcFk5ZjNuUC8vUjFLbFR0WGZ2WGtWRlJhbFBuejcra1RIbmNoOHJWcXpReElrVHRYbnpacVducDZ0V3JWcnEwNmVQN3Jyckx2Mzk3My9YbENsVC9HMjdkZXNtU2VyUW9ZUGVlZWVkTTlhNmMrZE9TVktMRmkzODI0NGVQYW9OR3phb1VhTkdxbHUzYnA3MmRldldWZjM2OWJWejUwNmxwcVlxS2lwSzMzMzNuU1NwVTZkT2Vkb2FZOVNoUXdmLzQyYzMzSENEVnF4WUlZL0hvNDRkTzhvWWs2ZjlGVmRjSVVsYXMyWk5nYlVlT1hKRUN4WXNVS2RPblJRVkZYWEdlOHJkdnJqZko5T25UOWVNR1RPMGMrZE9WYXBVU2RkZGQ1MEdEQmlnbTI2NlNZMGJOOWJVcVZNbFpVOTYzYlZyVjdWdTNWcmp4bzN6bjZOMzc5N2F0bTJibGkxYnB0bXpaMnZhdEduYXMyZVBMcnp3UXQxOTk5MjY0NDQ3Q3EwYkFBQ2NId1JEQUFCVVFIdjI3TkdERHo2b2xKUVVOVzdjV04yNmRWTmFXcHErLy81N3ZmRENDMXEvZnIyZWZ2cHBmM3RyclY1NDRRVjk5ZFZYcWx5NXN0cTNiNit3c0REOStPT1BTa2hJOEFkRDc3NzdybWJQbnEwMmJkcW9XN2R1K3VXWFgvUy8vLzFQZ3dZTjByaHg0OVNxVmFzaTFmZnV1Ky9xaXkrK1VMdDI3WFR4eFJkcjJiSmxHalZxbE1MRHc5VzdkKy9mZlI5ejVzelJLNis4b21yVnF1bmFhNitWSkczWnNrV3JWcTNTWFhmZHBiaTRPSG05WGkxWXNFQ3BxYW02NVpaYkZCNGVyZ1lOR3VTck1Tc3JTNGNPSGRMU3BVczFldlJvTld2V0xFOWdzVzNiTmtrcWNOSm9TWXFPanRiT25UdTFhOWN1VmE5ZVhkdTNiMWRVVkpTcVZhdVdyMjNPOVgvKytXZEowazgvL1hUR2MwZEZSYWx5NWNyYXZYdTNmRDVmdnRGTnMyZlBsc2ZqMFcyMzNWWmdYYmtWOS8yVnBPSERoMnZXckZtS2pJelVOZGRjSTUvUHAvbno1MnZUcGsyRlh1OTB1YjhQTHJyb0lpMWJ0a3h2dnZtbUtsV3FwSnR2dnJuWTV3TUFBTVZITUFRQVFBWDAvUFBQS3lVbEpjLzhORkwyQ0k3NzdydFBVNmRPMVZWWFhhVU9IVHBJeXA3bjVxdXZ2bExMbGkzMTl0dHY1d2t2Y3NJS0tmc3hxei85NlUrNitPS0wvZHR5d3BoUFAvMjB5TUhRMHFWTE5XM2FOUCtJbHBreloycjQ4T0dhUG4xNm5tQ291UGN4YWRJa1NkS0VDUk5VcjE0OWYvdWN5WmV2dSs0NlhYZmRkZHE2ZGF0U1UxUDE4TU1QNTV0OFdwS3V2LzU2L3pFdWwwc1BQUENBK3ZmdnI3Q3dNSCtiZ3djUFNsS2V4OEp5eTltZWxwYW1vMGVQeXVQeDZJSUxMaWl3YmZYcTFTWDk5cWhhenJuUDFuN1hybDA2ZWZLa0tsV3E1Tjl1cmRYTW1UTjE4Y1VYRjJsdW4rSyt2MHVXTE5Hc1diTVVIUjJ0ano3NnlGLzM0Y09IZjllUzlOOS8vNzArL2ZSVC8zdVY4MzB3WmNvVWdpRUFBRW9KY3d3QkFGREJyRisvWHV2V3JWT3paczN5ekU4alpZODJ5ZmtBUDJ2V0xFblpZY0xFaVJQbGNybjA4c3N2NXh2UmNza2xsL2hmMzNqampYbENJVW02K3VxckpmMDJncVlvSG52c3NUeVBPWFh2M2wwUkVSSDY2YWVmNVBWNmY5ZDlTTm1qZkNUNXo1SGpUT0hObWR4NjY2M3EyYk9ucnJycUtsV3VYRmxqeDQ3Vjg4OC9uMmVPb1l5TURFbktFeGJsRmhvYUtrbkt6TXowdDgzWmRycWNjK1RVWDl6Mk9YNzQ0UWZ0M3IxYnZYcjF5dmNJMnVsK3ovczdZOFlNU2RuL2ZqbWhrSlQ5L2c0YU5PaXMxeXZJWTQ4OWx1ZmZwbnYzN3FwY3ViSisvUEZIK1h5K1lwOFBBQUFVSHlPR0FBQ29ZSktTa2lTcHdQbHBKT215eXk2VEpHM2V2Rm1TdEdQSERoMDZkRWd0VzdaVWRIUjBvZWRQU1VuUkR6LzhvTTJiTjJ2WHJsM2F2WHUzcE4vQ2pLSTRmV1NSeStWU3JWcTF0SDM3ZHAwOGVWS1ZLMWN1OW4xSTBrMDMzYVIvL3ZPZkdqQmdnUHIxNjZkZXZYcmxDVENLNnRGSEgvVy9QblhxbE1hTUdlT2ZtK2p2Zi8rN3YyWXBmd2lWSXllMGNidmRjanFkUlc0cnFkanRjOHlZTVVNdWwwdTMzbnJyMlc1UFV2Ry9UeVJwM2JwMWNqZ2NCYzRuMWJScDAwS3ZlYnJjY3paSjJlOXA3ZHExdFhYclZwMDRjVUtWSzFjdTlqa0JBRUR4TUdJSUFJQUs1c2lSSTVLa0N5KzhzTUQ5T1NNMDB0UFRKV1UvTmlRcDMwaWdnb3dkTzFhMzNIS0xoZzBicGhVclZpZ2tKTVFmRWxocmkxeGpRUi80YzBLT25QTVU5ejRrNmM5Ly9yTUdEeDRzaDhPaDk5NTdUMy84NHgvMSt1dXY1MmxUWEdGaFlSbzhlTEJxMTY2dGhRc1g2cGRmZnBFa1JVWkdTc3FlaExvZ09mVmZjTUVGL3JhbnIycDJldHVjZTZwU3BVcWg3Y1BEdy9NRVE2bXBxVnE4ZUxHdXZmYmFJb1ZoeFgxL3ZWNnZqaHc1b2hvMWF2aERzZHdLMmxhWTNJL0I1VGo5K3dBQUFKUXNSZ3dCQUZEQjVIell6cG1uNW5RNWMrZFVyVnBWMG0rUEplVUVSR2Z5M1hmZjZhT1BQbEtiTm0zMHQ3Lzl6UjhjZUR3ZVRaNDgrYnpVbmx0eDcwUEtYaXIrN3J2djF1MjMzNjZ2di81YUV5ZE8xSXdaTTdSanh3NTk4TUVIdjdzV2g4T2hCZzBhS0NVbFJmdjI3VlAxNnRWVnYzNTlTZEwyN2RzTFBHYkhqaDF5T0J5S2pvNVdlSGk0b3FLaXRHL2ZQbVZrWk9RYjZiTmp4dzVKVXNPR0RTWDk5dmhlUWVjK2N1U0lqaDQ5cXBpWW1EemJaOCtlTGEvWFc2UkpwNlhpdjc5T3AxTk9wL09NSVZ0T1lBWUFBTW9YUmd3QkFGREJORy9lWEpLMGJObXlBdmV2V3JWS2t0UzZkV3RKMlN0ZnVWd3VKU2NuKzhPQWdpeGZ2bHlTMUxkdjN6enp3bXpac3VXODFIMjY0dDVIYm1GaFllcmV2YnNtVDU2c2l5KytXS3RXclZKS1NvcC9mODZqVTBXZHg4WmE2MSt5UG1leTZucjE2cWxtelpwS1RrN09GNHJzMjdkUDI3WnRVMXhjbk1MRHd5VkpiZHUybGRmcjlTOWJuL3ZjeTVZdGs5dnRWbng4dkwrdGxEM1o4K2tTRWhJa1NWZGVlYVYvbTgvbjA4eVpNMVcvZm4zL3NZWDVQZS92SlpkY29veU1ESzFmdno1Zis5V3JWeGZwdWdBQW9Hd2hHQUlBb0lKcDI3YXRHalpzcUhYcjF1bVRUejdKczIvUG5qMTY3NzMzNUhBNC9FdXZSMFJFNkk5Ly9LTk9uRGloMTE1N1RhZE9uZkszOS9sOC9tWElRMEpDSk9VTmdqSXlNalJ5NU1neWNSOVMvbkFpSkNURVB5SXFaOTRlNmJkVndITENuaHpMbHkvWG1qVnI4bXp6ZXIxNjc3MzN0SGZ2WHJWdjM5Ni9VcGd4UmoxNzlwVEg0OUhiYjcvdGYvVEo1L1A1MzVPK2ZmdjZ6OU96WjA5SjJZL2o1UjUxTTNYcVZPM2V2VnM5ZS9iMGp5UzY1SkpMRkI4ZnJ5MWJ0bWoyN05uK3RrZVBIdFVISDN5Z3NMQXcvL21rN0xBb0pTV2x5S09GcE4vMy90NXd3dzJTcEgvODR4OTU1cFRhdm4yNzNudnZ2U0pmR3dBQWxCMDhTZ1lBUUFWampOSHJyNyt1Z1FNSDZ1MjMzOWE4ZWZQVXZIbHpIVHg0VUd2V3JOR0pFeWYwOU5OUDU1a3MrTWtubjFSeWNySVdMMTZzVzI2NVJlM2F0Wk9VUGRsd3c0WU45WTkvL0VQWFhYZWRKa3lZb0E4KytFQ2JOMjlXdFdyVjlNTVBQNmhseTVabDVqNmVldW9wWFhqaGhXcmR1clZjTHBmV3JsMnJiZHUycVd2WHJxcFpzNmEvM1dXWFhhWnZ2dmxHUTRjT1ZjZU9IVldsU2hVOS92amoyck5uajE1NzdUVTFidHhZelpvMVUxWldsdGF2WDY5ZHUzYXBUcDA2ZXZIRkYvUFVlTTg5OTJqaHdvV2FPM2V1dG03ZHFxWk5tMnJEaGczYXNtV0x1blhycG11dXVjYmZ0bTNidHVyZXZidm16Sm1qM3IxN3EzMzc5dHEvZjc5KytPRUgvZUVQZjlCRER6MlU1OXpQUGZlY0Jnd1lvRmRmZlZYejU4OVh6Wm8xdFd6Wk1xV21wdXFGRjE3SWN6OHpac3hRYUdob3NaWjQvejN2Yi8vKy9mWGYvLzVYYTlldVZZOGVQZFNoUXdjZFBueFlLMWV1Vkk4ZVBUUjE2dFJDVjBNREFBQmxDeU9HQUFDb2dCbzFhcVRKa3lmcnR0dHUwN0ZqeHpSMzdseXRXN2RPYmRxMDBRY2ZmS0E3Nzd3elQvc3FWYXBvL1BqeHV1KysrMVNwVWlYTm56OWYzMzMzbmVyVXFhUGV2WHRMa2k2OTlGS05IRGxTelpvMTAvZmZmNitsUzVmcWhodHUwS3V2dmxwbTd1UE9PKytVeCtQUjNMbHpOWGZ1WERrY0RnMFpNaVJmalQxNjlGRGZ2bjNsOC9rMGI5NDhaV1ptU3BLdXVPSUs5ZTNiVjFsWldaby9mNzcrOTcvL0tTUWtSUGZkZDUrbVRKbWkyclZyNXpsUGVIaTRQdnp3US9YdTNWc0hEeDdVRjE5OElZL0hveWVmZkZLdnZQSkt2dnQ1OGNVWE5XalFJTG5kYnMyYk4wL2J0Mi9YblhmZXFmSGp4K2Via0x0aHc0YWFNR0dDT25YcXBIWHIxdW0vLy8ydjZ0YXRxMUdqUnVVWkxiUi8vMzRsSkNTb1M1Y3VlZVpiS29uM056dzhYQjk5OUpGNjllb2xyOWVyTDcvOFV2djI3ZE9UVHo2cCsrKy9YOUp2YzFZQkFJRHlvY3o5U1NjMk5yYXp3K0dZWXExMVcydDdKaVltTGdwMFRRQUFuRy9SVFdNN3k5Z3BWU0lqYS85enpFaTFiMWUwZVdHQTA3My8vdnY2OE1NUE5XN2N1QUxuV3lvdEd6ZHVWTDkrL2RTNWMyZU5HREVpWUhWSTB2ZkxWK3J4SjUvVHdVT0hqc2lxNTQ1Ti9ENEpJTCtjejU2UzVQUDUrdkxaRThHS0VVTUFBQURsbE5mcjFXZWZmYWFHRFJzR05CU1NwTVdMRjB1U1dyVnFGZEE2QUFCQThUREhFQUFBUURsMTZOQWg5ZXpaMDcrYVdVbmJzV09IZnZubEY4WEZ4ZVhadm56NWNrMmFORWx1dDFzMzNYUlRxZFFDQUFET0Q0SWhBQUNBY3VyQ0N5L1V3SUVEUysxNmUvZnUxV09QUGFiNjlldXJSWXNXQ2cwTjFVOC8vYVIxNjliSjVYSnAyTEJoaW9xS0tyVjZBQURBdVNNWUFnQUFRSkUwYTlaTWYvclRuN1IwNlZKOSsrMjN5c2pJVUZSVWxMcDE2NlorL2ZycDBrc3ZEWFNKQUFDZ21BaUdBQUFJSUsvSHErU05td05kQmxCa2wxM2VRWmRkM2lIZjlsK09wdW43NVNzRFVGRit5UnMzS3lzcks5QmxBQUJRTGhBTUFRQVFRQ2N6TWpSbTdBY0tDUWtKZENsQWhaR1ZsYVZqYVdtQkxnTUFnSEtCWUFnQWdBREl0TDU5b2NiczgxbnJQbkxzV0tETFFTRjhYcDkvS1ZlZkpJZVRoVjNMQld2M1oxcTdMOUJsQUFCUWxoRU1BUUFRQUhzM0oyMjVwRkdMZmc1WHlJV0JyZ1dGcXh4aXJ3a05jVDVpakhHZXl2U01PZUhWd2tEWGhNSjVqVTNkdXlscFM2RHJBQUNnTENNWUFnQWdNSHcvYjkyUUxDazUwSVdnY0xHeHNiSEdtQnFTVEdpSTg1ZmtEWW1MQWwwVEFBREErY0E0YUFBQUFBQUFnQ0JGTUFRQUFBQUFBQkNrQ0lZQUFBQUFBQUNDRk1FUUFBQUFBQUJBa0NJWUFnQUFBQUFBQ0ZJRVF3QUFBQUFBQUVHS1lBZ0FBQUFBQUNCSUVRd0JBQUFBQUFBRUtZSWhBQUFBQUFDQUlFVXdCQUFBQUFBQUVLUUloZ0FBQUFBQUFJSVV3UkFBQUFBQUFFQ1FJaGdDQUFBQUFBQUlVZ1JEQUFBQUFBQUFRWXBnQ0FBQUFBQUFJRWdSREFFQUFBQUFBQVFwZ2lFQUFBQUFBSUFnUlRBRUFBQUFBQUFRcEFpR0FBQUFBQUFBZ2hUQkVBQUFBQUFBUUpBaUdBSUFBQUFBQUFoU0JFTUFBQUFBQUFCQnloWG9BZ0FBQ0NZeE1USDFYQzVYdzBEWGdlS3gxall5eGhoSnhscmJLRFkydG5PZ2EwTEpNc1pzWDdObXpjNUExd0VBUUVrakdBSUFvSlRFeHNaR0cyUEdHMk9hQnJvV0ZJKzFOa0tTa1NTSHc5SGZHSE5iZ0V0Q0NiUFcvaHdiRzN0SFltTGlqa0RYQWdCQVNTSVlBZ0NnOUVRYlk1cGFhMnRKT2k3SkUraUNVRFRXV2hsanZOWmFZNHlSdGRZZDZKcFFZbHlTSWlTNUpVVkxJaGdDQUZSb0JFTUFBSlMrNDliYUZ5VWxCcm9RRkUxV1ZwWUpDUW01eEZycnNOYnVNTWJZUU5lRUVoTnJqSGxSek1VSkFBZ1NCRU1BQUpRK2o2VEV4TVRFUllFdUJFQmVzYkd4TXNaa01pb01BQkFzK0VzSUFBQUFBQUJBa0NJWUFnQUFBQUFBQ0ZJRVF3QUFBQUFBQUVHS09ZWUFBQ2dCclZxMXF1UjBPcU55YnpQRzFMTFdPbzB4RG1OTXJiaTR1UHE1OTU4NmRlcFFjbkp5ZXVsV0NnUXYraWtBQUFSREFBQ1VDSWZEMGRvWWszRDZkbU5NenN1cHVWNUxrc0xDd2pwTFdsenkxUUdRNktjQUFFZzhTZ1lBUUlsSVRFeGM3dlA1dGhXMXZiVjJ4NW8xYTVhVlpFMEE4cUtmQWdCQU1BUUFRRW54U1BwSWtxeTFzdGJtYTNEYTlrOGtaWlZhZFFBaytpa0FBQVJEQUFDVUZHUE1iR3R0K3VtUG9weldSdGJhZEsvWE82OFVTd1B3Sy9vcEFDRFlFUXdCQUZCQ3JMVjdKYTBxUXROVkhvOW5SMG5YQXlBLytpa0FJTmdSREFFQVVFSVNFeFBUakRFcjdLL1BvZVIrVENYbnRiWFdHbU9XSnljbkh3cE1sVUJ3bzU4Q0FJSWR3UkFBQUNYSDYvVjYxeHBqMHM3VXdCaHowbHE3V3N4YkFnUUsvUlFBRU5RSWhnQUFLRUhXMmdScjdZR3pORG5tOVhwL0tMV0NBT1JEUHdVQUJETlhvQXNBQUtBaVMwcEsyaDRYRjVka2pHbDArcXBIeGhqNWZMNzFTVWxKMndOWUloRDA2S2RBeFdRTFdtcnd6QllXdGFFNTIyejFRRG5FaUNFQUFFcmV4RFB0TU1iOHN6UUxBWEJHOUZNQVFGQWlHQUlBb0lTbHBhVjliYTNkbjN2YnI4dGZIMHhMUy9zOFVIVUIrQTM5RkFBUXJBaUdBQUFvWVZ1M2JqMGw2ZE1DUnA3UC9uVWZnQUNqbndJQWdoWEJFQUFBcGNEcjlZNlhsSkZyVTRhMTl0K0JxZ2RBZnZSVEFFQXdZdkpwQUFCS2dkUHAzR1d0M1dhTWFTNUoxdHBOSG8vbnAwRFhCZUEzOUZPZ1lrdExTOU95WmN1S2RVejE2dFhWcmwyN0Vxb0lLQnNJaGdBQUtBVy8vUEpMV3ZYcTFWZFphNXY5dW1sZFZsYldrWUFXQlNBUCtpbFFzZTNkdTFkRGhneFJhR2lvSEk3Q0g1N0p6TXhVeTVZdENZWlE0UkVNQVFCUUNuYnMySkZSdFdyVnBVNm44elpycmRQbjh5M2R2SGx6V3FEckF2QWIraWtRSE1hTUdhTzJiZHNXMm03dzRNRTZjb1JzR0JVZndSQUFBS1hFNFhEOElDblZHQlB4NjJzQVpRejlGS2o0a3BLU2RQTGt5VUxiSFQ1OHVFZ2ppNER5am1BSUFJQlNzbWJObXJWeGNYR2JKVlZkczJiTjJrRFhBeUEvK2lsUThYMzQ0WWZGZXBRTXFPZ0loZ0FBNTlWRkRXUHFoWWE0R2dhNmpySXF3K05iN1pBSmpXNGEyem5RdFpSVnAwNmQycjV2KzhhZGdhNmpJcU9mbmgzOXRIRDBVNVJuUEVvRzVFVXdCQUE0YjZLalk2TVZZc2ZMMkthQnJxV3NPdW14UnJLU01YMERYVXRaRmVZTy9UazZPdmFPSFRzU2R3UzZsb3FJZmxvNCttbmg2S2NvejVZdFc2YTllL2NXMmk0bEpVVnV0N3NVS2dJQ2kyQUlBSEQrdUJVdG82WkdwblpFZUxpY0xtZWdLMEk1NHZWNGRUSWpRejVyM1hJcldoSWZPRXNDL1JUbmdINktpbUQ2OU9seXVRci9LSHo4K0hHMWFOR2lGQ29DQW90Z0NBQncza1dFaDJ2dzQzOVI4MmFYQnJvVWxDUEpHemRyek5nUGRPVFlzVUNYRWhUb3AvZzk2S2NvejZwVnE2WmV2WHFwWDc5K3FsKy9mcUh0cDArZnJoTW5UcFJDWlVCZ0VRd0JBTTQ3cDh1cDVzMHVWZnQyaFQrL0QrUVdFaElTNkJLQ0J2MFV2eGY5Rk9YTm5EbHpsSjZlTGtscTBLQ0JFaElTbEpDUVVLUmpYUzZYSmsrZUxFbUtqWTFWOCtiTlM2eE9JRkFJaGdBQUFBQUFGZGJzMmJPMVo4K2VNKzczZXIwNmZQaXdJaU1qenpxbmtNdmxJaGhDaFVRd0JBQUFBQUNvc0Q3KytHUC82NDBiTjJyYnRtM3EwcVdMd3NMQ0pFbGJ0MjdWSFhmY29XZWVlVWJkdW5VTFZKbEF3QkFNQVFBQUFBQ0N3clJwMC9UdHQ5L3FoaHR1eUxkdjNicDFjam9MbnBDL1k4ZU9pb2lJS09ueWdJQWdHQUlBQUFBQVZIaHBhV2xhdUhDaE9uZnVYT0JjV2JObXpkS2NPWE1LUEhiYXRHa0VRNml3Q0lZQUFBQUFBQlhldUhIamxKNmVybSsrK1VaMzMzMjNtalJwa21mL1N5Kzl4S05rQ0VxT1FCY0FBQUFBQUVCSldyTm1qU1pQbnF3Ly8vblBpb3VMMHdNUFBLQ3Z2LzVhMXRwQWx3WUVIQ09HQUFBQUFBQVYxbzgvL3Fpbm4zNWFUWm8wMFFNUFBLQVRKMDdvK2VlZjE1QWhRelIyN0ZnMWJkcFVVblo0bEp1MVZsNnZWeDZQUng2UFJ6VnExRkNYTGwwQ2NRdEFpU0lZQWdBQUFBQlVTTHQzNzlhQUFRTlVzMlpOdmZYV1czSzVYS3BTcFlyR2pCbWpSWXNXYWQ2OGVkcTRjYVBDd3NJMGMrWk16Wnc1ODR6bmV1aWhoMHF4Y3FEMEVBd0JBQUFBQUNxa3VuWHJxbCsvZnJyampqdFVvMGFOUFBzNmQrNnN6cDA3KzcvT0dTSGs5WHBsclpYUDU4dnpxSm5iN1M2MXVvSFNSREFFQUFBQUFLaXdIbjc0NFNLMU04Ykk1WExKNWVKak1vSUxrMDhEQUFBQUFBQUVLYUpRQUFBQUFFQ0ZZNHd4WjlzZkd4dmIyZUZ3VEpFa244L1hOekV4Y1ZIcFZBYVVMWXdZQWdBQUFBQUFDRklFUXdBQUFBQUFBRUdLWUFnQUFBQUFBQ0JJRVF3QkFBQUFBQUFFS1lJaEFBQUFBQUNBSUVVd0JBQUFBQUFBRUtRSWhnQUFBQUFBQUlJVXdSQUFBQUFBQUVDUUloZ0NBQUFBQUFBSVVnUkRBQUFBQUFBQVFZcGdDQUFBQUFBQUlFZ1JEQUVBQUFBQUFBUXBnaUVBQUFBQUFJQWdSVEFFQUFBQUFBQVFwQWlHQUFBQUFBQUFnaFRCRUFBQUFBQUFRSkFpR0FJQUFBQUFBQWhTQkVNQUFBQUlLbnYzN3BYWDZ3MTBHUUFBbEFtdVFCY0FBRUJGc1hEaFFvMGZQMTdqeG8yVHkrV1N4K1BSK1BIanRXN2RPcjM5OXR0eU9QTCtQU1lqSTBQcDZlbkZ2azcxNnRYbGREclBWOWxBaFpHU2txSmh3NGJwbVdlZVVmMzY5UXRzOC9QUFArdk9PKy9VYmJmZHBpZWZmTExRYy83NDQ0ODZkZXBVdnUyWFhIS0pxbGF0cXZUMGRHM2Z2cjNBWTF1MGFKR3Yzd01BVU5ZUURBRkFrR3ZWcWxVbHA5UFpaczJhTmNza2VRSmRUMW0xY2VORzNYUFBQV2ZjLzhZYmI2aDY5ZXJhc0dHRHZ2cnFLMVd0V2xWdnYvMjJkdTdjcVZ0dXVVVW5UcHhRNWNxVjh4d3plL1pzdmZubW04V3U1YlBQUGxPOWV2V0tmVndRY3NiRXhGenVjcm1TRXhNVGp3UzZHSlM4dExRMGJkMjZWZjM3OTlmZi92WTNYWEhGRmZuYVhITEpKYnJ1dXVzMGVmSmt0VzdkV2wyNmREbnJPWjk3N2pudDNMa3ozL1kzM25oRFhicDAwYVpObXpSdzRNQUNqMTJ5WklraUlpSiszODBFRDJmcjFxM2JHR04rcEo4Q1FHQVFEQUZBa0hNNm5WSEdtTVZ4Y1hFN2ZEN2ZKR1BNMTVtWm1kdVNrNU1QU2NvS2RIMWxSZDI2ZFFzTWNTWk5tcVQxNjllcmJ0MjZhdEtraVZxMWFxWGh3NGNyTXpOVDhmSHhldTIxMTlTc1dUT2xwcVpxNTg2ZGF0R2loZi9ZcmwyN0tqWTJ0c2cxckZtelJtKzk5ZFo1dVo4S3loVVRFM09CdytGbzRIUTZyNWQwcnpHbW9iVTJWaElmT0lOQTQ4YU5OV0hDQkQzeXlDTWFOR2lRWG52dE5kMXd3dzM1MmozNzdMTktTa3JTenovL1hLVHpkdW5TUllNSEQ1WWtIVHAwU1AzNzk4L1hadFNvVVdyY3VMRWthZDY4ZVhybm5YZk80VTRxTkZkTVRNd0ZUcWV6dnNQaDZDcjZLUUFFSE1FUUFFQ1NaSXlKZGpxZEwxbHJud3dMQzFzWkh4Ky93bHE3emxyN2JXSmk0bzVBMXhkbzI3WnQwNElGQy9UU1N5OHBKQ1JFa3ZUZGQ5OHBLU2xKQXdZTVVKTW1UU1JKVHp6eGhPNi8vMzUxN3R4WkkwYU1rTS9uMDh5Wk16VnExQ2k1M1c3Tm5qMWJicmRia2xTdFdqVlZxMWF0eURVY09IRGcvTjlZQlJBVEUxUFA1WEoxa3RUS0dOTldVanRqVE9YQ2prUEZWS2RPSFgzODhjY2FNbVNJbWpScG91SERoMnZldkhuNTJ2bDhQbjM4OGNmNitPT1A4KzM3L1BQUFZhTkdEZi9YYnJkYnRXclZPdXQxYTlTbzRXOFRHUmw1am5kUjhjVEV4TlFMQ1FtNXlsb2JhNHhwKzJ0ZnJSTG91Z0FBQkVNQWdGeXN0VExHVkpKMHRiVzJrekVtd3hoek5EWTJkcDB4Wmx4YVd0cXNyVnUzNXA5c0l3aTQzVzRsSkNSbzBLQkJHakZpaEhidDJxVWhRNFlvSmlZbXoyTWtzYkd4NnR1M3I2Wk1tYUp4NDhacHdZSUYycmh4bzlxM2I2K25uMzdhSHdwSlVucDZ1cnAyN1Zya0dudyszM205cDNJdUpDNHVycnVrKzQweHNaS3FXV3ZkeGhnaitiK1hBMXNoQXFaR2pScDYvLzMzSlVrZE8zYk1GK29jUFhwVWt5ZFBWb2NPSFFvY3RSY2VIbDRxZFFhQmtMaTR1QnNsUGZSclA2MHFLWngrQ2dCbEM4RVFBQ0FQYTIzT1MyT3REWmNVN25BNGFrdTZQakl5OGtCOGZDZ3k2TDRBQUNBQVNVUkJWUHhzajhjenplZnovZWp6K1g1SlRrNHUvdXpKNWRDbGwxNnFzV1BINnVHSEg5YkFnUU8xZS9kdVJVWkc2dmJiYjlmMzMzK2ZwMjE4Zkx5V0xsMnFkOTk5VjlXcVZkUGJiNyt0amgwNzVqdW4yKzNXUC83eGp5TFhzSDc5ZXIzMzNudm5mQy9sVWZQbXpTdUhoWVZkWUsxdDRIQTRlbHRyYnpQRzFKTHlmTS9tZVkzZ2twV1ZwZi83di85VCsvYnRkZmZkZC9zRGgwNmRPcWxUcDA1NTJ1N2F0VXVUSjA5V3UzYnR6anAzR0lvbnA1OTZ2ZDVMWEM3WG5mUlRBQ2dmQ0lZQW9Bejc5UkdaaGlWNWpaeGYybjk5N2Q5ZTBDL3h4cGdMSlQzZ2REcnZjYmxjeWRiYWRYRnhjYXQ4UHQrU3RXdlhyaW5KT3N1Q1N5KzlWTGZmZnJzKy92aGpOV3pZVUVPSER0V0REejVZWU50bm5ubEdjK2ZPMWVyVnF6VnIxaXcxYXRSSWRlclV5ZFBHNVhMcDhzc3ZML0wxTXpNeno2bis4aWdtSnFhVjArbnNaSXhwOCt2ako0MGt1WTB4Qlg2NFBNUG9nN2F4c2JIVlM3Sk9ZOHoyTld2VzVKK2hHS1hHNi9XcVNwVXFHamx5cEZhdVhLblhYbnN0MzRUdktCa3hNVEd0WEM3WFZaSXVNOGEwL2ZYblZqajlGQURLQjRJaEFDaWptamR2ZmtsSVNNaW5rcHFVOEtVS1hFdTVvSkFvVjBBVUppbE9VcXd4cHEvVDZUd2FHeHY3azhkbmYwalBzaFh5dVlBREJ3N29ILy80aCtiUG42K09IVHRxK1BEaHFsU3BraElTRXM1NHpJMDMzcWpSbzBkcnlwUXBXcnAwcWVMajQzWHp6VGVyV2JObVoxemUrbXcyYnR3b1NWcTJiSmt1dU9BQ1NkTFZWMS90bi9Pb3d2QlpWUW8xM1dOalkxOHp4alNSVkUzWnY3UDRIei9KcmJCSFVZd3hJeVY1UzZaWS96VjJ4OFRFOUZpL2Z2MVBKWGtkbkpuYjdkYnJyNyt1QmcwYTZQMzMzOWZERHorc1NaTW0vZTVIbFJJU0VyUnYzejZscGFWcDU4NmRtajU5dXFUc2xjOGs2WWNmZnRDUkkwZjhLNVl0V0xCQXljbkprckluaXBleVZ4QU1EUTNWTGJmY29yQ3dzSE85eGJMRlp4VVJabTdLMVUrclNncFJHZStuclZxMXVqMHBLV2x6U1Y0SEFNb2JnaUVBS0tOY0x0ZEZ4cGhMckxWVkpCMHh4cFRJY0JGcnJiTzRINXh5end0aHJmVVpZMDRZWTQ3NXBFeXA0ajBpc0duVEp0MS8vLzJTcEljZmZsaC8rTU1mdEh6NThpSWQyNlpORzhYRXhHak9uRG42NFljZjFLMWJOeTFZc0VBVEprdzQ2M0VaR1JseXVWeHl1ZkwrcUhhNzNSbzllclQvNnkrKytLSllFMWlYRno3WlRHTWN4eVNkVUs0SmFuL25JeWluakRHZTgxVmJidGJhVUdOTVZXdHRYWmZMVlU4U3dWQ0FQZkRBQTZwVHA0N3ExcTE3VHZQWC9PYy8vOUhTcFVzbFNZY1BIOWE2ZGV2eTdKODVjMmFlcjhlUEg1L3ZIQ05HakpDVXZhcFpoUXVHSk1ubnl6Uk81ekZKSjR3eGthZi9FYUdZU3F5ZktqdXdxdlpyUDIwZ2lXQUlBSEloR0FLQU1zNFljOXpuOHczemVyM2ZGOTY2K0J3T1IyMWp6S3pUdDUvcEYvdGZQMmhsV0d1VEpLM3krWHdySkMxZnUzYnRodWltc1oxbFRMK1NxRE9RbWpScG9oNDllcWh2Mzc1eXU5M3EycldyUWtKQzVIUTZDejAySXlORFR6enhoTjU3N3ozdDNyMWJkZXZXbFpUOTRYWERoZzA2ZWZLazJyWnRtKys0NjYrL1hpMWF0TkRiYjcrZFo3dTFWZ2tKQ2JycXFxdk96ODJWUlE2amsxbjZhdU82TmMrMWJObXlxZFBwdlB6WEZZeXVOTVkwbFJSK3B2bEtDZ29DckxXRHZWN3ZsaElwMWVHSU44YThLcW53YndhVW1wdHZ2dG4vK3ZEaHc3cmxsbHNLYlBmdXUrL3FuLy84WjU1dFR6Lzl0SHIwNktGUm8wWkprbnIxNnFXV0xWdnFsVmRla1NUdDM3OWYzYnAxMHh0dnZLRXVYYnBvNWNxVkdqaHdvRDc1NUJNMWI5NWNralI5K25UOTlhOS8xWklsU3hRUkVWRVN0eGg0RHFNVEhqTS9lZjJhNTF1MmJOblU1WEpkSnFtZHBDc2xYV3FNaVNnci9kVHBkTFl3eHJ3aCtpa0FGSWhnQ0FES09HdXQxK0Z3YkVwTVRDeVJZQ2d1THE1K3Jtc1YyQ2JYNktEOTF0cFByYldUTWpJeXRtVmtaQnpmc1dOSFJrblVWWlk0SEE0OS9mVFRrcVRVMUZSSjBrc3Z2YVJ1M2JvVmVteWJObTM4cjNOQ29Sd1RKa3pRZ2dVTGRQUE5OK3YvL3UvLzhvMzhXYkpraVZhdFd1VS94OEdEQi9YU1N5OXArZkxsR2pwMHFMcDM3MzVPOTFVZXJGdTNicE9rVGRIUjBkT3FWNjhlNmZWNjZ6a2NqbjdHbUw3R21OclNtU2UxemZYaE15a3BLV2x0U2RRWEd4dnJscFFsUG5DV0tZc1hMMWFUSmsxVXAwNGR1ZDN1ZkJOTUh6MTZWTk9tVFZPYk5tM1V1blhyUFB1YU5Nbjc5SzdQNXp0ckNPenhaQTl5cVhDUGRCWkRybjc2YWZYcTFTT3R0UmRiYSs4cEsvMjBWYXRXY3JsYzlGTUFPQU9DSVFCQUhxYzlJcFptclQxb3JVM3krWHovUG43OCtCZkJ1bHg5U1hqampUYzBlZkpralIwN1ZrdVdMTkhycjcrdTl1M2I1Mm56d2dzdmFOS2tTVXBJU05ESWtTUGw5WHIxeEJOUEZDbVVxa2gyN05pUjhXc0llVkRTYWtuUHRHclZxb3ZUNmJ6ZEdCTnZyYTB2cVpveHhpR3g2bEd3ZS8zMTExVzdkbTFObkRoUkVSRVJHamh3WUo3OXUzYnQwclJwMDlTK2ZmdENWeVU3ZnZ5NEtsV3FkTWI5NmVuWkN6TkdSa2FlZStIbDNHbjlORkhaL2ZScXA5UFoxeGdUTCtrU2EyMTEraWtBbEMwRVF3QUF2MTlYa0VrM3hpUklXbXF0VGZKNnZhdVRrcEoyQjdxMnNtYmp4bzBLRHc4L3AzTTRIQTcxNjlkUG5UdDMxanZ2dktOR2pScHAvZnIxL3JsSXVuWHJwdVRrWlBYczJWTW5UNTdVelRmZnJNY2VlMHhSVVZIbjR4YktPMDlTVXRKWGtyNjY5TkpMTHdvUEQyL25jRGhhV0d1dk1NWmNaWXlwVXVnWlVDRnQyclJKcWFtcDZ0T256em1meSt2MTZ0aXhZMmNOZlE0ZE9pUkpxbEtGYjdrQ2VKS1NrdjRuNlgrWFhucnBSUkVSRVcyTk1TMnR0VmNvKzlIUXFvRXVFQUJBTUFRQStKWFA1OXNtNlNPdjF6dlg2WFR1U2t4TVRGTUpyeEJUbm4zNjZhZjVKcC85dlk0Y09hTGF0V3ZyM252dlZVcEtpbjhFUStYS2xUVnExQ2c5K09DRGNqcWR1dUtLS3dpRkNyQjU4K2E5a2o2VDlIbWJObTBxKzN5K2k2MjEzWXd4QTM5ZDNoNUJKR2ZDNkU2ZE9wM3p1WGJ1M0NtUHg2TUdEUnFjc2MzbXpadFZwMDZkaWp1WDBIbnlheitkSSttTE5tM2FWTTdNekt6amREcHZwcDhDUU9BUkRBRkFrSE00SEFkOVB0OFZpWW1KS3lTVjFJb3dGVVo0ZUxqNjl1MnIyclZyYStQR2pYcisrZWNML0VENDFsdHZxWExseWpwKy9MaWFOV3VXWjE5bVpxWldybHlweFlzWGEvSGl4VHA0OEtBdXVPQUNYWFBOTmVyU3BZdmk0K00xZCs1Y1NkbnpFdjNyWC8vU004ODhveUZEaHVpVFR6N1JYWGZkcFd1dnZWWnV0N3RVN3JrYzhhNWF0ZXFvcEtPU2tpV05iTjI2ZFJ1WHk3VWp3SFdoRkMxWnNrUjE2dFJSNDhhTnovbGNxMWV2bHFSOGZUaTNWYXRXcVduVHB1ZDhyU0NTdTU5dWtqU3lWYXRXclVOQ1F1aW5BQkFnQkVNQUVPUldyVnAxUXRKM2dhNmp2S2hVcVpLZWV1b3AvZnp6ei9yMDAwODFZTUFBalJ3NVVoZGRkSkdrN0lsb2h3OGZyczgvLzF6UFB2dXNIbjc0NFh6bkdERmloS1pQbjY2b3FDaGRlKzIxNnRLbGkrTGk0dVJ3T0NSbHo3dVJtWm5wYjEralJnMTk4TUVIbWp0M3J0NTc3ejI5K09LTEdqNTh1TnExYTZlLy9lMXZGWE1aN1BQRHUzYnQydVdCTGdLbFo5KytmVnEvZnIzL01iSlRwMDdsNlVzNWpoOC9MaWs3cEUxTFM4dTNQeVFrUkc2M1cxOTk5WlVhTkdpZ3VuWHJLaXNyU3lFaElVcEpTWkVrdVZ3dWJkaXdRYnQzNzlhRER6Nlk1M2ptemlrV2IxSlMwdXBBRndFQXdZeGdDQUNBUW5pOVhpMWJ0aXpmOXB4UTZKdHZ2dkUvYXBLZW5xNkZDeGZxbGx0dVVlM2F0YlZreVpJOHgxeDAwVVc2NTU1NzFMVnJWOFhHeHZyRG9Ka3paMnJYcmwwS0R3L1g1czJibFo2ZXJqcDE2dmlQY3pnYzZ0Njl1N3AyN2FwRml4YnBpeSsrVU11V0xRbUZnRnptejU4dlNicnFxcXNrU2UrOTk1Nys5YTkvbmJIOTJMRmpOWGJzMkh6YmI3NzVadlhvMFVOcjFxelI0NDgvTGlsN0l2aEZpeGJKNi9VcUpDUkVUWnMyMVp0dnZxbnc4SEIxN3R4Wlc3WnMwWTgvL3Fpd3NEQjkvZlhYY3JsYzlFOEFRTGxBTUFRQVFDRk9uVHFsUVlNR25YSC9xRkdqOG0yYk0yZU81c3laazI5N256NTk5T3l6eityaWl5L09zejBsSlVXVEprMlNKRG1kVGwxMjJXWHEwYU5IdnVQRHdzTFV0V3RYZGUzYXRiaTNBVlI0UzVjdWxkdnRWdHUyYlNWSjExOS92YUtqbzR0OW52cjE2MnZidG0ycVdiT21mL1RSdmZmZXF3NGRPc2dZbzlhdFd5c3FLa29IRGh4US8vNzlWYWxTSlIwNGNFQkRodzZWdFZZdWwwdjMzSFBQV1plNUJ3Q2dyQ0FZQWdDZ0VCRVJFVnExYWxXSlh1T1JSeDdSUXc4OUpLL1hLNmZUNlI5SkJLRG8zbm5uSFczZXZOay9VaWNtSmtZeE1URy82MXp4OGZHNit1cXIvYXNQTm0vZVhNMmJOOC9UNW9NUFBwQXhScEowNVpWWGF1WEtsZko2dlRMRzBJY0JBT1VHd1JBQUFHV0V3K0hnd3lSd0RrSkRROVd5WmN2emRyN0NWZ0VzYU9KNVJna0JBTW9iZnZzRUFBQUFBQUFJVWdSREFBQUFBQUFBUVlwZ0NBQUFBQUFBSUVnUkRBRUFBQUFBQUFRcGdpRUFBQUFBQUlBZ1JUQUVBQUFBQUFBUXBBaUdBQUFBQUFBQWdoVEJFQUFBQUFBQVFKQWlHQUlBQUFBQUFBaFNCRU1BQUFBQUFBQkJpbUFJQUFBQUFBQWdTQkVNQVFBQUFBQUFCQ21DSVFBQUFBQUFnQ0JGTUFRQUFBQUFBQkNrQ0lZQUFBQUFBQUNDRk1FUUFBQUFBQUJBa0NJWUFnQUFBQUFBQ0ZJRVF3QUFBQUFBQUVHS1lBZ0FBQUFBQUNCSUVRd0JBQUFBQUFBRUtZSWhBQUFBQUFDQUlFVXdCQUFBQUFBQUVLUUloZ0FBQUFBQUFJSVV3UkFBQUFBQUFFQ1FJaGdDQUFBQUFBQUlVZ1JEQUFBQUFBQUFRY29WNkFJQUFCV1AxK05WOHNiTmdTNEQ1VXp5eHMzS3lzb0tkQmxCZzM2SzM0TitDZ0FWRDhFUUFPQzhPNW1Sb1RGalAxQklTRWlnUzBFNWtwV1ZwV05wYVlFdUkyalFUL0Y3MEU4Qm9PSWhHQUlBbkRlWjFyY3YxSmg5UG12ZFI0NGRDM1E1S0srczNaOXA3YjVBbDFGUjBVOXhYdEJQQWFEQ0lCZ0NBSnczZXpjbmJibWtVWXQrRGxmSWhZR3VwU3dLZFpwTDNDSDJOdm5reXZDYWFabGUrM09nYXlxTHZNYW03dDJVdENYUWRWUlU5Tk96YzhoWHAzS1k4elpqalBORVp0YWNMSjl6ZTZCcktvdm9wd0JRY1JBTUFRRE9KOS9QV3pja1Mwb09kQ0ZsVVZ4YzNOWEdPTnBaWTkyVm5Icnp4eldKaXdOZEU0SVMvZlFzV3JWcWRibkxhYTYwMXJvajNTSHZyMTY5ZWxHZ2F3SUFvQ1N4S2hrQUFBQUFBRUNRSWhnQ0FBQUFBQUFJVWp4S0JnQUFnS0FVSHgvZlJsSy8zTnVzdGJXdHRaSEsvajE1WUh4OC9COXo3L2Q0UEZPVGtwSitLTVV5QVFBb1VRUkRBQUFBWjJDdHRjVm92ckNvRFkweDVuZVVnL01zS3l2cmw1Q1FrRUc1dDUzMlQ5UHo5R05jTHRlN0pWMFhpcWVZL2ZUTG9qYWtud0lJRmp4S0JnQUFnS0MwYnQyNmJkYmE3eVRwYk5sQ3pqNXI3WXJWcTFkdkxaM3FBQUFvSFFSREFBQUFDR2J2NTd3b0tCekt2YzFhTzZGMFNnSUFvUFFRREFFQUFDQm9uVHAxYXBHa2xMTTlOV1NNa2JYMnNMVjJjZWxWQmdCQTZTQVlBZ0FBUURBN2JLMHRkSDRvWTh4S2o4ZXpyelFLQWdDZ05ESDVOQUFBUUJHbHBhVnAyYkpseFRxbWV2WHFhdGV1WFFsVmhIT1ZuSng4SWo0K2ZvV2tQcEtjMWxyL0JOUzVIaVB6K255K3hBMGJOaHdOVUprb2doTW5UaWd0TGUyY3p1RndPRlN6WnMzelZCRUFsQThFUXdBQUFFVzBkKzllRFJreVJLR2hvWEk0Q2g5NG5abVpxWll0V3hJTWxXMCtuOCszM2hoelZGS05NN1E1NFhBNFZrdnlsbUpkS0tiUFB2dE1JMGFNT0tkelZLNWNXWXNYODhRZ2dPQkNNQVFBQUZCTVk4YU1VZHUyYlF0dE4zandZQjA1Y3FRVUtzSzV5TXJLV2hVV0ZyYlhXbHREeWp2aGRNNzhRbGxaV1lzQ1ZpQ0s1TnBycjFYRGhnM1B1SC8rL1BtYU5XdVdldlRvb1J0dXVLSEFOaTRYSDQ4QUJCLyt6d2NBQUZCTVNVbEpPbm55WktIdERoOCtYS1NSUlFpc0RSczJISTZOalYzbWNEaGl6ckF5V2NMNjlldjNCNkEwRkVQdDJyVlZ1M2J0Zk51dHRmcnd3dzgxYTlZc1hYYlpaWHJ1dWVja1NTRWhJYVZkSWdDVVNRUkRBQUFBeGZUaGh4OFc2MUV5bEFzVEpUMVkwQTVqekFlbFhBdk9rLzM3OTJ2bzBLRmFzV0tGR2pSb29CVXJWbWo1OHVWNjZhV1gxS3RYTDkxNzc3MnFYTGx5b01zRWdJQWlHQUlBQUNnbUhpV3JlQklURTVmRnhjVnROY1kweWhrMVpJeVJ6K2ZibHBpWXlLUXo1WXpQNTlObm4zMm1VYU5HS1NRa1JLTkhqOWJ1M2J2MTVwdHZxbGF0V3JyMTFsdjF5U2VmYU1hTUdicnZ2dnZVcDA4ZmhZYUdCcnBzQUFnSWdpRUFBSUJpV3Jac21mYnUzVnRvdTVTVUZMbmQ3bEtvQ09lRHRYYWNNZWIxM051TU1mOE9WRDM0ZlZhc1dLRVJJMFpveTVZdGF0Kyt2VjU1NVJWRlJVVnAyclJwa3FTSWlBZzkvdmpqNnRXcmwwYU1HS0dSSTBmcTAwOC8xYlBQUHFzcnJyZ2l3TlVEUU9rakdBSUFBQ2ltNmRPbkYybVMydVBIajZ0Rml4YWxVQkhPQjUvUE45UGhjRHducVlva1dXdVBXMnMvRDNCWktLS2xTNWRxM0xoeFdydDJyYUtpb3ZUQ0N5K29SNDhlTXNZVTJMNXUzYm9hT1hLa0VoSVNOSHo0Y0QzMjJHTzY5dHByOWRSVFQ2bFdyVnFsWEQwQUJBN0JFQUFBUUJGVnExWk52WHIxVXI5Ky9WUy9mdjFDMjArZlBsMG5UcHdvaGNwd1BtUm1acVk2bmM0TnhwZ092MjdhSkdsUElHdEMwV1JtWnVxZGQ5N1IzcjE3OWNnamoranV1Kzh1OG1pOUs2KzhVcDkrK3FsR2p4NnQ2ZE9ucTMzNzlycnR0dHRLdUdJQUtEc0loZ0FBQUFveFo4NGNwYWVuUzVJYU5HaWdoSVFFSlNRa0ZPbFlsOHVseVpNblMvci83TjE1V0pSVi96L3c5N252ZXhZWWRrUVFSMlprSFVBMmR5dk5MU3Q5VEZOeFRUTVZkeXdWTlpEY1VsUlFjVmZjMGJRVWw3UWVyWjg5MnFLMm1CdVVncG9Ca21rdWdDSUNzNXpmSHliZkNGQlVZRUEvcit2aXVwZzU1ejd6SHBGbFBuTVdJRGc0R0g1K2ZsV1drendkUVJEdWNNNlBBR2dKQUp6emN6ZHUzTWcyY3l4U0FYSzVISEZ4Y2JDMnRvYWRuVjJaZlpvMmJZckl5RWpZMnRxV2FsT3BWSWlNakVSb2FDZzhQVDJyT2k0aGhOUW9WQmdpaEJBejRXV2RpVnkrQXhYdHlNcWJNMDhJZVdKNzkrN0ZIMytVUDNIRWFEVGkxcTFic0xhMmZ1Z3NCVW1TcURCVWc1MDllN1lvS0Nqb2UwRVE4bkQvNytSaldWbFo5OHlkaTFSTWd3WU5BQUF6Wjg3RWdRUGwvOXBjc0dCQm1mZnYzTG1UaWtLRWtPY1NGWVlJSVlRUVFoNWgvZnIxeForZk8zY09seTVkUXNlT0hhRlFLQUFBRnk5ZVJKOCtmVEI1OG1SMDd0elpYREZKSlRBYWpjbUNJTndBb0RJWURFZk1uWWM4UHIxZUQ0VkNnZkR3OEFyMVAzUG1EUGJ2MzQvSGU3K0dFRUtlSFZRWUlvUVFRZ2g1RE51M2I4ZTMzMzZMVHAwNmxXcExTVW1CS0lwbFh0ZTZkV3RZV2xwV2RUenlsSDc1NVpmZkdqZHUvRFBuM0RvbEpTWEYzSG5JazdHd3NFQ3ZYcjBxMUZjVVJlemZ2NytLRXhGQ1NNMUZoU0ZDQ0NHRWtBcTZjK2NPRGg4K2pMWnQyMEltazVWcTM3Tm5EL2J0MjFmbXRkdTNiNmZDVUMxUlVHVDhEdUFLYytjZ2hCQkNxZ01WaGdnaGhCQkNLbWpEaGczSXk4dkRWMTk5aFFFREJzRGIyN3RFKzdScDAyZ3BXZTBtYW5XQmIrVWIyVWh3U0ZwZDRQWDAxT1N0QUF6bURrWUlJWVJVRlNvTUVVS0ltZVhuNStQT25UdFBOWVlnQ0hCeWNxcWtSS1F5QkFZRytnaUM4TnEvN3ZZRVlNa1lrM0hPZXdVSEJ3Zi9zNUV4ZHZEVXFWTm5xeThsZVJ5blRwM0N0bTNiTUd6WU1QejY2NjhJQ3d0RFZGUlVtVXZLU08yajFRYmJjUVhHTU1hbkFaRGovajcrYTdTNllDMEtzQ1E5L1hTT21TT1N4MkF5bVhENTh1VUs5YzNPcG9QbkNDSFBOeW9NRVVLSW1YMzY2YWRZdUhEaFU0MWhaV1dGYjc3NXBwSVNrY29naXFMSUdGdGNYanRqYk95L0Q1RFQ2L1dCVlI2TVBKSHo1ODlqMHFSSjhQYjJSbGhZR1BMejh6RjE2bFJFUlVWaDFhcFYwT2wwQU80WGovNkpjdzZqMFFpRHdRQ0R3UUFIQndkMDdOalJIRStCbEU5dzh3cG9ENUZIQ295MWwwa3l2TnptSmNna0NRY1BmUzAzR0F3enVOTFVUdU1UT0Nzakxma2JBRVp6QnlhUGR2UG1UWFR2M3QzY01RZ2hwRmFnd2hBaGhKaForL2J0NGVIaFVXNzd3WU1Ic1dmUEhuVHYzcjNjbVFtU1JEL09hNXBUcDA2ZERRa0pPY01ZQytLYzQ5OUZvQWNldEpsTXBsOW9vOXVhS1NzckMrKzg4dzZjbkp3UUZ4Y0hTWkpnWTJPRFpjdVc0ZXV2djhiKy9mdHg3dHc1S0JRSzdONjlHN3QzN3k1M3JKRWpSMVpqY2xJUldsMVFHSUJwQUZ6a01obEdEQnVNUVFQNlFoUkVlSG8weExxTlc1Qi83MTRieHJCWjZ4TVltNTZXdk5UY21jbWoyZHZiWThXS0ZSWHFlL2p3WWF4ZHU3YUtFeEZDU00xVjlsK3BaaFFjSE54V0VJU1BPZWRLenZtYnAwK2YvdHJjbVFnaHBDcndSNXlMeXpuSDJyVnJrWkNRZ0diTm1tSFpzbVVBVU9hR3QvL0V5cXRBa0dvWEVoSXlsREcyN3NHWCt0OWZtbi9lenpsLzk5U3BVL1NDczRaNThIMjZhdFVxOU9uVEJ3NE9Eby9xRDZQUkNLUFJDTTQ1VENaVGlTT3dsVW9sUkZHazc5TWFRS1B4cmNjc1pQTVlFd1l4eHVCVXh4RlRwMHhFMTg0bFY0QitjZkIvbUJVekg5Zit1dkhnYTdvVEJmcHhHUm5ucmdLZzg4MXJnSC8vUGpVWUREQ1pUSkRMNVU4MUxuMmZQdnNldlBZRUFKUEoxSTllZTVMbmxXRHVBSVFRUWtxN2R1MGFSbzBhaFlTRUJEUnMyQkRIangvSFR6LzloTmRlZXcwclZxeEFYbDZldVNPU0NqQVlESWM1NTdjZTl0cmk3NkxRTFFDMEZyQUdHelZxMUNPTFFzRDlyNmNrU1ZBb0ZGQXFsYkMwdElSS3BTcitLTzhvZTFLdG1KdFgwSCtZaFh3M0lBeVFTUks2ZCsyTWp6WWtsQ29LQWNCcnIzVEF4NG5yOFVhWDF5Q1h5OEVZNjhFczVMczFYa0Z2b2dhK3lVcnV6Nko5MnFJUUlZUThUNmd3UkFnaE5ZakpaTUx1M2J2UnUzZHZYTHg0RVV1WExrVm9hQ2dBd05uWkdkMjZkY09XTFZ2d3hodHY0S09QUGtKUlVaR1pFNU9IS1NvcXVnN2dod3AwL2VIdTNidC9WSFVlUXA1M3pzNkJLamVmb0xtaXlEWUFhQ0dYeThTcDcwZGdXdFJrZUxnM0xQYzZ0d1pxekpqNlBxWk9uZ0NsVWlFQWFDR0lMRUhyR3hqdjdCeW9xclluUUFnaGhGUUJLZ3dSUWtnTmNmejRjZlR2M3g5ejVzeEJvMGFOOE1rbm4rREZGMThzYnJlMHRNUzRjZU93YytkT0JBVUZJVDQrSHFHaG9UaDI3SmdaVTVPSFNVdEx1d3ZnSlA3ZXJQYWZxeDMrOGJtUk1YYjgvUG56ZEN4T0RjUWVJU1FrcEYyVEprMnVObTdjT0Nja0pLVGRvL28vWU83bjlUeHk5V2pVd05KZTJDUXdGc0VFNXVUdDVjaysycENBUWYzN3dOYkdwdHg5d0lEN004RnNiVzB3c0g4ZkpIMjBDZDVlbmt3UWhUcmdMTnpTWHRqazVoWGdYbzFQaGZ6TG83N2Znb0tDV2ozNFBtM1NwTW5yOUgxS0NDRWxVV0dJRUVMTTdNaVJJeGd5WkFoR2poeUo3T3hzUkVkSFkvbnk1YWhUcDA2Wi9kVnFOZUxqNDdGMDZWTG85WHFFaDRkajBxUkp1SGJ0V2pVbkp4VmdBbkNHYzM2N3ZBNmM4M3RHb3pFWmROSVJJVlZDclZaYnVIa0hEcExMcE0vQjBFdWhrSXY5ZXZkRXdySkZhTm80K0xISDgvZlRJV0haSWd6czF4dEtwVklBUXk5QkV2WnBmQm9OVWF2VkZsWHdGQWdoaEpBcVJZVWhRZ2d4bzZLaUlpeGZ2aHdYTDE3RTZOR2pzWGZ2WHJ6NTVwc1BmZWY2Z1JkZmZCRkpTVW5vMWFzWERoMDZoQ05IamxSRFl2SzRqRWJqdHdDdVByak5PY2UvTnFQTzRaelRGNCtRS3VEcTZtb3BxUnpuQ1lLd2xERUUxblZ5UXV6c0dZaWNOQjVhalZ1RmZ0YitHMk1NV28wYkprMFloeVZ4TWFqcjVBUUc1aTh3S1Y1U09jNnpkM2UzcllLblFnZ2hoRlFaT3QrWUVFTE1TQzZYSXk0dUR0YlcxckN6c3l1elQ5T21UUkVaR1FsYjI5S3ZOVlFxRlNJakl4RWFHZ3BQVDgrcWprdWVRSEp5OGw4aElTSGZNOFo4eXpxSWpuTitMRGs1K1M4elJDUGtXU1k2ZTNscDVKSnFJd1BhQ0lJQVQvZUdpSjB6RXdHTi9KNm9JUFJ2bGhZV2VLVkRPemc3MThVSHMySnc5bHlhamNsa0dtY3J0Mm1tOHZBZmxQWGJyNytEWmdJU1FnaXBCYWd3UkFnaFp0YWdRUU1Bd015Wk0zSGd3SUZ5K3kxWXNLRE0rM2Z1M0VsRm9acHZNNEFoWlRVd3h0WldjeFpDbm1sYXJWYkpsYmJER0JEQkFJMkR2VDFDZTNURDBNRnZvWTZqWTZVK0ZtTU1RUUdOc0RGaE9SSS8rZ1RidHUvRXJlenNWcEpNK2tiakd4eVRmNk1vOGZyMXMzU01KQ0dFa0JxTkNrT0VFRkpENlBWNktCUUtoSWVIVjZqL21UTm5zSC8vZnBRMUM0WFVMS2RPbmZvbU9EZzRTeEFFOVQrWGtYSE9yNXc2ZGVvck04Y2o1SmxoNys1dUM3bjFhZ0hvd2dHck9vNE9tRDA5R2krM2ZnRUtoYUxLSHRmUndRRmpSNGFoa1o4dlpzMk54UjlYL3F3bmNEN1h5bEZxWjJIaEZwYVptVW1ieXhOQ0NLbXhxREJFQ0NFMWlJV0ZCWHIxNmxXaHZxSW9Zdi8rL1ZXY2lGUVd4dGdtQU5IL3V2dGpjMlFoNUJra2FuUUJ6Y0dFZFF6TVR5YVRJY0RmRjh2alkrSGk3Rnd0QWVSeUdUcDFiSWVBUm41NEx5S1NuVTc1eFZxdjEvY1VMTzBiYTNTMkF6SlNVNDRETUZSTEdFSUlJZVF4ME9iVGhCQkNTUFg0bUhOKzk4RU56dmxkbzlHNDA1eUJDSGtXdUx1NzIycDFRWk1FQ0RzRU1EOWJXeHVNRHgrRjlhdVhWVnRSNkovcXVUaGpROEl5akE4ZmhUcU9EbUNNTlJRZzdORHFncUljUEQxdHFqMFFJWVFROGdoVUdDS0VFRUtxd2QyN2QvOENjSUV4aHI4L1VoaGpsODJkaTVEYXpOVW4wTWNrcy9tWUFkUEJtTnE5b1FaclZ5ekdPNE1Hd05iR2ZEVVlsVXFGZHdZTlFNTHllSGg2dUFPTXFSa1FaUzFaN25IMUNmUXhXekJDQ0NHa0RMU1VqQkJDYWhDVHlZVExseXRXSzhqT3BpMHJhaE5Ka201enpuOENFQVFBblBQazY5ZXYweGVSa0NjalUzc0ZOcFlZMjh3WXZHVXlPVHAxYUlmcFU2ZWdqcU9EdWJNQkFCUnlPVUtDQXJGejZ5Wk1uZkVoRGg3NlJsRlVWTlJlRHI1UDdkbG9STmJGWDQ0QzBKczdKeUdFRUVLRklVSUlxVUZ1M3J5Sjd0MjdtenNHcVFKbno1NHRDZzRPL2g1QWY4YVl4RG4vL3NxVksvbm16a1ZJYmVQcTd1Y21rMHNqR0lTeGpNRkc3ZXFLSVlNSG9HZjNOMkJ0WldYdWVLWFkyRmdqWnRZMHRHeHhBR3ZYYjBabVZwYTNKSW43Tkw2QnEvV0ZodVZYTHAzTk5IZEdRZ2doenpjcURCRkNTQTFpYjIrUEZTdFdWS2p2NGNPSHNYWXRuWFJlbXpER2ZnSndnM051K2ZmbmhKREg0T3dWNEM0WDJRYkdXQ3NBOHBiTm15SXlZano4ZkgwZ2lxSzU0NVhMMnNvS2ZVTjdva2x3TUdiTmpjV1B4MDlZYzg3Zms4dWw1aTZlZm1PdVhqejdxN2t6RWtJSWVYNVJZWWdRUW1xSUdUTm13R1F5UVM2WFY2aS9qNDhQUm80Y1djV3BTR1U2ZGVyVTJjYU5HNS9pbk51Y09uWHFyTG56RUZKYnFOVnFDNW5LNFJVT2xzZ1lzN05RS3RHK2JSdk1uajRWdHJhMVl6OW5VUkNnOC9IQ3FpVUxNV3R1TEw0NGVFaDI3OTY5bDVXUy9LaEdGelRFbUhmelFGWlcxajF6NXlTRUVQTDhvY0lRSVlUVUVKSkVQNUtmQjRWNi9YZWNNNlc1Y3hCU1c5VDNERlJMRW9zR01JQXhadVhyNDQxaDd3ekVHMTFlcjlHemhNcGphMnVEMkRrejBiYk5TMWk5ZGlOU3oxK3dOWm40VnNuS01WSGo0ekEvSXkzNWQzTm5KSVFRMytxbUNBQUFJQUJKUkVGVThueWhVOGtJSVlTUTZpRnFkWUZ2NSttRllYZjFHS3pWQmI0TmVvT0drSWRxNEIzWVdpYmh2NHl4SVdETXFublR4bGdjRjFOcmkwSVBpS0tJTHE5MXd1SzRHTFIrb1JVWVkwckcyQkRHMk9kdTNrRXZtVHNmSVlTUTV3djlRVW9JSVdiQ0dHTVBhdzhNREd3cFNkSWV6cm1TTWRidjVNbVRYMVJYTmxLNXROcGdPNjdBR01iNE5BWW1CMk1BK0JxdExsaUxBaXhKVHorZFkrNk1oTlFrYXJYYVFyUzJIeUp3WVE0WWJLMVVLZ3pvRzRxSTk4Ylc2b0xRUHdtQ0FDOVBENnhmdlJSTFY2N0J4czFiWlhsMzcvb0pJcjdRK2dSRjNNdmhXNjVkUzc1cjdweUVFRUtlZlRSamlCQkNDS2s2Z3B0WFFFY28rUzVCd0d5WkpKTjNiTjhXcjNmcUNFbVN5Um5ERENoTm4ycDhBdHNEZURaZTdSTHlsTlEralFJbEs4Y1ZqSXR4WUxEMTAvbGdVZXdjVEJnMytwa3BDdjJUS0lvSUh4V0dSYkZ6RUJUUUNBeFFnYkZGbHZZc1FlTVpGR0x1ZklRUVFwNTlOR09JRUVJSXFTSmFYVkFZZ0drQVhPUXlHVVlNRzR4QkEvcENGRVI0ZWpURXVvMWJrSC92WGh2R3NGbnJFeGlibnBhODFOeVpDVEVqcHRFRnZja1kreENjKzRxaXdIcDI2NHB4WTBhZ25vc3pCT0haZlQ5VGtpUzBmN2sxL0gxMVdKR3dEcDhrN2JZd0dvMzlCUmxycnRFRnZaK1JldVpUQUNaejV5U0VFUEpzb3NJUUlZUVFVc2swR3Q5NnpFSTJqekUyaURFR3B6cU9tRHBsSXJwMmZxMjR6L2p3MGZEVitXQld6SHgyN2E4YjlUbm5TelErZ2ExUm9CK1hrWEh1S2dCdXZtZEFTUFdxNCtOanJlS0tnWXdobGdFcU96czdqQjR4RkFQNzk0R2lnaWMxMW5hQ0lLQ2Vpek9tVDUwQ3R3WnFyRm1meUc1bFozc3hoczBhWGREME80YTdhMjlkdkhqYjNEa0pJWVE4ZTU3ZHQxNElJWVNRNnNmY3ZJTCt3eXprdXdGaGdFeVMwTDFyWjN5MElhRkVVZWlCMTE3cGdJOFQxK09OTHE5QkxwZURNZGFEV2NoM2E3eUMzZ1R3MEQyb0NIbEdNRGVmNEJldG1ISXJFOWh5VVJCVkw3M1FFa3NYenNPUVFRT2VtNkxRUDhra0NVUGZIb2hsaSthamJadVhJQXFpaWdGeE5wSnF1NXRQOEl1Z3Y5OEpJWVJVTXBveFJBZ2hoRlFDWitkQWxjS09mU0F5Tm9TRDE1SExaV3pxbElubzlwL1hZV050WGU1MWJnM1VtREgxZlRRT0RrSk0zQ0tob0tDd2hTQ3lCSzF2WUp0N3R6Q1ZOcDhsejdLR1BzRzlPT054QUJySVpESTJzRjhmaEEwWkJCZm51dWFPWmxhaUtLQlZpMmJ3OUhESDZyVWJzWFY3RWlzc0xPd2tNTzZyMFFWRVphU21iRE4zUmtJSUljOE9lc2VCRUVJSWVVcXVIbzBhV05vTG13VEdJcGpBbkx5OVBObEhHeEl3cUg4ZjJOclk0R0VIMERIR1lHdHJnNEg5K3lEcG8wM3c5dkprZ2lqVUFXZmhsdmJDSmpldkFQZHFmQ3FFVkl2NjlYV09XcC9BZUFqWUlRaUN4c0hlWHBnZU5SbFRwMHg0N290Qy8zUi9HZW9FelBvZ0VvNE9Eb0lnQ0JxQmlWdTF2a0dyNnRmWE9abzdIeUdFa0djREZZWUlJWVNRSjZSV3F5M2N2QU1IeVdYUzUyRG9wVkRJeFg2OWV5SmgyU0kwYlJ6ODJPUDUrK21Rc0d3UkJ2YnJEYVZTS1lDaGx5QUorelErallhbzFXcUxLbmdLaEZRN2pVOVFPNW0xSW9rSndsaFJGUEZLaDNaSVhMc1NBL3FHUHRNYlREOHBRUkRRdTJkM2JOMllnRmM2dElOTUpnTTRDNU5aSzVLMHVxQlh6WjJQRUVKSTdVZS9mUWtoaEpBbjRPcnFhaW1wSE9jSmdyQ1VNUVRXZFhKQzdPd1ppSncwSGxxTjIwTm5DWldITVFhdHhnMlRKb3pEa3JnWTFIVnlBZ1B6RjVnVUw2a2M1OW03dTl0V3dWTWhwSnI0eWJYZWdaRk1ZRnNCdEJWRlFSb3pZaGptenZ3QS9uNDZjNGVyOGJ5OVBERjM1Z2Q0ZDh3SVNKSWdBbWpMR0JLMXVvQ1pnTi96dHhrVElZU1FTa09GSVVJSUllVHhpTTVlWHU1eTI3b0htTURHaWFKZzYrM3BnVFhMNDlHMXkydFFXVm8rOVFOWVdsamdsUTd0a0xCOEVScjUrMElRQlJzbXNIRzJjcHNEYWc5L1R3RGkwejhOUXFxUFZ1dm5vdkdScldhaU1GTmdySjVXNDhZMnJGNkc5OGFPaEwyOTNSTVZVcDgzakRIWTI5dGg5UENoMkxacExiUnVEUmhqZ2pNZ1R0WDR5RmJYOXd4VW16c2pJWVNRMm9rS1E0UVFRa2dGYWJWYXBVWVhOTXBDdER6RWdEWU85dllJZTJjUVB0cVlnTUFBLzBwOWNjc1lRMUJBSTJ4TVdJN1J3NGZDd2Q0ZWpLR1ZKSk8rMGZnR2ozUnk4ck9xdEFjanBLcDRlaXJjZkFKN1FTbjdsREVNRmtWUjFxUGJmNUN3TEI0dnZkREszT2xxcmFhTlE3QnEyU0wwNnY0R1pESlJaQXlEWlJMN1ZLTUw2QTlQVDRXNTh4RkNDS2xkNkZReVFnZ2hwQUxzM2QxdEliZGVMUUJkT0dCVng5RUJzNmRINCtYV0wwQ2hxTHJYWVk0T0RoZzdNZ3lOL0h3eGEyNHMvcmp5WnoyQjg3bFdqbEk3Q3d1M3NNek16T3dxZTNCQ25vSldxMVZ5MFRLYU1XRWtZM0MwczdYRnBQSGgrRS9uVjJGdFJYWE5wOEVZZzg3YkM5R1JFV2pab2lrK25MdUE1ZVRtTmdHRTVSclIwaS9meVcvZTlldG44OHlka3hCQ1NPMUFNNFlJSVlTUWh4TTF1b0JXTmdyclk0eXh2aks1M0xwSlNCRGJ0M01iT25Wc1Y2VkZvUWZrY2hrNmRXeUhwSzJiMEx4Sll5YVR5NjNCaEo2Q3BmMEpqUzZnRmVpTkhsS3pDUFU5UGRWUTJId2lDTUpVUVdDT1dyY0dXTGxrQWZxRzlxQ2lVQ1d5dHJKQzk2NWRzSEp4SEx3OFBTQXd3VjRRaEtrcUIybTdxMGVqQnFDLzlRa2hoRlFBL2JJZ2hCQkN5dUh1N202cjFRVk5FaURzRU1EOGJHMXRNRDU4Rk5hdlhnWVhaK2RxejFQUHhSa2JFcFpoZlBnbzFIRjBBR09zb1FCaGgxWVhGT1hnNldsVDdZRUkrVGMvUDduV0oraHRtYVQ2SHhPRWJqYlcxaGpZcnplMmJFaEF5K1pOYVMraEtzQVlROHNXemJCcHpYSU1HVFFBTnRiV1lJTFFXUzRUdjlIcWdnZlJpWWFFRUVJZWhRcERoQkJDU0JsY2ZRSjlUREtianhrd0hZeXAzUnRxc0hiRllyd3phQUJzYmN4WGcxR3BWSGhuMEFBa0xJK0hwNGM3d0ppYUFWSFdrdVVlVjU5QUg3TUZJMFN0dHRDYVpFdkJXRHdBTHh0cmE4eUlmaCtUSjc2TCtxNzF6SjN1bVZmUHhRVVQzeDJMR2RGVDRPam9BQUJhTU1STDFvN0xRY1VoUWdnaEQwR0ZJVUlJSWFRa21kb3JzSVdjc1gxTXdPc3l1VnpaNWJWTytHVHpCalJ0SEFLRjNQeW5RaXZrY29RRUJXTG4xazNvOHRvcmtDc1VDb0VKN2VXTTdWTjdObW9MUUdidWpPUzVJalQwOWcvU1dqdCt6UmdiSVpOSnR2NitPcmJyazBSMDc5b1psaFpVazZndVNxVUMzYnQyUWRKSEd4SFF5SS9KSk1tT2dRMXBhT1g0WTBOdi95RFFpWWFFRUVMS1FJVWhRZ2doNUcrdTduNXVHbDNnREVrVS9oOWp6RnZ0Nm9ySVNlOGhadFlIcUhQL0hmZ2F4Y2JHR2pHenB1R0R5QWk0cWRWZ2pIbExrcmhQNHhzNHg5WGR6ODNjK2NpelQ2MVdXelRVQlkzaGdyUWJITTJzckZRWU9Xd3dFdGV0Z2tmRGh1YU85OXpTYXR5d1pYMENSZzRiRER0YlczQ2dFUmVrM1JwZDBIdXVycTZXNXM1SENDR2tacUhDRUNHRUVBTEEyU3ZBWFM2WE5ndU1SVEFHbTViTm0yTEY0amdNN05lblJtK1dhMjFsaGI2aFBiRjYyU0swYk40VWdpQllDeERlazh1bHpTNmVmdjdtemtlZVhhN3VmbTZpbGNNV3p0Zzh4cGg3UFJkbnRtckpBb3dhUGhTT0R2Ym1qdmZjczdXeHhxamhRN0ZzMFh6VXIxZVBNY2JjR1dPelpEWk9PNmh3VEFnaDVKK29NRVFJSWVTNXBsYXJMUnI2Qkw1aElRZ25HQk5ldGxCYXlMdTgxZ21ybGl4RVFDTS9pR0xOWDNraENnSjBQbDVZdFdRaHVuZnREQXNMQ3hsandzdEtTWDVVb3d2cVFadlBra29tYXIzOGd1VUsyVjZCQ1QwbFViUnMyK1lsN055V2lCZGJ0WVNGVW1udWZPUnZGa29sWG16VkFudVR0cUp0bTVjZ2x5UkxnYkV1Y29Yc1U2MW5ZRXZRMGpKQ0NDR2d3aEFoaEpEbldIM1BRTFZrNVJnUHhyWXlnZG41K25oajlveXBXQndYQTF2YjJuZklsNjJ0RFdMbnpNUzhENmZCMThjYmdzQnNHYkJWc25LTTEvZ0Uwcm9lOHRTMFdqOFhqVTlRSkVUNVZ3d3MyS21PSXlhTUc0MkY4ejZFYXowWGM4Y2o1WEIwZE1EQ2VSOWkwb1J3MUhWeUFnTUxnWXo5VjZzTGpOWnEvZWdMUndnaHp6a3FEQkZDQ0hrdU5mQU9iQzJUOEYvRzJCQXdadFc4YVdNc2pvdkJHMTFlcnhXemhNb2ppaUs2dk5ZSmkrTmkwUHFGVm1DTUtSbGpReGhqbjd0NUI3MWs3bnlrOW5MUytybkFRbHJQR0tZeUJzZWdBSCtzV0J5SHNIY0d3ZDdPenR6eHlDUFkyOWxoOEZ2OXNXWjVQQUlEL01IQUhCaGpVYkNRMWp0cnFIQk1DQ0hQTXlvTUVVSUllYTZvMVdvTGpXL0FHRWtRUG1OTUNMUlNxV1FqaGc3RzFvMXI0T1hwVWF1TFFnOElnZ0F2VHcrc1g3MFU0YU9HdzBxbGtqSEcvQVNSZmFIMUNScnA3QnlvTW5kR1VvdDRlaXJVdW9DWFZVcjVTUWFoczFLaFVMWnQvU0lTbHNlamFlTVFTSkprN29Ta2dpUkpRbUNBUDlZc2o4ZHJyM1NBUXFHVU13aWRMU3pZOTI3ZWdSM2c2YWt3ZDBaQ0NDSFZqd3BEaEJCQ25odHFuMGFCa3BYakNzYkZPRERZK3VsOHNDaDJEaWFNRy8xTUZJVCtUUlJGaEk4S3c2TFlPUWdLYUFRR3FNRFlJa3Q3bHFEeERBb3hkejVTODdsNGVqbzFsRlF4RXNTOWpLR2VlME10cGs2WmlGWExGcUd1azVPNTQ1RW5WTmZKQ1l2allqQmo2aFM0TjlTQ01lWXNpR3h2UTBrVjA4REh4OVhjK1FnaGhGUXZLZ3dSUWdoNUhqQ05McWlISkVnZkF4Z3Npb0pGNkp2ZGtMQThIdTFmYmcyWlRHYnVmRlZHa2lTMGY3azFWaTVaZ1A1OWVrRVVCUXNPOUJka2JMdEdGOVFEOUxjQUtZZGFGeENnRkZXZkF4akRHR3dEL1Ayd1pNRmM5QTN0Q1lWY1hxMVpUQ1lUL3ZqamoycDl6SW95R0F4SVNVbkJ0V3ZYQUFBNU9Ua3dtVXhQUEY1ZVhoN3k4dklxSzE2NTVISTVlcjNaRGZHeE1XZ2NIQWdHcGdJd1JtREtmVlE0Sm9TUTV3dk4vU1dFRVBKTXErUGpZNjNpaW9HTUlaWUJLanM3TzR3ZU1SUUQrL2VwOWhlMzVpSUlBdXE1T0dQNjFDbHdhNkRHbXZXSjdGWjJ0aGRqMkt6UkJVMi9ZN2k3OXRiRmk3Zk5uWlBVRUo2ZUNqZFJGY3FBZUNhd09wWVdGdWorUmhkTWo1cGNKVVhVTld2V0FBREN3c0xBR0N1enorelpzM0g0OEdGczJiSUZhclg2b2VQbDVPVGc4dVhMcGU1WEtwWHc4dklDQUZ5NmRBbDM3OTR0MWNmSnlRa3VMbyszRjNOaFlTRUdEeDZNc0xBd2pCdzVFdSsrK3k0WVkvamdndy9nNGVIeFdHTUJ3Tml4WTZGVUtyRjY5ZXJIdnZaeGlhS0FBSDlmZkp5NERuTmlGMkhuN3IySy9IdjNtbkNKZiszbUV6UkdLTXpkbVo2ZVhsRGxRUWdoaEpnVkZZWUlJWVE4cTVpYlQvQUxBdU5Ud1BBZlVSRFpDeTJiWS9pUXQvRkN5K1lRaE9kdm9veE1rakQwN1lFSThQZkQybzJiOGUyUll5cWowUmhuSTZrNld2a0V6ODVNTy8wOWdDZWY2a0JxUGJXdnI1ZGtrbzFuQWdZQ3pNcGRxOEc3WTBlaFU0ZTJWVGF6TGpzN0d6dDI3RUJhV2hybXpKa0RaUm5IM1E4WU1BQUhEaHpBNU1tVGtaaVkrTkFzUC83NEk2S2lva3JkNys3dWpxU2tKQURBM0xsemNmTGt5Vko5M25yckxZd2ZQLzZ4OGovSSsyQ1cwTXlaTXhFVkZZWCsvZnNqS2lvSzNicDFBK2NjdWJtNTVZNmhVQ2hnWVdFQkFPQ2NWL3ZTVnBsTWhxbVRKNkJKU0RCV0pxeEQyb1dMTmlManEweEttelpxOStDNHJFdW5MMVJySUVJSUlkV0tDa09FRUVLZVNRMTlnbnR4eHVNQU5KREpaR3hndno0SUd6SUlMczUxelIzTnJFUlJRS3NXemVEcDRZN1ZhemRpNi9Za1ZsaFkyRWxnM0ZlakM0aktTRTNaWnU2TXhEelVQb0d2U1Z5WUI4WURBQ2E4MnJFOXBreDhGdzNVOWF1MFVERmx5aFE0T1RsaHhZb1ZHRGx5SkZhdFdsVmNKSG5BdzhNRDRlSGgyTE5uRC83NjZ5L1VyMS8va2VOdTJyUUpkZXZlLzM1ZnNtUUpMbHdvV2R0bzFxd1paczZjV1h5N2YvLytUNVJmRkVWSWtnU0R3UUFBMEdxMVNFeE14Sm8xYTlDc1dUTUE5NWVIZGVqUW9kd3hldmZ1alNsVHBnQzRYMkF5eDRiZU1wa01uVi90aUtBQWZ5eFlzaHlmNy8vU2lnRkRaWExleXMwcmVFTG1oZE5mQWVEVkhvd1FRa2lWbzhJUUlZU1FaMHI5K2pwSG1aVThHZ0xlRTVnQU8xdGJUQmczR3YxNjkzd3Vad21WeDZtT0k2Wk9tUUFmYjAvRUxsb3FaT2ZrYURoblc3VytRYTMxdHd1ai8vZ2o5YWE1TTVMcTRld2NxRkxhODI2TXNSVU1zTE95c3NJN0F3ZGc1TERCcFFvMFZXWElrQ0ZRcVZUSXlzcENibTR1T25ic1dHWS96amw2OSs1ZDZ2NDMzM3dURVJFUkplNXpkSFNFczdNekFKUTVDMG1oVUJTM0F5ajM1OFA4K2ZPeGI5KytoK1kzR0F6WXVuVXJ0bS9mWHVMK2JkdnUxMW1Ua3BJUUdSa0pBTWpOemNYS2xTdlJ2bjE3dEdqUkFnQmdZMk9ESzFldUFBQUtDZ3BnTkJxTGIvK1RVcW1FZzRQRFE3TThEVkVVNGRaQWpRVXhzOUJRbzBIaTFvK0YyN2Z2TkJJa3ZrUGpIVGdwUDl2d3lmWHJaNnQrQXlSQ0NDSFZpZ3BEaEJCQ25oa2FuNkIyak9FRHhsaHJVUlRSb2QzTEdEdGlHQnI1KzVvN1dvMGtDQUo2OSt5T29BQi94QzlmamNQZmZJZWlJbjJZekZyaG85VUZ6VTlQUGZPbHVUT1NLc1hjZEFHTkJiQUlRQWdWR0JPYmhBUmgyT0NCYU4rMlRiWFBXdW5UcHcrQSs3TnIzbm5ublZMdFgzMzFGWDcvL1hlRWhZV1ZhdlAxcmJydjhjTENRZ0RBaUJFanl1MnpZY01HcU5WcWRPclVxY3gyT3pzNzlPclZDd0J3NWNvVnJGeTVFZ0VCQWNYMzllalJBeGtaR2NYOUwxMjZoSzVkdTVZYXAzWHIxbGk4ZVBFVFA1ZUtrc3ZsQ0I4VmhxQUFmNnpkdUJrLy9YelN6aVR3MVZhT3N0Y3NIQVBtWnFhbW5BVE5IaUtFa0djR0ZZWUlJWVE4QS96a1dtOXBJZ1FXRHM1ZFJGRmdZMFlNdzlzRCtzTE96dGJjNFdvOGJ5OVB6SjM1QVQ1TzJvWDRaU3RGZzhIWWxqSDRhWFVCQ2VtcHhqbkEyU0p6WjZ6cEdHTWk1OXd6T0RnNHg5eFpIa1d2MStmOSt1dXY2VzVlamRvSkVKWUJ6Rk9TUkRHMFJ6ZU1IajRVNnZyVmQxcjVzV1BIc0diTkdzeWVQYnQ0VTJrckt5c01HemFzVk4vMDlIUmN2bnk1ekxhcXBsQW9NR2pRb0hMYjkrN2RDN1ZhL2RBK0R6Tmh3b1RpemJEbno1OFByVlpiWENoN0lEWTJGdkpxM0RCZmtpUzBiOXNHdmpvZkxGMlpnRjJmZmlicTlmbzNCUWlOR3ZnRVRyNmNsdnpmZ0lBQWpTaUtOdFVXNmdreHhyeEFyM3NJSWFSYzlBT1NFRUpJcmFiVitybHdoU3lHQ2V3dHhwak16YTBCWm4zd1BscS8rSUs1bzlVYWpESFkyOXRoOVBDaGFOWWtCSk9qcHJQTXJEK2NPV2RUTlQ1Q0E0TXhjTm9mRjVPenpKMnpKdU9jcXdSQitKQnpYdU5QY0pMTDVUODIxQVgvQm9Zb0FMQzFzY0h3b1lNUjlzN0FhcDhsSkVrU01qSXkwTDkvZjh5Y09SUHQycldyMXNldkxDcVZxdFFSODJscGFhaFhyeDVzYkI1ZE4zbnBwWmVLUDQrTmpZVkdvOEdycjc1YW9rOThmSHkxRm9ZZXFPZmlqRmtmUktHaFJvUFY2ellLT2JtNVBoSmplN1ZlQWJHU0pMa0FhRlB0b1I0VFkwd0J3QjdBSFhObklZU1Ftb2dLUTRRUVFtb25UMCtGbTJqWkZZeEZNS0M1S0lxc2U5Zk9DSHZuYlhoNXVwczdYYTNWdEhFSVZpMWJoSTJKVzdIbnM4OUZ2ZDR3V0NheFFJMHVZRkdHNGQ0dVhMeFlhTzZNTlFsajdDOEFPWXd4T3dCMjVSMjNYcE9ZVEx3QkdIOEJZTEMwdE1TWWtjTXdiUEJBczJScDNydzV0bXpaZ3ZEd2NFUkVSQ0ErUGg1dDJqeFpuU0U3T3h2Lys5Ly9jUGJzV1FEQWdRTUhZR3Q3ZjhaZ2VubzZidCsralowN2R3SUFybCsvRG9WQ1VYd2J1TDlrN1B6NTg5aTVjeWM4UER3UUVoSlNvbTN6NXMybEhyTlZxMWJ3OHZLQ2pZME5jbkwrYjdJWTV4eFJVVkVvTEN6RXZuMzdIbXQvczd0MzcwS2xVcFc2WDYvWFY5bkpjSThpazBrWVB2UnRXRnBhWU43Q0pjalB6NGNnaWtOTW5LZUlndUJpbGxDUFQ4OFl1ODA1LzlQY1FRZ2hwS2Fod2hBaGhKQmFSNnZWS3Jsb0djMllNSkl4T05yWjJtTFMrSEQ4cC9PcnNMYXlNbmU4V28weEJwMjNGNklqSTlDeVJWTjhPSGNCeThuTmJRSUl5eldpcFYrK2s5ODgybnoyLzV3NmRTbzFKQ1NrTDJPc25ybXpWRlJSVVdHZXlTUjdWUkFRWFZCUWdQV2J0a0FVQkF3YTBMZmFqMGtIQUxWYWpZMGJOMkxidG0xNDhjVVhuM2ljUC8vOEUzUG56aTIrdlhMbHlsSjkvdGxlMXUyZmZ2b0pQLzMwRTNyMzdsMWNHRElZRENnb0tFQkNRa0tKdmdVRkJYQndjSUNYbHhlY25KencyMisvRmJjZFBYb1U2ZW5wR0RseTVHTVZoWEp6YzZIWDY4dmNZRnF2MTBPaFVGUjRyTXBrTUJpd2JjY3VyRjY3QVFVRjl5ZkY2VTJteElKN2hYdFVLcFcxV1VJOUFhUFJlTzNNbVRPL21Ec0hJWVRVTkZRWUlvUVFVcHNJOVQwOVhTRmFMaGNFb1J0akRKb0dhc1RNbW9ZV3pacWdOc3pXcUMyc3JhelF2V3NYMUhOMnh2UTU4M0h4dDB2MlhPQlRWUTVTaU15bTBjZ3J2LzN5QndDVHVYUFdBS1pUcDA2ZEFYREczRUVlMHhHTmQ4RDNBRlpkdmZhWE9pWXVYc2pNK2dPanc0YkF5YWxPdFlleHM3UEQ2TkdqaTI4dldMQUFlL2JzS2RGSHI5ZkRhRFNXS2g0NU9qcGkzNzU5OFBQenc0a1RKL0RsbDE4aUtpb0tuMzMyR1Z4ZDcrK1hOR3ZXTEtTa3BDQXBLUWtBRUJZV0JrdExTeXhac3FSNG5GZGVlUVdkTzNmRytQSGpTNHlmbjUrUCt2WHJsemlaN05LbFN3Z05EUzArN2N6WjJSazNidHdvbnRXVG1KZ0lHeHNiOU8zYjk3SCtIYkt5N3EvWWRIRXBQUWxIcjllYlpTblpyVnZaV0xveUFkdDI3SUplcnpjeHhyS01KdFBFeStlVGR6NzZha0lJSWJVQkZZWUlJWVRVRG41K2NxMVJOZ0FNN3pQR3ZHMnNyZEc5YTJlRURYa2I5VjFyeldTTldvVXhocFl0bW1IVG11WFlrTGdWU2J2MzR2YWRPNTNsTXZhTlZoYzh5NUIzWTN0V1Z0WTljK2NrVHliamZNb0JOMTFBRHdGQ2hNRmdETjI4OVJQeDE3UG56SElxMlkwYk41Q1Nrb0kyYmRwQUZFVzBhTkVDMXRZbEo2SWNPblFJNmVucHBUWjR0ckN3S0hIYlpMcGZyM3pZN0NlRHdWRGhaVm41K2Ztd3M3TXJjZCs5ZS9mLzIxdGFXZ0lBM056Y1lES1prSldWaGRUVVZKdzhlUkx2dmZkZXFlZndLTW5KeVFBQVB6Ky9VbTNWUFdQSVlERGcyeVBISHB4S0JwT0pHd0hzTlhKalRHWmF5c2xxQzBJSUlhVEtVV0dJRUVKSXphZFdXMmhOc25ndzFoZmdOamJXMXBnUi9UNDZkV3dIeTMrOUtDU1ZyNTZMQ3lhK094YitmanJNaVYyRUd6ZHVhc0VRTDFrN3RvWWFZMEhGb2RxS1o2YW1uSEJ6Q3hndFd1S1F5U1RHL1h6eXRPMXZsOUl4N0oyQkdEeXdQeXorbmhGVDFiNzU1aHZFeE1SZzJiSmxlT0dGRjlDNmRXdTBidDI2UkovTGx5OGpLeXZyb2NmR0F5ZyszYXVzZlhvZXlNdkxnMWFyclZDMnExZXZGcCtZOWtCK2ZuNkp4L0QyOWdZQWZQLzk5OWl3WVFNOFBEelFyMSsvUjQ1dE5CcHg3dHc1Y000UkVCQ0FRNGNPb1U2ZE90Qm9OQ1g2M2J0M0Q1eno0aGxLVmEyb1NJLzFpVnV3Y2ZOVzNMaDVDNXdqRjl3MHpYRFgrRkZXMXErM3FpVUVJWVNRYWtPRklVSUlJVFdaME5EYlA0Q0wwaG9HMWx5U0pIaDdlbURKd3Jud2FOalEzTm1lSzBxbEF0Mjdka0Z3WUFER1JielBVdE11MkJrTWhpRU5yUnlid2R0MjRPL25mLzBGZ05IY09jbmp5OHhNeVFhdzFrMFhlRlVFVzNnck85c2pMbjZaY0M3dFBLSW5UMFNkT282UHRVL09remh5NUFnc0xDelF0R25UcHg0ckp5Y0hnaUE4dERCMDY5YXQ0bzJwSDBhdjF5TXJLNnZFcVdFQWNQdjJiUUFvbmhIazd1NE9PenM3TEZteUJKeHpMRjY4dU13WlYwVkZSVGgvL2p3QVlOZXVYVmkvZmozeTh2TFFxMWN2S0pWS25EeDVFdjM3OXkrMUxQYkJES1dxTGd5WlRDYmN2SFVMOHhjdXhlNjluNEZ6YmdLUXdZMHNQT05DOG40QXZFb0RFRUlJTVFzcURCRkNDS21SMUdxMWhjektjUmdIM2dOSFF5dHJGUWEvMVE5dnY5VWZqZzcyNW83MzNOSnEzTEJsZlFMV2I5cU1qejVPUW5aT1RpTUkwbTZOTG1pbC92YjFWVmV1WE1rM2QwYnlaREpUa3o5VCsvcW1TbHcySGd3RFA5Ly9wZFhaczZsNGQrd29kT3JRdHNxV01SVVZGZUdubjM1Q3ExYXRLbVVQblFzWExrQ2owWlM3NTlpMWE5ZVFrNU1ERHcrUFI0NlZtcG9LbzlFSWYzLy9VbU1BS0Y1aUpnZ0MvUHo4Y096WU1Zd2JOdzZOR2pVQ2NIK0Q2bUhEaHFGZnYzNUlTa3JDdVhQbllEQVlBQUFLaFFKZHVuUkJzMmJOMEtSSkUwUkdSa0lVeFRKbkdqMllvVlNWaFNHOVhvOHZEaDdDeW9SMVNMdHdFUURQNHh6YmpYbzJQK3ZTNlF0VjlzQ0VFRUxNamdwRGhCQkNhaHhYZHo4M1VTNHQ0b3k5emdCTEYrZTZpSXVaaWNZaHdkVzJ0SVdVejliR0dxT0dEMFdMWmsweFplb01kdVhxVlhjQXMyUTJUdTFjbFhhanIxdzZtMm51ak9USlpKMDdkOEhWdFVtRXBES2NGa1JUektYMERNZHBzMkp3SmlVRlV5YThXeVhIcGYvODg4OG9LQ2pBeXkrLy9OUmptVXdtbkQ1OUdzMmJOeSszejRrVEp3QUFPcDN1a2VQOTczLy9Bd0FFQlFVVmY4NFl3L2J0MitIaTRsSjhldGl5WmN0dzdOZ3hBQ2h4YlAzdnYvK09jK2ZPQWJpL2o5S3JyNzZLbGkxYm9ubno1cWhUNS84MitkNjhlVE4rK09FSERCdzRzSGpEN0grcTZobERlcjBlaTVhdXhDZEp1NUY3K3pZNDUzZE1Sa1RrWnhkOGZPTkcycDBxZVZCQ0NDRTFCaFdHQ0NHRTFDU2kxc3N2QUpKc0l3TUxGa1VSclY5c2hkblRwOEsxWHVsVGVvajVXQ2lWZUxGVkMreE4yb3BKVTZmajZMRWZMUFVHUXhlNVF2YXAxak53ZFByRjVPT2dwV1cxMHBVckovSUJyTkY0QmgySHhEL0t2WDNiYTBQaVZ0bXBVOG1JbXpzTEdqYzNpR0xsTFMwN2VQQWdBQlNmTm5iblR0bDFpQWN6YmNwclY2bFVPSEhpQkc3Y3VJRTJiZHJBYUx6LzM0OHhoci8rK3F0NGFkY1hYM3dCdFZvTkx5K3ZFdGR6WG5LVlZFRkJBYjc0NGdzMGE5WU1MaTR1V0xwMEtiNzg4a3NBOXdzMHMyZlBSbDVlSG1iUG5vMkRCdytpYytmT0tDZ293Sll0VytEdDdZM1hYMys5dUNnVUVoS0N6ei8vdk16Y1NVbEpXTEprQ1hRNkhVYU5HbFZtbndmajFLdFh1UnZ0bTB3bXBHZGtJbXI2aC9qcDU1TUFvT2VjLzJia3hvR1hML3p5YzZVK0dDR0VrQnFMQ2tPRUVFSnFCSzNXejRVclpNUEEySHNNY0hTcTQ0akJBL3VqYjJnUDJQL3JSQ0JTY3pnNk9tRGh2QSt4NjlOOVdMZnhJL3gxL1hvSWwrRy9XbDNnVWhRWUV0TFR6MTQxZDBieVpESXVuam5sNHVuWjFrSlN2Yy9CaHA1S1RyRWRQblk4QnIvVkQ2RTl1ME5SQ2N1KzlIbzlEaDgrREg5L2Z6ZzRPQ0EvUHg5dDI3Wjk2RFhsdFgvMjJXZFl2MzQ5cksydDBhWk5HMlJrWkNBME5CUXltUXg2dlI0OWUvWkVhbW9xamg0OWlyQ3dNQURBNTU5L0RybGNqdXpzYkdSblo4UEt5cXA0dk1URVJGeS9maDJUSmswQ0FMei8vdnNZUG53NGpFWWo2dGV2ajh6TVRQVHUzUnMzYjk1RWVIZzRCZzhlakx5OFBGeTdkZzNSMGRIWXRXc1hMbDI2QkZkWDF6Sm5BZDI1Y3dmeDhmSFl1M2N2dEZvdGxpeFpBb1ZDZ2ZUMGRDeGV2QmoyOXZaUUtCUW9LaXJDd1lNSFlXZG5CMTlmM3lmOXB5NmxxS2dJZS9iOUYyczNic2FsMzlQQndlOHlqZ1FqTDFoNE9TM3RTcVU5RUNHRWtCcVBDa09FRUVMTXprbnI1d0lMYVQzamFNOFlsRUVCL3BnNlpTS0NBd09xOWNoczhtVHM3ZXd3K0szK2FONmtDYWJObm92a2xGOGR3QkRGTGFUbXpwckFzZGN5a244M2QwYnlaSzVldkhqZDJUbHdtdExCZUFoY1hIL3A5M1RuZVFzWDQ0ZUNvVDBBQUFBZ0FFbEVRVlRqUDJORzFCVFVxZVA0Vk9PZk9YTUdkKzdjS2Q3Y1dTNlhJem82K29uR2tzdmx1SHIxS29ZUEh3NkZRZ0UzTnpkTW56NGRCb01COXZiMmFOMjZOYjcrK212WTJkbWhmLy8rQUlDZE8zY2lKU1VGQUtCV3EvSDY2NjhYaitmbDVZVVhYM3dSSFRwMEFBRFkyTmpBeHNhbXVGMmowZURsbDE5R3QyN2RpcGVsV1ZsWlljMmFOVmkzYmgwT0hEZ0FtVXlHQ1JNbWxKbjM2TkdqMkx0M0wxNTQ0UVhNbVRPbmVPdzZkZXJnK1BIaktDZ29LTzZyMVdveFpjb1VXRlRTS1l3M2J0ekV2SVdMOGVYQlE3aWJudy9POFplUm00WVg1YkN2cmwxTHUxc3BEMElJSWFUV0tIdFhQak1LRGc1dUt3akN4NXh6SmVmOHpkT25UMzl0N2t5RUVHSU9nWUdCTFNWSjJzTTVWekxHK3AwOGVmSUxjMmVxZEo2ZUNyVmswVktDK0RGanFLZVF5OUdxUlRQTW16MGRkWjJjekoyT1BJRy9ybC9Iak5uemNmamJJeWdzTEFUbi9Kckp4QWRrbXZLUDRPTEZRblBuSTArdVFRTWZWMUdsM01vWWV4R0FySEZJRUdaRlI4TEgyeE9pS0Q3eHVKY3ZYNFpTcVlSVEpYelA1K1Rrd01ySzZxRUY1UnMzYnBUWTM0ZHpEcVBSV09ZMUJRVUZWYnJoYzBwS0NnSUNBc3B0TnhnTUVBU2gwazZGTXhxTitEMDlBKzkvTUJNblR5Y0RnSUZ6ZnNSb01BNjdmUEdYM3lybFFRaXBSUjY4OWdRQWs4blVqMTU3a3VmVmsvOFdyeUl1TGk1YXhsZ3YzSi9OdFAzcTFhdnA1czVFQ0NIbTRPenNyQllFb1M4QWlURzI2ODgvLzd4bzdreVZ5Y1hUMDhsSlVrMFhJTVF5aGpydURiVVlOM280Sms5OEY3Yi9lRmVlMUM0cWxRcXZkR2dMRitlNitEMDlBems1dVZaTVFFOTdRVzVuN1dqM3krMmJOMmtqMjFycTl1MmJkK3lzSEwva29uQUhZRUZYcjE2elBIam9NSXdtRXp3OUdqN3h4dkMydHJZUFBWcitjU2lWeWtjV1VTd3RMVXZjWm95VmUwMVZ6MWgwZG5aK2FMc2dDT1dlcnZhNHNuTnlzRzNIVGtUUGpNSEZTNytEZzk4QzUzRW9NRVJtWHZyMWNxVThDQ0cxekQ5ZWU0Snp2b3RlZTVMblZlWHRIRWdJSVlSVWtGb1hFS0FVVlo4REdNTVliQVA4L2JCa3dWejBEZTFaS2Z1V1BDc01CZ05TVWxLS2o4Yk95Y21CeVdSNjR2SHk4dktRbDVkWFdmSEtKWmZMMGV2TmJvaVBqVUhqNEVBd01CV0FNUUpUN3RONEJvVlVlUUJTWmRMVHoxN05TSlBtbTB4RjNUbm5LZGR2M01UaTVhc1JQWE1PcnY3OS81VFVQTGV5c3hFOWN3NFdMbG1KdjY1ZkIrYzh4V1F3OVVsUFRZNmhmY0FJSVlSUVlZZ1FRa2oxOGZSVXVQa0V2U1ZDT01RRTF0elMwbExSdjA4djdOeTJDZjYrT2toUzlVNWtOUmdNZU8rOTk3Qno1ODdpKzg2ZlA0OUJnd2JoK1BIalpWNXo2OVl0M0xoeDQ3RStuclFZVTFoWWlNR0RCMlBQbmowQWdIZmZmUmREaGd6QmI3ODkyWXFQc1dQSElpSWk0b211ZlZ5aUtDREEzeGNmSjY3RG9BRjlZV2xwcVJBWWE4SWtmTzNtRS9TV1ZxdXR1dlU1cElxZDBHZWVQM3VrQU93TnprMWY2SXVLQ2c5OCtSVjY5UnVNVTJlU1VWU2tOM2RBOHJlaUlqMU9uMGxCOTlDM2NPRExyMUJZVUZESXVlbWJBckEzTWkra2ZBV0F2bGlFRUVKbzgybENDQ0hWUSszcjZ5V1paT09aZ0lFQXMzTFhhdkR1MkZIbzFLRXRaREpabFR6bStQSGpjZVRJa1RMYlBEdzg4TWtubnhRZkw5MitmWHVzWGJzV3UzYnRRdDI2ZFZGWVdQWjJPTDE2OVVKdWJ1NWo1WGo5OWRjeGUvYnN4ODcvWUcrVEI3T0VaczZjaWFpb0tQVHYzeDlSVVZIbzFxMGJPT2NQemFOUUtJbzNyT1djUDlWZU1FOUNKcE5oNnVRSmFCSVNqSlVKNjVCMjRhS055UGdxazlLbWpkbzlPQzdyMHVrTDFScUlWSnFycWFmVDFXcDFENW1WNHpETytYdC8vUGxudzdmRFJyUEJiL1hEMjIvMWg2T0R2YmtqUHRkeWI5L0IrazJiOGRISFNjak95ZUVBZnVmQVN2M3RHNnV1WHJtU2IrNThoQkJDYWc0cURCRkNDS2x5YXAvQTF5UXV6QVBqQVFBVFh1M1lIbE1tdm9zRzZ2cFZXcWdZTW1RSTNuampqUkwzWGIxNkZRc1dMRUNEQmcwQUFJTUhEOGFZTVdQUXBVc1h5R1F5akJ3NUVnTUdESUJDb2NCMzMzMkhGMTU0b1VUR05Xdld3R2cwVmpqRDFLbFRuemkvS0lxUUpBa0dnd0hBL1pPSkVoTVRzV2JOR2pScjFnekEvZVZoRDA1TktrdnYzcjB4WmNvVUFQY0xUT1k0NVUwbWs2SHpxeDBSRk9DUEJVdVc0L1A5WDFveFlLaE16bHU1ZVFWUHlMeHcraXNBdk5xRGthZVdsWlYxRDhoYXFmRU0rSmxKd3ZLOHZMdU4xMnpZakI5KytobXhjMlpDcTNFemQ4VG5VdWJsTEV5Sm5vRlRaMUpRVkZRRU1KN0s5WHhveHNXVTR3QU01czVIQ0NHa1pxSENFQ0dFa0NyajdCeW9VdHJ6Ym95eEZReXdzN0t5d2pzREIyRGtzTUdWZHV4eWVZeEdJM2J2M28zT25Uc1hGMUdNUmlPR0R4OE9HeHViNG1KSnk1WXQwYkpsUy96NDQ0L1l1SEVqZERvZC92ampEOHliTncvSGpoM0R4SWtUaTQrMkJnQlBUOC9IeXZHd0U0M216NStQZmZ2MlBmUjZnOEdBclZ1M1l2djI3U1h1MzdadEd3QWdLU2tKa1pHUkFJRGMzRnlzWExrUzdkdTNSNHNXTFFEY1AyTDd5cFVyQU82ZnNHUTBHb3R2L3p1bmc0TkR4Wi9ZWXhKRkVXNE4xRmdRTXdzTk5Sb2tidjFZdUgzN1RpTkI0anMwM29HVDhyTU5uMXkvZnJicU4wQWlWY0dZY1RIbGU2alZMMm1zSGRjVUZoWDFPSDdpbE1XYmZRZXhlUjlPUTlzMkw5SGVZZFZFcjlmajBEZmZZZHFzdWZqcituVU94dklCL25sNjdvMGhvRmxDaEJCQ3lrR0ZJVUlJSVZXQnVla0NHZ3RnRVlBUUtqQW1OZ2tKd3JEQkE5RytiWnRxbWJYeTRJam5jZVBHSVRZMkZpKzk5QkppWW1KdzVzd1p4TVhGbFRpdU9qbzZHbjM2OUVGTVRBeGF0V3FGelpzM1F5NlhJeUlpQXIxNzl5NHg3cElsUzdCang0NEs1eWdzTElSV3F5MjNEUUJHakJoUjd2VWJObXlBV3ExR3AwNmR5bXkzczdORHIxNjlBQUJYcmx6QnlwVXJFUkFRVUh4Zmp4NDlrSkdSVWR6LzBxVkw2TnExYTZseFdyZHVqY1dMRjFmc1NUMEZ1VnlPOEZGaENBcnd4OXFObS9IVHp5ZnRUQUpmYmVVb2U4M0NNV0J1Wm1yS1NkRHNvZG9wSyt0ZWhwL05VSzFSZGdnTTcrZm01bnBQbVRvRDNidDJSdGlRdDFIZnRaNjVFejdUL3J4NkZSc1N0eUpwOTE3Y3ZuTUhBTkxCTWN1UWQzTTdybHk1Wis1OGhCQkNhaTRxREJGQ1NBM0hHQk5OSnBON2NIQndzTG16Vk1EZDA2ZFAvKzdtMWFpZEFHRVp3RHdsU1JSRGUzVEQ2T0ZEb2E3dldtMUJHR09Jam80R0FFUkVSS0JaczJiNC92dnYwYk5uVDBpU2hPKysrNjVFLzU0OWUrS2pqejdDcjcvK2lzNmRPMlBpeEltd3M3TXJOVzczN3QzUnNtWExDdWVZTjIvZVE5c1ZDZ1VHRFJwVWJ2dmV2WHVoVnFzZjJ1ZGhKa3lZZ0x0Mzd3SzRQME5KcTlXaVQ1OCtKZnJFeHNaQ1hvMHpPaVJKUXZ1MmJlQ3I4OEhTbFFuWTllbG5vbDZ2ZjFPQTBLaUJUK0RreTJuSkQ1OUdSV3F1czJlTDBvSE5yajZCeCtTY0w3cDk1MDduano1Snd2R1RwekF6T2hKTlFvSXE3ZmgxY2gvbkhDZE9uc2FjMkVWSStmVXNUQ1lUT09jSFlUS05TeitmY2dGQXhkZStFa0lJZVM1UllZZ1FRbW80enJtS01UWU5RSTEveDVjeGRycWhMdmdzR0tJQXdOYkdCc09IRGtiWU93UE5zcmNOWXd5alJvM0MxMTkvalI5KytBRVRKa3hBVmxZVzNuLy8vVko5dFZvdFltSmlFQjBkaldQSGpxRnAwNlo0NDQwM1NyMkkxV2cwMEdnMEZjNmdVcW1lNmptb1ZLcFNwNXFscGFXaFhyMTZzTEd4ZWVUMUw3MzBVdkhuc2JHeDBHZzBlUFhWVjB2MGlZK1ByOWJDMEFQMVhKd3g2NE1vTk5Sb3NIcmRSaUVuTjlkSFlteXZ4aWRvZGthYU5BczRRU2NtMVU3R0sybkphVnF0dGllVXRuTk1SdE93YzZubmJVYUVqOGUweUVubzFMRTlMQjZ5eEpKVTNMMkNBbng3NUJpaXBuK0k3T3djQUR3UEhHdnUzdFJQcDZXWmhCQkNLb29LUTRRUVVrTkprblFEUUE1anpBNkE3ZDhmTlpyUmFHd0FoaVlBZzZXbEpjYU1ISVpoZ3dlYUxjK0JBd2V3WU1FQ0ZCVVZZZEdpUldqVHBnMEFGTzh2VkJZWEZ4ZE1uVG9WczJiTndxcFZxOUN1WFRzTUdqUUl2Lzc2NnhObHVIMzdOcTVldllxdnZ2b0tBTkNnUVFQNCtQZ1V0eGNXRm1MejVzMmxybXZWcWhXOHZMeGdZMk9Ebkp5YzR2czU1NGlLaWtKaFlTSDI3ZHNIUVJBcW5PWHUzYnRsRnFyMGVuMlZuUXozS0RLWmhPRkQzNGFscFFYbUxWeUMvUHg4Q0l5TlVPdUtkbVNsSXNVc29VaWxTRTlQTDRDblo1U2JhUG05QUJaeDYxWjI4NGpJYWF6N3NSOFE5czdiOFBKMHA5bERUNGh6anJRTEY3RXhjU3YyZlBZNTlIb0RCM0NTdzdRb3czQnZGNjVmTFB0WVJVSUlJYVFNVkJnaWhKQWE2dVRKazVkQ1FrTDZNc1pxemNZY1JVVkYrU2FUL0JWQlFIUkJRUUhXYjlvQ1VSQXdhRURmYWo4bVBTb3FDbDkrK1NVQ0F3UFJyMTgvR0kxR0hENTh1RUxYaG9lSDQvTGx5OWk2ZFN0KytPRUhoSWVIWS9yMDZRKzl4bWcwUXEvWGw3blo5TTJiTjR1djc5bXpaM0ZoeUdBd29LQ2dBQWtKQ1NYNkZ4UVV3TUhCQVY1ZVhuQnljc0p2di8xVzNIYjA2RkdrcDZkajVNaVJqMVVVeXMzTmhWNnZMM09EYWIxZUQ0VkNVZUd4S3BQQllNQzJIYnV3ZXUwR0ZCUVVBQUJNUUtJKys2OUxaZ2xFS3RmRmk0V1p3RTZOVCtBSkFMT05SbVB2M1hzL2wzNDVtNHBwa1JGbzFhSzV1UlBXU3FmUEpDTnErbXhjK08wU2pFYVRrWE8rM2FqWHo4aTZkTzZDdWJNUlFnaXBmYWd3UkFnaE5aZnAxS2xUWndDY01YZVF4L1N0eGp2Z2V3Q3JybDc3U3gwVEZ5OWtadjJCMFdGRDRPUlU1NUVYVjViWFgzOGR3Y0hCQ0EwTlJVeE1ESGJ2M3YzUUU4SWVNQmdNa0NRSlI0OGV4VnR2dllXY25CeFlXbHJpNk5HajRKeGoxNjVkNk55NU15d3RMVXRjdDNQblRzeWRPeGZyMXEyRHI2OXZpYmJNekV5WVRLWlNtMURuNStlamZ2MzZKVTRtdTNUcEVrSkRRNHV6T2pzNzQ4YU5HOFd6ZWhJVEUyRmpZNE8rZmZzKzFyOUhWbFlXZ1Bzem92NU5yOWViWlNuWnJWdlpXTG95QWR0MjdJSmVyemN4eHJLTUp0UEV6TFRrbmRVZWhsU3BqTFRrM3dIUElSb2ZpOStZSUl4TlRUdHZOMmpZS0RieDNiRjRxMTl2cUN3dGFmYlFJM0RPY1RjL0h6dDJmWXE1Y2ZFd0dBeWNNWmJMdVdsZFJscCtORUN6aEFnaGhEd1pLZ3dSUWdpcGRCbm5VdzY0NlFKNkNCQWlEQVpqNk9hdG40aS9uajFYcmFlU3RXN2R1c1J0dFZxTnZYdjNQdks2aElTRTRxVmRjcmtjZGV2V0xXNDdlL1lzRmk1Y2lQWHIxMlB5NU1sbzE2NWRxZXNYTDE1Y1lnYlF2bjM3RUJzYkN5Y25KK3pZc2FQRWtxMzgvUHhTRzF6ZnUzZC9LNmtIaFNjM056ZVlUQ1prWldVaE5UVVZKMCtleEh2dnZRZHJhK3RIUHBkL1NrNU9CZ0Q0K2ZtVmFxdnVHVU1HZ3dIZkhqbjI0RlF5bUV6Y0NHQ3ZrUnRqTXROU1RsWmJFRkxOTGhabXBHR2F4aWZvTUdPWVpqU2FYbHE0WklWME92a1hqQjB4REkzOGZSODl4SFBzL0lXTGlGKytHb2UvK1E0R2c5RUk0RnZPK2Z5TXRPUXZ6WjJORUVKSTdWYnhPZWlFRUVKSXhmSE0xSlFUcG56VGFBYmpLSk9KNS81ODhqUWlwMzJJdFJzMzQ5N2ZTNFpxRzM5L2Yzenl5U2R3ZFhWRlJFUUVJaUlpWURTV1BQRG41NTkveHJwMTYzRDE2bFdNR3pjT00yZk9oSyt2TCtMaTRrcnQ0M1AxNnRWU2hhSDgvSHdBLzdkcHRiZTNOd0RnKysrL3g4S0ZDK0hoNFlGKy9mbzlNcXZSYU1RdnYveUNsSlQ3Mi9RY09uUUlkZXJVS2JWeDlyMTc5OEE1cjlCc3FzcFFWS1RIMm8yYjhmNEhNL0hqOFJNd21YZ3V1R21DSWM4UWxwbWFjZ0owVlAwekx5UHR6R0c5Z1EvazRPdU1SaU1PL3U4d1JvUlBRTkx1dlRDWlRPYU9WK09ZVENaOCt0bCtEQnY5TGc3Kzd6RDBlajBBdnRsZ3VqY3dQZlhNL3pOM1BrSUlJYlVmelJnaWhCQlNaVEl6VTdJQnJIWFRCVjRWd1JiZXlzNzJpSXRmSnB4TE80L295Uk5ScDQ3alkrMlQ4elR1M2J0WG9UMkcwdFBUSDlxdTBXaXdidDA2Yk4rK0hVVkZSYmg3OXk1Kyt1bW40dll4WThaZ3hZb1YyTGh4SSt6czdEQjM3bHgwNnRTcDFEaDZ2UjVaV1ZrbFRnMEQ3bTlXRGFCNFJwQzd1enZzN095d1pNa1NjTTZ4ZVBIaU1tZGNGUlVWNGZ6NTh3Q0FYYnQyWWYzNjljakx5ME92WHIyZ1ZDcHg4dVJKOU8vZnY5UnluUWN6bEtxNk1HUXltWER6MWkzTVg3Z1V1L2QrQnM2NUNVQUdON0x3akF2SiswRUZvZWZLSHhlVHN3Q01jdk1KT2lvSWZNR1ZQLzkwbWpwanR2QjdlZ2JDM2hrRWUzdTdSNDd4UE1qTnZZMkU5WnV3Y2ZOV0ZCUVdjakQ4eFl5bUQ5TFBwNncxZHpaQ0NDSFBEaW9NRVVJSXFYS1pxY21mcVgxOVV5VXVHdytHZ1ovdi85THE3TmxVdkR0MkZEcDFhRnN0eTVodTNyeUo2T2pvUi9aN3NNZlF3OXk1YzZkNDM2RVZLMWJBWkRJaFBEd2NBTkNqUncvY3UzY1BHelpzZ0U2blErUEdqY3NjSXpVMUZVYWpFZjcrL2lYdXYzYnRHZ0FVenlRU0JBRitmbjQ0ZHV3WXhvMGJoMGFOR2dHNHYwSDFzR0hEMEs5ZlB5UWxKZUhjdVhNd0dBd0FBSVZDZ1M1ZHVxQlpzMlpvMHFRSklpTWpJWXBpbVRPTkhzeFFxc3JDa0Y2dnh4Y0hEMkZsd2pxa1hiZ0lnT2R4anUxR1BadWZkZWswYlpiN0hNdE1PN1BWelNmNGQ0SHhLWHE5L2o5ck5pU3lzNmxwR0RaNElGNW8yYnphQ3NjMWpjbGt3by9IVDJEdHhzMzQ5c2d4R0kxR0R1QkxrNG5Oemp5ZjhyMjU4eEZDQ0htMlVHR0lFRUpJdGNnNmQrNkNxMnVUQ0VsbE9DMklwdi9QM24wSFZGWCtmd0IvbjN1WlRoUVV6SVViTlFkYXBwV21XZW5YNzFkTHkwcHpsbHFXcVRuU2N2MDB0YUhsMXB4bDlwVXdSU1UxSjRnRGNhQU1BUmtpVzlabFhjYUZlKzU1Zm44UTl5dUNHN3pLZmIvK0NjOTU3dk44enJFUzNqNWphWFJNclAzOFJVc1JHQnlNV2RPbVZPcHg2ZDI2ZFlPRGd3TnUzcnlKdm4zN2x0bC9DQUN1WDcrTzc3NzdEcSs4OGdvMEdrMlorNG1KaWZEeDhZR1Bqdyt1WExrQ1JWSGc2dXFLNmRPbjQ5VlhYOFhKa3llTmJULzc3RE0wYWRJRVM1Y3V4WnR2dm9uQmd3ZGo4T0RCYU5HaWhiSE5pUk1uQUFDZE9uVXlmaTFKRXR6ZDNlSGs1R1E4UFd6Tm1qWHc5ZlVGZ0ZMSDF0KzRjUU5oWVdFQWdQVDBkUFRyMXcvZHUzYzNQbXVKMzM3N0RYNStmaGc1Y2lTZWVlYVpNczlWMlRPRzlIbzlmbHE5SG4vODZZSHNuQndJSWJTS0FUUHlNM1Z1NmVuaDJrb1psSjRtSWk0ODRPd3pyVnQvYUtteUdXTlFEQXRQbmZHdGRpMDhBcDk5UEE3dnZUUFlKQnVqbTVJc3kzRGJ0UWMvYi9rRk41TlRJQ0R5aGNCM09sbHNUTGtlbUdycStvaUlxT3BoTUVSRVJJOU5VcEovUG9CTlRWdDJ1Z2dMOFh0MlRrNnJiZHYvYTNubFNoQ1dmYnNJVFpzMGdWcGQ4VE1FWG4vOWRRREF6ei8vakMrKytBS1RKMC9HcUZHampQZURnNE14ZGVwVU9EbzZvbi8vL3FXQ0ZRQklTMHZEVzIrOUJRQndkWFhGakJrejBMZHZYOWpiMnh2YkZCYVdQaEJvNE1DQjZOS2xDOWF1WFFzM056ZTR1Ym5CMmRrWkgzLzhNWHIxNm9YRGh3L2orZWVmaDVPVEUxYXZYbzBqUjRyM2o3V3hzY0hpeFl1Um01dUx4WXNYNDlpeFl4Z3dZQUIwT2gxMjdOaUIxcTFiNDEvLytwY3hGSEoxZGNXQkF3ZktmZTQvLy93VHExYXRnb3VMQ3laT25GaHVtNUorR2pSb2NOL3Y4MzRvaW9LWTJEaDh2ZUFiWExoMEdRRDBRb2pyQm1FWUdSOTU5VktGRGtaUHZhU0lpSFFBUHpWMjZaaW9CcGFtcEtZMVhiajBCeWtpNmpxKytId2k2dGpaVmZsVHk0UVF5TXJPeHRvTm03SDl2My9BWURBSUNVZzBRSHdaSHg2MEM0RGhucDBRRVJFOWhDZnVUOWpPblR2M1ZxbFVia0lJR3lIRTRJQ0FnSlAzL2hRUkVUMXRuRnEyckdkclVYMjJnUFNSSktGMjgyYk9HRE5pR0lhKy9SYXNLMkNHd0kwYk40eEh0TjlxNzk2OVNFOVB4L2p4NDQzWGpoNDlDbDlmWDh5Y09kTzQ2Zk90ZXZUb0FUOC9QN1JyMTg0NGt5YzlQUjFidDI1RnpabzFvU2dLUEQwOWtaZVhoek5uenBUNUFUWW1KZ1ovL2ZVWHpwOC9qN1ZyMThMZDNSMmJObTNDRHovOGdMNTkreUluSndjWkdSa3dHQXhvMkxBaDR1TGlNSFhxVkdnMEdreWNPQkZqeG94QmJtNHVQdjMwVTRTRWhNRFYxUlhSMGRHb1hyMDYvdnJycnpMMWFyVmFyRml4QXZ2Mzc0ZXpzek0yYnR3SUJ3Y0h4TVRFWU9YS2xhaFRwdzZzcmExUlZGU0VZOGVPd2NyS0NnY09ISUN0cmUyanZuWUF4ZnNkN2ZVOGlNMi8vSWJvR3pFUUVIbVN3RVpaNkg2TUR3OVBxcEJCcU1wcTFPYlpqaGFTZWlvZ3ZTOUpzRzNuMGdaVFA1K0lWMTUrc1ZKbkZwcVNMTXM0ZWZvczF2MjhCWUhCVnlFRUNpUUlEMFhHajdGUmdWZE1YUjlSVlZYeXN5Y0FLSW95akQ5N2tybGlNRVJFUkNiajZOaXh1azFkcGJjazFGc2xTWEtzVnMwV3ZYdTlqUC83ZWhZY0hPenYzY0ZkckZpeEFyLy8vbnVGMUhuaXhJa3lwNGNWRlJYaDVaZGZOcDVLWm1kbmg2bFRwMkxnd0lIMzdNL0x5d3Y3OXUzRDZ0V3J5NzFmV0ZpSWxTdFg0czAzMzRTTGk0dnh1azZudzVZdFcvRDMzMzlEbG1YTW5qMGJmZnIwS2ZQNXc0Y1BZODZjT1hqeHhSZXhaTWtTMUtwVkN3Q1FtNXVMZnYzNlFYZkxxWERPenM2WU5Xc1d1blhyZHU4WGNSL1Mwelg0N3NlVk9ITE1DM241K1JBQ3FRWmhtRkNVSlIxUFNRbktxNUJCcU1wemFOT21ablhKK21NVlZQTWdvVmJkT25Vd2N2aTdtUFRKZUtqVmFsT1hWNkVVUmNIR0xiOWk2L2Jma1pHWkNRSGtDeUhtU2Jyc2JURXhNVm4zN29HSUhoYURJYUppRElhSWlNamtHamR1ODR5NnVzMS9KVWw2Q1lCbEY5ZE9XRFQzSzdScDNmS0oveUZRbG1VSUlSNTRKb05PcDZ2VURaK0RnNFBSb1VPSE85NlhaUmtxbGFyQ052YzFHQXk0RVJPTDJmTVc0bkpBRUFESVFvZ3pCdGt3TGo3cTZ2VUtHWVRNVHRNMkhWK1ZWTmdFb1hLV0pLaGY3TjROM3k2YWo0YlBOSGpxTjZaV0ZBV0pTVGV4Y01rUDhQSTVCU0ZnQUpBZzlHSnM3UFhBZXgraFNFU1BqTUVRVWJFbjdydHRKeWNuWjBtUzNrSHgva2Z1eWNuSmR6ODNtSWlJbm5vNU9ScXRYUTM3STBLdDBnSlNwK1RrbEdySHZMeGhVQlMwYk5FTXRwVjhsUHFqVUtsVUR4VmUzZXZrczBmbDZPaDQxL3NxbGFyQzltekp6TXJDemwyN01YZmhVa1JGMzRDQXlJQVF5NkNUdjRxTERvbXZrRUhJTEdWclVtNVV0M1AwVUt0UVF3SmM0aE9Uck01ZnVJVHExYXVoZGNzV1QyMDRaREFZY09qSU1memY0dTl4NmZJVkNDRjBBSDRSUW95UGpRemkwakdpeCtTV256MGhoTmpEbnozSlhERVlJaUtpSjBKV1ZscHV0cWJSdVZwMUM4OUlrdXI1L0lJQ3g0ditWeEFURjRldXJwMVFvMFlOVTVkSTVjakl6TVM4UlV1eDAzMFBjb3BQSFF0V0RNcjQySWpnMzdPeTBuSk1YUjg5L2JRWktUa1c5blkrVnBJNkhKQmVTOWRvYk02ZHY0aTR1SGgwZTY0cnJLMnRUVjNpQThuSjBXTEpEejlpNDlaZmtaaDBFeERJa1JUeGFTNEtWOThNRDAweGRYMUU1b1RCRUZHeHAvT3ZXWWlJcUlyeTE4ZEZoSjdSUVJva2hISllYMVJVK1BlUjQzaG4yQmhjQ1F4Q1VaSGUxQVhTUDRxSzlBZ0lETVpiUTBmZzd5UEhVYWpURlFxaCtPZ2dEWXFMREQ0T2dMOVpWR0hTdzhPMU1kZUMzT1Npd3VlRkVCZTEybHg1bDhkK1RKcjJKYUt1UjBOUkZGT1hlRStLb2lBMkxoNlRwbjBKdDExN2tKMnROUWdoTHVxRjNQTkdSTkJ2NmVIaFdsUFhTRVJFNW9remhvaUk2SW1UbTU2Y1ZjUEcwa050VlUwamdEYmEzRnk3UTBlT1NVVkZSV2pkcWhXcVZkRHBXZlJ3c25PMDJMaGxHNzc1YmpsUzB0SUVnQnNDK0Y2ZmsvN0Z6UnVSYWFhdWo2cXVuTXowakdxMTdJK28xRkloSUhXS1QwaXc5dlk1QTVWYWhSYk5tMVhJaVlhVlFadWJpejM3UERGdjRWSUVoNFJDQ0tFVkVHdjFSZktNeEtpUUNGUFhSMlN1T0dPSXFCaURJU0lpZWlMbDVPVElXZWtwL3JYdDZwK1hWRklYdlY3ZklDRG9LaTc1WDhielhidkF6cTYycVVzMFMzSHhDWmc2OHlzY1BId01lZm41Z0NTdUNWbU1pWTBJOHRCcXRZV21ybytxUG0xbVduYTJYYzJ6dFdCeFRsSkpMMm0xMnJybkwvb2pPVGtGWFYwN3cvWUpDNDYxMmx3cyt2WUgvUExiVHFSblpFQUExNFZCR2hkYmxMMVZleU5TWStyNmlNd1pneUdpWWx4S1JrUkVUekpEYkZUd3VaaGN6Y3NLeE8rRlJVWDVGLzJ2aU1Idmo4S1I0MTRvTENveWRYMW1RNi9YNDhoeEx3ejlZQ3o4TGx3U2hVVkZlUUxDUFNZNy9ibllxT0J6QUdSVDEwaG1KQ3FxTUM0aTZJU2kxdzhTaWppdDB4WHFkKy8xeFB1anh5RXNQQng2MmZUL091cGxHZUdSa1hoMzVGanMyZmNYOGdzSzlBTGlncUxYRDRxTkREaUltQmlkcVdza0lpSUNPR09JaUlpZUJqazVjblo5KzROMmlpb0JFdG9WRmhiYW56NXpEdW5wNldqVnNnVnExYXhwNmdxcnRKdkp5Vmo3OHhhc1dyY1JtVmxaQUJBRFNMUGtYTTJTbk1URUFsUFhSK1lyT3lNdHJXN3Q2aDVDYlpVckFTNFptVm0xRGg0K0NwVktoVll0VzhER1JCdFQ1K1hsNGRmZjNUQi8wVkxFSnlRQ1FpUUlZR1dPblBkWmNsUjRna21LSXFJeU9HT0lxQmlESVNJaWVqcWtwUm15TkNuQjFld2RqNmlGYUY2azE3Y0tEZ25EdWZNWDBLWlZLelJ3Y3F5dzQ5ZXBtQkFDL3BjRE1IdmVJaHc1N2dWZFlTR0VFTWVnS0NOaXdvTzhjM0p5T0dXTFRDNHpNN013S3ozRnIxWmR4d0JKd2d1RmhVVU8vbGNDRVJoMEZTOTJmd0UxcWxkL3JQV2twS1ppMnV4NThOaC9BRGxhTFlRUXNZb2lQb3dObDNjV1pJVG5QOVppaU9pdUdBd1JGZU5TTWlJaWVwb1lrc0tEd2xHWTh6YUUrRWt4S0RsaDF5THc4ZWRmd1BQZzN5alFjV1ZHUlNuUTZYRDBoRGMrbmp3TmdjRlhvU2lHWEFqeFU1NUdQeVFtSXZnYUFJT3BheVM2aFJ3WEVYUkN5Yy9zQVNFT0ZCVG9DazZmUFNjR0RSMk8wMmZQUWErdi9FUHlaRm5HNmJQbk1QU0RzVGg1Nm93b0tOQVZDQ0VPeTJxNVMxeEUwQWtnbEVFcUVSRTlrVGhqaUlpSW5qcFpXVmx5bGwxTm4xcVN4VFVKYUZwUW9HdDQzTnRIdXBtY0RPY21UVkMzYmgzT0hucElRZ2lFUjBaaDVlb04rR25OT3VUbDVRc0Fsd1dVT1RGeS90cjhoSEF1SGFNblZuWjJ0czZ1aHUxZVlXR3RrWUQyK2ZrRmRxZk8rQ0luUnd1WE5xMVFyVnExU2hsWGs1R0JUVnUzWS9uS3RVaEpUUU9BbTBLUzV1ZHI5SE9TWTBLeksyVlFJbnBrbkRGRVZJekJFQkVSUFoweU1nelptcFRRMnZhT0p3RFVCOUQyV25pazZxTC9GYlJvN296R2pScWF1c0tuVWtCZ0VMNzhlZ0hPbkRzUFdWWU1Rb2cvREhyOTUvR1JJVDdJeU9Bc0lYcmlaV1ZseWRucEtWZHFPTlEvcG9LcXMwNm5heHdZRkl3TGx5N2oyWFp0VWMvQnZzS0NZeUVFUXNLdVlmYmNSZmpyMEdIazVlZERDRnpVRy9URDRzT0REK2ZucDNFYUk5RVRqTUVRVVRFR1EwUkU5RlRMMXFSa1pXdHFIcXh0cjVZZ29XTjZ1c1ptLzRGRGtwV1ZGVnphdElhbHBTVm5EOTJERUFKNStmbjQvWTgvTVdYR1YwaE5TeGNBc29WUTFzZUc1MC9KeVl4SU5YV05SQTlJeVVsUFRiVlcxLzlEYlMzcUt4QnRrbE5TcmJ4OVRzTzVTV00wZktZQkxDd3NIbW1Bd3FJaStGMjRoTW5UWnlNOE1nb0dSY2tYaXJKZEtwUkd4VWNIeHdCUUt1WlJpS2l5TUJnaUtzWmdpSWlJcW9BTVE3WW0xYnUydmRNRlNZS3pFR2prZCtHU0t1cjZEVFJyMmdUMTY5Y3pkWUZQdElqSUtDejZkaGwrZDlzRnZWNDJBUEFCOEhqbGVjTUFBQ0FBU1VSQlZFVnNlTkFHZ0xPRTZPbVZsNWVpcjI3ZDZJUmthYmdoU1ZLTHZMdzh4eVBIdlpHdTBhQjVNMmZVcmwzcmdZTmpJUVJpNCtLeDd1Zk4rSGI1U21SbjUwQkFoQWpGTU4rUWw3a3NMaTRpdDVJZWg0Z3FHSU1ob21JTWhvaUlxTXJJMXFURVZMZHpQS0ZTbzRZUTRybm9HekU0ZWVvc2F0V3NpYlp0V25QbTBHMFVSY0grQTMvanEvbUxFQmgwRlFhREFZRFlMaXNGbjhlRmh3YVl1ajZpaXFEVjN0Um5hMUtDcWpzNG5sQkJhbW93R0ZxR2hsMVQrUWNFb1YzYk5uQnlyUDlBL1YwTGo4U01yK2ZqeE1sVEtDb3FVZ0RwTDROZWZCb1hHWHcwSnllbjhuZTVKcUlLdzJDSXFCaURJU0lpcWxLMEdTazVXZWtwQjJ2Wk8xNkhKRjdTYW5Pcm5UeDlWdExwQ3RIT3BRMXNiVzFNWGVJVElUczdCMnMyYk1MeWxXdVFrWmtsQkVTcVpGQ214WVFITGNqUmFMU21ybytvb21uVFV6U1dVdDBEbHRWVXRTRFFOaVUxMVdyZlh3Y2xKOGY2Y0c3YUZCWVdGbmNNajRVUUtDZ293UDREaC9ESjVHbElUTG9waEtMa0NpRit6OC9RVDdpWmNEWGhNVDhPRVZVQUJrTkV4UmdNRVJGUmxaU3RTUW11WmQvZ25DU2h2cUlvcmE4RUJrbGg0UkZ3c0xkSG80YlBtTzNzSVVWUjRIZmhFcFl1V3dHUC9RZWcxK3NGZ0NPS2tDYkZSZ1I1QWhDbXJwR29zdVRucHhWbHA2Y2NydVhnR0N3QnpXVlphZUJ6Nm93cU1Ta0pMWm8zUTkyNmRjcjlYRng4QXBiKzhCTTJiZnNOaFlXRkNvQUx3b0F2WXlPQ2x1WG5wL0VZZXFLbkZJTWhvbUlNaG9pSXFNcksxaVRIVjZ0Yis1aEtza2dURUMvSHhTVlluajEzSGpZMk5tamJwalhVNmlmdWo4RktKY3N5ZHJydnh0SmxQK0ZxU0JnVW9lUUxnY1U2V2N4TmlneThCb1pDWkNheTAxTWlhOXM3bnBDQVp4UWhubzJJdkE2Zk03NW80T1NJbHMyYmxXcDc0dVFwelBocVBpNWN1Z3habGdFaFBBVXdJVFlpNkR6NDN3elJVNDNCRUZHeEorNDdZZ1pEUkVSVWtiUWFUWDUyZW9wZlRRZkhhQW5vbXBlWFgvdlUyWE5TUm1ZV09uZDhGalkyTmxWKzlwQVFBbG5aMmZocDFUcXNXcjhST1RsYUlRR0pCb2pQNDhLRGZzN0xUT0ZtdVdSMnNqVXBXVm1hbE4xMjl2V3poTUR6V2RuWnRzZThUa29xbFFwdFdyZUNYcGF4NWRjZFdMUjBHVkxUMG9RUXlJQXdMSXdKRC80OFc1T1NCWVpDUkU4OUJrTkV4UmdNRVJHUk9SQTU2U2xYYTlqWDgxWkpLaHNoNEJJY0VtcDV4dGNQam83MTBiaFJ3eW83ZTBpV1pYaWZPb081LzdjRWg0K2RnS0tJQWduWXBjaVlIQmNSZEF6ODRaYk1YSlltNVdLdE92WDhKWlhVV0ZHVVpoY3ZYVVpFMUhWNG5UeUZuZTY3VVZSVUJFQTZKWVF5S1RZODJBMzhiNGFveW1Bd1JGVHNpZnN1bU1FUUVSRlZsaHhOYW9xRnZaMlhwYVRXU3BDNnAyazAxbWZQblVkUlVSR2U3K29LbFVwbDZoSXJsS0lvMkxSMU81YXRXSU9ZMkRnSUlGOUF6SU11ZTBsc2REai9mQ1VxSnJJelVtL1kxYkEvSXFtbFFrVW9QYUp2eEtxanJrZERVUXg2Q0t3VUJVWFRZNitIQklPaEVGR1Z3bUNJcUppRnFRc2dJaUo2bk5MRHc3WHB3UEttYlRwZWxpUnMwbVJrT3E5YXQxRjkwZjhLdmwwMEh3MmZhZkRVQjBTS29pQXg2U1lXTHZrQlhqNm5JQVFNQUJLRVhveU52UjdvYmVyNmlKNUFJaVltTkJuQUFtZVhUbkdTaERsQ3dBTEF3cGhyZ2I4QTRESDBSRVJVWlQzZDMva1NFUkU5cE5qd0lDKzlIcjBCc1FWQzVQcjZYY0FubjAvRC9nT0hZREFZVEYzZVF6TVlERGg0K0NnKytYd2F2RStkaGhCQ0I0Z3RRaWg5R0FvUjNaTWg1bHJnSm9OZURKQ0YvSytZYTRHYndGQ0lpSWlxT000WUlpSWlzNVVZRlpUZzBLYk56QnFTdFErRXRDRXNQS0wyL3kzNUh1Y3ZYTUxYWDA1SHJWbzFUVjNpQThuSjBlS0hGYXR4NE84anlNblJBZ0k1a2lJKzEwcUZlOVBEdzdXbXJvL29hUkVYRlJoaTZocUlpSWdlRndaRFJFUmsxdjVaV3ViV3FIbmJTeFpXVnYvVmFuTmRkM25zdDBoS1RzSDhyMmFpZVRQbkozNXBtYUlvaUU5SXhMeEZTM0gyM0hrb2lqQUE0cklzRE9NU0lxNEdtYm8rSWlJaUlucHlQZG5mNlJJUkVUMG1DZEZoa1VWRituY1VvZndnQkhMTytQcmh3NDgveDI4Ny80QTI5OGs5elYyYm13dTNQL2RnOUxoUGNjYlhENHFpYUFXVUZVVkYrbmNTd2hrS0VSRVJFZEhkY2NZUUVSSFJQNUtpUStQUXN1V2lKcXBxWGlxMWFtTkNVbEtMSDM1YWpkQ3djTXllUGhWMTY5WXhkWW1sYUxXNVdQVHREL2o3eUhIa0Z4UkFBTmVGUVpvU3E4OCtnWmdZbmFuckl5SWlJcUluSDJjTUVSRVIzU29xcWpBdUl1aUVvdGNQRW9vNHJkTVY2bmZ2OWNUN284Y2hMRHdjZWxrMmRZWFF5ekxDSXlQeDdzaXgyTFB2TCtRWEZPZ0Z4QVZGcng4VUd4bHdrS0VRRVJFUkVkMHZCa05FUkVUbGlJc0tDVlhwdFFPRkVQTWhSRUxVOVdnTUh6TUJXMy9kZ2V5Y0hKUFZsWmVYaDYyLzdzRElEejlCZUVRVUlFU0NFR0p4amo3djliaW9rRkNURlVaRVJFUkVUeVV1SlNNaUlycUQ2T2pvYkFETG03VHVlRkdsd3JyczdKdzJxOWR2Z3EvZkJTeGJ1Z2lPOWVzOTFucFNVbE14ZTk0aW5ML29ENTFPQnlGRXJLS0lqK0lpNU5OQVZORmpMWWFJaUlpSXFnVE9HQ0lpSXJvN09TNGk2SVNTbjlrRFFod29LTkFWbkQ1N1Rnd2FPaHluejU2RFhxK3YvQUprR2FmUG5zUFFEOGJpNUtrem9xQkFWeUNFT0N5cjVTNXhFVUVuZ0ZDR1FrUkVSRVQwVUJnTUVSRVIzWWU0dUxoTW9jc2VLaUMrQkJDWGxwYU9MNzZjZzU5V3IwZTZSbE5wNDJveU1yQjYvU1o4OGVVY0pDUW1BY0JOSVdGbW5rWS9OQ0VrSktQU0JpWWlJaUlpczhDbFpFUkVSUGNwcG5oVDU0Mk5YRHI0V0FqMXhvek16QjViZjkyQkM1ZjhzV2plMTJqWHRnMGtTYXFRc1lRUUNBbTdoc1hmL1lqTEFZR1FaUmxDNEtMZW9KK1FHQmthQXFEeXB5b1JFUkVSVVpYSEdVTkVSRVFQUnA5d0xUaTRJRk41WFZHVUxYcURuSGNsTUJqalA1dUNFOTQrS0N3c2ZPUUJDb3VLY1BiY2VVejRiQ291WFBLSFhwYnpGVVhaQWgzZVNJd01EUUJESVNJaUlpS3FJQXlHaUlpSUhrSktTbENlWG1zNVJUR0lUNFZBVUhKS0tpWk5tNFZ2dmx1T21OZzRDQ0VldUU4aEJHSmk0L0Rkc2hVWS85bFVKS2VrUWtDRUNFWCszSkNYTVRrbUppQ3JFaDZGaUlpSWlNd1lsNUlSRVJFOXBLUWsvM3dBT3hxNmRQS3pGTkt5d3NLaWYvL3hwNGM2T0NRTWkrYk5ScWNPeno1UWY5ZkNJekY3L2lLRWhsMkRMTXNLSUIwdzZNV2MrT3RYUXdBOGVOSkVSRVJFUkhRUG5ERkVSRVQwYUVUaXRjQ0lQRTNSQndKaXZXSlFjb0tDcjRyM1IzMkUzWHYzSXorLzRLNnpoNFFReU0vUHgrNjkrekZrMkVnRUJWOFZCbG5XQ2lHMjVXbUtQb2kvSG5RVkRJV0lpSWlJcUpKd3hoQVJFVkVGU0VzTHpVVWFwalJ4NlhSVUJjelI2WXFlbjdOZ3NmcmMrWXVZT1A1RHRHelJ2TnpQeGNVbllPWGFEZmo3NkFrVUZoWXFBQzRvQml5TGpRemFDd1pDUkVSRVJGVEpPR09JaUlpbzRvaTRhNEVIaFJEREljUnV2U3hqLzRHL01mNnpxVGh5M0t0TTR4TW5UK0hEVHo3SFg0ZU9vS2lvQ0JEaUx5SEU4TmpJd0gxZ0tFUkVSRVJFandHRElTSWlvb29sWXNPRGJzU0VCNzR2RkdXcXdhQm9ZbUxqeEpRWlgySDlwcTNJMFdxUm01ZUg5WnUyWXZMMDJZaStFU01NQmtVakZNT3NtUENndDJMRGcyNEFVRXo5RUVSRVJFUmtIcmlVaklpSXFKTEVoQWV0YWRLcVE0aEtyZnE2cUtpb3o2cTFQeU1nNkNvc0xTeHd6T3NrWkZrR0lKMFNRbGtVR3g3c1krcDZpWWlJaU1qOE1CZ2lJaUtxUEVwY1pQQUpaK2QyVjJGdE1Va3Y2Nzg4N25YU3N2aVcwRU5ndFNnbytqRTJOdXltYWNza0lpSWlJblBGWUlpSWlLaHlpWmlZMEdRQUM1cTI3cGlrVnVGckFWZ29pbGdVR3hHMEdZRGUxQVVTRVJFUmtmbGlNRVJFUlBSNEdPcFdWMThBa0t3bzBDdUtmQm9NaFlpSWlJakl4QmdNRVJFUlBTWkNpQnFTSkxWUXF5V2RFRkoxVTlkRFJFUkVSTVJUeVlpSWlJaUlpSWlJekJTRElTSWlJaUlpSWlJaU04VmdpSWlJaUlpSWlJaklUREVZSWlJaUlpSWlJaUl5VXd5R2lJaUlpSWlJaUlqTUZJTWhJaUlpSWlJaUlpSXp4V0NJaUlpSWlJaUlpTWhNTVJnaUlpSWlJaUlpSWpKVERJYUlpSWlJaUlpSWlNd1VneUVpSWlJaUlpSWlJalBGWUlpSWlJaUlpSWlJeUV4Wm1Mb0FJaUlpZWpvSklVUkY5eWxKa2xUUmZSSVJFUkhSblhIR0VCRVJFUkVSRVJHUm1XSXdSRVJFUkVSRVJFUmtwaGdNRVJFUkVSRVJFUkdaS1FaRFJFUkVSRVJFUkVSbWlwdFBFeEVSMFNQVGFyWHc5ZlY5b00vVXFWTUgzYnAxcTZTS2lJaUlpT2grTUJnaUlpS2lSNWFVbElTdnYvNGFWbFpXVUtudVBTRzVxS2dJSFRwMFlEQkVSRVJFWkdJTWhvaUlpS2pDckZtekJzODk5OXc5MjAyYk5nMVpXVm1Qb1NJaUlpSWl1aHNHUTBSRVJGUmhnb0tDVUZCUWNNOTJHUmtaOXpXemlJaUlpSWdxRjRNaElpSWlxakNiTjI5K29LVmtSRVJFUkdSYURJYUlpSWlvd25BcEdSRVJFZEhUaGNFUUVSSFI0MmVyVXFrR3U3cTZkaloxSVJYTjE5Y1hTVWxKOTJ5WG5Kd01HeHViTXRkZFhWMC9xWXk2VE0xZ01LalVhblZiQVBhU0pLV1l1aDRpSWdLRUVJMkVFRFVsU2RLYXVoWWlVMkl3UkVSRTlKaW9WQ3FERUVJQXNGT3BWRithdXA3S3NIdjNibGhZM1B2Ymk3eThQTFJ2Mzc3TWRVbVNObFJHWGFhbVZxc0JBSklrbWJnU0lpSXFVZkwvWkNGRXBoQWkzOFRsRUprTWd5RWlJcUxIUktmVFJWcGJXeDhRUWpRMmRTMFZwSGZKRjNaMmRoZ3laQWhHakJpQnBrMmIzdk9EdTNmdlJuNSsyZS9CaFJBbks3YkVKNE1Rd2xHU0pCY2hoQVRnSWdCL1U5ZEVSRVJHb1hxOVB0VFVSUkNaeWhQMzExYWRPM2Z1clZLcDNJUVFOa0tJd1FFQkFWWHlHMFFpSWpKUG5UdDN0aXNxS2lxN2h1b3BGQklTY3RQVDB4TzV1Ym1QM0ZmbnpwM1JybDA3dEcvZnZrRUZsUGJFc2JTMGZFZWxVcTBFb0pZa2FlN2x5NWVYbUxvbUlpSWlJb0F6aG9pSWlCNnJnSUNBS3JYajh2NzkrNUdZbUhqSCt3YURBUmtaR2FoWnMyYTVld3FWc0xDd1FMdDI3UkFhR3BwY0dYV2FXcWRPbmJJQkNGUFhRVVJFUkhRN0JrTkVSRVQwMExadTNXcjhPaXdzRE5IUjBYanR0ZGRnYlcwTkFJaUtpc0o3NzcySEw3LzhFZ01HRERCVm1VUkVSRVIwQnd5R2lJaUlxRUs0dTd2ajFLbFRlT09OTjhyY0N3NE9ObTdBZkx1ZVBYdWlXclZxbFYzZVk5T3hZOGZxYXJYYTRkWnJpcUk0NEo4bC9JcWkyTG02dXBiYWlLbXdzRkFUR2hyNjZHdnlpSWlJaUI0UWd5RWlJaUo2WkZxdEZ0N2UzdWpkdXpjc0xTM0wzTis3ZHk4OFBUM0wvYXk3dTN1VkNvYlVhdldIa2lTdHZ1MmE4V3RKa21ZQW1ISHJmV3RyNndVQUZqMldBb21JaUlodXdXQ0lpSWlJSHRtMmJkdVFtNXVMNDhlUDQ0TVBQa0RyMXExTDNaOC9mNzdaTENXTGpZM2QzclJwMHhXU0pKVS9SZW8yaXFJbzBkSFJheXU3TGlJaUlxTHlxRXhkQUJFUkVUM2RybHk1Z3AwN2QyTGN1SEZ3ZFhYRitQSGpjZVRJRVFoaG5uc3RaMlJrNUFnaFRnR0FFS0xjOTNEcmRVbVNRbkp5Y2pJZWI1VkVSRVJFeFRoamlJaUlpQjVhUkVRRVpzNmNpZGF0VzJQOCtQSEl6OC9IbkRsejhQWFhYMlBEaGcxd2NYRUJVQndlM1VvSUFZUEJBRm1XSWNzeTZ0YXRpOWRlZTgwVWoxQXBEQWJEY2ttUytraVNkTWVBck9TZXdXRHdlTXpsRVJFUkVSa3hHQ0lpSXFLSGtwQ1FnTEZqeDZKZXZYcFl0bXdaTEN3c1VLdFdMYXhac3dZblQ1N0VvVU9IRUJZV0JtdHJhM2g0ZU1ERDQ4NzV4eWVmZlBJWUs2OThXcTMyY3AwNmRUSUExTDFIMDN4Smtud2VSMDFFUkVSRTVXRXdSRVJFUkErbFVhTkdHREZpQk41Nzd6M1VyVnM2LytqZHV6ZDY5KzV0L0hYSkRDR0R3UUFoQkJSRktUV1R4c2JHNXJIVi9UakV4TVNrMjluWitRTjRIU2grZmttU1VQSjF5VCtGRUFuWjJkbFg3dGdSRVJFUlVTVmpNRVJFUkVRUGJlTEVpZmZWVHBJa1dGaFl3TUxDYkw3MWtCVkZ1YUJXcTErL1U0Ti9scEpkaW9tSnlYcWNoUkVSRVJIZGlwdFBFeEVSRVZVQ0ljUkJJVVRSWGU0TGc4R3c2M0hXUkVSRVJIUTdCa05FUkVUMFVLUktZT3BucWtqQndjRitBTkp1WFVKMnkwbGtVQlFsUHpnNDJOT0VKUklSRVJFeEdDSWlJaUtxSkVJSThjZWRia3FTOUNlQThvOHNJeUlpSW5wTUdBd1JFUkVSVlpMMDlQUnZ4VzNuMWY4elcwaG90ZHBacHFxTGlJaUlxQVNESVNJaUlxSktrcGlZcUJGQ2hONitTazZTcElUcjE2K25tcWdzSWlJaUlpTUdRMFJFUkVTVlNKYmxiMjZkTlBUUFhrTnVKaXlKaUlpSXlJakJFQkVSRVZFbE1oZ01mZ0Iwa2lUaG41bERSYklzbnpKeFdVUkVSRVFBR0F3UkVSRVJWYXIwOUhRTmdNaGJUaVhUNkhTNmF5WXVpNGlJaUFnQWd5RWlJaUtpU3BXV2xwWXJoRGgreTZXQXFLaW82eVlyaUlpSWlPZ1dESWFJaUlpSUtsbGhZZUVKQUVVQUlNdnlYaE9YUTBSRVJHVEVZSWlJaUlpb2tvV0ZoUjBFa0FHZ0tEZzRlTE9wNnlFaUlpSXFZV0hxQW9pSWlNelZNeTJlYld4bGFkSEMxSFhRNDZGWEZIK1ZKTlYxZHVuYzI5UzEwT05UV0ZoNDQrYU5zRmhUMTBGRVJIUW5ESWFJaUloTXdObTVzek1zeFMrUWhJdXBhNkhISTdkUXFDUUlDWkxFbytyTmlMV05WWnl6YytmM1ltSUNZa3hkQ3hFUlVYa1lEQkVSRVptQ0Rad2h3VVdDNUZUTjFoWnFDN1dwS3lLaUNtU1FEU2pRNmFBSVlRTWJPQU5nTUVSRVJFOGtCa05FUkVRbVZNM1dGdE1tZjRaMmJkdVl1aFFpcWtDaFllRllzMkVUc25KeVRGMEtFUkhSWFRFWUlpSWlNaUcxaFJydDJyWkI5MjdQbWJvVUlxcGdscGFXcGk2QmlJam9ubmdxR1JFUkVSRVJFUkdSbVdJd1JFUkVSRVJFUkVSa3BoZ01FUkVSRVJFUkVSR1pLUVpEUkVSRVJFUkVSRVJtaXNFUUVSRVJFUkVSRVpHWllqQkVSRVJFUkVSRVJHU21HQXdSRVJFUkVSRVJFWmtwQmtORVJFUkVSRVJFUkdhS3dSQVJFUkVSRVJFUmtabGlNRVJFUkVSRVJFUkVaS1lZREJFUkVSRVJFUkVSbVNrR1EwUkVSRVJFUkVSRVpvckJFQkVSRVJFUkVSR1JtV0l3UkVSRVJFUkVSRVJrcGhnTUVSRVJFUkVSRVJHWktRWkRSRVJFUkVSRVJFUm1pc0VRRVJFUjBWMWtabVpDbzlFQUFKS1RreEVYRjNmUHoyUmxaU0V1TGc1Q2lEdTJ5Y25KUVVKQ1FvWFZTVVJFUlBRd0xFeGRBQkVSRVpHcDVPZm5JelUxdGRRMVNaTFF0R2xUNDYrWExsMktnb0lDckYyN0ZoczJiRUJNVEF5MmI5OSsxMzczN2R1SE5XdldZTisrZldqY3VIRzViVmFzV0lHQWdBRHMzYnUzM1BzSkNRbVFaZmtCbjZnMEN3c0xOR3JVNkpINklDSWlvcXFOd1JBUkVSR1pyZlBuejJQR2pCbXdzYkVCQUNpS0FpRUUvUHo4SHJuZjVzMmIzekVVQW9DQWdBQjA3dHo1anZjLy92aGpKQ2NuUDFJZDllclZ3K0hEaHgrcER5SWlJcXJhR0F3UkVSR1JXYXRkdXphOHZMd0FGQWM2VTZaTUFRRG9kRHBqWUhRbnQ3YUpqNDlIU2tvS2hCQUlEQXhFejU0OWNlblNKV05iSnljbnlMSU1yVllMblU2SHVMZzR2UExLS3dnT0RpN1ZaNE1HRGVEZzRJQWZmL3dSZXIyK3pKZ3JWcXhBWUdBZ1B2cm9JL1RzMmZPdTlWbGFXdDc3QlJBUkVaRlpZekJFUkVSRWRKdDE2OWJoN05tejJMbHo1eDNiUkVSRVlNS0VDZGl3WVFQYXRtMExkM2QzdUxtNUdlOGZQMzRjeDQ4Zk4vNTY5T2pSaUlpSXdMbHo1NHpYZHV6WWdSMDdkcFRxZDhxVUtSZzFhaFJjWEZ6S2pMbHg0MFlFQmdaaXpKZ3grUFRUVDQzWE5Sb04vUHo4OE85Ly8vdWhucGVJaUlqTUY0TWhJaUlpb3R1MGE5Y08yN1p0S3hYaTNHN0xsaTJ3czdORHExYXRBQlFIT3A5KytpbSsvZlpiQkFjSDQvdnZ2MGRVVkJUNjlPa0RvSGoyaml6TGtHVVpxMWV2eHNtVEorSGg0VkdtWDJ0cjYzTEgyN1ZyRnpadDJvVDMzbnNQbjMvK2VhbDcrL2Z2eDdwMTZ4QVZGWVhKa3lkRGtxU0hmWFFpSWlJeU13eUdpSWlJeUt6cDlYcmp6SjZvcUNnQVFLOWV2VkMvZm4zODhjY2ZzTEt5S3ZPWndNQkFuRGh4QXN1WEw0ZUZSZkczVTVhV2xwQWtDV2ZQbnNXNzc3NExmMzkvckY2OXV0UXNucEtsWFZldlhvV3JxeXRxMXF4NVh6VnUyN1lONjlhdHc2aFJvNHhMM1c3MTRZY2ZJajgvSDcvODhndVNrNU94YU5FaUxpTWpJaUtpKzhKZ2lJaUlpTXhhWVdFaGR1ellnYXRYcjZKSmt5WjQ5dGxub1Zhck1XVElFT3paczhjNEkraFc3dTd1Y0hWMU5jNEdLbkhod2dWa1oyZWpmLy8rOFBYMUxYVXZKQ1FFQ1FrSk1CZ01pSXlNUkxObXpYRGt5SkZ5YStyWnN5ZXFWYXNHalVhRHRXdlh3dFBURTZOSGo4Ym8wYU9Sa3BJQ25VNEhuVTZIb3FJaTR6L2J0MitQVHAwNjRlalJvOUJxdFZpK2ZQazk5MGdpSWlJaVlqQkVSRVJFWnF0ang0NVl0V29WZXZUb2dlN2R1MlB5NU1uR3NHZkVpQkVZTzNZc3Z2cnFLeFFVRkpUNjNPTEZpNUdkblYybXY3MTc5OExGeFFYT3pzNWxncUVEQnc3QTA5TVRzaXhEQ0FFZkh4LzQrUGlVVzVlN3V6dHNiVzB4ZXZSbzNMeDVFd0N3ZmZ0MmJOKysvYTdQbzFLcFlHTmpnM1Buem1IU3BFbFl1WElsYXRTb2NkL3ZnNGlJaU13UGd5RWlJaUl5VzZtcHFYQjBkQ3ozbnEydHJmSHJrdVZpSlZRcUZlclVxVlBxV25wNk9ueDhmREJwMHFSeSs1czFheFptelpxRmI3NzVCdWZPbmNPaFE0ZnVXZCtFQ1JOdzVjb1ZOR25TQkxWcTFVTE5talZSbzBZTlZLOWVIY25KeWJDeXNrTEhqaDFoWTJNRGEydHJZNTNidDIvSHBrMmJFQmtaQ1ZkWDEzdU9RMFJFUk9hTHdSQVJFUkdaclczYnRzSFIwUkV6WnN3QUFGeStmQmtGQlFWbzM3NDltalp0aXJpNE9JU0docUpqeDQ3R3o0U0ZoV0hWcWxXWU1HRkNxZkRvOHVYTE1CZ00yTEZqQjl6ZDNaR1hsd2U5WG0vY1kyam8wS0VZTTJZTS9Qejg4TUlMTDl4WGZZTUdEY0tnUVlQS3ZmZlRUejhoUHo4ZmYvNzVaNWw3bzBlUFJyOSsvZURrNUhUZjc0S0lpSWpNRTRNaElpSWlvbjhjTzNZTVo4K2V4Ymh4NDNEejVrM01uajBiV3EwVzNicDFNN2F4dExURTc3Ly9qcU5IajJMbXpKbm8zYnMzQUtCNTgrYVlNR0dDc1Yxd2NERE9uejl2REhiYXRtMkx4TVJFSkNjblE2ZlR3ZDNkdmR3YSt2YnRDd2NIaDBkK0ZvWkNSRVJFZEQ4WURCRVJFUkg5WTlhc1dYamxsVmV3ZGV0V3pKOC9IOTI3ZDBkWVdCanExcTFyYk5PeVpVdk1tREVEQ3hZc3dQVHAwekY3OW13TUhUb1VMVnUyUk11V0xZM3RkdTdjaVV1WEx1SGpqejgyWG91TmpZV1RreE9DZ29JUUZCUlVhdXlzckN6b2REcTBhZE1HRGc0T0tDd3N4TDU5Kys1WXEwYWpnVjZ2djJQQUJBRHZ2ZmZldzd3R0lpSWlNaU1NaG9pSWlJaHVrWmFXaGwyN2RtSHc0TUdZTW1VS1hubmxGVFJyMXF4VW13NGRPc0ROelExdWJtNFlPSERnWGZ0TFRFeEVVbElTTWpNejhjWWJiK0Rnd1lObDJseThlQkZUcGt6QkcyKzhnUTRkT2dBQUNnb0tzSHIxNmp2MlcxaFlDQUIzYmNOZ2lJaUlpTzZGd1JBUkVSSFJMUndkSGZISEgzL0EzdDdlZUdwWWl4WXR5clN6dHJiR29FR0Q0T3ZyaTE2OWVzSEx5d3NoSVNGSVRVMUZjbkl5NHVMaW9OZnJNV2pRSU5qWTJPRDU1NTlIbHk1ZHNHelpNb3daTXdadDI3WUZBRnk1Y2dWVHAwN0Z5eSsvak1XTEYwT3RWZ01BN096c2NQYnMyVHZXT1hyMDZEdnVNVVJFUkVSMHZ4Z01FUkVSRWYwakp5Y0hGeTllaEwyOVBlenQ3ZUhtNW9hR0RSdkN4Y1dsM1BaeGNYR1lPWE1tM04zZEVSd2NqR3ZYcnFGUm8wWjQ2YVdYNE9Ua0JDOHZML3o5OTkvR3BXZ3hNVEhRYURRWU1XSUVCZzRjaU42OWUyUGV2SG5vMGFNSGxpNWRhZ3lGaUlpSWlCNFhCa05FUkVSa2x2ejkvUkVmSDQrb3FDaUVoWVZCcjlkajBhSkZzTEN3d0t4WnMzRHg0a1ZjdkhnUlgzMzFGU1JKQWxCOFRMM0JZREQya1pTVUJBQm8xS2dScGsrZlhxci9uVHQzd3R2YnU5VCtSTTdPenRpeVpRdU9IajJLbFN0WDRxKy8vb0tqbzZOeFhDSWlJcUxIamQrQkVCRVJrVm55OC9PRFJxTkJxMWF0MEtwVkt3d1pNZ1N0V3JWQ3MyYk5zRy9mUHZ6MDAwL28wcVVMaGd3Wll2eU1nNE1EL3Y3N2IveisrKyt3dGJYRnJsMjcwS0pGQzlqWTJEelEyRys4OFFaNjllcUZEUnMyWU9mT25SZytmRGhtelpxRkhqMTZBQUNPSHorT1diTm0zVmRmWGJ0MnZldjk1Y3VYbzArZlBnOVVIeEVSRVprUEJrTkVSRVJrbGlaT25JalBQdnVzelBVclY2N2d1KysrUTl1MmJmSFRUejlCcFZJWjc3Mzc3cnU0ZlBreU5tL2VESVBCQUVkSFI4eVpNK2VoeHJleHNjRVhYM3lCL3YzNzQ1dHZ2b0ZHb3pIZWUvYlpaL0hOTjk4OFZMKzNhOWV1WFlYMFEwUkVSRlVUZ3lFaUlpSXlTN2NHUHJkeWRYWEZraVZMMEtkUEgxaGJXNWU2VjY5ZVBXemR1dlcrK2g4K2ZEaUdEeDkrejNadDI3YkZmLy83WCtOeU5RQndjbkxDZ0FFRDdtc2NJaUlpb2tmQllJaUlpSWpvTnYzNzkzK3M0OTBhQ2hFUkVSRTlUdVgvVlJrUkVSRVJFUkVSRVZWNURJYUlpSWlJaUlpSWlNd1VneUVpSWlJaUlpSWlJalBGWUlpSWlJaUlpSWlJeUV3eEdDSWlJcW9paGd3WmdxNWR1MEtXWlZPWFVrcDVkWDMvL2ZmbzJyVXJmSDE5VFZnWlBXN2UzdDdvMnJVcmxpOWYva2o5TEZteUJGMjdkc1g1OCtlTjEzNysrV2U4OHNvck9IZnUzS09XU1VSRVpGWjRLaGtSRVJHWk5TRUVkRG9kYkcxdDc5blczOThmN3U3dUNBME5oVWFqUWQyNmRkR2xTeGVNR3pjT1RaczJMZE5lbG1YODk3Ly9oYWVuSnhJVEUxRzdkbTMwNnRVTGt5Wk5RdTNhdGN1MDkvYjJ4dmJ0MnhFWkdRa0xDd3U0dXJwaTBxUkphTm15WlptMldWbFoyTEJoQTN4OGZKQ1ZsWVVHRFJyZ3pUZmZ4TWlSSTZGV3ErLzZIRHQzN3NTUFAvNklsU3RYb21mUG5nLzhIcDVFd2NIQnlNM05SWGg0T0hyMDZQSEFueThzTElSYXJZYUZCYjg5SmlJaTg4SVpRMFJFUkdTMmpoOC9qdjc5KzhQYjIvdSsyaTlidGd5aG9hRm8yN1l0K3ZYcmh4bzFhdURRb1VQNDRJTVBFQmtaV2FxdEVBS3paOC9HNnRXcklVa1Mvdld2ZjZGdTNicnc4UERBdUhIamtKK2ZYNnI5enAwN01XUEdETVRIeCtPMTExN0RzODgraTlPblQyUE1tREdJaW9vcTFUWXJLd3VqUjQvRzd0MjcwYVJKRS96clgvOUNmbjQrMXF4WmcwV0xGdDN6T2ZiczJRTW5KeWU4OU5KTEQvVWVua1FMRnk3RTh1WEw4Y0VISHp6d1o5ZXVYWXUrZmZ0Q285RlVRbVZFUkVSUE52NlZDQkVSRVptdDY5ZXZJejA5L2I3YmYvbmxsK2pjdVROVXF2LzkzZHEzMzM2TDNidDNZK2ZPblZpd1lJSHgrcUZEaCtEdDdZMWV2WHBoMmJKbHNMQ3dnS0lvbURWckZyeTh2T0RtNW9hUFB2b0lBSkNZbUloVnExYWhRWU1HK08yMzMxQzNibDBBLzV2WjgrT1BQMkxEaGczR3ZsZXRXb1dFaEFSTW1USUZvMGFOQWdCa1oyZGoxS2hST0hEZ0FBWVBIb3pPblR1WCt3eisvdjZJaVluQnhJa1RqYy94b08vaFNlVGc0SUErZmZvODFHY0RBd05SVUZCUXdSVVJFUkU5SFRoamlJaUlpT2crZGVuU3BWUW9CQUQ5K3ZVREFPVGs1SlM2N3U3dURnQ1lQbjI2Y1htU1NxWENsQ2xUQUFCLy9mV1hzZTN1M2JzaHl6SW1USmhnRElVQVlOaXdZV2pRb0FFdVhMaUExTlJVQUVCdWJpNE9IVHFFWjU1NUJpTkhqalMyclYyN3RqRm9PbkRnd0IyZllmZnUzVkNyMVhqcnJiY2U3T0dKaUlpb1N1S01BNzJnU3dBQUlBQkpSRUZVSVNJaW9pcE9sbVY0ZUhqZzRNR0RpSTZPaGl6TGFOU29FZnIxNjRjUkkwYkF4c2FtekdlQ2c0T3hmZnQyQkFZR0lpY25CM1hxMU1ITEw3K011WFBuQWdEMGVqMk9IRGtDVDA5UHhNYkdHdmU0ZWZ2dHR6Rml4QWhJa25UZjlWMjRjQUViTm14QWVIZzRiRzF0MGFkUEgweWJOZzNWcWxWN3BPZUlpNHZEdG0zYmNQSGlSV2cwR3RTdVhSdmR1M2ZId29VTDRlM3RqUmt6WmhqYnpwczNEL1BtellPbHBTWDgvUHlRbEpTRWp6NzZDRTJhTk1IUFAvOTgxK2VKalkwRkFMUnYzOTU0TFRzN0d5RWhJV2pac2lVYU5XcFVxbjJqUm8zUXRHbFR4TWJHSWowOUhRNE9Ec1lOazN2MTZsV3FyU1JKNk5HakJ6dzhQQkFRRUlBMzNuZ0RGeTllaEN6TDZObXpaNW02WG56eFJRREFsU3RYeXEwMUt5c0xYbDVlNk5XckZ4d2NITzc1SGtwRVIwZmpsMTkrd2FWTGw1Q1JrWUVhTldxZ1U2ZE9HRHQyTERwMDZGQm1uUHo4Zkd6ZHVoVkhqeDVGYW1vcUhCMGQ4YzQ3NzZCeDQ4WjNmSThQT3NidGxpeFpBZzhQRDZ4ZnZ4NHZ2UENDOGZyRml4ZXhmZnQyaEllSEl6YzNGNDZPam5qMzNYY3hmUGh3TEYrK0hHNXVic2EyQXdZTUFBRDA2TkVEYTlldXZlZVlSRVJFVlFHRElTSWlvaXBNcjlkajh1VEp1SERoQXVyVnE0YytmZnBBa2lSY3VuUUpHelpzd09uVHA3Rng0OFpTb2NxZmYvNko3Ny8vSGlxVkN0MjZkVVA5K3ZXUmtKQ0FvMGVQR29NaEx5OHZMRml3QUczYXRFSHYzcjJoS0FxOHZMeXdjdVZLR0F3R2pCa3o1cjdxOC9YMWhZZUhCNTU3N2puMDZ0VUx2cjYrMkx0M0wzSnpjL0hkZDk4OTlITkVSVVZoekpneGtHVVpmZnIwUVowNmRSQWZINDh6Wjg0QUtBNW4zbjMzWFZ5OWVoV2hvYUY0NFlVWDBMUnBVK1BNbnRqWVdLU21waUl6TXhPRmhZVmxRaWU5WGcrTlJvTXpaODVnOWVyVmFOdTJMZDU3N3ozai9lam9hQUFvZDlOb0FIQjJka1pzYkN6aTQrTlJwMDRkM0xoeEF3NE9EckN6c3l2VHRsbXpaZ0NLZ3k2Z2VOblhuZnAyY0hCQWpSbzFrSkNRQUVWUnlzeHUycjkvUDJSWnh0dHZ2MzFmN3dFQVRwOCtqUysvL0JKNnZSN2R1blhEU3krOWhPVGtaSncrZlJwbnpwekI0c1dMOGNZYmJ4amJGeFFVWU1LRUNRZ0xDMFBEaGcweFlNQUFhRFFhckZ1M0RxMWJ0eTczZlR6b0dQZkwwOU1UQ3hjdWhKMmRIVjU5OVZVQVFHUmtKUHo5L1RGOCtIQzR1cnJDWUREQXk4c0w2ZW5wR0Rod0lHeHRiWTN2bklpSXlCd3dHQ0lpSXFyQ05tN2NpQXNYTHFCUG56NVl1blFwckt5c0FCUUhHN05tellLUGp3KzJiTm1DU1pNbUFRQkNRMFB4d3c4L29IYnQybGkvZmozYXRHbGo3S3NrbUFBQVIwZEhiTnEwQ1YyN2RqVmVHemx5Sk41NTV4MjR1N3ZmZHpDMFo4OGViTnk0RVIwN2RnUlFISG9NR3pZTXg0OGZSMlptSnVyVXFmTlF6N0Y3OTI0VUZCUmc3dHk1R0R4NHNIRzhqSXdNQUVDclZxMHdhOVlzYk55NEVhR2hvZmpQZi81am5DMENBTjI3ZDhmU3BVdmg1T1JVSmhSNi9mWFhqZjFZV0ZoZy9QanhHRGx5Skt5dHJZMXQwdExTQUtEVXNyQmJsVnpYYXJYSXpzNkdMTXV3dDdjdnQyM0pPeWhacWxiUzk5M2F4OGZIbzZDZ0FOV3JWemRlRjBMQXc4TUREUnMyUlBmdTNlL3JQV1JtWm1MT25Ea1FRbUR6NXMxd2RYVTEzcnR5NVFvKytlUVRMRnEwQ04yNmRUT0dXaHMzYmtSWVdCaGVlKzAxTEZteXhCZ3loWWFHWXZ6NDhXWHFmWmd4N3RkdnYvMEdBUGoxMTE5THpWWXErZjNyMjdjdit2YnRpNmlvS0tTbnAyUGl4SWx3ZEhSOG9ER0lpSWllZHR4amlJaUlxSXFTWlJtN2R1MkNqWTBOWnMrZWJReFRBTURTMGhJelo4NkVXcTNHM3IxN2pkZC8rKzAzS0lxQ0tWT21sQXFGQUtCSmt5YkdyenQzN2x3cUZDcTUzNnhaTTZTbXBpSXZMKysrYW56NzdiZU5vUkFBdEdqUkFpKzg4QUtFRU1hWk1RL3pISHE5SGdDZ0tFcXA4ZTRVMU54T2tpVDA2OWNQblRwMUtuUHZ6VGZmeE9EQmcvSHl5eStqUm8wYTJMQmhBK2JNbVZOcWp5R2RUZ2NBcGNLaVc1VThRMUZSa2JIdHJjOTFxNUkrU3A3cFFkdVhPSC8rUEJJU0VqQmt5SkQ3WHVybjZlbUp2THc4dlB2dXU2VUNHd0J3ZFhYRndJRURVVkJRZ0tOSGp3SW8vcjNhdTNjdnJLeXNNSFBtekZJemo5cTFhNGZodzRjLzhoZ1BvdVFkR0F5R1V0ZnY5OThESWlJaWM4QmdpSWlJcUlxS2pvNUdYbDRlMnJWckJ3Y0hoekwzR3pSb2dJWU5HeUlyS3dzcEtTa0FnRXVYTGhsRGtYdkp6YzJGdDdjM1ZxMWFoUmt6WnVEOTk5OUhURXdNZ1ArRkYvZHlheWhVb21IRGhnQmdESmNlNWpuNjkrOFBBUGorKysreFpNa1M0OUt1aWpCcDBpVE1uVHNYcTFhdHdxRkRoekJzMkRCNGUzdVhPaWErSkJDNVBaQW9VUkpZMk5qWVFLMVczM2RiQUEvY3ZzU2VQWHRnWVdHQk45OTg4OTRQK1krZ29DQUFaZmMrS3ZIY2M4OEJBSzVkdXdZQXVISGpCbkp6YzlHK2ZmdHlmNi9hdG0zN3lHTThpSC8vKzk4QWdMRmp4MkxyMXEzSXpNeDg0RDZJaUlpcU9nWkRSRVJFVlZSV1ZoWUEzSFZwVE1rUDczbDVlVEFZRE1qTXpJUzl2ZjBkWjdxVThQYjJ4bi8rOHgvTW1ERURSNDhlaFU2blE2ZE9uWXo5Q1NIdXE4WWFOV3FVdVZZeWRzbHNud2Q5RGdCNC92bm5zV2JOR2pSdTNCZ2VIaDRZT25Rb1B2dnNNMk53VlZHc3JhMHhiZG8wT0RrNXdkdmIyeGc4MUt4WkUwRHhKdFRsS1hrbWUzdDdZOXZiVHpXN3ZXM0pMSmRhdFdyZHM3MnRyVzJwWUNnOVBSMCtQajU0OWRWWGpVdlQ3c2U5M3YzdDc3M2srWjJjbk1wdGIybHArY2hqUEloeDQ4WmgyclJwVUtsVVdMOStQZnIzNzQrbFM1Y2lOemYzZ2ZzaUlpS3FxaGdNRVJFUlZWRWxwM3FWN0VsVEhvMUdBNkE0YkZDcjFiQzB0RVJXVnRZZFo2TUF4VC9JejU4L0gxWldWdmpqano5dzhPQkJyRjI3Rmw5OTlSWHExNjlmc1ErQkIzK09FaSsrK0NKMjc5Nk50V3ZYb252Mzd2RHo4OE9ISDM1b0RDSXFpa3FsTW01V2ZQUG1UUUJBMDZaTkFSVFBvQ2xQVEV3TVZDb1ZuSjJkVWExYU5UZzRPT0Rtelp2bHpyUXFDYk5hdEdnQjRIOUwrc3JyT3lzckM5bloyY2EySmZidjN3K0R3V0RjZFBwKzNldmQzLzdlUzRLZk83M2prcjE5SG1XTUI2RlNxZkRCQngvZzBLRkRXTEJnQVJvMWFvUTllL1pnMnJScEQ5d1hFUkZSVmNWZ2lJaUlxSXBxMmJJbHJLeXNFQm9hV3U0U211VGtaQ1FtSnVLWlo1NHh6c3B3Y1hHQkxNczRmLzc4SGZzTkNRbEJmbjQrWG4vOWRiUnExY3A0WFpibENwK1I4N0RQVWFMa3VQZDE2OWFoZi8vK3lNN09OcDVNVm5JZnVQT3lyUHNoaERBZVdWOHk2NlZ4NDhhb1Y2OWV1VFhmdkhrVDBkSFJjSFYxaGEydExZRGk1VklHZzhGNGJQMnRmZnY2K3NMR3hnWmR1blF4dGdXS1QvSzYzZG16WndFQUw3MzBrdkdhb2lqdzhQQkEwNlpOalorOTNaM2VRL3YyN1FHZzFEdTcxYVZMbHdEQXVCZVRzN016Z09LTnBnc0tDdTdZL2xIR2VCalcxdFlZTkdnUWR1N2NpWVlORzhMZjN4L0p5Y25HK3lYUGYvdWVWRVJFUk9hQXdSQVJFVkVWWldOamd6ZmZmQlA1K2ZsWXVuUnBxYzJJQ3dvSzhOMTMzMEdXWlh6d3dRZkc2ME9HREFGUXZEZlByVDg0QThVLzdBUC9teFZTc2psMGlmWHIxOTl4ZWRQamZvNmdvQ0RJc2x5cW41SVR1bTdkRUxua2xLdGJUMXdEaWdNWlQwOVArUHY3RzY5ZHVIQUJWNjVjS2RYT1lEQmcvZnIxU0VwS1F2ZnUzWTBuaFVtU2hNR0RCME9XWmF4Y3VkSzR0RTVSRkt4WXNRSUFNR3pZTUdNL0pTZW5iZGl3b2RReXB6LysrQU1KQ1FrWVBIaXdjV2xZa3laTjBLVkxGMFJHUm1MLy92M0d0dG5aMmRpMGFST3NyYTFMbmNSMjl1eFpKQ2NuMzNXMjBKM2V3MXR2dlFVckt5dTR1YmtoSUNDZzFMM3o1OC9EMDlNVDllclZ3MnV2dlFhZytFUzA1NTU3RHRuWjJWaXhZa1dwb01uYjJ4dC8vLzEzbWJFZmRJd0hjZm55NVZLL3RyUzBOQzVWTE5tcnFhUnVBTWFBajRpSXlKend1SG9pSXFJcWJQTGt5Ymg2OVNxOHZMd3dhTkFnZE92V0RUcWREb0dCZ1VoTFM4UHJyNytPOTk1N3o5aCs0TUNCT0gvK1BBNGZQb3kzMzM0YjNidDNSNjFhdFJBZEhZMlltQmo0K1BpZ1E0Y09jSEp5d3NXTEZ6Rm16QmkwYWRNR29hR2gwR3ExY0hGeGVhaE5naXY2T1hiczJJSGc0R0JqL1hGeGNUaDkralFhTjI1Y2FwUGo1NTU3RHBJa1ljZU9IVWhPVGtaQlFRR1dMMThPWDE5ZkxGeTRFSmFXbGpoNThpUnNiR3lRbUppSXhZc1hvMVdyVm1qYnRpMzBlajJ1WHIySytQaDROR2pRQVBQbXpTdFY4NmhSbytEdDdZMERCdzRnS2lvS0xpNHVDQWtKUVdSa0pBWU1HSUErZmZxVXFtUFFvRUh3OVBURTBLRkQwYjE3ZDZTa3BPRDgrZk5vM3J3NVB2bmtrMUo5ejU0OUcyUEhqc1dpUll0dzdOZ3gxS3RYRDc2K3ZraFBUOGZjdVhOUnIxNDlZOXM5ZS9iQXlzb0svL25QZis3NGZ1LzBIcHljbkRCdjNqd3NXTEFBNDhhTnd3c3Z2QUJIUjBmRXhjVWhJQ0FBMWFwVncvZmZmMTlxUDZNWk0yWmc3Tml4MkxObkQvejkvZEcrZlhza0pTVWhLQ2dJNzd6ekR2Nzg4ODlTWXovTUdQZHJ4b3dacUYrL1BqcDE2Z1FMQ3dzRUJnWWlPam9hL2ZyMUsvV09ubi8rZVJ3L2Zod0xGaXhBejU0OVVhdFdMVXllUFBtQnh5TWlJbm9hY2NZUUVSRlJGVmF0V2pWczJiSUZuMzc2S1dyVXFJR2pSNC9pN05tenhoL0d2LzMyMjFKSGwwdVNoTVdMRjJQdTNMbG8wYUlGL1B6OGNQejRjZWoxZW1NNFlXdHJpM1hyMXFGbno1NklqWTNGNGNPSDhjd3p6MkR6NXMzRy9XSk0vUno5K3ZVemJnaTlaODhleE1mSDQ4TVBQOFN2di81YXFzYm16WnRqM3J4NXFGKy9QbzRkTzJhY0pkV3NXVE00T0RpZ1U2ZE94aGttTDc3NElvWU5Hd2E5WG85ang0N2h4SWtUc0xTMHhJY2ZmZ2czTjdjeUd5N2IydHBpOCtiTkdEcDBLTkxTMG5EdzRFSElzb3pwMDZkajRjS0ZaWjV4M3J4NW1EcDFLbXhzYkhEbzBDSGN1SEVENzcvL1BuNzU1WmN5bTNTM2FORUN2Lzc2SzNyMTZvWGc0R0FjUFhvVWpSbzF3cXBWcTByTkZrcEpTY0haczJmeDJtdXZvWGJ0Mm5kOHYzZDZEd0F3WU1BQWJOdTJEYSs4OGdxdVhidUdnd2NQSWpFeEVRTUhEc1RPblR2TExQRnExYW9WZnZubEY3ejg4c3RJVFUyRmw1Y1hnT0laWlMrODhFSzU0ei9vR1Bmci9mZmZoeXpMT0hEZ0FBNGNPQUNWU29XdnYvNjYxQWx5UVBHc3BXSERoa0ZSRkJ3NmRBaEZSVVVQTlI0UkVkSFRTTHAzazhlcmMrZk92VlVxbFpzUXdrWUlNVGdnSU9Da3FXc2lJaUtxYU00dW5YdERFbTYxYXRaMDJyaG1CYnAzSzMvdkY2Skg4ZlBQUDJQejVzM1l0bTNiSSszUlF3L083OElsVEo0K0cya2FUUllFQnNkYzQvZTBSRVQwWk9LTUlTSWlJcUlxeUdBd1lOKytmV2pSb2dWRElTSWlJcm9qN2pGRVJFUkVWQVZwTkJvTUhqelllSm9aRVJFUlVYa1lEQkVSRVJGVlFmWHIxOGZISDM5czZqS0lpSWpvQ2NlbFpFUkVSRVJFUkVSRVpvckJFQkVSRVJFUkVSR1JtV0l3UkVSRVJFUkVSRVJrcGhnTUVSRVJFUkVSRVJHWktRWkRSRVJFUkVSRVJFUm1pc0VRRVJFUkVSRVJFWkdaWWpCRVJFUkVSRVJFUkdTbUdBd1JFUkVSRVJFUkVaa3BCa05FUkVSRVJFUkVSR2FLd1JBUkVSRVJFUkVSa1psaU1FUkVSRVJFUkVSRVpLWVlEQkVSRVJFUkVSRVJtU2tHUTBSRVJFUkVSRVJFWm9yQkVCRVJFUkVSRVJHUm1XSXdSRVJFUkVSRVJFUmtwaXhNWFFBUkVaRTVNOGdHaElhRm03b01JcXBnb1dIaDBPdjFwaTZEaUlqb25oZ01FUkVSbVZDQlRvYzFHemJCMHRMUzFLVVFVUVhTNi9YSTBXcE5YUVlSRWRFOU1SZ2lJaUl5Z1NLaDNMU1NwSnVLRURaWk9Ubi96OTZkaDhkMHRuOEEvejVubHV3TFFWSVNXU1FTSVNIMm5kSmFXNHJXTHJYWFd2cERlUzIxTkZYRTJvaDlpMWhxcVlxMldoUXZXbHRMRUZ0UUlwU29DQ0d5enN6NS9hR1oxOGhPbUNUei9WeVhxOGs1Wjg2NUo4MlQrOHg5bnNYWTRkQnJscEdlQVpYaTM2KzFnRXJOUXFESmtPVjc2Yko4MTloaEVCRVI1WVNGSVNJaUlpTzRFMzN1YWtYUHFyMGxwYXFjc1dPaDE4L1dRb3cwVjZrNkFVQkdSc2ErSkEyK05uWk05R1pvaFJ4LzUvSzVxOGFPZzRpSUtDY3NEQkVSRVJtSEx2YmFoWXNBTGhvN0VIcjkvUHo4L2dOQUFJQkNvYkNQT1gvbXYwWU9pWWlJaUFnQVZ5VWpJaUlpSWlJaUlqSlpMQXdSRVJFUkVSRVJFWmtvRm9hSWlJaUlpSWlJaUV3VUMwTkVSRVJFUkVSRVJDYUtoU0VpSWlJaUlpSWlJaFBGd2hBUkVSRVJFUkVSa1lsaVlZaUlpSWlJaUlpSXlFU3hNRVJFUkVSRVJFUkVaS0pZR0NJaUlpSWlJaUlpTWxFc0RCRVJFUkVSRVJFUm1TZ1dob2lJaUlpSWlJaUlUQlFMUTBSRVJFUkVSRVJFSm9xRklTSWlJaUlpSWlJaUU4WENFQkVSRVJFUkVSR1JpV0poaUlpSWlJaUlpSWpJUkxFd1JFUkVSRVJFUkVSa29sZ1lJaUlpSWlJaUlpSXlVU3dNRVJFUkVSRVJFUkdaS0JhR2lJaUlpSWlJaUloTUZBdERSRVJFUkVSRVJFUW1pb1VoSWlJaUlpSWlJaUlUeGNJUUVSRVJFUkVSRVpHSlltR0lpSWlJaUlpSWlNaEVzVEJFUkVSRVJFUkVSR1NpV0JnaUlpSWlJaUlpSWpKUkxBd1JFUkVSRVJFUkVaa29Gb2FJaUlpSWlJaUlpRXdVQzBORVJFUkVSRVJFUkNhS2hTRWlJaUlpSWlJaUloUEZ3aEFSRVJFUkVSRVJrWWxpWVlpSWlJaUlpSWlJeUVTeE1FUkVSRVJFUkVSRVpLSllHQ0lpSWlJaUlpSWlNbEVzREJFUkVSRVJFUkVSbVNnV2hvaUlpSWlJaUlpSVRCUUxRMFJFUkVSRVJFUkVKb3FGSVNJaUlpSWlJaUlpRThYQ0VCRVJFUkVSRVJHUmlXSmhpSWlJaUlpSWlJaklSTEV3UkVSRVJFUkVSRVJrb3BUR0RvQk1oNmVucDVtMXRiV0ZzZU1nS2s2ZVBIbWlWcXZWYkRkRXhad1F3dUs1cjlWVnFsUnhOV1k4UkpTOTlQVDBGQnNibTNSangwRlUzQ1FsSmFWY3UzWXR6ZGh4ME10aFlZamVpTXFWSzVleHNyS2FBS0NXc1dNaEtpNWtXVmJaMnRwV0JHQmo3RmlJNk5Wb3RWcXJ6SytGRUg3bTV1Wm5qQmtQRVdYUDNOejhpU3pMc1VLSURHUEhRbFNjV0Z0Ylg2aGN1ZkswSzFldXhCczdGaW80Rm9ib2piQzB0UFFHMEVNSVVkN1lzUkFWTjBJSVk0ZEFSSzlJa2d4Rzd5dUVFUGJHaW9XSWNtVXZoSEF4ZGhCRXhWQjFTMHZMelFCWUdDcUdXQmlpTjBVbGhKQUFwT2gwdWpVQXJoazdJS0tpVHBabFQ0VkMwUWVBV3F2Vi9na21XcUppUzZmVE9TaVZ5Z2F5TEV1eUxCOEYyek5SVVZOR2txVGFBTkoxT2wyNEVJTDNxa1Q1NHlsSlVoOEFBb0RLMk1IUXkyRmhpTjRvV1piVEFHdy9jK2JNZjQwZEMxRlJWNk5HamVZQXVnQklGa0pNWWJzaEtyNENBZ0thQ1NHK0JXQXVoSmdjR1JsNXlOZ3hFZEgvMUtoUm83a1FZak1BQ0NGNHIwcVVUOC9kcjVvYk94WjZlVnlWaklpSWlJaUlpSWpJUkxFd1JFUkVSRVJFUkVSa29sZ1lJaUlpSWlJaUlpSXlVU3dNRVJFUkVSRVJFUkdaS0JhR2lJaUlpSWlJaUloTUZBdERSRVJFUkVSRVJFUW1pb1VoSWlJaUlpSWlJaUlUeGNJUUVSRVJFUkVSRVpHSlltR0lpSWlJaUlpSWlNaEVzVEJFUkVSRVJFUkVSR1NpV0JnaUlpSWlJaUlpSWpKUkxBd1JFUkVSRVJFUkVaa29Gb2FJaUlpSWlJaUlpRXdVQzBORVJFUkVSRVJFUkNhS2hTRWlJaUlpSWlJaUloUEZ3aEFSRVJFUkVSRVJrWWxpWVlpSWlJaUlpSWlJeUVTeE1FUkVSRVJFUkVSRVpLSllHQ0lpSWlJaUlpSWlNbEVzREJFUkVSRVJFUkVSbVNpbHNRT2drc2ZmMzk5WmtxUmF6MitUSkttYUxNdG1BRlNTSkRXcVVhT0czZlA3RlFwRjVLbFRwMkxmYUtCRVJVZ2U3UWJadFJ1ZFRuZnEzTGx6dDk5a25FU1V0K3phc3hCQ253ZUZFSTFyMUtoaC8veCs1a0dpTjZkV3JWb1Z0VnB0d1BQYm1IT0o4c2JQZVNVWEMwTlU2SFE2WFdtbFVybnp4ZTFDaU13dmd5VEpzTE9hUnFPcENZQi9NTWhrdldTN3FRNkFONmxFUlF6eklGSFJwdEZvSEJRS0JYTXVVUUV4djVWY0hFcEdoZTc4K2ZQblpGbSttTi9qZFRwZDlObXpaeU5mWjB4RVJkMzU4K2ZQNlhTNjZQd2VMOHZ5eGZQbno1OTduVEVSMGN0aEhpUXEyczZlUFJ0WmtKeXIwK21pbVhPSkNuNi95dnhXZkxBd1JLK0ZFR0lwQU1peURGbVdzK3gvZnJza1NXdmViSFJFUlZObVc4aFB1OGxzWTBSVU5ERVBFaFZ0QmNtNWJLTkUvOE8yVXpLeE1FU3ZoVmFyM1N2TGN1SnozUXF6RUVKQWx1VkVXWllQdk1IUWlJb3NXWllQNUxmZGFMWGF2Vzh3TkNJcUlPWkJvcUt0SURtWGJaVG9mOWgyU2lZV2h1aTFlUHIwYVp3UTRsaGV4LzE3ek0wM0VCSlJjWEF6diszbTZkT25jVzhpSUNKNk9jeURSRVZldm5NdTJFYUpuc2UyVXdLeE1FU3Z4YlZyMTVKME90MXBXWloxQUF5NkdXWitMY3V5VHBibFB5TWpJeDhhSjBxaW9pVXlNdkpoWHUwR2dGYVc1VCt2WGJ1V1pJUVFpU2lmbUFlSmlyYUM1RnkyVWFML3lVL2JZWDRyZmxnWW90ZEZKOHZ5T1FDUGN6a21CY0JaQUpvM0V4SlJrYWZKcTkzSXN2d1l6OXFON28xRlJVUXZnM21RcUdqTHpMa3BPUjN3WE01bEd5WDZuenp2VjhIOFZ1eXdNRVN2MDI4QS9zbHBweEFpVWFmVDVka05rY2pFNU5wdUFOeG51eUVxTnBnSGlZcTIzNFFRaWJuc1o4NGx5aDd6V3duRHdoQzlObWZQbnYwYndQSE1pY2xlV0ZFSk9wM3V4TC9IRU5HLzhtbzNBSTZ6M1JBVkQ4eURSRVhiMmJObi85YnBkQ2VZYzRrS2h2bXQ1R0ZoaUY2MzhKeDJDQ0ZXdnNsQWlJcVJITnROSHZ1SXFPaGhIaVFxd3ZKb2g4eTVSRGxqZml0QldCaWkxeW95TXZLQUxNdDNudC8yNy9LRmNaR1JrWHVNRlJkUlVmWnZ1ekZZZGV6ZmRuTW5NaktTeTM0U0ZTUE1nMFJGVzJSazVKNGNjbTRjY3k1UnpuSzVYMlYrSzRaWUdLTFhUUWNnUExPYjRYTzJncFBuRXVWRUIyQnJOdTBtSEd3M1JNVU44eUJSMFpaVHptVWJKY29kMjA0SndzSVF2WFlhaldhakxNdkptZC9Mc3B3c3kvSVdZOFpFVk5USnNyemx4WGFqMFdnMkdqTW1Jbm81eklORVJWdDJPWmR0bENodmJEc2xCd3REOU5xbHBhWGRCWEJOQ0pFNWtkOEZXWlp2R2prc29pSXRQVDM5Tmw1b056cWRqcFA0RVJWRHpJTkVSVnQyT1pkdGxDaHZiRHNsQnd0RDlOcnBkTG9uQVA2US93WGduQ3pMajR3ZEYxRlJwbFFxSCtDRmRwT1dsdmJVMkhFUlVjRXhEeElWYmRubFhMWlJvcnl4N1pRY0xBelJhM2Z0MnJVMEFNY0FKQXNoMGdBY08zZnVIRC9nRXVYaTN6WnlERUR5di8rTy9kdVdpS2lZWVI0a0t0cXl5N2xzbzBSNWU3N3RNTDhWYnl3TTBSdWgwV2hPQW9pWFpmbkp2MThUVVI0eTJ3MkFlTFlib3VLTmVaQ29hR1BPSlhvNXpHOGxBd3REOUVaRVJVVkZBVGdINE9LL1h4TlJIcDVyTitmWWJvaUtOK1pCb3FLTk9aZm81VEMvbFF4S1l3ZEFwaU10SStPd0VBcHpZOGRCeGxlK1VqVVh0VXBaeWRoeEZBZHBHZG9vQUhEenFkSGMyTEVVQjJscGFUZnUzcmpFU1EvZklMYm4vRXZMMEVaQmt0UnN6L25EOWx3NDJFYnpqem0zWUVwNkcyWGJ5VC9tdDRJcGltMUhHRHVBRjlXb1VhTzVKRW1iWlZrMmwyVzUwNWt6Wi81cjdKam9sU25jdmF0M2tTRlBBNkFFeFB5WTZMT3JBR2lNSFJpOWVXNXVOZHhnTHErRmdJK3hZeWtXWlBuWmYwV1IrM05kVk1VaVJYU0xpVGtUWSt4QVRFRUZUMzlubFZLRXN6M25FOXR6UWJFOXZ5SzIwUUppR3kyb0V0dEdlYjlhUUd3N0JWWGsyZzU3RE5GcjVlWld3MTQydzNCSThoY0NrdnJaVnZrYk41OGFqa2pGb3BpWU01eTEzdFNZd3cwQ1BnTEN5ZExDQWdxbHd0Z1JVUW1nMVdpUmtwb0tuU3lid3h4dUFJcE1vaTNKVklBejJ6TVZOcmJud3ZOOEc3V3dzSUNTYlpRS2dVbTBVZDZ2MG10UWxOc09DMFAwdWtndVhuNk5vWkNuU2tLMFVDcVZhTjYwQ1ZSS0pYNDllRWlWa1pFeFRUYlh2ZTNzN1QvcmR2UzVmUUMweGc2WTNpeExDd3Y4MzZmRDRWdkYyOWloVUFsdzhWSTBRcGF1d0tQSGo0MGRpa2xpZTZiQ3hQWmMrQ3d0TERCaTZHRFU4SzltN0ZDb0JEQ2xOc3I4Um9XcEtMY2RGb2JvdFhEenFUNUlDRXlTWlZSUXExVDR1RThQRE83L01SU1NBbFY5ZlJDNmJCV1NVMUthS29XbzdPYnRQeXNtK3R3M3hvNlozaXlGVWdIZkt0Nm9YN2Uyc1VPaEVrS2xVaGs3QkpQRjlreUZqZTI1Y0NtVUNsVHg5bUlicFVKakttMlUrWTBLVzFGdE95d01VYUZ5ck9SZnprS0ZZQ0ZFb0JBQzVjbzZZTkw0TVhpL1hSdjlNY01HRDRDSHV4dG16Snd0L3JrZi81Wk9KeTF5OWZadm9wWEY2TnRYenQ0QklCdnZIUkFSRVJFUkVSR1pEaTVYVDRWRlZQU3EvcDZGU3RvR1NMMVVTaVhhdFhrWEc5WXNOeWdLWldyemJrdHNEbHVOemgzZmgxcXRoaENpczBKQ2hLdFg5VTRvZ3BPaUV4RVJFUkVSRVpWRTdERkVyOHpaMmRsQ3NuS1lxaENpdnd5NWpGcXRGcFBHajBHSGRtMWdaMmViNCtzcXVqaGo4b1N4OEt2cWk1bkI4NlhVMUxTYVFpR1d1MVh4Yi9vMFhqUDUvdjJMU1cvd2JSQVJFUkVSRVJHWkhQWVlvbGRTdmxJMUY0V1Z3M0pKaUxGQ0VtVXJlYmlMRFd1V0k3Qm5OOWpiMjBIa3NtU2hFQUsyTmpibzA3TWJ0bTFZaHlvKzNrSlNTR1VnaTVIV0RxcHZLM3I1ZWJ6QnQwSkVSRVJFUkVSa2NsZ1lvcGZpNXVabVhyR3lmNkJhcGZ4UmtrUWZNek8xb2tmWExsajJ6WHpVcmxtandPZXI2dXVENVNIejBhZEhWNWlibTBzUW9yMmtsSGE1ZWxmclg3NThlY3ZYOEJhSWlJaUlpSWlJVEI2SGtsR0JsUzlmM2xJMnM1MG1DV213RUxCemNDaU5LZVBIb21XTFpyQ3lmTGthamhBQ0xzNFZNTzcvUGtXRGVuVXdmZVljM0kyN1YxVUk1UUsxYmRsNnBjek5QMzk0L1hwaUliOFZJaUlpSWlJaUlwUEdIa05VRUFwSEx5OFB0VjI1bnlWSkdxZFFTSGFWUFN0aDZhSzVlTDk5bTVjdUNqM1Awc0lDNzdaOEc2dVdMRUsxcWxVZ0tTUmJJY1JnTzdYdHo4NlZxbm9DVUx6NjJ5QWlJaUlpSWlJaWdJVWh5aWMzTnpkelY1L3FReTBVbGdjRTBOVGV6ZzZEK2dWaXc5cmxxRjB6SU5lNWhBcEtDSUVxUHQ1WXUzd3hoZzBlZ0RJT0RoQUNEWlFxNVNHM3l0VS9MVnZXMTdyUUxrWkVSRVJFUkVSa3dsZ1lvanlWOHZDd2c3bmRXZ21ZQ2FCaUdZZlMrUEtMaVJnOVlnaktPRGk4dHVzNmxDNk5FVU1HWVhiUU5KUi95d2tBM2hJS3pMQjJVSzZyV0xGaXFkZDJZU0lpSWlJaUlpSVR3Y0lRNVViaDZ1UFh3TmJNNXFnUW9ydEtyYmFwRlZCZDdOcStDZTNidG9LWm1kbHJEMEN0VnVIdFpvMnhiZU02MUsxVlU2alZadFlRVWhmSnN0UXBseXArVGNGNXNvaUlpSWlJaUloZUdndERsQzBQRHc4N041L3E0eVJJV3lVSVh6czdXM3cyY2loV0x3dUJrNlBqRzQvbkxTZEhyRmtlZ25HalI2Q01RMmtJSWR3VmtMYTQrVlNmV05yVDAvYU5CMFJFUkVSRVJFUlVBckF3UkZtVTkvYjMxcWxzTnd0Z0tvUnc5bkIzeGNyUWhlZ1gyQXQydHNhcndWaFpXYUZQejI1WXZuZ0JQQ3Q1UUVBNENXQ2lqZEx5ZTVkSy90V01GaGdSRVJFUkVSRlJNY1hDRUQxUDVlemxYMDh0eEM0aG9hMUtyVFp2MzZZVnZsMi9CclZyQnNCTXJUWjJmRkNyMVFpbzdvL3RHOWVoVTRmMlVKdVptVWxDYXFGUWlWM09udFdhQTFBWk8wWWlJaUlpSWlLaTRvTHpzeEFBb0x5SGIwV1ZXdm1KZ0RSQ0NOZzZseStQL24xN29jc0hIV0JqWGZRV0FiTzF0Y0dNS2Y5QnpZRHFXTGw2UFdKQ1lEYlhBQUFnQUVsRVFWUnYzM1pYS2hXN1hLdjRMNE1PUzI5R243dGg3QmlKaUlpSWlJaUlpanIyR0NJNGV2bDVxTlhLOVpJUVk0V0FiZjI2dFJHNk1CaDllblFya2tXaFRGWldWdWorVVJjc0M1bVBwbzBiUXBJa0d3blNhRW1JY0NkUDM2ckdqbytJaUlpSWlJaW9xR05oeUlRNU96dGJ1SHY3ZDdDUXBGTkNTTTBzekMzVTdkdTB3dEpGOCtCWHpSY0toY0xZSWVaSklVbnc4ZmJDTi9ObTRZUDMyOEhDd2tJRklScVpLOVcvdS9wVTcxeStmSGxMWThkSVJFUkVSRVJFVkZTeE1HU2lLbmo2T3l1dEhSWkFpSTFDRXZaVnZDc2phTm9rTEF5ZUNUdTc0cmZJbDYyTkRlWjhOUjJ6dnZ3Q2ZsVjlJVW5DVGdBYjFUWmxRMXk5L2QyTkhSOFJFUkVSRVJGUlVjVENrQWx5cWV6ZlJLWEVUMEtJL2hEQ3VtN3RtbGdZUEJNZDJyY3RGcjJFY3FKUUtOQytUU3NzbVBNVm1qUnNBQ0dFdVpCRW9CRGl4NHFWcXpjMmRueEVSRVJFUkVSRVJRMExReWJFMmRuWndyV0szM0NsSlAwZ2hPUnZiV1dsK21SQVgyeGN1d0plbnBXS2RWRW9reVJKOEhCM3crcGwzMkRrME1Hd3NiRldDaUY4SllYNHhhMXk5YzhjSGYydGpCMGpFUkVSRVJFUlVWSEJ3cENKY1BhdTVxKzBkZ2dWc2lJWUFuYStQdDZZUCtjci9OK253MHBFUWVoRkNvVUNJNGNPd2pkelo2TzZYelVJd0FvU1pscVdFc3RkUGFzSEdEcytJaUlpSWlJaW9xS0FoYUdTVDdqNlZPK3NsSlNiQWZSVktDU0xqenAxeFBMRkM5Q2lXUk9vVkNwangvZmFLSlZLTkdsVUgwc1d6VVhQYmg5Q29WQ1l5MEJQU1NXMnVIcjc5UUovLzRtSWlJaUlpTWpFS1kwZEFMMCtaYnk5YmF4a3N6NUNZSTRBck96dDdUSHNrd0hvMDdNYnpOUnFZNGYzUmtpU2hMZWNIREYxMG5oNGUzbGlVZWh5a2ZEd29aY1FpcFd1UHRXZG5taWVya3k0ZHUyeHNlTWtJaUlpSWlJaU1nYjJtQ2laUkVYdkdvMnNoZmxHSVluRkNrbGgxYmhoZlh3emJ4YjZCL1l5bWFMUTgxUktKWHAxL3dnaDgyZWplZFBHVUNna0N3RUUyeXF0dHJoNlYzOGJiQXRFUkVSRVJFUmtndGhqcUFSeTk2N3hvU3prWUFBdUtwVks5T25SRFlQNkI4TEpzWnl4UXpNcVNaTFFvRjRkZUZieXdMcndUVmdkdGtHa3BhVzFraVJVZGZYeG0zRHpjdFFtWThkSVJFUkVSRVJFOUNheE1GU0NWS2pnNDZDeVZrK0doTkdTa0dCdlo0Zi8rM1FZZW5UdEFrbGloNWhNWmNzNFlNeW80WEN0NklJNTg3K1JIajU2NUNKQmJIU3JVcjFKYXNiVEwrS3VYYnR2N0JpSmlJaUlpSWlJM2dSV0Mwb0lWKy9xYjZ0c3pMWUpTUnFoVUNqd2JzdTNFYlp5Q1hwMS80aEZvV3hJa29TdVhUN0F4clhMMGE3TnU4OG00WmJGSURPRjFRNDNuK3F0alIwZkVSRVJFUkVSMFp2QWlrR3g1NnQycSt6L0h5R0pqUUNhS3hTU2N2Z25BL0gxOUNtbzZ1dGo3T0NLdk1wZW52anlpNGtZTmZ3VEtKV1NRZ2cwRWdKaGJqNSswd0ZQTTJQSFIwUkVSRVJFUlBRNnNUQlVqTG01K1RxNWVxdVdDWVUwWFJMaUxUZlhpbUxOc2hDTUhqRUVwVXJaUXdoaDdCQ0xQQ0VFN08zc01HendBR3hhdHhJZTdtNUNDTWtSVUV4eTg3RmFWOEhUMzluWU1SSVJFUkVSRVJHOUxpd01GVWVlbm1ZVnZmMC9oTGxxcHhEb3ExQW9WSjA3dm9mbElRdlF1R0VEWTBmM1VoNC9mb3lZbUJob3RkcDhIWC90MmpYczJiT25VR09vWFRNQUt4WXZ3SWNmZElCS3BWQUE2S1pTaXAydVBuNDk0Y25lUTBSRVJFUkVSRlR5Y1BMcFlzYk56YzFjVmxoT0ZrSWFJZ1FjN08zc01PNnprWGl2WFd2WVdGc1grdlVlUFhxRWxpMWJvbHExYWdnTEM4dnh1UFQwZFB6NjY2LzVPcWVMaXd2OC9Qd010djM0NDQrWU4yOGU5dS9mRDN0Nyt6elBzWC8vZnF4WXNRS3RXeGRzT3FESXlFajg4ODgvdVI3VG9HNEFiS3pNOFAydW4wUlMwdE5hR1RvcDFGMXBWVE9wck8rMCsvY3ZKaFhvZ2tSRVJFUkVSRVJGR0F0RHhZZFV3ZE96UEJTV2l5Vko2aWlFUUVYbkNwZzJlUUthTm01bzlHRmp5Y25KbURKbFNyNk83ZGl4WTViQzBJdmk0K054OSs3ZEhQZmZ1M2NQQUJBVkZaWHJlVjY4VG5oNE9BNGZQZ3d6czd3N0FLbUZEdFptRXA2azZldzFPb3l4S3Eyc29yS3ROdVRPWCtmL0JxREw4d1JFUkVSRVJFUkVSUndMUThXQnI2L2FUYXZxQllFSlFvakt0alkycUZ2VER6ZXVYY0hUSjRsR0x3b0JnTFcxTlZhdFdxWC8vdURCZzlpNGNTTm16SmlCOHVYTEd4eGJwa3daYk4yNkZkZXVYY1BFaVJPelBkL2V2WHN4Yjk2OFBLL2J0Mi9mWFBlZk9uVXF5N2FBZ0FDc1hMa3l6M05IUjBlalo4K2VhUE51U3h3NS9nY1NFeCszVTZ2RUlUZWZHak0wU2ZGYmJ0KytuWkxuU1lpSWlJaUlpSWlLTUJhR2lqcG5ad3MzbldvQmhPZ095TGEyTmphWU5ua0Nic2Zld0ttVHg0MGRuWjVTcVVSQVFJRCsrOVdyVjhQSnlRbnQyN2ZQOXZqMTY5ZG5XN1RKMUxselo3UnExU3JIL2VIaDRkaXdZY05MelRPVW1KaUlJMGVPNUhuYzMzLy9EUUQ0cVBNSGFOT21OYVlHelVKOC9BTTNDQ3hRMmpnMGdUTkdnTVVoSWlJaUlpSWlLc1pZR0NxNkpQZktWZjFraFhLRmdLaXJWQ3BSMmJNU0ZzMzdHcFhjM2JGOCtYSmp4NWVqUjQ4ZTRlVEprK2pSbzhkTG44UGMzQnhLcFRMSHlhalZhalVBd01iR0pzZHpaQjd6b3V2WHIyUENoQWw1eGlETDhyL25VYUZkazhidzlmSEdwMk1uaU12UlYrMDFHazEvZDJ1SE9xaHMxK2ZHbFF2bkFlUnYxbXdpSWlJaUlpS2lJb1NGb1NMSTJkblpRbVh0TUZBR1JrT0d1N1dORmZyMjdvR1BlL2ZFdWJObjBQWEREL1hIVHBreUJWT21USUZLcGNMeDQ4OTZFRDE2OUFqZmZmY2REaDQ4aUwvLy9odXBxYW1vWExreUJnMGFoTWFOR3h0Y0t6WTJGbXZXck1FZmYveUJCdzhld003T0R2WHIxOGYwNmROempYSGZ2bjJZTUdFQ1NwVXFoWFhyMXNIWitYK3J1dS9Zc1FOYXJSYkhqaDFEZEhTMHdldmVmdnR0ZE92V0xWOC9oLy84NXo4NGNPQkFyc2MwYk5nd3gzMWJ0bXlCcDZkbmx1MEZIVXFXeWMyMUlzSlhMOGZxZGV1eFlmTTJQSHowcUJvazVRNVhuK3BMTWg3Zlgzcm56cDNrUEU5S1JFUkVSRVJFVklTd01GVEVsUGZ3cmFoUUsrZkxRclFWZ0tXVFl6a0V6NXlPbWdFMVlHRnVEbWRuWjNUdDJoWG56NS9IeFlzWFVhOWVQYmk2dWtLcC9OLy95dERRVUVSRVJLQldyVnBvMTY0ZEhqNThpUDM3OTJQMDZORllzMllOL1AzOUFUeGI4cjF2Mzc3UWFEUjQrKzIzVWFwVUtkeTZkUXUvL2ZaYnJqRmV1SEFCVTZkT2hZV0ZCVUpDUWd5S1FocU5CbHUzYmtYNTh1VlJ1WEpsL1hhdFZvdTllL2RtVzZqSnljQ0JBOUdwVTZkczkrM2V2UnMvLy93elFrSkNjbno5aTNNYlpYcnc0QUYyN2RxVjUvWGo0dUt5YkxPenRjSFF3UU5RcjA1dGpKODBUZHlKaS9NQU1FTmxXL2J0OHViMncrNWN2eGliNTRtSmlJaUlpSWlJaWdnV2hvb09oWnVYcngrVXFyVUNvb1pDb1VDVFJnMFFOSFVTeXIvbHBEL0l5OHNMNDhlUHgvTGx5M0h4NGtXODk5NTdhTmV1bmNHSmF0YXNpYjU5KzZKQ2hRcjZiYnQyN2NMMDZkT3hiZHMyZldGbysvYnRTRWxKd2VUSmt3MEtNQWtKQ1RrR0dSY1hoODgrK3d4YXJSYno1ODlIbFNwVkRQYi84TU1QdUgvL1BoWXRXbVRRTytuTW1UUFl1M2N2ZkgxOTgvMEQ4ZmIyem5GZjVtcGt1ZlVZeXNudDI3ZXhjT0hDUEkvTGFSaWJoYms1R2pXb2g0aHRHekZ1MGxUOGZ2UzRaWVpHMDE1dHB0cnA1dWsvTE9iYXVUL0FvV1ZFUkVSRVJFUlVETEF3VkFTNHVmazZ5V2FxZ1JCaXRBQWN5cFp4UU44K1BkSDlvODRvWlc5ZjRQTzFiZHMyeTdabXpab0JlRGEvVHFhTWpBd0FnRTVudVBKNjZkS2xzejF2Y25JeVJvOGVqUWNQSHVETEw3OUUvZnIxRGZhbnBxWmkyYkpsOFBQenl6Sms3ZWpSb3hCQ29HN2R1bm5HbjU2ZWpyZmZmanZYWXpRYURRQ2dVYU5HdVI3WHAwOGZEQmt5UlA5OXc0WU5VYk5tVGZUdTNUdlBPTzdkdTRkVnExYkIwZEV4Mi8wT0RxVXhiOWFYK0c3bkxxeGF1d0gvM0w4ZklLdndrNXVQL3pkSTFTeVBpYm1ZdGNzUkVSRVJFUkVSVVJIQ3dwQ1JsWFh6ZFlLRmNyV1EwVUlJbUZmM3E0cEo0OGVnaHIrZndmQ3dnb3FMaThPSkV5Y1FIUjJOVzdkdTRmYnQyd0NlRlc4eXRXblRCanQzN3NUczJiTngrZkpsOU9qUkF4NGVIdG1lVDZmVFllTEVpYmg2OVNwR2p4NmRwWmNTOEd3bHN2ajRlUDI4UjMzNzlrV2xTcFdnMCttd2QrOWUxS3BWQzJYS2xNa3pkcVZTaVVtVEp1VVl4OUtsUy9YRHZENysrR09Eb1d3dnFsU3BFbUppWW5EMDZGSDlOa21Tc0duVHBqempBQUIzZDNjY1BYb1VSNDhlaFVLaHlESS9VaWw3ZS9UdDNSTjFhOVhDRjBGZjQxelVoZElRbUNoYktPczZ1dnFQdUhmejNJMThYWWlJaUlpSWlJaklDRmdZTWhaUFR6Tm5wVVY5SlJTYkJmQ1dtWmthRGVyVndheWdxU2hYdHV3cm5YcnAwcVZZczJZTlpGbUd1N3M3WEZ4YzBMaHhZMnphdEVtLzBoWUExS2xUQnlFaElaZzNieDUyN05pQkhUdDJvSDc5K2hnM2JoemMzTndNem5uanhnMWN2SGdSOXZiMjZOQ2hRNVpyWHJwMENXRmhZV2pkdWpWOGZIeXdZTUVDOU92WEQvUG56MGRDUWdKdTNicUZvVU9INWl0K1NaS3lMVHdCUUZCUUVPTGk0dkQxMTE4ak5EUVVOMi9leE9EQmcvWDdaVm5HOXUzYmNmbnlaVXlaTWdVQWNQRGdRYXhmdno3WGF6NSsvQmdaR1Jsd2NIREk4Umd6TTdOc0o4NVdLcFh3OTZ1S0ZZc1hZRnJRYkJ3OC9KczZMUzJ0bllXRmZLeGlaZjllc2JyazMzRHRXbHArM2pzUkVSRVJFUkhSbThUQ2tCRTRlWHFXdFZCYVRaQWhCZ2dCT3c5M04vVHQzUU1mZGZrQVpqa3NzWjVmeDQ0ZHc2cFZxMUNyVmkzTW1qVkxQeXhNbzlGazIwdW1ZY09HYU5DZ0FZNGZQNDROR3piZytQSGo2TisvUDNiczJBSDc1NGF4VmFwVUNZMGFOY0x5NWNzeGF0UW9MRnUyRE9ibTV2cjkrL2J0UTZsU3BUQmh3Z1RZMnRwaXpabzFHRFZxRkVhTUdBRUhCd2U0dUxqZ25YZmVlZW4zbFp5Y2pLbFRwK0xnd1lPWVBIa3lXclZxQmExV2k4bVRKNk45Ky9abzJMQWhMbCsrak9EZ1lKdzVjd2JlM3Q2NGQrOGVIQjBkOGZiYmJ4c01UZHU2ZFNzQ0FnTGc1ZVdsM3padTNEaGN1WElGRVJFUkx4MWp1Ykpsc1RCNEpyN2Y5Uk5XcmwyUDZ6ZGlIQ1VGSXR3bHErVWFiKzk1dDZLajc3ejB5ZW1OZS9Ub0VkUnFOU3d0TFYvcmRSSVRFeEVmSDQ5S2xTcmwrelVhalFZS2hRSkNpRUtMSXk0dURrNU9UbmtmU0VRNTB1bDB1SHYzcnNFY2Y3bDUrdlFwek16TWN1MGgvT2pSSThUSHh4ZG84UWFpa2k0dUxnNW56NTVGeTVZdFg2bUhmWDR3NTFKaHlzaklnRXFseW5hZlJxTXB0Ti9ucEtRa1BIbnlCRys5OVZhQlhsZVlNUURQN25QVmFqVXNMQ3hlK1Z3alJveEF3NFlORFZhTnpqUjkrblI0ZTN1amUvZnVMMzMrKy9mdnc5TFNFbFpXVnE4U1pyRWxHVHNBVStQczQrZG5yckQ2RWNCd0lXRG5WOVVYaStaK2plNGZkU2xRVVNnek9iMDRRZkxKa3ljQkFEMTY5RENZSytqcTFhdTVucXRCZ3dZSURRMUZtelp0a0ppWW1PM0taSU1IRDBhYk5tMFFGUldGQ1JNbUdGeTdlL2Z1bUQ1OU9teHRiUUVBZG5aMldMSmtDU3BVcUlDNHVEaU1HVE1HQ29VaTMrL3ZlUmN2WHNUSEgzK01Bd2NPb0UyYk52cUpzdHUyYll1R0RSdGk4dVRKbURScEVucjE2b1hrNUdUTW5Uc1htelp0eW5adW9EdDM3bUQyN05rNGZ2eDRsbjNKeWNuWXMyZFB0djh5Sjd2T2kxcXR4b2VkT21MQm5KbW9XY01mQXNJS3dIQkptTzl5OWF3ZThGSS9BSHJqTkJvTmV2VG9nWlVyViticmVGbVdjZWZPSGZ6KysrKzVUdDZlblY5KythWEFTV3ozN3QzbzBLRUQvdjc3NzN3ZHI5Rm9jTy9lUGYzY1hDKzZkT2tTM24vL2ZXellzS0ZBY1JDWmtoVXJWbURGaWhVR1BXOWZGQlFVaE42OWUrdUhiK2RsOGVMRjZOaXhvOEdjZnhFUkVRWnRkZGV1WGVqV3JadkJ0a3VYTG1XN2NpWlJjWEwxNmxWczJyUkovMi9yMXEwQWdQUG56MlB0MnJYNmY1czNiODd5MnJObnoyTGl4SWxJVDA4SEFEeDgrQkFYTDE0MCtIZjU4dVZzcjd0Ky9mcDg1M2VBT1pjS1Y2ZE9uZkNmLy93bjIzMGZmL3h4dmhiSXlZL2R1M2ZqdmZmZVEzUjBkTDVmSThzeVB2cm9JNFNHaHViN05VbEpTYm5lKzA2ZlBoMGZmUEFCa3BPVDgzM09uRVJHUnVMV3JWdlo3dnY5OTkvMTczWEhqaDB2bFNQZmUrODkvUERERDY4VVkzSEdIa052aXFlbldVV0YxVWNDV0NBa1VjYlN3Z0lmZEdpUHFSTS96N0Zxbkp2TTNqeXhzWWFybzJlZTYrclZxL3BlTXFtcHFWaXdZRUdXYzV3N2R3Nit2cjRHVmVITUNtbE9sZUtwVTZmaTd0MjdPSExrQ0diT25La2ZybFd1WERtVUsxZk80TmhUcDA0aE5qWVc3ZHExUTVNbVRRejJtWm1aNVZrNVRraEl3TXFWSzdGdDJ6YTR1cnFpYk5teVVMOVFQQXNLQ2tKZ1lDQisrZVVYQkFZRzR0TlBQODMxaVU3bU12VXRXN2JNOW5velpzekk5bld0VzdlR241OWZydkZtVWlnaytGV3RnczFocS9EVm5Qbll2aVBDTERrbHBaYXNsUDliMGJ2NmNDa3RjWHRNVEV4cTNtZWlOMG1yMVNJdDdYOGovanAzN296Tm16ZWpUNTgrK3Q1eFNxVVM5KzdkdzlLbFMvSDA2Vk1rSlNYaDhlUEh1SFBuam43K3JtSERodUhqanovR2tTTkhzbHpEMmRrWmRuWjJ1SERoZ243YjFhdFhJY3N5RGg0OGFIQ3NwNmNuWEZ4Y3NvMzFoeDkrZ0ZhcmhiVzFOZmJ1M1l1a3BDUjlMSW1KaVhqOCtERWVQWHFFaElRRUpDUWs0TkdqUndDQWRldldaZms5VGsxTnhZd1pNeUJKRWtxWExwMXQzQytxVTZlT1FZOUJJbFB3OE9GRGJOMjZGZEhSMGZqcXE2K3liUU85ZXZYQ3p6Ly9qTTgvL3h4aFlXRzU1dmZrNUdUODlOTlBhTnUycmY2NG16ZHZZczZjT1RoKy9EaG16cHlaYlQ1NytQQWhQdnZzTTlqWjJXSHo1czJRSkQ3am8rTHA3Tm16V0xSb0VTcFVxSUNVbEJROGZ2d1lYYnQyeGVuVHA3RnExU3E0dTd2anlaTW5lUExrQ1hyMDZJSExseTlqNGNLRjJkN1Q3dDI3RjNQbXpESFlabTV1anQ5Ly85MWcyN0ZqeDdCbzBTSUlJVkM3ZG0wRUJPVDl6STQ1bHdyTHJWdTNjUGZ1M1d4N3ZCdzhlRkEvNTJ0MnhROEhCd2RZV2xwQ285Rmd6Smd4Mlo2L1NaTW0rUERERHdFQUJ3NGNnSnViVzY2clBMOG84N1BiVzIrOWhYUG56aUUyTmxiZjh5ano5ejB4TVJFUEh6N1UvNzZucGFXaFFZTUdXTHg0Y1piei9mTExMemgwNkJDYU4yK09VNmRPNVhsOVIwZEhWSzVjT2QveFBrK24wMEdTSkR4NjlBZ2hJU0ZZc21RSkZpeFlrTy9QYjZtcHFkQm9OUHBPRHFhSWhhRTN3TGxLRlMrbFR2V1prTkFIRU5ZZWJxNFlOV0lvV3JWcy9sSkZJUUNvWGJzMmhCQUlEdzlIWEZ3Y1VsSlNNSGZ1WExSczJSTHIxcTNEaWhVckVCMGREWHQ3ZTV3NGNTTGJSaEVlSG82b3FDalVyMThmdHJhMmlJMk54WkVqUitEaTRvS21UWnRtZTEyMVdvMzU4K2NqTURBUU8zZnVSSmt5WmJLZE8ram8wYU1ZUDM0OEtsV3FsTzFFMG1QSGpzM3h2U1VuSnlNa0pFVC8xTFIzNzk0WU9uUW9CZ3dZa09WWXJWYUxtVE5uWXRLa1NkaXdZUU4wT2gzNjlldG5NQXd1MDhPSEQ3Rng0MFlBeitaaG1qRmpoc0ZOdDdPejh5c05KWHVSU3FYQ3BNLy9EN1VDYW1ESjhsV0l2bnJOVmlIa3BUcHoyNmJPSGpXQ2IxOC9rM00zTG5yakRoOCtuTzN2NWJ2dnZxdi91blBuem1qWHJoMzI3Tm1EK3ZYcnc4WEZCYVZLbFVMWnNtVlJybHc1T0RrNXdjWEZCU2twS2RtZXEydlhybWpVcUJGQ1FrTDAyNTQ4ZVFKWmxnMjIzYnAxQ3lOSGprUmdZR0NXYzhUR3h1TDA2ZFA0NUpOUG9ORm9ESjQ2cWRWcVdGdGJJeUVoQWVYS2xVUFZxbFZSbzBZTmxDNWRHZzRPRGlpYnpmeGxYMzMxRmE1Y3VRS0ZRb0d2dnZvcTE1OVJadkhyeHg5L0xIRFhaS0xpYnZ6NDhTaGJ0aXhDUTBNeFpNZ1FMRjI2Tk1zRGprcVZLbUhreUpINC92dnY4YzgvLytRNnBPeW5uMzdDMDZkUDRlbnBpUk1uVGdBQW5KeWNNSDM2ZEl3ZlB4N2x5NWZIeUpFakRWNlRrWkdCenovL0hFbEpTVmk0Y0NHTFFsVHNWYWhRQVR0MjdNRFJvMGN4YnR3NC9YWlBUMCtFaFlYaDRNR0QrUExMTHdFOEc1THl4eDkvNU5nVFI1SWsvWDNjMUtsVDhmRGhRNFA5OGZIeG1ERmpCdDU3N3owa0ppWmk2dFNwQ0FzTFE2bFNwWEtNanptWEN0T3hZOGNnaEVETGxpMlJtcG9LcFZJSnBWS0oxTlJVeko4L0g4Q3ozOTNzekp3NUU2MWJ0d2FBYkQvbjdObXpCK1hMbHdjQVBIandBS2RQbjg3My9LNlpkdTdjQ1V0TFM3UnUzUnFMRmkzQ2Q5OTlCK0RaNkJJckt5dm9kRG9rSnllalRwMDZjSFYxUmFsU3BlRGc0SUNLRlN0bU9kZlZxMWYxYmZmNDhlUFpqdGJJcE5Gb29ORm84UDc3NzJQYXRHbjY3VnF0Rm5mdjNzMTFvYUZNc2l4RGtpVFkyOXNqTkRRVVE0Y094ZENoUXhFU0VvS0FnQURJc3F4L1A5bDU4T0FCZ0djZEozTHIzVlNsU2hWVXJWbzF6M2lLSXhhR1hqTm5iLzgyU2xtYUJTSDdBVUpxL1U0TGpCOHpDaTdPRlY1NmFCVUFlSGg0WU1xVUtWaTllalgyN2R1bm4zdkEyOXNiQ3hZc3dMSmx5M0Q4K0hGWVcxdWpmZnYyR0RwMEtQYnUzV3R3anRhdFcrUCsvZnM0ZVBBZ05Cb05uSnljMEw5L2YvVHExU3ZYZVZYczdlMnhhTkVpOU8zYkY2dFdyVUxac21YMTFXa0EyTDU5TzRLRGcxRytmSGtzWHJ3NFgwODVrcEtTQUFBS2hRS1dscGI0NTU5LzBMaHhZd3dmUGh5dXJxNEd4NmFscGVIbzBhUDQ2YWVmY09USUVjeWRPeGZoNGVFSUNnckNoZzBic0gzN2RqUnIxZ3pObXpkSFFFQUF5cFl0QzUxT2grblRwOFBNekF4VHBrekI1TW1Ua1p5Y2pQSGp4MmZwNlZTWVZDb1YyclYrQjlYOXFtTHVvc1g0Y2ZjZWF3RU1VS25sQmhXOWF2eGY3TlV6dndMSWVWd0N2VEYxNjliRnQ5OStpMzM3OXVIZGQ5ODFLQm9lUG53WVhsNWU4UEh4MFE4UitlS0xMN0lkcnBqcCtTY2pzMmJOUWtSRUJONS8vMzM0K3ZxaWNlUEcrbjFidG16QjNMbHpzV1BIRHYyMkZpMWE1SGplOFBCd0tKVktkT25TQlE0T0R0aTVjeWVzckt4Z1kyTURsVW9GalVhRGV2WHFvWG56NWhnL2ZueXU3M25ldkhuWXZYczMvUHo4Y1AzNmRjeWJOdzkxNnRUSmNseHFhaXFDZzRPeGMrZE9kTzdjbWZNaWtNbnEzNzgvckt5c2NQdjJiU1FtSnVZNGQ1NHN5K2phdFd1VzdaMDZkY0xZc1dPUmtwS0NOV3ZXQUhqMjl5RlRqeDQ5TUhic1dIVHYzaDNidDI5SGp4NDlERjYvWk1rU1JFVkY0WnR2dm9HUGowOGh2ak9pa3FGOCtmTEl5TWpBcFV1WERJWnBwNmFtWXN5WU1UQTNOOGVFQ1JPUW1wcUs3dDI3WS9qdzRWaStmRGxzYkd5eVBSOXpMaFdtZmZ2Mm9YYnQybkIwZEVTYk5tM1FyMTgvZE92V0RYUG16TUdkTzNmUXNHRkRCQWNINis5Qk5Sb05Sb3dZZ2JpNE9OU3VYUnZBczk3cjA2ZFB6M0x1NTN1Zi9mTExMOUJxdFZpeFlnVldyVnFWYlN5V2xwYll0MitmL3Z1NHVEanMzYnNYWGJ0MmhaV1ZGWVlORzRiKy9mdkQydG9hVmxaV0VFSWdORFFVYTlhc3dheFpzN0l0VG1XS2lZbkJzR0hENE9Ua2hJU0VCTlN1WFJ0QlFVRXdNelBMY3V5cFU2Y3djZUpFYURRYTlPclZ5MkRmdEduVEVCVVZoUjA3ZHVUNUlDUTlQVjAvNHNYWDF4ZUxGeS9HNTU5L3JpL1E2blM2YkhzYlpzb2MwcjE5Ky9aczQ4elV0MjlmRm9hb1lCd2QvYTNNUzhrZGhSQ2hBckMzdHJaR3Z6NjlNR1JnMzBLWmZBc0FPbmJzaUk0ZE8yYlozcWhSSXpScTFDakw5aGU3OEwzenpqdDVUZ2h0YjIrZmJkYy9kM2QzSERwMHlHRGJvMGVQTUh2MmJPemR1eGRWcTFiRi9QbnpjMXllUHJPd1kyMXRyVi9PM3RiV1ZwK1lnNE9ERGY0QXBLV2w0ZDY5ZTdoLy96N2VmZmRkUEgzNkZQYjI5dWpjdVROOGZIeGdZMk9EMmJObjQrVEprMWl6Wm8xK2JxRGc0R0EwYTlZTXdjSEJPSExrQ09iTm00Zm16WnREQ0lFdnYvd1NIVHAwUVAzNjlSRWJHNHVuVDUvaXA1OStNaWdJYUxWYWFMVmFhRFFhWkdSa29FV0xGcmtXQTdLalVDaFEwY1VaYzJmT2dMdXJLOEkyYnBZZVAzNVNUVkxLVzEwcis0OUxmcWo1OXY3OWkwa0ZPaWtWT2lzcksxaFlXR0RqeG8xUUtwWDYxZTV1M3J5SlZhdFdvWG56NW1qU3BFbSs1dzdKOVAzMzMyUGJ0bTM0OHNzdllXNXVqdVhMbHh2c1AzLytQSFE2bmNIMjFOUlVIRDkrSENrcEthaGZ2ejZxVjY4TzROblR6aDkrK0FFdFdyVFFyNkNYMDNDejNHZzBHc3laTXdmZmZmY2R4b3daZys3ZHUyUHExS2tZTVdJRXhvNGRpeTVkdXVqYjMrblRwekZyMWl4Y3YzNGR3NGNQUi8vKy9RdDhQYUtTSkhOMXlxU2tKUFRyMXkvTC9sOS8vUlUzYnR6QW9FR0RzdXlyVXFVS0FHRGx5cFZJVEV6RTl1M2JEWEpLWmkvaTBhTkhvMGVQSGxseWFHQmdJT3JYcjQrNmRlc1cydnNoS21uT25qMkxsSlFVTkd2V0RNQ3pTZDQvKyt3ejNMaHhBNnRXcllLRmhRVXNMQ3l3ZVBGaURCdzRFSUdCZ1pnN2QyNldSU0NZYzZrd3hjZkhJekl5RXA5OTlwbkI5dTNidHlNaUlnSkRoZ3hCV0ZnWUZpOWVqREZqeGtDcjFTSW9LQWlYTDEvRzZ0V3JjMTA1K1VVUkVSR29YcjA2bWpkdmJyQjkwNlpOc0xhMlJvY09IYktNV2drUEQ0ZFdxOVUvN00rdDhKT2JpeGN2WXZUbzBiQzF0Y1dLRlN0dzc5NDlEQmt5Qk1PR0RjUDA2ZFAxdlgrU2twS3didDA2aElXRndjM05EZlBuejgvU3ZscTBhSUhkdTNmajExOS9SYXRXclhLOTd2T0ZJUUR3OC9QRDk5OS9yKytnb0ZBb3Nnd3R6WlNhbW9wT25UcEJxOVVpTVRFUml4Y3Z6dGN3MDVLR2hhSENKeXI2K05XVUlNWUMwa2VTRUlwYUFkVXhzRzhmdEdqZTlMV3ZuR0JNdTNidHd0NjllOUdsU3hlTUdUTW0xMnFyU3FYQ0w3LzhvdisrVEpreUJ1TmxYNndLUDNyMENDa3BLWkJsR2MyYU5VUGJ0bTNSb0VHRExEL1B1blhyb203ZHVvaUxpME4wZERTYU5XdUdyNzc2Q2p0MjdNQ0lFU1AwZnlEZmZmZGQrUHY3SXlJaUFvY1BIOWFQbWYzaWl5OXlqTm5Dd2tJLzhmWExVS3ZWR0RsMEVLcjdWY1hLdGV0eDhzL1Q5anBKWG1idG9HcGo0ZUQzZGV6bHFOTmc3eUdqY25aMnhyaHg0N0JvMFNKMDY5WU5OalkybURadEdseGRYZlh6YVJYRW1UTm5NR3ZXTFBUdTNSdnQyclZEVkZRVXJsMjdabkJNZkh3OEFCaHMxMnExZVBEZ0FhNWR1NmIvSUFrOEd3S1prWkh4MHNrNjA5ZGZmNDBmZi93UlU2Wk13UWNmZkFBQSt2YzVkKzVjN055NUU3MTY5Y0x1M2J0eDdOZ3hlSGw1WWUzYXRma2VwMDFVMGh3OWVoUXJWcXhBVUZDUS9xYlcydG9hQXdjT3pISnNURXdNYnQyNmxlMCs0Tmw4ZGhzM2JzUW5uM3dDZDNmM0xQdG56SmlCbUpnWS9mZi8vUE1QQU9pTDFRQ3dmUGx5dEd6Wk1zdlRWU0o2MWw3TGxDbURhdFdxSVM0dURtUEhqc1dOR3pld2VQRmlnL2xMdkx5OHNHVEpFb3dhTlFxQmdZRVlNR0FBZXZYcXBiOS9aYzZsd3ZUOTk5OURsbVdEenk0Nm5RNEhEaHpBZ0FFRE1HalFJRlNyVmcxanhvekIzYnQza1pxYWl2UG56eU0wTkJTK3ZyNzV2czRmZi95QnYvNzZDeDA3ZHN3eUpVRjRlRGdDQWdLeWJMOTkrN1orbU5Xci9MNW41cjdLbFN0ai92ejUrbUdWYTlldXhaUXBVL0RoaHgraWQrL2VzTEd4d2JwMTY1Q2NuSXpBd0VBTUhqdzQyOCtOVFpzMmhhT2pJN1p1M1dwUUdJcUlpTWd5dWJSR284R0ZDeGV5UElBRmdQYnQyK2M0SEUyV1pRUUZCU0UrUGg2Yk5tM0NtalZyTUdiTUdLeGR1dzRDbDNNQUFDQUFTVVJCVkRiTHFKV1NydVJXS1l5a29sZTFkeVJJSVlEd1ZDb1Zpbzg2ZDhTd3dRUGdYS0c4c1VONzdRSURBOUdrU1pOc2IzUmZWS2RPSFp3NmRVcS91a3RlUzRBNk9qb2lKQ1FFSGg0ZXNMT3p5L1A4VGs1TytxNjNuVHQzUnBVcVZkQzVjK2NzNXh3OGVMREJ6WFptRHlHZFRnZFpsdlgvZ0dlVjVsZWQvRStwVktKRjg2YW80dU9OYjVZc3gzYzdmMUJrWkdSMGtpQlZjL0gyLy94VzlMbGRyM1FCZW1rVEprelFEMmwwY25MQ3BFbVRrSlNVaEtpb0tIaDdlK3ZuUHNodWVFaDJNbTlHYTlldWpVOC8vUlRBczZjWHdjSEJCc2RsRGlWN2ZudUxGaTNRdm4xN2c4Ujk5ZXJWUXBzRGEralFvV2pmdmoxcTFxeXAzNlpRS05DbFN4ZmN2WHNYTzNmdTFCZkNxbGF0aW1uVHBzSER3Nk5RcmsxVUhDbVZTdHk4ZVJNOWUvYkU5T25UOVlzN3ZJelNwVXVqUzVjdU9IbnlKRmF2WG0yd2IrZk9uYmh5NVFxU2twTDBSV0ZIUjhjc0h4Q1BIajFhb0FsRmlVekowYU5IMGJScFUvejU1NS80L1BQUDhmanhZN1JvMFFKWHJsekJsU3RYc2h6Ly92dnY0L2p4NHdnTkRjWDkrL2N4ZnZ4NDVsd3FWQnFOSnR2NWJTUkpRbWhvcUg1NmticDE2K0tERHo3QWxpMWJBQUJkdW5TQmw1ZFhnYTRWSGg0T0FGa2VSS2FtcGlJaElTSGIrYXErK2VZYi9WQ3FWK0hpNG9LdnYvNGE5ZXZYTnlqMGVIaDRZTlNvVVpnNGNTTFdybDBMNEZsZS9leXp6L0RCQngvazJKbEFvVkNnYmR1MldMZHVuY0dFM1B2MjdUTllNVHJ6czlxRkN4ZncxMTkvWlRsUDdkcTFzeTBNcGFhbTRzc3Z2OFF2di95Q2NlUEd3Y3ZMQzFPbVRNR0FBUVB3OGNjZjQ2dXZ2c3AyRkU1SnhjSlFvYW1sY3ZYV2ZpNUpDQUlBTzF0YkRCN1FGNFA2OVNuUnZZUmVsSitpMFBQeUtnZzk3Mlc3OUZXcFVzV2cxMFZ1RkFyRks4MzlsRjl2T1RsaXhwU0pjSGQxeGJKVmE2VkhpWW5lU2lFaVhMMnJCOTJNVnM0QVRyMzZYMmNxa09yVnErc25lZ1NnTHdwbWRrWFBsTm4xOXNWQzQvTVdMMTZNN2R1MzQrSERoN0N4c2RIUElWSzNibDJVTFZ0V1B3azY4T3dwalU2bk01aDA4K25UcHdibjAycTErUExMTDJGalk2TmZtdmRWbENsVEJtWEtsSUZXcThXVksxZnd4eDkvNFBmZmYwZGtaQ1NFRUdqUm9nWGVmdnR0SERod0FJY09IY0pISDMyRTBxVkxvMnJWcXZEdzhJQ3JxNnQrSmNJWHU5NFRsVVIxNjlaRmVIZzRSbzRjaWJGangyTEJnZ1U1THRLUUg1OS8vam1PSHorT3JWdTM0dXpacy9vZXM1bkRxUnMwYUpEcmZDWFB6NTFDVkJ3bEpTVWhMUzBOT3AwT1Q1NDhRVXBLQ29CbkN6S2twNmREcTlYcXQ4dXlqQ2RQbnVRNDZmVHpVbE5UY2VQR0RiUm8wUUtsUzVkRzJiSmwwYTlmUDRTSGgrUE1tVE1BZ01lUEgwTUlvVzl2YXJVYU8zZnV4SW9WSzlDaFF3Zm1YQ3AwdTNmdlJueDhmTGFmTVpSS0pSNC9mb3hmZi8wVjY5ZXZSMXhjSEFJREE1R1ltSWlkTzNmaXh4OS9SSk1tVFZDclZpMEVCQVRBeThzTDU4K2Z4L1hyMXczT2s1NmVqa3VYTGlFcUtnb0JBUUc0Y09FQzB0UFQ5U3M2WnhaRlgrd0ZjL2p3WWV6ZnZ4K09qbzY0ZCsvZUs3L1h6UHZtaHc4ZjRzeVpNemg2OUNpT0hEbUMrL2Z2bzBLRkN1amR1emNVQ2dXMmJObUM0T0JnTEZpd0FKNmVudkR4OFlHcnF5c3FWS2lBMHFWTHc5UFRFelkyTm5qdnZmZHc1TWdSL1dwL0FMS3NnQllURTRNdVhib2dJQ0FBeTVZdHkxZWN4NDhmeCt6WnN4RWJHMnZ3ZWRUUzBoSXJWNjdFbURGak1HclVLSHowMFVjWU9IQmdnWWJ5RlZlbVU3RjR6Wnk5MDZvSVNUa0llUFlMTlh6SVFBenMyOGZZWVZFUnBsSXBNWGpBeDdDMHRNQ3NlWXVRbkp3TVNZaFBuSDNTdDk2K2pLaTh6MENGNmNWSlhwY3ZYNDdkdTNkbmVXSVlHUmtKQUJnMWFoVHM3T3owUzg5Mjc5NGQvdjcrQUo0bFhROFBEelJ1M0JncEtTbElTVW5CaVJNbllHbHBpUTgrK01DZ1M3QkdvOEhWcTFjTnRwMDRjY0pnT0dWWVdCZ3VYTGlBcVZPbll1SENoZnJ0VzdkdU5TaG1BZjk3YWhJZEhZMzE2OWRuZVo5MTZ0VEJEei84Z0t0WHIrTFNwVXRJU1VtQldxMUd6Wm8xTVg3OGVBZ2g0T3ZyQ3g4Zkg3UnIxdzd4OGZIWXYzOC9EaDA2aEQvKytNTmdjc01CQXdaZzJMQmgrZnNCRXhWenpzN09XTHQyTFRadDJsUW9UeERyMTYrUFU2ZE9JVG82R3UzYXRTdUVDSW1Lanc0ZE9pQXhNUkVBRE9aQnllM3IzQjdJWkRJM044ZVFJVU93ZlBseXRHN2RHbHUyYklFUXdxQUg3cEFoUTJCbVpvWkZpeFladkhiNDhPRUFnRFZyMWpEblVxSFJhRFJZdVhJbFdyVnFsV1dPbTVTVUZJd2NPUkluVDU2RVdxMUdodzRkRUJnWUNFZEhSL3o1NTU4WVBIZ3dkdTNhaFQxNzl1RFhYMzlGdTNidDlEMWNObS9lYkRDU0lUVTFGUzR1THJDM3Q4Y25uM3lDM3IxN0l6SXlFdlhxMVFQd2JPNHRBUHA1SzRGbksvMEZCUVhCMWRVVm5UcDEwdisrUjBkSDYxZkxmRjVtTDUydFc3ZG1HVVhoN3U2TysvZnY0K1RKazdoOCtiSytoMC81OHVYUnNtVkxlSGw1d2NyS0NzMmFOWU5hclVhdlhyMXcrdlJwN04rL0g4ZU9IY1BPblR2MTU3S3hzY0gzMzMrdlArL1dyVnR6L1Jsblhpc3lNaEpKU1Vtd3RyYk85aml0Vm9zalI0NWd3NFlOaUl5TWhMT3pNMWFzV0lHTEZ5OWkzcng1T0hIaUJLWk9uUXA3ZTNzc1hyd1lTNVlzd2NhTkc3RnIxeTU4K09HSGFOT21UYjQ3R3hSSExBd1ZFbVZhMGhXWTI0VkJpQzlTVTFPeGVsMDRGSktFd0Y3ZDMwZ1BGQ3ArTkJvTk5tMzlEc3RXcnRIZmFPaUFzSXlILzF6UDQ2WDBHbVJrWkJqYzhEMy9KRE9UU3FXQ1Zxc0ZBTFJzMlJJT0RnNTQ4dVFKWnN5WUFYOS9mLzB5b3NDekovcGR1blNCdmIwOTB0UFQwYWhSSTd6MTFsdHdkM2MzNkZtM1pjc1cvUGJiYndhVDJMNDRvZTJkTzNmUXJGa3pkT2pRd2VBbWRlWEtsUVpQVUo1Mzl1eFpnMjYybVRadDJvU29xQ2pZMmRtaGQrL2VxRkdqQmdJQ0FtQm1ab2IwOUhRMGFOQUFnd1lOMHE5NFZLWk1HWFRyMWczZHVuV0RScVBCNWN1WGNlWEtGY1RHeG5KU1RESTU5dmIyQmgvTTVzNmRxNzk1elpTUmtRR3RWcHVsZU9UZzRJQmR1M1pCbG1YOXNOV01qQXg5YndnQStpZTdXN2R1emZORzJCUW54cVNTSXl3c0RELy8vRE4rK09FSGhJU0VJREl5RW5QbnpzWEdqUnNSRVJHQlk4ZU9ZZGFzV1RoNThpUkNRME1SRmhhR0d6ZHVHS3pnbVpQQXdFQkVSRVJnMmJKbCtQcnJyd3NjRzNNdUZhYUVoQVRjdjM4Zm4zenlTWmJDa0lXRkJXclZxb1htelp1amRldldzTGEyUmt4TURFYU5Hb1ZqeDQ0aEpDUkVQKzNGN2R1MzlUa0NBT3pzN0hEZ3dBSDk5ME9HRElHWGx4ZjY5T2tEblU0SGUzdDcvUGUvLzlVWGhvNGRPd1puWjJlRFJRMVNVMVB4K1BGanpKczNEeGN2WHRSdlAzdjJMRUpDUXJLOEY1MU9CK0JaVzNoUnExYXRVSzllUFZ5L2ZsMC9qMUhkdW5YMVE3aENRa0lRRmhhbVg3WmVvVkNnVHAwNitwWDU3dCsvcng4SzV1N3VqbEtsU2htYy83Ly8vVytPUGZqT256K3ZINkd6Zi8vK2JCZG4ycnQzTDRLRGc1R1FrSUJTcFVwaDFLaFI2TjY5TzlScU5XclZxZ1VmSHgrTUd6Y09XN2R1eGVEQmc2RlNxVEJxMUNpMGE5Y084K2ZQeDRZTkc3Qmh3d2EwYU5FaXk3UVFKUVVMUTRVa0ppWW1GY0JVMThwK0p3QXNqYnYzai9QTTRBVlM3TzIvTVd4UWY1UXRtLzNxWEdTYUVoSWU0cHNseTdGcDYzZkl5TWpRQ1NGdWEzVzZNYkhSNTdZYk96WlQ5ZU9QUHlJb0tDakw5dWVmV0hidTNCa05HellFQU5qYTJ1WjZ2bDY5ZXFGVnExWVlObXdZYnR5NEFaMU9oMHFWS3VHYmI3N0JuajE3OU1jbEp5ZERwOU9oZmZ2MkJxOTNjM05EYUdnb2dHZEZwbkxseW1XNXh2UExqR2JLWERxM2E5ZXVPUTVGQ1E4UHg1VXJWL0R3NFVNQTBIZXZUMGhJQVBCc0tGdDJUNG95ZGVyVXFVRERRSWxLaXZqNGVFUkZSYUZwMDZaUUtCU29WNjllbG1XdUR4dzRnSmlZbUN5VGUyYXVTSnFVbEpSbHBaak03M3YzN2czZ1dTK0QzSG9SNWJlclBGRlI1ZUxpZ3RLbFMwT2xVc0hOelExMzd0d0I4Q3ozbFNwVkNtWm1abkJ6YzhPTkd6ZWdVQ2pnNXVhVzcyRXVtZk9TckYrL0hrdVhMc1dHRFJzTTltZCt1SHl4ZU92aDRZSHc4SERtWENwVTVjcVZRM0J3Y0k0VEdmZnQyeGNBY09uU0pXemV2Qm0vL1BJTGF0ZXVqUzFidHFCaXhZbzRldlFvR2pac21PUGt5Wm1lendzS2hRTE5talhEN3QyN01XclVLQ1FsSmVHUFAvNUFuejZHbzFrY0hSMnhkT2xTK1BuNUdSU0d1bmJ0bXUyY21wbkwxZS9idHkvSFNhcGJ0bXlKOCtmUEF3RCsvdnR2L1AzMzN3Q2U5VUt5c2JISmRyWHJUSjZlbmxueW8wYWp3YUpGaTdCcDA2WWNYM2Y0OEdIVXFWTUhGaFlXMkw1OWU3YUZJWDkvZjFTb1VBRkRodzVGdTNidHN2UjRjbloyeHBvMWErRG01bWF3M2N2TEMwdVhMc1ZmZi8yRmJkdTJsZWloM0N3TUZiS2JWNkorcnVqajExbUNORmFqMFg2MGZ1TzNpZ3NYTDVuRXFtVDVGUmNYQnlzcnF5dzMwd1YxK3ZScCtQajR3TkxTc3BBaWUvMDBHZzBPLzNZMGMxVXk2SFN5RmtDRVZ0Yk9qSTJPT20zcytFelp1KysrYS9BRWZzdVdMVGg4K0xDK09BTTg2OXI2MjIrL3dkemNQTXN5bnkrcVg3OCtmdjMxVnd3Yk5nem56cDJEUXFGQXRXclZVS1pNR2YzVEcrRFpFNUJ0MjdabFdSSHYrZDlyVDAvUFYzMTdXWVNHaHVLMzMzN0xkdCttVFp0eVRNQUtoUUluVDU0czlIaUlpb05EaHc1aDVzeVpDQWtKUWNPR0RkR2tTUk0wYWRMRTRKaGJ0MjdoOXUzYitPU1RUN0k5aDRXRmhYN1ZsSWlJQ0J3L2ZsemZxOEhKeVFtblRwMkN1N3M3T25Ub2tHTWN1ZDBnRXhVWEdSa1oyZmFxMTJxMWVlYll2RlNvVUFHcHFhbW9VNmNPS2xTb1lMQnYvZnIxVUNxVjZObXpwOEgyekFjK3pMbFUyRjdNRTgrTGpvN0dwRW1UY09QR0RkU3JWdzhMRml4QW8wYU5FQnNiaTRFREJ5STZPaHFiTjI4dThBcFpIMzc0SVNJaUlyQmx5eFlrSkNSQXA5TmxXekFwN042bk4yL2V6SFhJWTE3N0Jnd1lvUDgrSmlZR2t5Wk5RblIwTklZUEg1NWx3UWJnMmMvdnlwVXJtRGh4SXNxVks0ZlJvMGZqMkxGamFOQ2dnY0Z4VGs1T1dMZHVIZUxpNHZTZng4UEN3bUJoWVlFUFAvd1FvMGVQaGtxbHdzS0ZDdzE2VlFIQXVYUG5ZR0ZoZ1FrVEp1VHJaMUJjc1VwUitPVFl5MUduS2xiMEc2YXd4QUdkVGhIODUra3pkbjlkajhIQWZuM1F0MDlQV0x6aXlsYUY2ZEdqUjBoTFMzdWxjNWlabVJWb2FjTUZDeGJnenovL3hKNDllMTY2VUJZZEhZMUJnd2FoWjgrZUJzdmNGMlhwNlJsWUhSYU90ZXMzSXY1QkFtUVppWkIxWDJpZWFqZmN2bjBod2RqeG1UcHJhMnZjdlhzWFgzenhCZWJNbVFON2Uzc29sVXFrcEtSZzFhcFYrT3FycjJCdWJvNnJWNjltZVpxUW5ZNGRPMkxidG0wNGVQQWdkdS9lalRwMTZrQ2xVcUZVcVZJRzNXTXZYYm9FSVVTMkt3emxOazc2VlFVRkJXVnArNHNXTGNMKy9mdXhZOGVPYk52bWtpVkxjT2pRb2RjU0QxRng4TnR2djhIQ3dnSzFhOWQrNlhNb2xVcjk2MCtjT0FHMVdwM2xmUGZ1M2N1MUIwSG1STDFFeFZseWNqS3NyS3l5M2Y2eUQvM1MwdEtnVnF0eDRjSUZLSlZLVks5ZUhVNU9UdGkwYVJPR0RoMEtHeHNiN042OUcyWm1adWpRb1FPT0h6OE9SMGZIQWkrZVVsRE11WlFUTHk4dnZQZmVlMmpldkRuYzNOenc2TkVqTEZ5NEVKczNiMFpBUUFDKy9mWmJPRHM3NDhtVEo3aytWSmRsR1RkdjN0VGZvL3I2K3FKaHc0Wll2WG8xMHRQVDBiWnQyemV5L0hybHlwVU5lc1lEd0lNSEQ5Q3JWeThFQmdabUtjZ0N6KzUzdTNUcFl2RCtIajkrakk4Ly9oZ0toUUtMRnk5Ry9mcjFzeTBNclZxMUNuWjJkbWpUcGczTXpjMVJxVklseko4L0g1czNiODYyWFkwZE94YlcxdFpZdG13WkRodzRBSHQ3ZTNUdDJoVXpaODdFc0dIRDBMZHZYNFNFaE9qL0p1aDBPZ1FGQmVISmt5ZFl2MzQ5eXBZdCs2by9vaUtMaGFIWEpEWTI2aUdBbFJWOS9PTVVFUE1TSGo2c0ZMd2dSTG9VZlFXVFB4K0RNbVVjRENhWE5aWVpNMmE4Y3RKcDFxd1o1cytmajB1WEx1WFl2YjFmdjM2b1VhTUcwdExTOFB2dnY2TnQyN2F2MUh2SzI5c2JyVnUzUmtSRUJBWU9ISml2SmV5TlJhZlQ0VUZDQW1iUCt3WTdJbjZBTE1zNkFEZGxyUmg1OCtxNTNRQmtZOGRJejZ4WXNRS1BIeitHazVPVGZwdVZsUldPSFR1R2VmUG1ZZEtrU1lpS2l0SlBNcDJiS2xXcW9FR0RCZ2dPRHNhOWUvY1FGQlNFTTJmTzVOaUxvR1hMbGxtMk5XN2NPTXZrbUlYRnhzYkdJQUhmdVhNSEJ3NGN3RHZ2dkdQdy9wK1hrcEtTNXhBNm9wSXFQVDBkSjArZVJJTUdEUXptZVhnZERoMDZ4QStFVk9MRnhjVmwrMkF4UGo0K3kvd2krZFdyVnkvY3VYTUhhV2xwYU4rK1BWUXFGZWJNbWFQdmNmQThyVmFMUllzVzRaOS8vc0d5WmNzS3ZDeDRRVERuVWs0a1NVTGZ2bjF4L2ZwMXpKNDlHN3QyN1lLTGl3dm16cDJMSmsyYTRQTC9zM2ZuWVZHVi9mL0EzMmZZUmR4d0lSWENMVVJUQWMwVzYwbE5yVytsbFptbWowdWxwZWErNzN0dWoxSzVJbXFZdTFscDRsS2ErNEs3eUNLNzdDS0NBZ01Dd3l6bi92MUJ6TStSVlFPRzVmMjZMcS9MT2VjK1p6NHpjanpEZSs0bEpFUWZrR3pidHEzQVlZVTNidHpBanovK0NCc2JHM2g0ZU9pM2YvWFZWeGd4WWdRQTRPdXZ2eTZYMTJOcWFwcXZ4ODNXclZzaFNSSSsrZVNUZlBzQTZPZmRlL0xudlZhdFdwZy9mejdhdEdtREYxNTRvY0RudW5UcEVrNmZQbzBKRXlib1ErYkpreWRqekpneFdMZHVIU1pObW1UUS90Njlld2dPRGk2d1UwR0xGaTJ3WmNzV2pCNDlHaEVSRVdqV3JCa1dMbHdJQndjSExGKytIRU9IRHNYRWlSUHgwMDgvNVJ1R1ZsVXdHQ3Bqc1NIK2g1czZPNGVZQ3JOSmtERGt5TEhqTllPQ1FqQmg3R2owZXFjckxDd3NqRnJmNk5Hak1XREFnQUwzeWJJTVQwOVBCQVlHWXNxVUtXamV2SG1CN2VyVnF3Y2c5eitDcDIvd0dSa1pPSGZ1SEhyMzdnMGc5d0xPenM0dXNvczhrSHV6TG00cFlKMU9CeUZFc2F1NTdOcTFxOHkvQ1NxTVJxUEJYMytmeGtiUHJRZ05qd0FnSGd1QlgzUWFhV1Y4NU8xd294UkZCUW9JQ01EcDA2ZXhZTUVDZ3k3c0RnNE9HRFZxRk5hc1dZUE9uVHNqTURDd3hCTkFUcDgrSGYzNjlZT2xwU1grODUvL3dNTENBbWZQbmpWb2MvRGdRYXhidDg1Z0FzRTg1VFgwTkMwdERWT21USUdKaVFsR2p4NWRhTHZVMUZUOTlVNVUzZHk0Y1FNcWxVcS9GRzlwdTNMbGluNkZvOTY5ZXhkNUxUNzlDeTVSWlJRUkVWRmc3N3ZJeUVoMDc5NDkzL2JPblR2ajZ0V3JSZDRidi9ubUc0U0VoS0JseTVibzJiTW4vdjc3YjF5NmRBbkxseS9QMXp2SnhNUUU2OWF0dzlkZmY0MlJJMGZDMDlPelRNT2hQTHpuRXBBN3AxemJ0bTN4K1BGampCa3pCb0dCZ2VqY3VUTldybHlKTjk5OEU3R3hzVmkwYUJHT0hEbUNEaDA2WU9iTW1mcFFLTzllRVJBUWdFMmJOdUhLbFN0bzBxU0pmcjRpQUxoejV3NW16NTROVTFOVHlMS00yYk5udzkzZHZkQWdzcXo4OGNjZitybDU3TzN0QzJ5VE4vL1cwei92QlgxcG1pZXZsMy9yMXEwTjV2MTU3YlhYOE1FSEgyRFhybDFvMHFTSndWeEpSNDRjZ1ltSmljRmlNVTl5Y0hEQXdZTUg5Vi8raEllSEl6TXpFMTk5OVJYbXpadUhPWFBtWU5HaVJjODFxWDFsd0dDb0hNUUhCNGMzYnR4eHFxbTE5cmJDUkY0V0dSMWpPMy94TXZnRkJHREc1QW4vZWh6MXYxSFlEVEF6TTFQZk8yTDQ4T0VZT0hBZ05CcE5rYlcyYXRVS2l4WXRNdGdXRVJGaDhLM240Y09IQWVUT25GK1lMbDI2WU9YS2xaZzZkV3FCKzVjdVhZcTMzMzRiYjc3NUpvRGNEOU1uVDU3RW5EbHpDa3pSYlcxdEMzMnVzcVRSYVBEOTJvM1k5K3NCS05QVElZVElrSFdZbXBXcTJ2dndZV2hHOFdlZzh1VGw1YVh2emd0QXYvb1lrUHNOcExPek0wNmRPZ1U3T3p2OXoxNXhybHk1QXAxT0IwbVNNR3pZTUV5WU1BRmR1blF4NkMyWUZ3Ny8yem0zbnRmdDI3ZXhZTUVDSkNZbTR2dnZ2eS8wV3htTlJvTzdkKy9xSjk4bXFtN3lKcDdObTdEMnlSVUxuNlRWYW92Y2IyMXRyZjgvNE42OWUwaFBUOGVBQVFNUUZ4ZUhlZlBtQWNpZGg2aFJvMGFsV2o5UlJhSlVLbkhuemgzOWZDSkNDRWlTaFBUMGRBUUhCMlBjdUhINWpwRWtTUjhLUFhtUGZsS3ZYcjNRcTFjdkFMbHpuU3hac2dSZHUzYlZid055di9qTSs3eFl2MzU5ZUhoNDRNc3Z2OFNvVWFQdzAwOC9sV2k0K1BQaVBaZnk1QzAyQU9SK1VXOXZidzg3T3p0Y3UzWU5NMmZPeEtsVHA5QzhlWE44OTkxMzZOV3JsOEh2T0JFUkVWQXFsZmppaXk5UXAwNGRUSjA2Rlo5OTlobE1UVTJSbFpVRkx5OHY3Tml4QTFaV1ZsaS9majJVU2lYbXpadUgvdjM3NDl0dnY4V25uMzVhNXI5L3FsUXFiTml3QVh2MjdFSG56cDB4WWNLRVF0dUdoSVFBUUxFVGJPZEpURXpFcUZHam9OVnFzWExseW55OWVQUG1iRnE1Y2lVU0V4UHg3YmZmUXF2Vll2LysvZWpldmJ2K2QwT0ZRcEh2LzVLOGMrWGs1Q0FxS2tyL21mKzk5OTZEbjU4ZlltTmprWjJkclY5UW9pcGhNRlJPRWhKdVpnSFkvR0xMRHRkaEtuWXAwOU5iZVczZmJlYnI2NDlWeXhmalJRY0htSmdZZjJnWmtIdlRtajkvUGxKU1VtQm5aNGVqUjQraWFkT204UER3d0toUm8vRGhoeDhXT0ZsZ2NSNCtmQWdmSHg5ODhNRUhCaFA3YVRRYWJOeTRFVys5OVJiYzNOeGdiMit2NzI2WTU4S0ZDM2p6elRjaFNSS1dMVnNHWjJkbi9mNk1qQXljUEhrU2ZmcjBRWFoyTnFLam85R3VYYnQvLzBZOEoxbVdFUjBUaTlrTGx1RGFqVnNBb0JGQzNOVUozWkM0OE1BYlJpdU1pclI4K1hMRXg4Zmpqei8rZ0ttcEtVNmRPcVh2MHByMzgvN2JiNzloOXV6WkpmcjV2M2p4SXR6ZDNkRzNiMTk4K3Vtbm1EdDNMaVpPbklqNjlldWpmZnYyYU5HaUJXclZxZ1ZMUzB2TW5Ea1RSNDRjQVpENzg2UFZhcUhWYXFGV3E5R3FWU3VEeWFxZnRHclZxa0tYdE42L2Z6OSsrODF3a2J2R2pSdmowS0ZEQUFCZlgxL3MzcjBiWjg2Y1FjT0dEYkZwMHliOUJJUnBhV253OVBSRW5UcDFZR1ZsQlVtU2NQSGlSYVNrcEtCYnQyNGxlRGVKcWhhTlJvTXpaODZnYmR1MnFGZXZIckt5c3ZLdG5QSzB3dllmUG53WWpSczNobGFyaGIrL1B6UWFEVjU1NVJWczNMZ1J0cmEyMkwxN2Q3NWpObS9lakh2MzdzSFMwaEtQSGoxQ1ZGU1V2aWN1VVdWMDVNZ1JXRnRibzBXTEZ0aS9meit1WGJ1RzJyVnI0NisvL29LTmpRMmFOR21Db0tBZ1hMbHlSZjhGU21ob0tPN2N1UU8xV28wLy8vd1RwcWFtUlE3cHVIVHBFcXl0clRGLy9ud2NPblFJeWNuSjBPbDA4UGYzTitodGJtZG5CdzhQRC96ODg4OUY5cWJnUFpmS1FscGFHckt5c3JCejUwNmNQbjBhYVdscGVQMzExK0h1N282MzNub3IzNWZlY1hGeHVIWHJGaXdzTERCNDhHQU1HellNMXRiV3lNckt3djc5KzdGdDJ6YWtwS1RBMWRVVlM1WXMwWWVQOXZiMm1ETm5EbGF0V29YdDI3ZmprMDgrd1pBaFF3b01PTkxTMHRDelo4OTgyL09XcXk5bzM0SUZDL0RoaHg5Q3FWVEMyOXNidTNidHdzT0hEOUczYjE5TW16Wk5IN2g0ZTNzaktpb0tOalkyc0xTMHhNT0hEL0hycjcvaXBaZGVRdVBHall0OXYrTGo0ekZreUJDb1ZDcXNYYnUyd0RESndzSUNhOWV1eGFSSms3QjkrM1k0T2pyQzJka1pkZXZXTlJncFkyOXZqMU9uVG1ILy92MEcwNUtvMVdxY1BIa1NPVGs1ZU8yMTEvVGI4M3I2VmRWVkFoa01sYk9ZQ0Q5ZnU1WXR1MXFaV3M4VWtJYjcrZ2ZVL21ic0pId3hlQ0ErKy9SaldKVHh2QVZGZWZ6NE1UWnYzb3c5ZS9iQXlja0o2OWV2eDdwMTZ4QVVGSVNPSFR1aWJkdTJXTHg0TVhidTNJbXhZOGNXKzZINGFiLzk5aHUwV2kxZWUrMDFneHR5ZEhRME5tN2NpUGZlZXcvdnZmZGV2dVAyN3QyTDFhdFhZK0hDaGNWK0VGNjdkaTBPSHo2TTVjdVhHK1ZtcWxhcmNkRDdLTFpzMjRISXFHZ0lpRXhKd0ZNblZPNXhvYUVKNVY0UWxaaWxwU1dhTld1R0lVT0dRSzFXbzE2OWVnYmZXR1ptWnFKcjE2N28yN2R2c2VkNjhPQUJwa3laQWxkWFYvM044TmRmZjhYRml4ZHg3dHc1QkFZR3d0ZlhGeGtaR2ZvaGtZVXBhbG5xZDk1NUJ3NE9EaVYralhuZDZKY3NXWUkvL3ZnRE5Xdld4RmRmZllVdnYvelNZS0xQdk1rNTg4WjhBN2xMbWs2ZVBQbVpyM3VpcXNEUHp3OFpHUm42Ync3TnpjMHhkKzdjNXpwWDNwQnJVMU5UdUx1N3c4ek1yTkNoMm5ueTVqZlNhRFJRS0JSNDY2MjNETDQ4SWFwc3JsMjdoc0dEQjhQYTJocS8vLzQ3Z053VmlRNGZQb3pQUC84Y2dZR0JtRGx6Smt4TVRQUzlpb0tEZzdGMDZWSUF1Vi9ZREJzMnJNajVPZ2NOR29RK2ZmcWdaczJhaUlpSXdKNDlleUJKRWh3ZEhmSGYvLzdYb0syam95TVdMbHhZWk0yODUxSnB5OG5Kd2RDaFE2RlVLdUhtNW9ZUkkwYWdaOCtlUmM2eFpXOXZqM256NXNISnljbGc0Wkw1OCtmanpKa3phTlNvRVJZdlhvejMzMy9mSU1Cd2NuTEMzcjE3c1d2WEx2ejg4OCtJaTRzcnROZUxsWlZWb1NNM0N2UHl5eThqTGk0Ty9mdjNoMXF0aHF1cks1WXZYdzQzTnplRGRxbXBxZGk1YzZmK3M2K2xwU1ZjWEZ4S3ZPSlhreVpOMExoeFkvVHAwd2R0MjdZdHRGM2R1blhoNmVtSmt5ZFA0b01QUGdDQWZPSHROOTk4ZzlqWVdMaTd1K3Q3KythcFY2OGVSbzhlYmJCcUcxY1hMMmN1TGk1ZDNkemM3cnU2dXFhNnVMaFUyZjhOR3pWcWIvMmk4OHNmT0xidWtOak0yVVcwN2ZpNkdETnBta2hPZmlqS20wYWpFYi8vL3J0NDU1MTNoSnVibTNCM2R4ZHF0Vm9JSWNUVXFWUEYrKysvcjI5NzdkbzEwYjkvZitIbTVpWkdqaHdwb3FLaWlqeDNlSGk0Y0hOekU0Y1BIeGJkdTNjWGJtNXU0c2NmZnpSb2MvSGlSZUhtNWliOC9QenlIWC9peEFuUnNXTkhNWDM2ZENITHNoQkNpRTZkT29rdFc3Ym8yMnpmdmwyNHVia0pqVVlqTWpNenhkQ2hRMFduVHAzRTRjT0huL3M5ZVI3SnlRL0ZsSmx6eGNzZDN4RE5uRjJFWTJ1WEIvWk83VDVxMUtoOS9pVTNxakhIMWk1ZEhaMDczRy9mK1UxeCtlcjFjdjAzS2svNzkrOFhPVGs1ejN5Y0xNdENwOU1KclZZck5CcE5HVlFtUkhKeXN2RDI5aGFabVpuRjFwS1RrMU5tZFpTbXkxZXZpMWZlZkVjNE9ydWtPcmF1dXZlT2lzYXhaZnZYcXNQMUxJUVFzYkd4SWlrcHlkaGxWQXU4bmt2UGs5Zm8yZk1YamYxUHE1ZVptU215czdQemJWY3FsZnA3VTk2OU1JOHN5MEtsVW9uczdPeEtjVi9LdzN0dTVWUmVuMWZUMHRLRVRxZjcxK2RKVDA4WEJ3OGUxUDhPVjF6YmdxNi8wbkR5NUVrUkVoSlNiRHVOUmlOVUtsV1oxRkNSVmVScmg3R1hrVHg0NEorSkJ6aHFiKy9rWm1KdHVUc3JLN3ZMc2IvK05rdDhrSVRGYzJmQjZhV1d6elZjNjFuazVPVEEyOXNiTzNic1FFSkNBcHlkbmJGeTVVcDA3Tml4MEdOZWVlVVY3Tm16QjN2MzdvV0hod2NHREJpQW9VT0hZdmp3NGJDMHRNUzVjK2VnVkNyMTdaT1Rrd0VBdi8vK085TFQwOUd1WFR2Y3VYUEg0Snlob2FFQWtPOWJtR1BIam1IQmdnVndjWEhCa2lWTFN0UnRyMGFOR2xpM2JoMisrZVliTEZ5NEVKSWs2VlBpc3FMVDZSQVZIWU9aOHhiaDFtMS9BTkFLSVM3cXRMb1JjUkdCZDh2MHlhbkMrdXl6ejU3ck9FbVN5cnlMYXYzNjlVczBERVdTcERKZmZZbW9zaWhzMGt3aWVuYUZMVWYvNUtwRVQvY0draVRKNkl1MnNzVktnd0FBSUFCSlJFRlVQQS9lYzZrb3BiV3lzbzJORFQ3KytPTVN0eTByUlUwWS9TUlRVMVAyd0tsZytLOWhaSEZ4b1FtT2ptMEd5aFptSXlSSm1uakwxOC8yeTVGajhNV1FRZmo4czc2b1c4QXlucVVsS1NrSmE5YXNRYjE2OWJCczJiSjhFNXNWeHNURUJJTUhEMGJYcmwzMVE4dDY5dXlKbDE1NkNSNGVIcmg3OTY3K3hpYis2U2JZcVZNbnRHN2RHZzRPRHZqeHh4K2hVcW4wNDhMOS9mM2g0T0Jnc0tMWm8wZVBzSFRwVXJSdTNScHIxcXd4dUZGMjd0elpZQXlxZzRNRDNuNzdiZjBIaUZxMWFtSERoZzBZUG53NDFxMWJoM2ZlZWFmTWxoVk1UVXZENzM5NFkrdTJYVWhLVG9hQVNJRVFhNkhTZXNaRkJ5V1d5Wk1TRVJFUkVSRVJsUklHUXhWQWRIUlFJdEJ4cGNOTDJXY1ZDck9OeVE4ZnRmdHgvU1lFQmdWajNzeXBzQ3VqbFVuczdlMnhaY3NXdEdyVnF0REU5dE5QUHkxMHJwNm1UWnZDMDlNVGtaR1JhTkdpaFg1NzE2NWRzV3JWS2dDNUU0VE5uRGtUblR0M1JxZE9uUkFSRVFHdFZvdUxGeStpUjQ4ZXlNbkp3YTFidDlDalJ3K0RjOXZhMnVLSEgzNkFnNE1EYnQyNlpiQXZiMG5DQ3hjdUFNZ05xajc1NUJOY3VuUUpRRzRLN3VMaWdrMmJOaGtFVUtVdEpUVVY4eFl2dyttekY1Q1Rrd01oUklDc2t5ZkhoZ2VjQTZBcGt5Y2xJaUlpSWlJaUtrVU1oaXFNbTVyWU1GeTBhKzNTeDFMSUhocTF1dHVmeDA5YStQa0ZZdDBQSzlIVzJSbm01cVcvcktDenN6TUE0S09QUHNLREJ3OEtiYmQ0OGVKODJ4bzFhb1JEaHc0WmhFSlBhOXEwS1hidDJxVi8zS3BWS3pSdDJoUi8vUEVIZXZUb2dmUG56eU16TXpOZk1BVGs5Z3lLaUlqQXhJa1RuK1VsNGVXWFg4YjI3ZHVMWEZuaTMxQ3JOUWdLRHNINEtUTVJuNUFBQ0pFaklLNm9vUGdpTVR3Z3VreWVsSWlJaUlpSWlLZ01NQmlxWUJKRGJrYzNiZHEwcjFsTjJ4RkNpSW4zN3Q5dk51enJiNlV2QmcvRXNNR0RZRnV2OEZucS80MmNuQnk4OU5KTDZOT25UNG5hZTN0N0l5a3A2Ym1lNjlOUFA4V2FOV3NRRUJDQTdkdTNvMkhEaGdaTEFUNnBaY3VXdUhyMUtnQmcwYUpGT0hQbURMeTh2QXBjd1dYbHlwVTRjT0FBQmc0YytGeDFsWVF5UFFNLy9id0R1L2IraXRTME5BRWdTZ0FiTmVrUFBSSVRFckxLN0ltSmlJaUlpSWlJeWdDRG9Rb29QajQrRzRqZitHTExkamNrVThYNng0OHozVFo3N2NDVmF6Znd2NldMNFBoaXlaZktmQllPRGc3bzE2OWZpZHJldm4yN3hNRlFkblkybEVxbHZnZFAzNzU5c1d2WExreWNPQkZwYVdtWU8zZHVrY3VONWcxem16VnJGdTdjdVlPcFU2ZGl4NDRkK2ptSmREb2RWcXhZZ1FNSERtREtsQ2tGTG5sZkdtTGo0akZqN2tMNCtnVkFyVllEa2dnUkdqRThKaUxnT2dCdHNTY2dJaUlpSWlJaXFtQUsvMjJjakUwWEV4RndPZnJ4b3pkbGlGMDVhblhXOVp1KzRwUFBoK0w0eWRQSVVhdU5YVit4ZERvZC92ampEM3o4OGNjNGV2U29mbnZObWpYUnYzOS9wS1dsb1dIRGh2am9vNDlLZEw0YU5XcmcrKysvaDBhandkQ2hReEVXRm9iNCtIZ01IejRjaHc0ZHdwUXBVekJvMEtCU2Z4MGFqUVpuemwzQVovLzlFbGV1M1JBNWFuV21nUGdsV3Ztd1UweEV3R1V3RkNJaUlpSWlJcUpLaXNGUVJSY2ZueDBqYVlaREZtTUJoQ3VWU3N5WXN4REwvL2M5N2lYY04zWjFCUkpDNE1TSkUramZ2eitXTEZrQ0J3Y0hkT25TUmIvLzhPSEQyTHAxS3l3c0xKQ1VsSVNGQ3hkQ3BWS1Y2TnlPam83WXRtMGJ6TXpNOE1VWFgrRHp6ejlIUWtJQ1BEMDl5eVFVdXArWWlQOTl2eGFUWjg1RjhzT0hBQkFOZ2JIYWpFZGZna1BIaUlpSWlJaUlxSkxqVUxMS0lDaElIUTNzYU96VTNzZGNpTy9UTXpMZTM3WHZWMXkvNVl0RmMyZWhvMnVIRWkwelg1eXNyQ3pFeGNXVnVPM1RWQ29WNHVMaUVCNGVqak5uenFCRml4YjQ4Y2NmOGRaYmJ3RUE3dCsvajlXclYrUHMyYk5vM3J3NTFxMWJoMzM3OW1IbnpwMElDQWpBNU1tVDlXMExFeHdjakdQSGppRWxKUVZhclJZNm5RN1cxdGE0ZHUwYTZ0V3JoeGRmZlBIWlgzZ0JoQkR3RHd6Q3d1OVdJT0JPRUdSWmhoRGliOGp5K09pd2dIQUF1bEo1SWlJaUlpSWlJaUlqWWpCVWVlZ1NRdjFESFIwZFA0Vmw3YVd5VGg0UkhCSldhK1M0U1pnL2F4cDY5ZWdPcTMrNUxQdTVjK2R3N3R5NUVyZHYwS0NCd2VNVEowNUFwVktoUVlNRytQYmJiL0hoaHg5Q29WQWdNVEVSdTNmdnhxKy8vZ3FOUm9PK2ZmdGl5cFFwc0xTMHhNU0pFOUdtVFJzc1c3WU1FeWRPaExPek0vcjM3NitmQkRzK1BoNysvdjY0ZWZNbXJseTVnc1RFUk5TdVhSdTllL2ZHb0VHRGtKbVppYTFidDhMTHl3dWJOMjlHNDhhTjRlTGlnbGF0V3NIUjBSRU5HalNBdmIwOWF0YXNXZUxYbGExUzRmeEZIOHhkdEJTUEhxVUFFSStGTE8zTVRORk1UMDRPZWx6aUV4RVJFUkVSRVJGVmNBeUdLcG5vNkdnVldyYWM3V0JTNDdJQzB0U1VsTlRPVTJmTmx6NzJ1WUt2dnh5R1ZpMmJQM2Z2b1M1ZHVtRE1tREVsYXJ0aHd3YUVoWVVaYk92ZHV6ZVNrNVBScjE4LzFLNWRHMER1eE5QRGh3OUhZbUlpWG43NVpVeWRPaFh0MnJVek9LNVhyMTdvMUtrVE5tellnTU9IRDBNSWdZU0VCQXdlUEJoS3BSSUFVS2RPSFhUcDBnWGR1blhEbTIrK0NUTXpNLzN4eTVjdlIxcGFHazZjT0lGTGx5N2g3Tm16T0hic0dBREF5c29LZS9mdUxWRXdKSVJBWkZRME52KzBIUWNQSDRGR294VUFiZ25JMzhmb3NuOUhja1JPaWQ0Y0lpSWlJaUlpb2txQ3dWQmxGQkdSRXd2ODlxSlQrNXNBdnRQcGRQMFBIRHBpR2hnVWd2bXpwdUwxVnpzLzh5bTl2YjJoVUNqMEs0QVZaKzNhdGZtMlNaS0U0Y09IRzJ5enNyS0N1N3M3SGoxNlpERFAwTlBxMWF1SGVmUG1ZZVRJa1dqWXNDRUFZTnk0Y1ZDcjFmb2VRRVd0WEZhblRoMzA3OThmL2Z2M2gxYXJSVlJVRk83ZXZZdmF0V3ZEM3Q2K1JLL3B0cDgvNWkxZWpwQ3djT2gwc2s0QWgzUnE5Y3o0eU9Ed0VwMkFpSWlJaUlpSXFKSmhNRlNKeFlUNlJ3RXR2M3JSeWVxdXBGQ01EUWtOcXpOMHhHaHB5b1N4R0R5d1A2eHIxQ2h4N3lGemMvTXlxN04xNjlZbGJwc1hDZ0hBSjU5ODhselBaMnBxaWxhdFdxRlZxMWJGdGhWQ0lDczdHNy84ZGhETFYvMEFyVllySkVsU0NpRnZqUW5ObWd1d2x4QVJFUkVSRVJGVlhWeVZyTktMeUlrSkRaZ3ZaSHdLNEp4T0oydmQxMnpBMUZuemNTY294TmpGVlhoaDRSR1lPVzhSVnJxdmdWYXIwd21CUzBLSXoyTkMvYWN4RkNJaUlpSWlJcUtxanNGUUZSRVQ2bmRHb3hWREJNUlduVTZIdjArZHdjaHhrL0hyZ1VPUVpkblk1VlU0c2l6amo4UEhNT0xiQ2ZqeitOL1FhRFFBeEE2TlZqY29Pc1R2aExIckl5SWlJaUlpSWlvUEhFcFdoZHlMOEk4SE1OckJxY01saFVLc1RyaC92OEdjaGQ4cG9xSmo4UFdYUTFHM2JoMWpsMWdoS0pYcDJMRjdIelp1L2dtcW5Cd2hBUThoeTNPaXd3SzJHTHMySWlJaUlpSWlvdkxFSGtOVlVHeW8zMjVabGo0RmNGU2owWWpOWHRzeGFjWWNYUFM1VXExN0Q4bXlqTXRYcjJQU2pEbFlzOUVUcXB3Y0FlQzRMREFnS2l6Z0oyUFhSMFJFUkVSRVJGVGVHQXhWVFNJMjlQWWx0Wno5bFlDWXJwTjFXZWN2K21EcXJIbll2ZTlYcU5WcVk5ZFg3clJhTFg3N3d4dFRaODNEMmZNWG9kUEoyVUpnUWJaR0RJc0o5VHNEb1BvbVprUkVSRVJFUkZSdGNTaFpGWllRRnZZUXdQZjJyZHZmTXdHV1BVaEtmbkhSc3Y5SllSRjNNV25jYU5TdFU2ZkVxNVpWVmtJSXBDbVZXTyt4QmR0Mzc0Tk9weE1TY0U4STNZS1kwTUR0QUhUR3JwR0lpSWlJaUlqSVdOaGpxT3FUNDBMODkycUY3aU1BUCt0MGN2YnVmYjlpNlBEUk9IWDIvRCtUTGxkTldxMFc1eTlleGxjangySGJ6ajNRNlhRcUNkZ2phOUVuSmpUUUN3eUZpSWlJaUlpSXFKcGpNRlJOeEljRytqOFdxZ2tDOG53SXBBZUZoR0xtM0VYWXVQa242SFJWTHgrUlpSbGJ2SFpnMnV4NThBc0loQUN5Qk1RU29WS09qWW53OHpWMmZVUkVSRVJFUkVRVkFZZVNWU01QUTBNekhnS3JYM1JxZjB1U3NQbFJTcXJqbWcyZUp0ZHYrbUw1NHZsbzB2Z0ZLQlNWT3l1VVpSbjNFeDlnd1pJVk9IM3VQSVNBRGtDODBJZ3ZZKzc2bnpGMmZVUkVSRVJFUkVRVlNlVk9BZWk1eElUNm45Wm8wQlVRV3lIRVk1OHIxekJxM0dRY09uS3NVdmNlMHVsME9QclhDWHc3WVNyT25MOEFJWVFLUW13WFF1NFdjOWVQb1JBUkVSRVJFUkhSVTloanFKcTZGK0VmWDkvSmFWcE55ZUljaE9RUkhCcFdlK0hTbGJoNjdRWm1UNStDV3JWc2pGM2lNOGw0L0JncjNkZmd5Si9Ia1o2ZUFRaWtTN0lZbDZaOWZDZzFNbEpwN1BxSWlJaUlpSWlJS2lJR1E5WFlQMFBMOWpadDduekQxTng4ZDBiR1k5ZjlCdzZaSmlRK3dQeFowOUM4bVdPRkgxb215ekxpNHUvaHV4V3JjZnJjQmNpeTBFRVMvbHFoK3lJK0xORGYyUFVSRVJFUkVSRVJWV1FWKzdkK0toZnhrY0hoYXJXbW55emsvd21COUlzK1YvRFZ5SEhZc1djZk1oNC9Oblo1aGNyTXpNVGVYMy9Ic0JIZjR0VFo4NUJsT1VOQS9rSEk0dFA0VUlaQ1JFUkVSRVJFUk1WaGp5RUNBQ1JFQnNXaVpjdkZEb29hcHhVbUNzLzRoSVFXLy90K0xZS0NRekZ6eWtUVXExZlgyQ1VheU1oNGpCWHVQK0xRNFdQSXlzNkdnSWdST21sTWpFWjVDdEhSS21QWFIwUkVSRVJFUkZRWnNNY1EvWDhSRVRteFlmNm5aSTJtajVERkJaVXFSL1BiUVc5OFBtd0Vna05Eb2RGcWpWMGh0Rm90UXNQRDBYL0lsOWk3LzNka1pXZHJCTVExalZiemNVejQ3YU1NaFlpSWlJaUlpSWhLanNFUTVSTWJjU2RJb2Nub0xZU1lEeUhpSSs1R1l0QVgzK0NubjNkQ21aNXV0TG95TXpPeGZkZGVEUGxxRkVMRElpQWdFb1VRMzZWck1udmVDdys2YmJUQ2lJaUlpSWlJaUNvcERpV2pBa1htcnVTMTJ1R2w5dGNWQ214UUt0T2QxbTdjREo4cjE3QnEyV0kwYXRpZ1hPdDVrSlNFbWZNVzQ5cU5XOGpPem9ZUUlnWkNqSW9PMVo0R0l0VGxXZ3dSRVJFUkVSRlJGY0VlUTFRVWJXeVkveWs1Sy9WMUNIRWtPMXVWZmVIU1pkSG5zMEU0ZmZZQ05CcE4yUmVnMWVMS3RSdjQ3TDlmNHV6NWl5STdLMHNsaFBoTGE2SjFpdzcxL3dzSVlpaEVSRVJFUkVSRTlKd1lERkd4WW1OalU0VksrWm1BbUE0Z05qbjVJYWJPbW9mdjEyN0V3MGVQeXV4NUg2V2tZTzNHelJnL1pTYmk3eVVBd0gwaFkzYm1JODFuOFhmdXBKVFpFeE1SRVJFUkVSRlZFd3lHcUVTaW82TlZNU0YrbmxySXZZWEE1VFNsRWovOXZCTWp4MDdDYmI4QUNDRks3Ym1FRUFnTGo4Q1lpZE94YWVzMlBIejBDRUxndWthbitTQTZ6SFI5Y25MUTQxSjdNaUlpSWlJaUlxSnFqTUVRUFF0TmZFaEFRSGFxM0ZNV1lyMUdwODMwOVF2QXlIR1RjT3JNT2VUazVQenJKOGhScTNIcDhsVU1IejBlMTI3Y2hFYXJ6Wkpsc1FzcTlNcWRZUHBtMlk5Zkl5SWlJaUlpSXFvbUdBelJNM3Z3d0Q5VDkvalJkRmtudmhVQy9za1BIMkhzNUJsWXNtSTFJdTVHUFZmdklTRUU0dUx2WWNXcUgvRDFtSW00bDNBZkF1S09rTFhqTkJuSkk2T2piNmVWd1VzaElpSWlJaUlpcXRZWURORnppWStQejQ0Tjg5K3BnZmhNeUdKL1RvNWF0Ky9YQTVnNGZSYjhBKzg4OC9sQ1FzTXhjZHBzN05yM0sxUXFsU3lFT0tGVGk4OWpRZ08zSlNRa1pKWEJTeUFpSWlJaUlpS3E5aGdNMGI4aDdvWDRoYWt6a3I4VUVCdGxuWngrSnloRWZENTBPSDQ3ZUFpWm1WbEY5aDRTUWlBN094dS9IVHlFdmdPSDROWnRQNkhUYWpPRUVGNlBINnI2eGQzMUR3UlFlcE1YRVJFUkVSRVJFWkVCVTJNWFFKVmZRa0pDRmhJU0pqaTA3bkJDQVdtYVNxWHVNbWZCZHlibkxsN0doRysvUWNzV3pRczhMall1SGhzOHQ4TDc2Ri9JeWNtUkJlQXJkRmdXRSs1L0VBeUVpSWlJaUlpSWlNb2Nld3hSYVJHeElYNUgxV3IxRUFqeG0wYXJ4Wi9ILzhiWFl5YmkrTW5UK1JxZk9uc2VYNDBhaDRQZVI2Qldxd0VoRHVzMDJzOWp3djMrQUVNaElpSWlJaUlpb25MQllJaEtrMGlJRElxTkR2WDdYTWp5UkZtblM0Nk9pUlVUcHM3QzkrczJJajBqQTQ4ek0rRzFZemZHVDVtSnlLaG9vZFhxVW9Tc214RWQ2djl4L04wN0VRQmtZNzhJSWlJaUlpSWlvdXFDUThtb1RFU0grcSt6YjlYTzE4UkVzVkN0Vm5mYnRNVUxJYUhoTURNMXhja3o1NkRSYUFCSTU3VkNYaEVmR3ZDM3NldWw4cWZUNmhBVUhHcnNNcWlLQ0FvTy9lZi9GVElHWHM5VW1uZzlsejZkVm9mZzBIQllXRmdZdXhTcUFxclROY3I3RzVXbWluenRNQmlpc2lMSGhRZWNkM1JzTXdnV3BtTzFXakh0NU9tejVybTdoQVlDYTBXMjJqMCtKdmkrY2Nza1k4bFdxYkRPWXpQTXpNeU1YUXBWQVJxTkJ1a1pHY1l1bzlyaTlVeWxpZGR6NmN0V3FiQnBxeGZNemN5TlhRcFZBZFhwR3VYOWpVcFRSYjUyR0F4Um1ZcU9Ea29Fc01DK1ZidTdacWFLSlVMQVZKYXhLaWJNYnkyQWlobVhVcGxTQy9tK3VTVGRsNFd3VEV0UE4zWTVWTlVJOFVBdEJBUG5jaUpMSWtrQlhzOGxJZ3RJa2lRQkFrSkFRQ0VadTZLS2o5Znp2L2JrTmFwTXI1aS9qRkFsVm9XdlVYNWVwVEpWQWE4ZEJrTlVIblQxYWlodVM1SWlBb0M1RVBMcEdJWkMxVlpDcUgrNFE4dTJneFdtWmcyTlhRdFZQVHBKUEV3SThRODNkaDNWUld4NFFEU3Y1NUt4Tk1kTEZncnBHMGtobWFtMDhnYVZCbUhHcnFtaTQvWDg3L0VhcGJKVWxhOVJmbDZsc2xRUnJ4MEdRMVF1RkFwRkxVbVNuSVFRbHBLa3FHWHNlc2lvNU5pSU8wRUFnb3hkQ0JIOWE3eWVTOGpWMVZWSWt0UkVDR0ZwWmFvSURRbndQV2ZzbXFoYTREVks5SHg0N1ZDMXdsWEppSWlJaUlpSWlJaXFLUVpEUkVSRVJFUkVSRVRWRklNaElpSWlJaUlpSXFKcWlzRVFFUkVSRVJFUkVWRTF4V0NJaUlpSWlJaUlpS2lhWWpCRVJFUkVSRVJFUkZSTk1SZ2lJaUlpSWlJaUlxcW1HQXdSRVJFUkVSRVJFVlZURElhSWlJaUlpSWlJaUtvcEJrTkVSRVJFUkVSRVJOVVVneUVpSWlJaUlpSWlvbXFLd1JBUkVSRVJFUkVSVVRYRllJaUlpSWlJaUlpSXFKcGlNRVJFUkVSRVJFUkVWRTB4R0NJaUlpSWlJaUlpcXFZWURCRVJFUkVSRVJFUlZWT214aTZBcWc0aGhDaGgwN01sUGFja1NkSnpsa05FUkVSRVJFUkV4V0NQSVNJaUlpSWlJaUtpYW9yQkVCRVJFUkVSRVJGUk5jVmdpSWlJaUlpSWlJaW9tbUl3UkVSRVJFUkVSRVJVVFhIeWFTb3p2cjYrU0VwS2VxWmpPblhxQkZ0YjJ6S3FpSWlJaUlpSWlJaWV4R0NJeXN6T25UdHgvdng1V0ZoWUZOdFdDSUdjbkJ4czNMaVJ3UkFSRVJFUkVSRlJPV0V3UkdYSzFkVVZXN1pzS2JaZGFHZ29CZzBhVkE0VkVSRVJFUkVSRVZFZUJrTlVwcFJLSlM1Y3VGQnN1M3YzN3BWRE5VUkVSRVJFUkVUMEpBWkRWS1lpSXlNeGMrYk1ZdHNKSWNxaEdpSWlJaUlpSWlKNkVvTWhLbE1jU2taRVJFUkVSRVJVY1RFWW9qTDE2TkVqZUh0N0Y5c3VNVEd4SEtvaElpSWlJaUlpb2ljeEdLSXlGUjhmang5Ly9MSFlkanFkcmh5cUlTSWlJaUlpSXFJbk1SaWlNdlBHRzIvQXpjME5nd2NQTHJidGd3Y1BzSFhyVmpScTFLZ2NLaU1pSWlvN3JxNnVmU1JKT2xUUVBrbVNBT0NzbTV1YndYWWh4R2UrdnI2L2xVTjVSRVJFUkFZWURGR3BpbzZPaG8rUGovNnhRcUhBbmoxN1NuUnNzMmJONE9QakF4OGZINWlZbUdEQWdBRmxWU1lSRVZHWnljcktPbE9qUm8xa1NaSWFsS1M5RU9KaFJrYkdpYkt1aTRpSWlLZ2dESWFvVkVWRlJXSEhqaDFGdGtsUFQ0ZEdvNEd0clcyaGJTd3NMQmdNRVJGUnBSUWFHcHJoNnVxNkE4QVVJVVJlTDZGODh2WkprdlJMUkVSRWV2bFdTVVJFUkpTTHdSQ1ZxbTdkdXFGYnQyNzZ4L3YzNzRlcnF5dGF0V3FsM3padDJqU0VoWVhoMEtFQ2U5a1RFUkZWZWtLSVh5UkpHaTlKa2xsQjRkQVQyelJhcmZhZ1VZb2tJaUlpQW9NaEtrTUpDUWxZdVhJbEprNmNhQkFNQVVCV1ZoYU9IejllNEhHTkd6ZEd1M2J0eXFORUlpS2lNcUZTcVNLdHJLejhKVW5xV0ZRN0lZUS9nTkJ5S291SWlJZ29Id1pEVkdieWxxbC81NTEzOHUxTFNVbkI0c1dMQ3p6dTNYZmZaVEJFUkVTVm1yVzFkYm9RNGdxQUlvTWhTWkt1WkdWbEpaZFRXVVJFUkVUNU1CaWlNcEdhbW9yZHUzY0RBRHc4UExCNDhXS0RidlJObXpibFVESWlJcXF5YnQ2OHFlblFvWU8vUXFISUFsRGp5ZUZrUW9pOFppcFpsbTlFUkVUa0dLdE9JaUlpSW9XeEM2Q3FSNVpsTEZxMENCWVdGbGkrZkRtT0h6K09xVk9uSWlrcHlkaWxFUkVSbFJ0WmxpOERLTFEza0JBaVE2ZlQzU3pIa29pSWlJanlZWThoS2xVNm5RNnJWcTNDaFFzWDRPN3VqcTVkdTBLU0pDeFpzZ1I5K3ZUQmE2KzlodGpZV0dSbVp1TG8wYU1HdlloME9oMTBPaDIwV2kwMEdnMjZkKzl1eEZkQ1JFVDA3d1FFQkFTNnVycUdBSGdSTU9ncEJFbVNJSVNJQ0FnSUNEUldmVVJFUkVRQWd5RXFaU3RXck1DQkF3Y3dkdXhZZE8zYUZRRFFzMmRQdEcvZkhvY09IY0w1OCtlaFZDcWhWQ294Zi83OFFzOWpaV1dGVHo3NXBMektKaUlpS2d0Q2x1VmZURXhNM24weUZIckNUZ0FGN2lBaUlpSXFMMUx4VGNxWGk0dExWNFZDc1ZjSVlTbUUrT1QyN2R0bmpWMFRsWXdRUWdRSEJ5TTRPQmg5Ky9ZdHRuMWVEeUZabGlHRTBQOEJBQk1URTFoYVdrSjZlbjFmSWlLaVNxUmx5NWExYkd4c29nSFV6ZHYyVDIraE5LVlM2UmdaR2FrMFlubEVSRVJFN0RGRXBjdloyUm5PenM0bGFtdGlZZ0lURTVNeXJvaUlpTWg0SWlJaTBsMWRYWTlJa2pUa3FWNUR4eGtLRVJFUlVVWEF5YWVKaUlpSXlwQVF3bE1Jb1huaXNVYW4wLzFzekpxSWlJaUk4ckRIRUpXYXZHRmY3ZHUzdHpZMU5ZMEFZRmVTNDRRUVNUazVPUzJDZ29JZWwybUJSRVJFUnFEVmFpUE16TXhpSkVscUNRQkNpQWlGUWhGaTdMcUlpSWlJQVBZWW9qTGc3KytmS1lUWURSaXV3UEswdkgyU0pQM0tVSWlJaUtxcWxKU1VEQUEzbnRqa2w1NmVubXFzZW9pSWlJaWV4R0NJeW9SV3E5MHJoRkQvTThGbXZ2MUNpTHpKTjlVNm5lNTNJNVJJUkVSVUxoSVNFcklBK0FnaGNnQm9BUGh3ZmlFaUlpS3FLQmdNVVpuUWFEVFJBQUpLMERSQUNCRmUxdlVRRVJFWmswNm51d1lnR1VENlAzOG5JaUlpcWhBWURGR1pDQWtKVVFMd0tVRlRINjFXbTFUVzlSQVJFUm1UdjcvL1ZVbVNvZ0VrK1B2N1h6VjJQVVJFUkVSNU9QazBsUld0TE11QkNvVWlDMENOdktGamdNRzhReW9oeEsyZ29DQzFzWW9rSXFydUdyZDQyZDdjekxTRnNldW9EdFJhM1MwSVdEaTJkdWxxN0ZxcWk1eWNuS2o3VWNFeHhxNkRpSWlvSW1Nd1JHVkdvVkJjQlBBQVFMT0M5Z3NoMGlWSlluZDZJaUlqY1hSMGNZU1oyQVpKdERaMkxkWEJZNDJRSkNGSmtNUkh4cTZsdXJDd05JOTFkSFFaRUIxOU85cll0UkFSRVZWVURJYW96UGo2K2dhN3VycUc0WjlnNk1sSnFQK1plUHF1cjY5dnNMSHFJeUtxOWl6aENBbXRKVWgyTmF5c1lHSnFZdXlLaUVxRlRxdER0a29GV1FoTFdNSVJBSU1oSWlLaVFqQVlvcklrWkZuZVpXSmk4bTRoeTliL0JLRHc5ZXlKaUtoYzFMQ3l3dVR4WTlERzJjbllwUkNWaXFEZ1VLenoySXkwOUhSamwwSkVSRlRoTVJpaU1wV1ptZWx0WTJPVENxQnUzclovZWd1bEtaWEszNHhZR2hFUi9jUEUxQVJ0bkozd1d1ZE94aTZGcU5TWW1aa1p1d1FpSXFKS2dhdVNVWm1LaUloSUIzQXdiK0xwUEpJa0hZMk1qRlFhcHlvaUlpSWlJaUlpQWhnTVVUa1FRbmdKSVRSUFBOWm90ZHBkeHF5SmlJaUlpSWlJaUJnTVVUblFhclVSQUdJa1NjcGJzajVDb1ZDRUdMa3NJaUlpSWlJaW9tcVB3UkNWdVpTVWxBd0FONTdZNUplZW5wNXFySHFJaUlpSWlJaUlLQmVESVNwekNRa0pXUUI4aEJBNUFEUUFmRGkvRUJFUkVSRVJFWkh4Y1ZVeUtpK1hKVWxLQWxBRHdHVmpGME5FUkVSRVJFUkU3REZFNWNUWDEvY0dnQmdBQ2YvOG5ZaUlpSWlJaUlpTWpEMkdTbEhqRmkvYm01dVp0akIySFJWVnRrYStMbVJoN3RqYXBhdXhhNm1vY25KeW91NUhCY2NZdXc0aUlpSWlJaUtxSGhnTWxSSkhSeGRIbUlsdGtFUnJZOWRTVVdWcklVRkFnaVErTlhZdEZaV0ZwWG1zbzZQTGdPam8yOUhHcm9XSWlJaUlpSWlxUGdaRHBjVVNqcERRV29Ka1Y4UEtDaWFtSnNhdWlDb1JuVmFIYkpVS3NoQ1dzSVFqQUFaRFJFUkVSRVJFVk9ZWURKV3lHbFpXbUR4K0RObzRPeG03RktwRWdvSkRzYzVqTTlMUzA0MWRDaEVSRVJFUkVWVWpESVpLbVltcENkbzRPK0cxenAyTVhRcFZNbVptWnNZdWdZaUlpSWlJaUtvWnJrcEdSRVJFUkVSRVJGUk5NUmdpSWlJaUlpSWlJcXFtR0F3UkVSRVJFUkVSRVZWVERJYUlpSWlJaUlpSWlLb3BCa05FUkVSRVJFUkVSTlVVZ3lFaUlpSWlJaUlpb21xS3dSQVJFUkVSRVJFUlVUWEZZSWlJaUlpSWlJaUlxSnBpTUVSRVJFUkVSRVJFVkUweEdDSWlJaUlpSWlJaXFxWVlEQkVSRVJFUkVSRVJWVk1NaG9pSWlJaUlpSWlJcWlrR1EwUkVSRVJFUkVSRTFSU0RJU0lpSWlJaUlpS2lhb3JCRUJFUkVSRVJFUkZSTmNWZ2lJaUlpSWlJaUlpb21tSXdWSVZvdFZxa3BhV1Y2WE9VNVB4QlFVSFl0bTBiaEJCbFdvdFdxNFdmbjErcG56Y3RMUTBaR1JtbGZsNGlJaUlpSWlLaWlvYkJVQlZ5OWVwVjlPalJBeWRPbkhpbTQ4TEN3dlIvOS9MeVFzK2VQZldQL2YzOTlXR1FTcVZDejU0OTRlWGxWZVQ1YnQrK2pmWHIxME9uMCttUFMwdExLOUdmeDQ4Zmw3aHVMeTh2akJneEFoY3ZYaXhSKzV5Y0hOeTllN2ZZZHFOR2pjTGN1WE5MWEFjUkVSRVJFUkZSWldWcTdBS285SncvZng2bXBxWjQ5ZFZYUzN4TWRIUTBCZzBhaEduVHBtSEFnQUdRWlZrZjZNVEh4MlBjdUhIbzFhc1g1c3laZzlEUVVNaXlqSTRkT3o1VFhkdTNiOGZtelp0TDFQYVZWMTdCcGsyYlN0UjI2TkNoT0gzNk5EWnQyb1EzM25nRENrWFJPZWZLbFN0eDZ0UXBlSGg0b0UyYk5vaVBqOGV0VzdmeXRVdFBUd2NBZUh0NzU5dlh0bTFidEdqUm9rVDFFUkVSRVJFUkVWVjBESVlxb2Fpb0tOeS9mei9mOXZQbno2Tmx5NWE0YytkT2tjZmIydHJDeWNrSkFPRG82SWlCQXdmaSsrKy94OHN2djZ4dm8xYXJNWDM2ZE5qWjJXSHk1TWtBZ0pzM2I4TGEyaHB0MjdaOTVwcnIxNitQdFd2WEZ0bG13NFlOVUt2VkJ0dG16NTZOMDZkUEYzcU1MTXVRSkFsdnZQRkdvVzMyN05tRDVzMmJZOHlZTWJoOSt6YSsvZlpiYk5teUJZbUppZGk1YzJlKzlxbXBxY2pJeUNodzM1QWhReGdNRVJFUkVSRVJVWlhCWUtnUzJyOS9QL2J2MzEvZ3ZxU2tKSXdiTjY3STQ3dDM3NDVWcTFicEg0OGZQeDR2dlBBQ25KeWNjUG55WlFDQVFxRkFseTVkOFBISEg4UEt5Z29BY09iTUdkU3FWUXMvLy94enZuTys5ZFpiQ0EwTmhWcXQxcy83YytEQUFaaWJtd01BVEUxTjlXRlVZV3JWcW9XSER4OGFiTk5vTkxDeHNjSElrU01OdGdzaGNPM2FOYmk0dU1EQ3dxTEk4OWF2WHg5QWJpQzJZY01HREJzMkRON2UzcGd5WlFyYXRXdUhyS3dzZy9ianhvMURnd1lOTUgvK2ZJUHRraVRoaFJkZUtQSzVpSWlJaUlpSWlDb1RCa09WVkowNmRRcnMwVktjcDBPaitmUG5JeVVsQlFEZzQrT0QrUGg0WkdabVl1TEVpUUNBNE9CZ2RPdldEUjA3ZGtSUVVCQWNIQnh3OHVSSkFFQldWaGJ1M2JzSEJ3Y0h0R2pSQXU3dTdnWnpCSzFjdVJLV2xwWVlPblFvY25KeWNPSENoU0lXYkpOZ0FBQWdBRWxFUVZSclMwcEtLbkE0bUkyTkRmcjE2MmV3N2VMRml6aDkralRjM056eTdTdktDeSs4Z0QxNzl1akRvdFdyVitQUFAvL00xeTQ2T2hxOWUvYzIyR1ptWm9ZclY2NlUrTG1JaUlpSWlJaUlLam9HUTVXVVFxRkE0OGFObi9rNE16TXpnOGZObXpmWGh5VEp5Y200ZlBreUxDd3M4TkpMTCtuYk5HellFSHYyN0FFQWJOdTJEWFhxMUFFQUhEOStITE5uejhhNmRldlF0R2xUZE92V0RVRHUwQzEzZDNkY3ZYb1ZwcWFtOFBUMFJHcHFLbWJPbkZsa2JScU5CbTV1YmdYdVV5cVZCa1BrZnY3NVo1aWFtcUpSbzBidzhmRXA5SndkT25TQXRiVzF3YmE4MXd2a0RsV2JPbldxd2Y1dnZ2a0dEUm8wd05LbFM0dXNsNGlJaUlpSWlLaXlZekJVQlR4Ky9GZy9ZWEpCNnRXckIwdEx5d0wzZmZIRkZ3Q0F3TUJBVEpreUJUVnIxb1JPcDBOWVdCaEdqaHlKZHUzYUlUWTJWaCtlSkNVbDZZT2hwS1FrU0pJRU96dTdZbXUwczdQRDBhTkhEYmF0V2JNR0ppWW1HRHQyTElEY1hrRFoyZGtGSGg4ZUhsN2dFTGxwMDZZVitieDc5dXlCazVNVEJnOGVyQittWm1kbmh3MGJOdWhmKzlQaTQrTngvLzU5ZlAzMTEvbjJPVGc0d04zZHZjam5KQ0lpSWlJaUlxb3NHQXhWQWZ2MjdZT0hoMGVoKzlldFcxZm81TXc2blE1Nzl1ekJ4bzBiMGJ0M2I5U3ZYeCs3ZCs5R25UcDFNR0xFQ0V5ZVBCa1JFUkd3c2JHQlVxbEVkSFMwdmpkUmJHd3NHalZxQkZQVDUvc3hpb21KZ1ltSmlmN3htMisrV1dqYkRoMDY0UGp4NHdDQVNaTW00ZEdqUi9EeThvS3BxU21PSFR1R00yZk9HTXlibENjdnhIcnZ2ZmVRbVprSkh4OGZKQ2Nudzl6Y0hFT0dESG5tbW12VnF2WE14eEFSRVJFUkVSRlZWQXlHcWdoVFU5Tjh5N3duSkNUa20wRDVTVWxKU1pnd1lRSWlJeU14WnN3WURCMDZGRnUzYm9XSmlRbSsrKzQ3TkcvZUhLdFdyY0xTcFV2eHhodHZZUDM2OVFnTURFU3ZYcjBBNU00LzVPenNYT2o1UFQwOUVSNGVEaWNuSnlRbUpxSkxseTRHKy9OV0lIdDZ1NjJ0cmNGUzhaSWt3Y3pNRFBYcjE0ZTN0emVDZ29Ld2F0VXFmVStsdExRMEJBWUdHZ3dSZTlyZ3dZTUJBQmtaR1RoejVnek16TXpRcDA4ZlpHUmtJRFEwdE5Eam50UzZkV3ZVckZtelJHMkppSWlJaUlpSUtnTUdRMVdFSkVsd2RYVTEyR1pqWTFQa01iYTJ0bWpUcGcwV0wxNk1WcTFhNGUrLy8wWm1aaWJtelpzSEFQanFxNi9RclZzM05HdldEQUJ3K3ZScFhMMTZGUUNRbnA2T3NMQXc5T3paRXdDZzFXcHgrZkpsWExod0FlZk9uUU1BYk4rK0hUMTY5RUJXVmhZYU5teW9uOUE2ejg2ZE8yRmlZb0pCZ3dZWmJIOXlsVEdOUnFOZkZTMDFOUlUvL3ZnalhuLzlkWFR2M3YyWjNwL0NoSWFHWXVUSWtUQTFOWVVrU1FXMkVVSkFxOVZpNjlhdCtkNWpJaUlpSWlJaW9zcU13VkExTjNEZ1FBQkFVRkFRbGk1ZGl2YnQyK09ERHo1QVJFU0V2bzBzeTFBb0ZIajk5ZGR4N05neFJFZEg0ODZkTzlEcGRQcmhYMHFsVWgvODFLdFhEd0R3NTU5L3d0YldGb3NYTDBhVEprM3c3cnZ2R2p6MzhlUEhZV0ppa20vN2t6SXpNMUdqUmcwQXdQWHIxNkZVS25IanhnMkRYa1phclJheUxPZnJlUVFBUC8zMEUxcTNibDNzKzdCMTYxYTBhOWV1d0gwM2J0ekF5SkVqaXowSEVSRVJFUkVSVVdYRFlLZ2F5OGpJd0lBQkF3eTJYYnAwQ1pjdVhUTFlkdmJzV2RqWTJPRHR0OStHcGFVbDl1M2JoNUNRRURnNk9xSkZpeFlBY3NPZ0NSTW1vRmV2WGpoOStqVGMzZDFSdTNadEFFQktTZ3BzYlcyaFVxbWcwV2owNTlWcXRSQkNJQ01qUTcvTnpNek1ZS0xzakl3TU5HblNCRUR1VUs3cDA2Zm5leDNuenAzRHRXdlhNSDc4K0h6N0dqVnFWS0wzWXZUbzBRYnpIVDFKcTlXVzZCeEVSRVJFUkVSRWxRMkRvU3BDbzlIazZ6RWpoQ2p5bU5xMWErUDQ4ZU1JRFEzRitQSGpNWDM2ZEx6enpqdjYvVXVXTE1HOWUvZjB5NzFiVzF2ai8vN3YvM0Rnd0FIb2REck1tREZEMzFhU0pBd2RPclRBNTdsNzl5N2VlKzg5TEYrK0hFZU9ITW0zdjJ2WHJ2cS9mL2poaDFpMGFCR0EzSjVLc2JHeCtvbXpIUndjNE9EZ2tPLzRCdzhlNFByMTYvbENybWN4ZnZ4NE5HL2V2TUI5WVdGaFhJbU1pS2ljQkFVRlFhbFU0dlhYWHpkMktjL3QwYU5IaUkyTlJkdTJiV0Z1Ym03c2NvaUlpSWlLeEdDb2lqQXhNY0drU1pNSzNGZFk0Q0ZKRXVyVnE0ZjE2OWZEeXNvS2JkcTAwVS9nZlBic1dWeThlQkdyVjYrR1FxSFFIOU92WHo4Y1BIZ1FscGFXNk5PblQ3RjFQWDc4R0FrSkNXalRwZzJTa3BMdzhzc3ZZL2JzMlFXMlhiSmtpY0hqMk5oWTVPVGtvRldyVnZEeDhkRXZOLyswaUlnSUNDRU1KcXgrMGp2dnZLTVB0NTZVa1pHaEQ4L016YzBONWpaNjB2T3V1a1pFVkYxZHVuUUpNVEV4K3NkTm1qVEIyMisvalpNblR5SXVMazYvM2RIUkVkMjZkVE00OXVEQmd3Z09EdFlIUS9IeDhVaFBUemRvWTJOakEzdDdlNE50T1RrNVdMTm1EVnhjWFBTTEpCUkhvOUVnSVNFQmtaR1JpSXFLUXNlT0hkR2hRNGQ4N1I0L2ZveTR1RGpFeGNVaFBqNGVIMzc0SVJvMmJGam9lZmZ0Mndjdkx5L3MzcjI3Uk1PWks0dVRKMDlpeG93WkdEWnNXSUc5ZEorMGFkTW03TjI3Rnl0V3JLalVJUjhSRVZGMXdOOTRxNEJhdFdyQndjRUIvZnIxZStaakZRb0ZGaXhZQUU5UFQzenh4UmR3ZFhWRjkrN2RzWDc5ZXZUcjE4L2dBN3RhcmNicTFhc0JBQ3FWQ3BzMmJjbzNvZlRUenA4L0Q0VkNnUTRkT3VEczJiT3dzcktDazVOVGdXM3pKcG5PYytiTUdRQ0FxNnNyNXMyYmgxdTNiaFg1WEhrOWpaN202dXFxRDRaME9oMEE0UExseTFpMGFCRW1UNTRNQUZpK2ZIbVJrMDhURVZISkhUbHlCRDQrUHJDMXRVVnFhaXJhdDIrUHQ5OStHNGNQSDBad2NEQWFObXlJeE1SRXVMcTZvbHUzYnZEMjlrWkFRQURtekptVDcxeHIxcXpCNmRPbkRiYTkrZWFiV0xObWpjRzJ6WnMzNDVkZmZzSEpreWZ4NnF1djZvY3pQKzNhdFd0WXVIQWhsRW9sVkNxVmZydVZsUlV5TWpMUXNHRkR6SjA3RjBxbEVoa1pHVkFxbFFiRG9DVkpnbzJORFQ3NzdMTUN6eS9MTW80Y09RSm5aK2NxRlFvOXE0Q0FBRHgrL0JpaG9hRU1ob2lJaUNvNEJrTlZRUC8rL2RHL2YvOFN0ZFZvTlBrQ2tOYXRXK09ISDM3QXJWdTNNSEhpUlBqNitrS2hVS0J0MjdiUWFyVXdOVFdGVnF2Rm5EbHo0T3ZyaTVFalJ5SXdNQkE3ZCs2RWpZME5oZzhmYm5DK3ZBL2FraVRoenovL3hLdXZ2cXFma0xxa1pGbkcwYU5INGVycUNqczdPMnpac3FYUXRtdlhyc1hPblR0eC9mcjFZczhiSEJ5TXBLUWtqQjA3RnQyN2Q5ZUhVVVZOUG4zOStuV01HaldxME9DSWlJank2OVdyRitiTW1ZTzFhOWZpN3QyNyt1MGZmdmdoeG84Zmo5V3JWK1BCZ3djQWdMaTRPQVFFQkJSNnJnNGRPdUM3Nzc2RExNc1lNR0FBWG5qaEJZUDlOMi9leE02ZE96Rmx5aFRzMnJVTGl4WXR5dGZqTlU5bVppWWVQSGlBNmRPbnc5N2VIZzBiTmtTalJvMzBLM2xHUkVUZzl1M2I2TkdqQjFxMmJJbTZkZXZDMXRZVzlldlhSNE1HRFZDL2ZuMlltcHBDclZibjYrMlVSNlZTNGRHalJ3VXVpbENRNzc3N3J0QnpWVmFMRmkxQ1FFQ0FmcEVLSWlJaXFyZ1lERlZ4bXpkdlJuWjJOc3pOemZIdzRVTkVSMGZqcmJmZU1tZ1RIeCtQUC8vOEUzdjI3SUZPcDhQSWtTTng2OVl0TEZxMENNZU9IY095WmNzd2ZmcDArUHI2WXRDZ1Fmam1tMitRbloyTnI3LytHaHMzYmtSQVFBQVdMbHlJelpzM1E1WmxuRGx6QnJhMnRyaDkrelo4Zkh6MHZZeUEzSkRsbFZkZUtiQldXWmJSdUhGakFNQnZ2LzJHcUtnb0xGMjZ0TlRlaTR5TURNVEZ4YUZ4NDhhWU5Xc1dYbnZ0TmR5NGNhUEF0bXZXcklFa1NUQXpNOU1IVG5aMmRxVldDeEVSbFp5NXVUa2FOMjRNUHo4L3FGUXF2UDMyMi9wOWNYRnhtRFp0R25yMTZvVkJnd2JocFpkZXdyZmZmb3NsUzVaZy92ejVoWWI2NzcvL3ZqNE1Lc2hubjMyR1RwMDZGYnJmeE1RazM0cVZXcTBXbXpkdmhyMjlQZnIyN1Z2aTExZllrTy9Lckg3OStsVXU3Q0lpSXFxcUdBeFZjUWtKQ2JoKy9UcUVFREF4TVVIMzd0MzFrMFRIeHNaaTh1VEppSXFLZ3FXbEpYcjM3bzB2di94U3Y1TFg1Y3VYb2RWcThkLy8vaGZKeWNrWU5Xb1VSb3dZQVNDM3k3Mkhod2ZtekptREN4Y3U0TysvLzBab2FDaWlvcUpRdDI1ZGpCa3pCbEZSVWVqVXFaUEJCOFBXclZzWE9oZlNrd0dTblowZE9uZnVqUGZlZTYvVTNnc2JHeHQ0ZW5xaWFkT21CaXVmRmVUKy9mc0lEdy9YSHpkcjFpd0dRMFJFUm5ibHloVllXMXZyQTV2bzZHaU1IajBhOWV2WHg2eFpzd0FBblRwMXd2ejU4N0Znd1FLa3BLUmd5WklscUZXclZxblhZbUppa20vUmhaOSsrZ2thalFiVHBrMHJjVzhoSWlJaUltTmpNRlFKelpneHcyQkZzS0lzWExpdzBIMzI5dmJvMkxFamhnMGJodTdkdStlYm9EbHZUb0NCQXdlaVpjdVcrdFhCOHRqWTJHRE5talU0ZlBnd2V2ZnVYZUI4QzcxNzk5Yi92YkE1Z1BMczI3ZFAvL2YvL09jLytaNnZNT1BIank5MkVzdzhMVnUyTkhqY3FWTW4zTHg1TTErN0ZTdFdsT2g4UkVSVWZueDhmTkNsU3hlWW1abmgxcTFibURadEdtclZxZ1VQRHcrRGU5aUhIMzRJclZhTFpjdVdZZURBZ1pnd1lVSytDYW5YckZrRE16TXpnMjE1ODg0OWo1Q1FFR3pkdWhWTm16YUZMTXU0Y09GQ3NjZDA2ZEtsd09GdUJjbk96c2Jldlh0eDRzUUp4TVhGUWFGUW9GbXpacGd3WVFJNmR1eW9ieGNaR1lsdDI3Ymh4bzBiU0VsSlFjMmFOZEdoUXdkOCtlV1hCUTZaMW1xMU9IRGdBSTRlUFlySXlFaG90Vm8wYmRvVTc3NzdMZ1lQSGx6c0Z5a0FzSExsU3V6ZnZ4OHVMaTdZdUhFakxDd3NzSFRwVWh3NGNBQWJOMjdFcTYrK2F0RCtyNy8rd3A0OWV4QVJFUUV6TXpPNHVMaGc5T2pSMVhwT0ppSWlJbU5pTUZTTlNaS2svNGExS0lVdFE1OTNqcUpXSnl0c3BhK1M0R3BnUkVTVUp5MHREWGZ1M01HZ1FZT3djK2RPckYyN0ZySXM0Nk9QUHNMSmt5Y0xQT2JUVHovRmlSTW5NR3ZXTENnVUN2VG8wVU8vTHpFeEVTWW1KZ0NBMU5SVTNMbHpCK1BHamRQdmYvVG9FUklTRWdvOHIwS2hNT2hGcWxRcU1XM2FOS2pWYXNUSHh4ZTdNRU1lSHgrZkV0MG4wOUxTTUdyVUtJU0hoOFBPemc0OWV2UkFUazRPL1B6OGNPZk9IWDB3ZE9IQ0JVeWZQaDBhalFhZE8zZEdseTVka0ppWWlBc1hMdURpeFl2NDdydnZEQUl5alVhRDhlUEg0OXExYTJqUW9BRzZkZXNHU1pKdzQ4WU5lSGg0NE1LRkMvRDA5Q3d5SE5xM2J4LzI3OStQWnMyYTRZY2ZmaWoyOWF4WnN3WTdkdXhBZ3dZTjhQNzc3eU16TXhObnpwekJqUnMzc0dYTEZyUnAwNlpFN3gwUkVSR1ZIdjdtVFVSRVJLVkNsbVZrWm1aQ285RkFxOVVpSXlNREdvMEdPcDBPR1JrWjBPbDAwR2cweU1qSWdGcXQxcmNwaWREUVVBZ2hVTDkrZmFoVUtyejY2cXR3Y0hEQTRjT0g5VzFTVWxKUW8wWU5mWkR4eWl1dllQLysvZGk2ZFN1NmR1MXFjTDRWSzFhZ1pzMmFBSElEbWlkRElRQ1lQWHQyb2JWWVdscmkwcVZMQUhKNzhreWNPQkVKQ1Ftb1c3Y3V2TDI5aTMwdFhsNWUyTFp0VzRsZU41RGI0elk4UEJ6OSt2WER0R25UOUYrY2FEUWFQSHo0RUVCdXVEVm56aHdJSWJCbHl4YTR1cnJxai9mMTljV29VYU93ZVBGaWRPN2NHWFhxMUFFQWVIcDY0dHExYStqV3JSdVdMVnNHYzNOei9YbG56SmlCYytmT1lldldyUmc3ZG15QmRmbjQrTURkM1IwTkd6YkVoZzBiaWgyeWQvbnlaZXpZc1FQdDJyWEQrdlhyOWUvLzdkdTNNWHo0Y0t4YXRlcVozaGNpSWlJcUhReUdpSWlJcUZSRVJrWml3SUFCK3NkUGhpUjV3Y3pseTVleFo4OGVnKzBsbWFpNWMrZk9lT09OTjdCMDZWTDg4c3N2Nk5PbkR5Ukp3dlRwMC9WdFhubmxGWHo5OWRmNWVycVdkUGoxaytiT25hdnZ2WEx1M0RsNGVucGkyN1p0c0xDdzBBLy9VcWxVbURScEV2ejkvV0ZuWndlMVdvMGFOV29VZSs2bmg3QVZKU29xQ3VmUG4wZlRwazB4ZGVwVWc5NjBabVptK2hYYXZMMjlrWm1aaWYvKzk3OEdvUkFBdUxxNm9uZnYzamg0OENCT25EaUIvdjM3UTZ2Vll2LysvYkMwdE1UTW1UUDFvVkRlZWFkTm00YUxGeS9pNE1HREJRWkRkKy9leGN5Wk0yRnRiWTMxNjlmcjV5Y3NTdDYvKyt6WnMvV2hFQUM0dUxpZ1E0Y084UFB6UTFwYW1qNjRJaUlpb3ZMQllJaUlpSWhLeFlzdnZvamZmLzhkMzMvL1BheXRyVEZ5NUVqczJyVUxzYkd4bUQxN05wWXRXd1lIQndjTUhqd1lYbDVlZVBUb0VhWk5tMmJRNjZjd2tpUmh4b3daNk51M0x3NGRPb1IrL2ZvOVY0MnlMQmU1UHpzN0d3RFFva1VMT0RrNUFjanRyUVRremxPWEYveWtwcVppL1BqeENBb0t3dmp4NHhFVEV3TnZiMi8wN05tejJCcXlzckpLWEcvZTZwazllL1lzTWxEeTkvY0hrRHRIWDBFNmRlcUVnd2NQSWlRa0JFQnVpSmY1LzlxNy8vaWM2LzJQNDg5cnUvWjd1SmtSYmJTU1cvbVZwaWc2UkJJUlNwMGpWSDdGNW1lLzNUcEpNa2RZTkdiTmp4QzZJYi9LY2ZKanhLRjJ5bElhWnNYS2o4WEdXczJaL2Y1MWZmOXd1NjdqY2wzWE5yNDc1Mm8rai9zLzV2TjVmejZmMStYbVp2UDh2Ti92VjM2KzJyZHZyK0RnWUlmeFRabzBVVWhJaU5MVDAzWGh3Z1c3NENjbkowY3Z2UENDU2t0TEZSOGZyK2JObTFmcnN4dzVja1JtczFtN2QrL1c3dDI3N2M3bDV1Wkt1dHdwbFdBSUFJRC9MWUtoRzB4V1ZwWSsvdmhqOWVqUlE2MWJ0MVoyZHJiT25qMnJ1KysrdThhZlZWSlNvb3lNRERWczJOQmg0MnBuZnYvOWQxdTcrcUNnb0JxdjUzcmw1K2ZyOTk5L1Y5T21UZDFkQ2dEVWFsNWVYZ29MQzFOQVFJQUNBd01WRmhhbXVuWHJ5cy9QVDJGaFlmTHo4MVBkdW5WdHh3c0xDeFVXRmxidERaaERRMFBWcmwwNzdkKy9YN3QzNzFaS1NvcmQrWXFLQ3IzLy92dGFzbVNKM2ZFbm4zelN0ckcwTmZqWnVuV3JiWmJNeVpNbmJXTXZYcndvU2FwWHIxNmx0U1FuSnlzMU5WVVJFUkVhTm15WW9xS2k1Ty92NzdBa3pabDkrL1pwLy83OVZZNlRaRnNxZHZQTk4xYzZ6bHEzcTVrNzF2QW5QeisvV3VPdDE2U25wOXV1c2ZyODg4OVZVRkNnRGgwNlZQdm5pL0x5Y3VYbDVVbTZ2SlRPbGVMaTRtcmREd0FBMUJ5Q29SdE1kbmEyVnExYXBhWk5tNnAxNjlaYXNtU0pQdjMwVTQwWU1VS1JrWkcyalRhdHZ2enl5MnJ0NytEdjcrK3dQOE9wVTZjMFpNZ1F6Wmt6eDI1RFQxZE9uanlwTjk1NFEwdVdMTG5tWUdqdDJyWGF1M2V2Rml4WTRCQkN6WjgvWC9uNStab3laY28xM2ROcSsvYnRtajE3dHRhdlgrL1F0UXdBY08xS1MwdWROaEFvTHkrL3BtVlV6b1NHaHVyRWlST0tqSXhVVGs2TzNibW9xQ2c5OU5CRHRxNmFWcmZlZXF2dGEyc3d0R25USm9kajB1VVhMSktxbkxYU3ZYdDN4Y1RFMk0zUThmSHhxYlFoZzFWbVptYTFneUhyWnM3V2dNZ1Y2MHltWDMvOTFlbUxqdDkrKzAyU2JQc0FYVG5lbGF1dnNSbzRjS0RTMHRLVWxKU2tlZlBtNmRWWFg2M3ljM2g2ZXNyYjIxc2VIaDVLVEV5VXlXU3E4aG9BQVBDL1FUQjBnN1B1dmJCaXhRcWRQMzllTTJiTXNEc2ZHeHRyOTZiVWxkRFFVSWRnNkdwRlJVVktTMHR6ZWQ3Nm5KTW5UMWJhdGVUV1cyKzEyM3RBa2hJU0VsUlNVdUowWmxKUVVKQSsrdWdqOWU3ZDI2NWxyek9uVHAzU2lSTW43STV0MmJKRndjSEIrdm5ubi9Yenp6ODd2ZTZlZSs1eE90VWVBT0FvUHo5ZnQ5eHlpOVBqMVpsaGVyV3lzakpWVkZTb3RMUlVKMDZjVUVCQWdMcDA2YUxQUC85Y1dWbFpHang0c0V3bWsyYk1tS0dXTFZ1cWYvLysycnAxcTNyMDZPSHd2SXlNREFVSEIrdVRUejZ4SFR0MzdweDI3ZG9sYjI5dmZmdnR0MnJZc0dHVk00WWt4MlZiRlJVVnVuRGhRcFhYV1dmT1ZFZkxsaTBsWGQ3b2VmVG8wUzREbGRhdFcrdXJyNzVTWW1LaTJyZHY3M0RldWlTdFhidDJraTR2aS9QMjlsWnFhcXB5Y25KVXYzNTl1L0huejUvWHVYUG5kUFBOTnp0OC8vUDA5RlIwZExTR0RSdW1kZXZXcVdIRGhobzJiRmlWbjZWRml4WTZkdXlZZnZ6eFI5dm5BZ0FBN2tjd2RJUHo4dkxTbENsVDFLeFpNNmZUdldmTW1HRjdVNXFabWFtcFU2ZHF5SkFoZXVpaGgrekcrZnI2NnZ2dnY5ZktsU3YxdDcvOVRYWHExSEc0MTVrelp6UjgrUEFxYTVvelowNmw1NWNzV2FKNzc3M1g5dnVNakF5bHBLVG9oUmRlc0h2RGErWGo0eU5mWDE5OTl0bG5PblhxbE1QNTl1M2I2N2JiYnBOMGVmcCtYRnljMDlhN1VWRlJEc2NzRm91S2k0dTFjT0ZDZ2lFQXFLYno1OC9yZ1FjZWNEaWVuWjE5WGZ2SFhMeDQwVFlMcUt5c1ROT21UVk5lWHA2aW82UFZxbFVyRFJreXhHNzh1WFBuTkhmdVhHM2V2Rmx4Y1hGMjM3UE9uRG1qME5CUXUvRWhJU0VhTVdLRVNrdExkZkRnUVljWlI5ZFNaNTgrZmE3cldsYzZkT2lnME5CUUhUMTZWQ3RYcnRTSUVTTnM1d29LQ3BTVmxhV3dzREE5L3ZqaldyVnFsZGF0VzZldVhidmFmYzlQU2tyUzFxMWIxYkJoUTlzTVgxOWZYdzBZTUVBYk4yN1VPKys4bzNmZWVjYzJtNnV3c0ZDelo4OVdXVm1aaGc0ZDZyU3V3TUJBeGNiRzZybm5ubE5zYkt5Q2c0UFZ0Mi9mU2o5TG56NTlkT3pZTWMyWk0wY0xGaXl3QzkreXM3TjE1c3laS2wvd0FBQ0Fta2N3Vk1zc1dMQkFHelpzY0huZVlyRkl1aHkrekowNzErVzQrKysvWC9QbXpkT2RkOTVwTzVhY25DeEpldnJwcHhVU0V1SndUVUpDZ2hJVEUxVmNYT3cwR0dyZXZMa1NFaEpjUHZQSWtTTjY3YlhYOU82NzcrcXV1KzV5T2U3cXQ3U2JOMitXMld6V1k0ODk1bkt6VVI4ZkgrM2Z2OS9wMVB5WFhuckpGZ3haV2RzTVYrWDQ4ZU1PLytFQUFMaFdWRlNrczJmUE9pek5MU29xVW1abXBzTy94NUkwZHV4WVJVWkd1cnhuY0hDdyt2VHBvOExDUW5YczJGRWRPblRRN05temxaZVhaOWVWekNva0pFUUxGaXpRaEFrVE5IYnNXQzFhdEVoMTZ0UlJlWG01a3BPVFhTNzMrc2MvL3FHY25Kd3FaOGk2VXE5ZVBTMWF0S2pLY1pzMmJiS2JzVlFaczltc21UTm5hdno0OFlxTGk5UDI3ZHZWdG0xYjVlYm02dnZ2djllb1VhTVVGaGFteG8wYmErclVxWm8yYlpxZWYvNTUzWGZmZmJycHBwdVVucDZ1NU9SaytmdjdhODZjT1hZdlJpWk5tcVNVbEJUdDNidFgvZnYzVjhlT0hWVlVWS1REaHcvcjExOS9WYytlUGUyNnpGMHRKQ1JFNzczM25pSWlJaFFWRmFXZ29LQktRN1dubm5wS2UvYnMwYUZEaHpSdzRFRGRlKys5YXRDZ2dYNzU1UmQ5ODgwM0dqbHlKTUVRQUFCdVFEQlV5M1R0MmxXTkd6ZDJlZjc4K2ZOYXZYcTFldlRvVVduNFltMXZlNldFaEFTMWJOblNhU2hVSFdheldmWHIxMWRaV1puVDgzNStmclpmblFWTDFudGN1UTlTU1VtSnRtelpvcDQ5ZXlvb0tFaDc5KzY5cnRxdWxwU1VWSzF4WjgrZXJaSG5BWUJSSkNVbHljUERRNjFidDVaMCtZV0Z5V1RTTjk5OEkyOXZiNmQ3dVYyNStiU3JybUVqUjQ2MGZaMlFrS0NOR3pmcWxWZGVzVzNLWEZGUllYdVdkTGxGKzl5NWMvWGlpeTlxL1BqeFdycDBxWktUay9YdmYvOWJuVHQzZHJoL1hsNmVsaTlmcnJDd01IWHYzdjI2UHJ1bnA2ZXRrMWxsck11cHI5NzN6NVUyYmRwb3pabzFXclpzbWI3KyttdHQyN1pOOWV2WFY4ZU9IZTArUzU4K2ZkUzBhVk90WExsU3ljbkordmJiYnhVVUZLUisvZnBwMUtoUkRqT2wvUDM5dFd6Wk1xMVpzMFk3ZCs3VXJsMjc1T25wcWR0dnYxMlJrWkVhTUdCQWxYc0J0V3ZYVHRPbVRkT2JiNzZwMTE1N1RVdVhMbFdyVnEyY2pqV2J6WXFMaTlQcTFhdTFjK2RPN2QrL1h3RUJBV3JTcEluR2poMTczWjNtQUFEQS93L0JVQzBUSGg2dThQQndGUllXNnN5Wk0zWXpmaVFwTlRWVnExZXZWcHMyYlp5KzVUdC8vcnpUWU9udzRjTktTMHRUdzRZTkhkN2Fob1NFYU9yVXFkV3FiOU9tVFlxT2pxNTB6SVFKRTF5ZW16eDVzbDNkbXpkdjFzV0xGOVd4WTBmYnNUMTc5cmdNbjY3bWFtOGdhM2VhcWxobllBRUFxbWZMbGkzcTFLbVRUcDgrclJNblRpZ3hNVkV0VzdiVVo1OTlwczZkT3lzakkwTUZCUVZLU1VteGJaTDgxVmRmS1NNalEwVkZSZnJpaXkvVW9rV0xTcCt4YTljdWRlN2NXWU1IRDFaOGZMejgvUHoweXkrL3lHS3hxRUdEQnJaeG5UcDEwb3daTTNUMjdGbjUrdnBxOGVMRkNnME5WWWNPSGV6dVo3Rlk5T2FiYityOCtmT0tpWW1wZHBlMDZ0cTRjYU1TRXhQbDQrT2o0dUppSFRod1FDMWF0SEM2UWJjcm9hR2hldnZ0dDZzYzE3WnRXODJiTjYvYTkvWDE5ZFdvVWFNMGF0U29Lc2MrL1BERCt1Njc3eHlPUC9yb28zcjAwVWZ0amsyWk1zVnBVd2dmSHgrTkhqMWFvMGVQcm5hTkFBRGd2NHRncUphS2lvclNsMTkrcWZqNGVLY3pnelp0MnFSQmd3YlovWEM3WWNNR3ZmZmVlNW8xYTViRDI5QjE2OWJKMTlmWGJtOGY2ZklQNjlhV3R0WHg0SU1QdW16N25wYVdwdGpZV0UyYU5NbmxELzFYTGpFb0tpclNoeDkrNkRCbTl1elpLaWdvcUZZOTc3MzNudE5naUtWa0FGRHppb3FLZFBUb1VjMmRPMWY1K2ZsYXQyNmRBZ0lDOU1RVFQrakZGMTlVVEV5TU5tellvSTBiTjhyUHowOWp4b3lSSk8zWXNVUGJ0MitYZEhrV3k5TlBQMTNwYytiT25hdUNnZ0taVENZbEppYnErUEhqTXB2TnV2LysreDMyeUh2a2tVZHNYN2RzMlZMdDI3ZDNtQVZUVVZFaHM5bXNrU05IT213b1hST0NnNE4xNmRJbDVlWGx5ZFBUVTcxNzk3YmJLd2dBQU1DZENJWnFxVW1USnVuZ3dZT2FPSEdpbGk5ZjdqQTEvL1RwMDlxeFk0ZHRJOGdkTzNZb09qcGF0OTU2cTlxMmJlc3dkcytlUFhybW1XZjB3Z3N2Mkk2WGxwYXFXN2R1THFlRU85TzRjV09YUzkyOHZiMGxYZTZjY25VQTVjenk1Y3R0clhLdnRIdjM3bXJYNDBwVkcyUmFWWGRtRWdEZzh1eVREUnMyS0Nnb1NKSjlTL2oxNjllcmNlUEdhdCsrdlY1OTlWVjVlbnJhQXBycDA2ZnJ6VGZmVkhsNXVmejgvT3lDbTNmZmZkZmhPU2FUeWRadGJPM2F0ZFd1Yi9Ma3lVNlhSbmw2ZW1yV3JGa3VsM2IxNzkrL3lqYjBiNzMxbHN0ejNidDN2KzdsYVFBQUFQOXRCRU8xVkpNbVRSUVRFNk14WThabzRzU0ordWlqait4bXh2ajQrQ2dtSmtaLyt0T2Y5UG5ubjJ2V3JGbTY4ODQ3RlJjWDU5QVJKalkyVmo0K1BnNnRaci8vL25zVkZSWHAvdnZ2cjFaTkVSRVJTa2xKY1huZXVtL0V4SWtUSzUybTM2Wk5HNzMrK3V0YXZYcTEvdktYdnpoc3RsMFRTOGttVFpwVXJlc3pNek8xY09IQ2FvMEZBTWdXQ2wzdHlwY0dWeStoOHZEd3NPMjc4OTlVMlg0NTFvNWNBQUFBUmtNd1ZJdTFiZHRXYjcvOXRvNGVQV29MZS9Mejh5Vkp6enp6ak5hc1dhT1JJMGZxOU9uVDZ0U3BrNktqbytYdjcyOTNqNlNrSk8zZnYxOGpSNDdVK3ZYcmRkdHR0NmxuejU2U0xzOHk4dlB6cS9hMCt1SERoeXNuSjhmcHVXM2J0dW5BZ1FPU3BHN2R1cWxMbHk0dTcxTy9mbjJkUEhsU0lTRWhHamR1bkVNd1ZCTkx5WHIxNmxXdDY0OGZQMDR3QkFBQUFBQzRZUkVNMVhLOWV2VlNyMTY5bEpPVG94VXJWdGltN1RkcDBrU1JrWkdhUDMrK1dyVnFwZm56NXp1OG9jM1B6MWRVVkpSQ1EwTTFmUGh3VFpzMlRVdVhMbFZtWnFaNjllcWw3ZHUzcTMvLy9uYXRiU3ZqcWtXdE5SUWFQSGl3Y25OemRlalFJVVZGUmRtOW5UMTQ4S0JXclZxbDJiTm5LekF3VUdWbFpRb05EYlV0UDd0U1RTd2xlK0NCQjZvMWpzMm5BUUFBQUFBM01pTmpxeVVBQUF0MlNVUkJWSUtoV2k0dkwwK3JWNi9XMnJWclZWaFlxTFp0MitybzBhT1NwS0ZEaHlvNU9Wbjc5dTNUNXMyYkhicVVIVDU4V0ZsWldWcStmTGtDQWdJVUhSMnRPWFBtYU1HQ0JmcjAwMDlsc1ZnMGZQancvMWQ5SzFhc1VIeDh2UHIxNjZlWFgzNVpHUmtaK3ZPZi82d2xTNVpvd29RSnlzN08xdnZ2djYrdFc3Y3FPRGhZeDQ0ZDAzMzMzU2V6MmF3NzdyaER4Y1hGRHZjOGVQQ2dmdi85OTJvOXYxdTNiazZYSjF5OUY4UzVjK2ZVb0VFRGh4Q01wV1FBQUFBQWdCc1p3VkF0bFp1YnE0OC8vbGhyMTY3VnBVdVgxS1ZMRjQwYk4wNWxaV1Y2OXRsbkpWM2VzMkhtekpsNi92bm5GUjBkcmV6c2JJMGJOODYyeDBLblRwMzAxbHR2MmJxYWVYaDQ2SzkvL2FzS0N3dTFiZHMyUGZ2c3N3b0pDYm11K3JLenN6VnIxaXp0MjdkUE45MTBrNlpObXlhVHlhVFEwRkJGUmtZcU5qWld2LzMybTNidDJxV0FnQUM5OHNvcmV2TEpKNnUxeDhUU3BVdVZuSnpzZERhUlZYbDV1VXBMUzVXUWtHQzdaMHBLaXU2NDR3NTk4Y1VYeXNyS1VscGFtaDU1NUJHVmxaWHBxYWVlVWxCUWtHSmpZeFVZR0dpN1QwVkZoUjUrK0dIdDNMbFRuVHAxcW5SL0NnQUFBQUFBYWh1Q29Wb21KeWRIYTlhczBmcjE2MVZRVUtBT0hUcG8vUGp4dGs1anFhbXBkdU45ZlgwVkh4K3ZsMTU2U1N0V3JGQktTb3FtVDUrdVJvMGF5V1F5cVYrL2ZuYmpNek16OWZYWFgrdVdXMjVSUkVTRTNUbXoyU3hmWDk5S040NHVLU25ScGsyYnRIanhZcGxNSnJWczJWS1hMbDJ5QzFTZWUrNDVIVDE2VkZ1M2JsWDc5dTIxY09IQ2FpOVhzN3J2dnZzVUZ4Zm44dnpXclZzMWZmcDB1Mk5MbGl4UmVucTYvdjczdjJ2ZnZuMktqNC9YSTQ4OElyUFpySmt6WnlvaUlrSVRKa3hRZkh5OC9QMzlsWmFXSmk4dkw2V2xwV25Sb2tYS3pjM1Z5eSsvZkUxMUFnQUFBQUR3UitiNmYvajRRNW8vZjc0Ky9QQkROVzNhVkhGeGNWcThlTEZEKy9tcjFhMWIxeGFDZlBQTk54bzRjS0JXclZybE1PN2N1WE9LaUloUVVWR1I1czZkS3o4L1A3dnpQWHIwMEwvKzlTK1hIV2ZXcmwycnh4NTdUUFBtelZONGVMZzJidHlvZSs2NXgyRmNjWEd4SWlNajFiVnJWeDA2ZEVpdnYvNjZUcDQ4ZVExL0N0Y3VLeXRMQnc0YzBPT1BQKzcwZk92V3JmWHV1KzhxTHkvUHRvSDJ0bTNiTkdqUUlIWHIxazNEaGczVG1qVnJIRGJDQmdBQUFBQ2dObVBHVUMwemV2Um9kZXpZVVgzNjlIRzZyTWthYW5oNmV0b2Q5L0h4MGF4WnM5U2xTeGRGUjBjN3pOQkpUazdXNU1tVGxaK2ZyN2k0T04xMjIyMVYxcEtYbDJmM0xJdkZva2FOR2lrcUtzcWh4YjNGWXRIaHc0ZTFjK2RPN2RpeFEwODg4WVRtelp1blpjdVdhZm55NVVwTVROUzk5OTZybmoxN0tqdzh2RnJQdnhZZmZmU1JQRDA5MWI5L2Yxdk5Gb3RGNWVYbHR2bzdkZXFrOWV2WDIzNS85T2hSTlcvZVhGNWVYcG93WVlKKy92bG5yVnk1VXYzNjlYTUl6UUFBQUFBQXFJMElobXFaME5CUWhZYUcyaDE3NjYyMzVPZm5KMDlQVCszYnQwK1NGQllXNXZUNlBuMzZxSFBuenJiMjltVmxaVnE1Y3FVKytPQUQxYWxUUjRzV0xiTHRPWFMxQ3hjdUtDWW1SblhxMUpIWmJMYTFuN2ZXTTNUb1VBMFpNc1F1c0VwUFQxZDJkcmI2OXUyckN4Y3V5TnZiVzEyN2R0WEREejhzRHc4UGpSa3pScjE3OTlieTVjdVZrSkNnZ3djUGF0Q2dRWm84ZVhLbGZ3NUpTVW1WZGhZckx5KzNmVzJ4V1BURER6K29iOSsrYXRDZ2dTU3BhZE9tc2xnc21qMTd0c0xEd3gydVRVbEpVWEp5c3NhTUdTUHBQL3MxRlJjWEV3b0JBQUFBQUc0WUJFTTNnUFQwZEZzbnNycDE2MnJreUpFdXd4MUp0bEJJdWp3clp0bXlaYnJycnJzMFk4WU1OVzdjMk9WMVFVRkIrdWMvLzZteXNqSkpVa0JBZ0o1OTlsbTFhTkhDTnViS1VLaWlva0paV1ZrcUxpNVdzMmJORkJFUm9SNDlldGh0N2l4SnpabzEwL1RwMC9YYWE2OVZHZmhZTlcvZVhDTkdqSEI1L3J2dnZ0UG16WnR0TlMxYnRzeFd0eVE5K09DREdqaHdvSGJ0MnFWUFB2bkU0ZnA2OWVwcHdJQUJHalpzbU8xWVlHQ2dRKzBBQUFBQUFOUm1CRU0zZ0pVclYwcTZITVJVdGpHME0rSGg0ZnI0NDQvVnJGbXpLcS8xOHZKU1VsS1NwTXV6Y0tycTBHV2RaU081bnNGMHBjREFRUFhvMGNQdW1JK1BqNzc3N2p1N1l4OTg4RUdWOStyVnE1ZmVlT01OdTJObTgzLyt1bnQ0ZUdqS2xDbWFNbVZLbGZjQ0FBQUFBT0JHUlRCMEE3bldVTWlxT3FITjFhcmJ0djE2N2cwQUFBQUFBUDQzNkVvR0FBQUFBQUJnVUFSREFBQUFBQUFBQmtVd0JBQUFBQUFBWUZBRVF3QUFBQUFBQUFaRk1BUUFBQUFBQUdCUUJFTUFBQUFBQUFBR1JUQUVBQUFBQUFCZ1VBUkRBQUFBQUFBQUJrVXdCQUFBQUFBQVlGQUVRd0FBQUFBQUFBWkZNQVFBQUFBQUFHQlFCRU1BQUFBQUFBQUdSVEFFQUFBQUFBQmdVQVJEQUFBQUFBQUFCa1V3QkFBQUFBQUFZRkJtZHhkd295a3ZLMWZxRDhmZFhRWnFtZFFmanF1MHROVGRaUUFBQUFBQURJWmdxSVlWRmhWcDRhS2w4dkx5Y25jcHFFVktTMHVWZSttU3U4c0FBQUFBQUJnTXdWQU5LYkZVWkhxYlRKa1ZGb3Z2eGR4Y2Q1ZUQyc3BpdVZCaXNXUzZ1d3dBQUFBQWdERVFETldRak9OSDBwcmQzdm9aRDdOWEkzZlhndHFyM0dUSnp2anhTSnE3NndBQUFBQUFHQVBCVU0ycFNQL3BXS3FrVkhjWEFnQUFBQUFBVUIxMEpRTUFBQUFBQURBb2dpRUFBQUFBQUFDREloZ0NBQUFBQUFBd0tJSWhBQUFBQUFBQWd5SVlBZ0FBQUFBQU1DaUNJUUFBQUFBQUFJTWlHQUlBQUFBQUFEQW9zN3NMQUFBQTdsVmVWcTdVSDQ2N3V3eWd4cVQrY0Z5bHBhWHVMZ01BZ0ZxQllBZ0FBSU1yTENyU3drVkw1ZVhsNWU1U2dCcFJXbHFxM0V1WDNGMEdBQUMxQXNFUUFBQUdWV0tweVBRMm1USXJMQmJmaTdtNTdpN0hBQ3d5V1V5bUNvdkZZdkl3dWJzWVk3QllMcFJZTEpudUxnTUFnRDh5Z2lFQUFBd3E0L2lSdEdhM3QzN0d3K3pWeU4yMUdFRTlIOU9ySnBNcHBLeEMrL05LdE1YZDlSaEJ1Y21TbmZIamtUUjMxd0VBd0I4WndSQUFBTVpWa2Y3VHNWUkpxZTR1eEFqQ3c4TmpUQ2JUM2Q0ZXBuMm5qeHphNSs1NkFBQUFKTHFTQVFBQUFBQUFHQmJCRUFBQUFBQUFnRUVSREFFQUFBQUFBQmdVd1JBQUFBQUFBSUJCRVF3QkFBQUFBQUFZRk1FUUFBQUFBQUNBUVJFTUFRQUFBQUFBR0JUQkVBQUFBQUFBZ0VFUkRBRUFBQUFBQUJnVXdSQUFBQUFBQUlCQkVRd0JBQUFBQUFBWUZNRVFBQUFBQUFDQVFSRU1BUUFBQUFBQUdCVEJFQUFBQUFBQWdFRVJEQUVBQUFBQUFCZ1V3UkFBQUFBQUFJQkJFUXdCQUFBQUFBQVlGTUVRQUFBQUFBQ0FRUkVNQVFBQUFBQUFHQlRCRUFBQUFBQUFnRUVSREFFQUFBQUFBQmdVd1JBQUFBQUFBSUJCRVF3QkFBQUFBQUFZRk1FUUFBQUFBQUNBUVJFTUFRQUFBQUFBR0JUQkVBQUFBQUFBZ0VFUkRBRUFBQUFBQUJnVXdSQUFBQUFBQUlCQkVRd0JBQUFBQUFBWUZNRVFBQUFBQUFDQVFSRU1BUUFBQUFBQUdCVEJFQUFBQUFBQWdFRVJEQUVBQUFBQUFCZ1V3UkFBQUFBQUFJQkJFUXdCQUFBQUFBQVlGTUVRQUFBQUFBQ0FRUkVNQVFBQUFBQUFHQlRCRUFBQUFBQUFnRUVSREFFQUFBQUFBQmdVd1JBQUFBQUFBSUJCbWQxZFFDWE1rdTYrKys2NzNWMEhBQUJBVFFoMGR3RUFBQUJYK3lNSFEvNG1rMm1xeVdRcWNYY2hBQUFBTmFDQnV3c0FBQUM0Mmg4dUdLcW9xTWowOFBESWxPUXJ5Y05pc2ZpNnV5WUFBSUFha0MrcFJOSXBkeGNDQUFCZ1pYSjNBVTU0aEllSDMybXhXQnE1dXhBQUFJQ2FWRkZSVVZSUVVKRDYwMDgvNWJxN0Zn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Q0Zy9nL0pxQ2s0aFdmYStNQUFBQUFTVVZPUks1Q1lJST0iLAoJIlRoZW1lIiA6ICIiLAoJIlR5cGUiIDogImZsb3ciLAoJIlZlcnNpb24iIDogIiIKfQo="/>
    </extobj>
  </extobjs>
</s:customData>
</file>

<file path=customXml/item2.xml>��< ? x m l   v e r s i o n = " 1 . 0 "   s t a n d a l o n e = " y e s " ? > < s : c u s t o m D a t a   x m l n s = " h t t p : / / w w w . w p s . c n / o f f i c e D o c u m e n t / 2 0 1 3 / w p s C u s t o m D a t a "   x m l n s : s = " h t t p : / / w w w . w p s . c n / o f f i c e D o c u m e n t / 2 0 1 3 / w p s C u s t o m D a t a " > < e x t o b j s > < e x t o b j   n a m e = " C 9 F 7 5 4 D E - 2 C A D - 4 4 b 6 - B 7 0 8 - 4 6 9 D E B 6 4 0 7 E B - 1 " > < e x t o b j d a t a   t y p e = " C 9 F 7 5 4 D E - 2 C A D - 4 4 b 6 - B 7 0 8 - 4 6 9 D E B 6 4 0 7 E B "   d a t a = " e w o J I k Z p b G V J Z C I g O i A i M j c 5 N z I 3 N T k 2 O T I 4 I i w K C S J H c m 9 1 c E l k I i A 6 I C I x M z I 1 O T k y M z M 2 I i w K C S J J b W F n Z S I g O i A i a V Z C T 1 J 3 M E t H Z 2 9 B Q U F B T l N V a E V V Z 0 F B Q S t R Q U F B R 2 J D Q V l B Q U F C T n R s b 3 N B Q U F B Q V h O U 1 I w S U F y c z R j N l F B Q U l B Q k p S R U Z V Z U p 6 c z N Y Z D Q x T m V k N y 9 I M 0 5 H b l V H e E x x U W 9 B U U l C Q z l H d 3 d H Z z N G U H N U Z D J u T T J t N 0 c 3 a W 0 y U T N 1 N X V i Y k x K S k 5 u d T N K c z l t V T I 3 Y T V t N G N y e m R P N G p o M k h K Y 1 l Z d 0 9 t Z y t n Z 0 N Y W F V V T z k x K 3 Y x a n J C S E R q S V N R d 1 l Q U T U v V T h l c V Q 1 d F R t a k F 2 U D V u W E 8 r e C t E e G V E e U l p S W l J a U l p S X l I d k t H T 2 9 H a U l p S W l J a U l p R X h I Q 3 V R a U l p S W l J a U l p S W F C Q U x p S W l J a U l p S W h J Q 0 N 1 U W l J a U l p S W l J a U l h Q k F M a U l p S W l J a U l o S U N D d V F p S W l J a U l p S W l J Y U J B T G l J a U l p S W l J a E l D Q 3 V R a U l p S W l J a U l p S W F C Q U x p S W l J a U l p S W h J Q 0 N 1 U W l J a U l p S W l J a U l h Q k F M a U l p S W l J a U l o S U N D d V F p S W l J a U l p S W l J Y U J B T G l J a U l p S W l J a E l D Q 3 V R a U l p S W l J a U l p S W F C Q U x p S W l J a U l p S W h J Q 0 N 1 U W l J a U l p S W l J a U l h Q k F M a U l p S W l J a U l o S U N D d V F p S W l J a U l p S W l J Y U J B T G l J a U l p S W l J a E l D Q 3 V R a U l p S W l J a U l p S W F C Q U x p S W l J a U l p S W h J Q 0 N 1 U W l J a U l p S W l J a U l h Q k F M a U l p S W l J a U l o S U N D d V F p S W l J a U l p S W l J Y U J B T G l J a U l p S W l J a E l D Q 3 V R a U l p S W l J a U l p S W F C Q U x p S W l J a U l p S W h J Q 0 N 1 U W l J a U l p S W l J a U l h Q k F M a U l p S W l J a U l o S U N D d V F p S W l J a U l p S W l J Y U J B T G l J a U l p S W l J a E l D Q 3 V R a U l p S W l J a U l p S W F C Q U x p S W l J a U l p S W h J Q 0 N 1 U W l J a U l p S W l J a U l h Q k F M a U l p S W l J a U l o S U N D d V F p S W l J a U l p S W l J Y U J B T G l J a U l p S W l J a E l D Q 3 V R a U l p S W l J a U l p S W F C Q U x p S W l J a U l p S W h J Q 0 N 1 U W l J a U l p S W l J a U l h Q k F M a U l p S W l J a U l o S U N D d V F p S W l J a U l p S W l J Y U J B T G l J a U l p S W l J a E l D Q 3 V R a U l p S W l J a U l p S V d B T 2 R R T k V S R V R r M 1 R 0 M z d o e E Z w N H F v c j Y 4 b k x D c U 1 1 d k s 2 V U R k S l J L N l N u W m V O Y m R C R 1 Z t W V d x M W V z W n R H a V J S Z 0 1 C Z 3 d H U T Z p Y k p p S W h Z d k I 0 U E o 1 U U 4 w S k V S R V F t N y t m U C 9 K e E 9 k e W V K O H h K S n l F b 2 d J V E 1 o M U U w U 2 t U R j B O W F R S V m Q 5 R l c w a 2 J T W l l r b n Z q U U U 1 a k 5 a b 3 h H R F Z 3 V m 1 Z N F V 5 R V Z F U k t h d z c v M i 8 3 e E U 1 T j V K N W 0 r Z U Z 1 a W t p Y 3 A w d X Z u V 1 J n Y 2 9 C L 3 V 5 S l A 4 T n F 0 V 0 l 5 b V V M Z E p C R j V q e W 1 R a T R p S V R G R l B Q Z k 1 V N 2 l 3 M 2 V a d n p R d D B V R V p t a 2 k y O W R 4 R m 5 0 N U 1 P U G Z w a m 8 2 R 2 l G Y 3 B G c F J t T m p S R V J F c H F C e j U 4 N 1 I 2 Z T V V R 0 J l W j R 1 W n Z u V T h m Z l J R V k Z X R 3 o y W E M 3 M 2 F G d W t v a T h o e F R J U l V S R X B x Q m p w N D Z S T k M 4 c D F N M F F r U n N n W l d F S z V 5 K 2 V w N 2 U z R j V m T E Z l c m 1 p T W g 3 U 0 l G Y 1 J F U m t D b X F v Y n l B a F M 4 W G J S R z R I Q 1 Z r S n R M V z E w Z G Z Y a D l Q c F J E T k t S Y V l Q Q l h J U k V a R X B L R H d 5 W E 5 Y V V J X N F R p Z G 1 K a E Z u R G N E Z 2 M y T z E y Q l h L U m F V U 0 J Y R V J F W k F x c X E 5 Q T Y 0 e U s z a y t i Y V p s d 3 V G M 2 E 3 W G Z Q S V J h W V J C W E l S R V J F U m t h d G N L e F R m a k 5 E c z h Y Z z B a R j F r b W x F Z 0 Z 4 R V J t Y 1 p h S z F 0 N S 9 a O W Z a N m h u S 0 d C Z j N h a z Z Y d m p D Q 3 l G b z F m V F F W T k x F L 2 g v d H g r b H d o c m 9 w b E 8 w d D R 6 Z C 8 r U n R x V D l S T z Z I a m J n S T N o L 3 V G S m Y 5 Z 0 d i R G Y 4 T m J p Y 0 x n Y T Z C c T d y d y t V S V h r R E 4 3 W E x 6 L 0 9 l Z n A 3 V 2 l O Z W o r c 2 o x b H Z Q W H R 0 M j c 0 Y X h D U j Z j Y 2 M 2 Z 2 F J a U l o S T Z E U 2 N i V 0 M 0 Z H h o c n J E V m d u O H Z o W X J o d i t K c l g y U G Y 5 Z l d N R 2 w v R m t M c z F r L 2 N m W F g v Z D V v Z E p S M j h H Z T c r d 2 h m M H M r a F E 4 V 3 Z 2 c 0 x H c n p m L z N N d m 5 X U D V C N W V Q Z V p o a j J F R l R T V l B R Z l c 2 W G 0 2 S m Z G S T M 3 T k 9 t T D A 5 b n d p U T F C O T N r O E h z N i 9 m S j R M c j E y Z z R O N E N F c k l U N k c z d E R Y c H N a S H d r N W p E d l c 4 Z F h 2 d m J L d X d y V j R W S G h G R D V Z e U 9 u Z m 5 w N z B O U U F L S H l 4 a y 9 y Y j V B T F N V d G J E d i s v d X U 2 L 3 o x b j F q U H J G V 3 p m S T g 5 S G c 5 T 3 U 1 T 2 V 4 a D d 3 U U Z 4 N k h B N m J B N V B a a E 5 F M D J v K 1 Z W c E R H c W V k U D B Y Q 3 V n Y 3 p D e k h m M U d x N m 0 z b k d S N l V X Q l h F U k V a Q n B y U E 5 0 S T V y S k 1 t a 3 V i Q T R K Q V Y w T V h B S m V M T H d l Y 1 o 0 M j F r c G l W Q 0 l E V D d p U S t N N T U 1 V y t i N U h k T n l z W V d x U T F X c y 8 w U m c 2 Q z c r U S 9 H W X Z a U H Z 0 W V p 6 R F Z U c 3 E y R F R r N X N 3 b V U x a k h t Y 2 Z 0 T 0 1 Z Y 2 p E W U 5 U a m h h M 2 R j N n F D d n J X L 0 0 v W E Z w Y 2 Z R M j l Y S 3 A 2 T k t Z K z g x a F p v N z k 5 e k h B K z c w R 2 Z N R j Q 0 V D B M Y 1 F 3 N 1 d Q T 1 J O U m p O Z 1 F N Z n k 5 N H F 3 M l V Q L 2 4 y M k R k Z z Q r d k 9 q T k o 1 d k J L R D R 0 V 0 t L W H l z Z X M 2 M m J Q N 3 V a O U l K M E F P N z h 6 S j I 0 W G N H S G J G Y 2 R x c U x t U 0 E y Y l A 3 c 1 p j M 2 p 3 d D V w R 2 s 1 R 3 d 5 R E J X Z j J S M T B Q M z l i Z j J j K y 8 w N T h y Z m 1 r e l J y N 0 9 Y O W d o V T J 2 U G V y O T J L S n R J e D V E b 0 R I N 2 V I M 1 g v b D l 3 U G J C N 2 t G Z S t 0 d V h m S T k v K z l l L 0 J X R F p C N V l 4 Y y 8 1 T X Y 5 L 1 p l W n Z u N F h G N W F L d H U 4 M j J 6 U m x 1 S l N Z a 1 o 5 N 2 x G U k s 2 a 1 F D N G l J a k p O d F Z X M T B k Z m F 4 L 3 B Q c k 9 m Q W p 3 N E V C S 3 l S O E h I M D U w Y 0 R 6 c z B v e k d E T l I 5 Y j R I a 2 N t U l B y M U 5 B S T R o a H h V S G F v S z J B N V F m Y W o 2 U n J 5 R U c 2 T G 1 T Q T F O S l U z W D d K b E 1 X N U R H K z c 3 N V B z S 2 p 3 e W Q 4 N 2 N v R G x W U W Z y c 1 p r R 1 R 2 b 0 Q z U U 1 C Q j F o N E x R N 1 d i a G p J V X Z m d D V S S H Z 2 T U l B U H Q v d E I r R D B j R E d Q O T h J U V A y W m V n Q 3 l W M l p q Q 2 J k d 3 F l Z 1 N I c m V I M 0 R X N T N 2 M m 4 2 b 0 0 r W j h P N U J v N y 9 6 M 0 Z N W m h O M 2 Y r R n V v c E 9 q Q T Q 3 e H V E M l V 2 V l h H e F R j d k 1 t d k 5 M S k x u S n Z 2 M n p j a W R N Z W J y S 1 g y a m x N V H N S R j k 0 S D A v c 3 p O a W c y O C s v Z W g 1 e n V K b k N C d 3 V 4 a E k 4 Z n J x O W 1 q Y k 5 p a l E 0 Y z h Y R 2 x h O D M v M 3 Z Z M z I z d y 8 1 e U 5 Q S F F I Z z R F O E 8 w d C 9 l N z N k Y z J a N H l 2 O G R a e T d K O F B 4 c 1 J r W W x R S U J j U k V a b W 1 L Z z l X a 3 B D W l F G S k 9 F Z y 8 v N j h N Q i s y d U 8 x W E R r c V N P O C 8 x d n Z E M E h y Y m s w U n N S S F h m V T V D V m d M M 2 Z Q a 2 V B Q W E 3 Q m 9 s T W l Q V G J m N 2 4 0 T W 8 0 a E J 6 a 3 J j L 3 k y d i 9 U b G w 3 a G U 5 Y W Z x Y 1 R s Y 3 Z r Q i t 0 Y j Y y U G s 0 L 2 Y 1 c U d z d z J r T D B w b j N j Z l c w V m J W e G 9 6 W k 1 6 Q V l E S D d I S F g z N k t O M E 4 z Y X o 3 M k R w b X J R N j h x U U p R Z D d J T 2 w 5 T y 9 C N z Y 5 c X A z R V d Z b l V I S 3 N K Z W s 3 M m l t e m Z T S V N C c m 9 H Z 0 l 3 N X F q O W N 5 W S 9 Z T X V o d T d 4 M 3 l 0 V V l s U l J N W k h C b X l 2 U D F V L 1 p z K z h 6 e l Z H a G J 1 Z G J z N j h j S V k 3 b j d 6 V E 5 4 c m h u a S 9 m Y z g w Z 1 A 5 N E l D e E d S W U J U S V J V U k V w c U h C N 2 t G c W o 5 Z V N 1 O V l i M 0 p 4 M k o v V 2 4 v W H R U M j Z x O F E z R 3 Z E b F l S Y 1 J H a 3 p r O E 5 1 T j V J Y i s y S T d n W n Z t T H A 2 T z h C d z N 6 Q 1 d p T k d l e j c z Z j I w d F R T U l B 2 L z l i N 0 9 m d T d z e l N j Y m N B N T d D U X h K N U V W S D F y a E d 4 N C 9 v c i s 5 b j d P L 0 8 w d F R T U k 1 1 d T R 1 N D l E Z 1 c z c k 9 R N 0 9 Y W k F O U 2 R y d V B n V H c 2 U 3 N 5 c k h i L z c w N W V M T D d Q d i t Q d k x 2 e W l j c E 4 0 b k Q v M 1 h Z d C s r N X p 6 N E h l S W N u T D d o N 1 F V Q 2 I y N n J i M l A z T j N S V H N M R 0 R K U T B z Q W I w O X I 1 Z j V L c W c 1 V z B k Z m F o O E Z r S U R F N 2 t V M m Y z b 1 R G Y W l F c U t j b 1 h X Q n Z P T m 5 E Z 0 p 3 Z V l 2 V z Q y a S s 1 Y l J G U m l G T 0 R 0 U l I v c 0 h B d 0 k 1 U E d a O F V U R V g v O E 5 n U E Y w T j N i V F h 0 M 0 9 1 b y t 0 S T N k T k x 2 M G Q v U n g 1 N m d n N U s z T l k v Z U h W R F B j T m M r R z F D M V R 1 c n l S M W Z p b z c v M j R u M F R N Q 2 U 4 O U h I S H Z t R 0 M 2 S H k y O S t O V U J i U l J 0 d E Z X M S s y e n h 1 R H k 2 b m k 3 U 0 N O R X p S M 3 V C Y W R i Q 0 t D N j l l O E l W Z X Q 5 d U 4 y K 2 5 H S E d a b X N H d V F 2 Z C 9 a Q z N o L 1 A 0 M W 1 J M G F q M G Z l N D h N R k N G d D I 3 S 0 t C T k p i d E s v R z R 1 W E V 2 T n N S c W N 3 M D d 5 N 3 N 6 e m J Z d W V F V T F y Z V N 2 T l p j M i t i V 0 d S W V J P K 3 B v a k l S Q 2 1 R a T R p S V R F T W x 1 M H I 4 a H F q Y k J t d 2 N l Z W 9 J V V V s U n Z u Q m t I N 0 o 3 a j M y O X h I Z m N V T T h R U 2 J P U 0 F n S j V S M D B I U j M 1 M n h H K 2 J 4 K z N 0 a H J 4 N k 8 z a U h 3 d 2 V i Y T d 2 M 2 U z d E p X N W p H a G s 5 d W 9 M d W h t e k 8 v T z h Q K 0 g r N 2 5 3 W D k 4 M E J m N m V w c D c y U D J 0 M 1 J n d 0 1 I Z l R Y Q 3 h X Q z d V b m F q b j R u d 2 R a L y 9 I M X p G b z l p K 3 h s M l d R V V p s Q m J W T X V D d X h l U W 1 K M k k y K z N t M U c 5 T 0 V a V V l S Z U Z E a F F 6 M 0 R M U G l q M V p R Z G F p S z d v W n V s a i t 5 S E l Q U j R E Y z A r M X B P L 3 V v a 0 Z m c 3 J 5 R n l T U 2 U 2 N l h J Y j d o b W s 4 M j R q V D d z U m l 0 Z m d G e H N 3 b G 1 X e j Q 1 Q V p P L y 9 Z M E 5 j Z H F X U E x R R W 0 v d z k 0 R E J G Q m d n N z N 6 e X p 0 S H Z i M j B I N E o z S G J q Q W E 2 S 2 p 0 Q 0 F q Q k l 3 e k d z Y 0 5 v M X R J c z B o Z W w r M 3 B 5 b z V P a T J m e l p 6 Z X o 5 e m w 3 N j I v c H B y M j R u T W p H U 1 R V O X V t d E N R Y z R C R j l 5 M 3 l l N T F 1 d H h 2 N 2 9 K M n d p R E M v T m w 0 c X V 1 U j N B M l J F N 0 1 4 W T d 2 L 0 c v W U M z c 3 Y r e C 9 6 N 2 1 H N k k v N H R l Z i t U V W I v b X l E c j R E Y W V L T U h k d n p 0 a m 1 z T 1 d R Z n Z D Z 0 9 4 c W J F Y y 8 1 L 2 p E U G N P K 3 d W e V U 1 a U o z S F c 1 d n B 0 S 0 l 4 e k R E a z c 5 N W x U Q X R S Y n N X R U J z U 3 Z E a D l 5 S W k 0 M U V n R n h F U m 1 X W j Z t b n F v Z U x z a W F J L 2 Z 1 b y t 0 S T J W d U N n Q T F S M n M 0 K 3 Z S U j d 2 d j Z m Y j c 5 e D U 0 N U Z u U 0 l j Y z d L b k l D S z Z S W D d L e W g 2 d G 9 o S H Y v Z G 9 3 U E Y 3 d n J N b m F O c 3 l D a k 1 v Z k 1 C Y n d U e D F m a X J E Z m N P V T d D c m h j d k Z s W H h n N z l 0 L 0 h 3 Q U 0 3 d n J L R D Z D U n Y 3 K z M 4 Y m Z O N T l l O W Y 1 Z X p 2 e n Z x R 1 Y 2 L z g w R X B h T H J a d y t y Z W 4 y Z n I 1 c l Z T O F h V R n Z j e S t i U D d z W l M 3 Z 0 Z T N H F G L 0 p S O F d z d G I 2 V z d v W n U 2 b X V a Z 3 Q x L 2 Z X c V B w S U 5 U R X p Z O W o w N l U y K 2 J V c 2 Z Y a G 9 3 S C 8 z U z h V d k V a O F N U d l R 5 Y m p N V V p Y S G p 0 Q W p F e n Z U Y 2 t u S G J u d V B P a z N X N D N 1 L z V s b D k r M l h m K 3 l p L 0 N v O E l D a W F D N j d 5 M i 9 r U V R B a l l k e n R k b l A 1 d 2 1 X c U Q x Z m p j c m 9 Z N 0 J w a 3 l j T k w 2 T D d j V G Z u Z W N o S 3 l F a V k x U k w r d n R Z O V g v L z V W d n l K d z c 0 V 1 J x U U R W a D Z y S k t N e U F h M 1 N T a D B l R j A x T F d R b E 5 4 R T R 2 d V c 0 V G I 1 Z m I 5 Y m c 5 M k R 2 c X F 0 O W N X a l M 0 R j U 3 U T d x V H B V U l Z w Q k d o Y X J C W S 9 I U S 8 y c G V u T F g 1 U 3 F R a T h p a 0 t K Q 0 x p S W h N T T h W L 0 t H W m 0 v a 3 l z T W V Q M 0 l y c W N y c U E 5 d D F k e n U 5 e m p G a T I 3 S H J Q W H p m W j d u S n l Y R E x 0 Z 2 9 I M E F n T j Z X W H R x c j I 1 b T d j U z R t a T R t a D N 0 S D E w M V B 5 V X F n K 1 V z M U E 1 d 0 J S a V Z G R U p V Y X g 2 U D V G b k h u a E R K Z U t M b k g r N W Z Q a 3 J z M j l v U 0 h S R 2 1 0 b H F H d U k 5 c H A y d j B K b l Z 3 N l p k c n Z k b E 8 4 c n A 3 M j Z u Y X h s V 1 N 5 N m I 1 R n Z 5 R H Q 0 Z T c x S G h x O E h Z e l F h K 2 N D M 1 B 3 Q j R S e H N Z a k F i V y 9 z b G F q R V l q e l J l Y i 9 Z N j F E O W 1 K V E F 5 Y 1 Z 6 M 0 N Z W F B R Y 3 J H R n h u T 0 5 O S j V y W k x o d m 1 O V D V x Z H o 1 N U o z R X B z W n k 0 Q 2 N I N k c 3 c 1 p 2 a 0 h s O U 5 W M z B V W F h Y N 2 5 K O D l O d n U 0 a W E 5 Z k x N Z X p n d W M 4 O T U 3 Z n Q 2 b m 5 x d 2 N T b n g 1 T i 9 W e j d u Z m 4 r T 0 1 5 K 2 V t Z E J 6 R 1 F 3 R 0 1 n b 3 p t T G Q 1 S G 4 x d G Z l e i s 1 b T R B Z H Y y c i 9 3 M l E 3 Q l h l c V J B a m 9 6 N l d Q N 0 t j d U 5 R N G 5 B N 2 5 t S V h 6 U k V R b V F v R m N S R V R r S n V s M 3 d B d m x j T F l W S 3 J 0 a H d I R m p y b X M w d 0 9 4 c k h 6 Y W 0 5 R V h w S k 0 5 T j V 1 e n Z 6 Z 2 J z M i 9 2 Z H Z i N H c 2 W G E 1 Y 2 J 2 Y 2 Z 1 S E k 1 W F F G R E Z j Z m 1 k O T d J M X h k O E d 4 a z Z M R j k w R H Q 4 d n V k e U Q r Q 2 R k M T E 1 b 0 R M b 0 5 l d 0 R v d 0 Y z L 3 J i N V h E c D J p U 0 0 v T z B K N G R E a k x I e G w 3 d m U v S l d Q S G 9 D Z z c v M T J I Z S t M Y z N T S j J m U 3 Q 3 b V B E S 1 h a U G 9 G Y 3 F Q U n l O M W Z 1 S n U 2 a z N X Y 2 Z l a 3 N y L y 9 6 N n p 6 d 0 R 3 L z Q 1 b V l Q Z G c 0 e V k v Y l l W Y 3 N C d 2 l P O U Z i K 0 5 K a U 1 H b z h I M y t H c j l i Z j F r T G N z S 3 V z L 2 x j U E h L M T E 5 a H F I d U l o S 3 d F O H J m b W s 3 M G l t K 2 d a M F Z R Z X F P V G d U d y 9 p Y 1 h z d 2 1 V M E J 2 e H N 1 a H d 1 U H g 4 T z l Y N 3 V Y K 1 B U N G N k d n F I U F p m b X U x N m 1 j U E 5 i U C 9 p Z H I 5 d H I v L 1 Q 2 e E 0 2 Z D h X a k s x a i t 5 S E l j d z Q 0 e H E r W j d Y Q j V L Z H B X U X V T U 1 R H W E 5 t K 0 9 h b H g 4 N k 0 1 Y j Z 2 M z h l c j M z a V Y r N z l 4 U C t F e D N 1 L 3 g v a C 9 z O T U w N 0 1 z M W p 2 R 2 t C S W l M W F E 0 R m N S R V R r S m p q Y k N 0 O D h E a T J E V U p n T T I y Z E I 5 Q T J x Q 1 d V Q U R y O D E r Z k 9 E V m N 5 M n h s a l o 5 a m Z i L 0 x h V n Z W V k d i M 0 1 2 c X o 2 O H l y Z X R k R m R w d 1 B K b 3 p t R W 5 s U W N x c V R u a V g v e H R w R G Z 4 N n Q 1 T z h B Y T h 6 S 1 d a Z 1 k y N 0 9 1 Z T g 4 M 2 d r W E k x O G 5 y M S t 0 c S 9 Y O G 1 w W E x 1 R m x N Q m d J a X d y R D Q v R m d N Q m 5 H b k h j O V d a b E x N b m 5 n S H g r Z 2 Z G O D V W U W V y T 1 B E a k E 2 V G t w Y k R s Y z F z d 1 d V e T R u Q z V m b X p P V 1 p K Q y t P S j M y N m 5 h c 2 N W Y W N E a W Z E U G N N T T l 3 M F R r e E t E M C t F T X V M N 0 J Z S m h 3 N W U 3 K 2 p u N k c r N F p w S 2 0 0 a V p t Y U 1 i N G o v Q 0 p Q R n h L W l B i e U k 4 S 3 R 4 M 0 0 2 Q 2 p 0 b 0 0 z L y 8 x T k 9 t c z d L W H l 3 a 1 B u Y j V n Y 1 V S S 3 M r V X M y e F o 0 N l J z e k t I M k 5 S c k Q 4 c 2 U 3 U F l P K z c 2 Z T V l R 3 V a R E F Z Q W t M L 2 V F W G F I R F l I U X o x R F k r N i 9 t c 3 Z 1 N H V L Y k Y 3 S E d X T E h H a l k 0 U 2 l V c U 1 3 b X o x d m p V Z T d o d W 0 r b k E x U z k r M z F D O T h P M j N 2 N 2 1 h R G l N a l Y 5 S y t K a U l q S U R Y Y T J G Z j U 2 S D h 5 T 2 d 4 O X Z o N 2 5 q Z H l o T 1 N t Q n B y S G Z I W k R i a H N y c z Q r O U p a d G 5 4 d U M r R l I 0 V n g 0 N V F J S j J R b S t P Z V h n S G F M d G R v N E d j b y 9 I d z F E U E V M U F h 6 e V o 5 a 2 Y 5 U T h P Y V N a a X I y V j d E d T Q r c 0 N u d S 8 4 e S t j b j F j N m 9 K R y 9 Q d D h m d G 1 k R F E 4 O H I 5 b G J T V 3 Q 3 T G s 0 U 1 d j Z T h r N 2 x I b l Z Z N n V 1 Z W Q 3 M W l J a U 5 Z T W 1 E U z F o M D d 5 S k 8 v T 2 9 F V l F l c n F E c F V 4 Y n p O O D N q a G I x N 0 F N W H p 0 b 1 J F b m Y z M l N r N z g r R 2 J E Z F l E R H c y S T h l R y 9 P O H l J U k l a c T J l a G R G a 3 B Q N V V Q U m F y a G Q 3 b V h q c H J P O G t z e k N S d m M 1 N 2 Y 4 V W s 1 U 1 l D M z J u c n h I N H F w U F Z G T D h w e G t k d j d k V G l M a U k v e U N y O G Z q N G Z 6 T D U 3 b n c y Z 1 Z 5 M S t X e T V p T n J m T D N K N D J r d W J j W m l 0 Z m p t e U Y 4 d m o 4 Z E Q 5 K 1 h 1 Z 0 c z a l B k K 0 J I e C s 0 N 3 V j N T g r S V p 2 N k h 0 O T M 3 d F h 0 L 0 5 q N 0 N J T U V y Z k t H W D J C d i t 4 S 0 1 P O X d 3 Q k I 1 K 2 5 i Q i s z M G Q v U U h y Q W d n S W p J Z U J Y S V J F W k V i c U 4 v a D d S b W Z I U W Z m d m d 1 a W I r N T A y e H N x S 1 R j S i s 2 Q 2 Q v V C 9 j e j V x U H J x R 3 R z b z J W a j Y v M E 8 r Y n F 3 b F V E S F F P N E h D N H l D a k 1 D Z W 1 S S H d r d l c w c 0 F o M U J Y N 0 t p Y l Z 4 b 1 N z Q k N M a U k 2 Z z d V Y 2 V D N 1 F 2 O G V s T G R i a m Y 5 Y m Y z R X p 2 U z J z Y i s 5 b j l P L 1 B V M U d Z U V l G O X h U U T M 5 W l B 4 Z H N W N U t 6 S z h i d k o 0 T 3 N W N 1 J u M l c r S n J 1 S C t Z N G Q 3 a G N Z Z G 9 E L 1 V P K 1 F x Z m 1 j d 2 1 j b G J t V U h X d 3 l 0 Z G p 1 K 2 5 K V F F F a k N r Y j B 0 L 1 Z 6 N H B j b l N N N U x w b U J u U W R C a m d 2 V U 0 y L 3 B 0 W E h 6 e k l 2 V m 4 2 a W 0 0 c D R E M U g x K 1 B i Z E J H N m U 1 U 2 N 0 Z m 1 j d m 5 D W m Q r e G F R d l M 2 R z N w N V h M e F p k S V d w Z 0 d 3 L z B m N 2 F U e l h T T 3 p N V 0 5 a L 2 Z E M D V x M 0 x v c k 8 z a 2 p Y O T d n O D J m M m V 4 Z C 8 v d H l O M F h Q R n R G Z T N U N 2 1 N b k J q Z l Q 5 c W p 0 Y m d j W G s 0 O V p 0 V H p O O D I z M W Q 0 Y j Z L Y 0 5 p Z H Y v T 3 N i Z n R 2 R y t o N E N w Q l d r O G R D L 1 B P U j d Y T H F y b E p p V U d E S 1 h C U m 1 C Z 2 J l S C 9 K V 3 Z 2 O E t 5 R H k 3 e k c y V V J F U m R C V j c x M 3 p u e H N X a X d 6 W n M r Z z d r U 2 Q z N 2 4 5 N 2 Y y W X c 4 M U I 1 O U g z Z C 9 U e i t q K z l 6 a j F m d V V l a F h F U W 1 U S U Z j U k V U a 0 J 0 c F Y 0 e D J t L 3 V Q d F V 5 d U 1 n N 2 R Y O E s 2 L 3 Z J d T k z O T N M Y S 8 v d 0 d p Y U x 5 Y m V 1 O T F o R 3 d s O W k 5 b n N U U U l 4 R 0 l 5 c y 9 0 S k t E U H p u S X J u L 1 p 4 Z X o x c z R t Z E d j d F F 6 e E Q x c C t 2 S l h w S E 5 r b 2 V X N F B G N E 9 Q c j B V Z H h 1 T n l z Z V h R S E F r b 2 V Y V U h l e W p 1 U F B I R 2 Z u V j N m N m V r T 1 R a a V Z S Y z h S Y l V U N T l j V H J 4 R 2 Z H a 0 Y 2 V H o x c i s v U l U 5 V E R 6 d S t 0 S U 9 r V 1 V s Q j I v U D d y L 3 l l N 0 J Y W n h H Z k U 0 M 0 s 0 c U Q 1 Y 2 p k R m s 5 Q V c 5 b W Z O b U J q M n Z 0 Y k t W Q z Y 5 Z U F M e H J k b G R F V k R C L z I z e F M 4 b E l D a m 5 X N z N i U l h 0 W F A 1 d 2 1 Y Y X E 5 c 1 o 3 a H V t c T c 2 T D l N W H B S Q 2 R I N D N h N 0 9 m c n p v K 0 N C Z 2 5 z T C 9 B S T V l S H Z E R C 8 3 b l F S N z Y 1 N G V J U 2 9 3 a W M y a 2 1 X Y 3 V 6 d k Q z c j c v U j R K O D F L S W 5 O S k p t L y 8 0 R z F 5 V n V W U X N i K 0 M 2 T 1 J v d H Y v d j d X T y t k b 0 F I L y t u Q j B X W H l C d T I 4 L 1 l P M z h i Z z l G T n h i U U 9 X Q l N 1 O E 5 r S l U 1 T E 5 p K 2 d K e V Z P V 1 N 2 e U w 1 b U w 3 d k Z h Z 2 0 2 N 0 5 s W X p C W X o 1 b 1 R S d D d S b X E 1 b V R 6 N T F r c U h l S U p R O H R D Y m l w N G J C N V J 5 e U V S N F V U b G V C Z l R L K 3 Z 0 W S 9 J a E V p T V J p T j V k K 1 l G a k c 1 b 0 x X O G x M a T B 1 Y U R 0 O G M r Z k Q 5 Z l p h U k N a T y 8 y S 0 l p S W p j U U Z Y Z G t C S j V j N G F w d n h j Y 2 d 3 N 0 N v c 0 l Z N 0 J 6 R U 1 l U m c v d y 8 z T S t l T 0 9 h U X Z T Z y s 2 V E Z y d G l W c m k w d U 9 J a k I r N 3 N u Y 3 d I c m R u M 0 h u Q j Q 4 b G F t c 1 d X d j l o Q z h S K 0 t x V G x h Q X g 2 S V R J d 2 t m W E U 2 Y 3 p m T k J h Q j h i e m 1 0 R m E w c 3 V t K 1 J y O W Z i R 2 1 O b D h m M k x P Z l g 4 S 2 M 2 L 2 N w N m x E e T h G W U 0 2 R 0 9 Y V F d k d E p 3 c G 9 H d S t p N 2 Z u U G 5 Z M U Z o c 0 F 6 W m Z j Y S t S T 2 Z G W H p 1 b W V 0 V 1 l X V G N W T j F K M m 9 3 e E p w S V h s T 0 1 o d i t k Q U 1 K b V F s Q j I 5 N V I y O E h G T n k 5 U 1 c x U k x V b T R T M j c r M G 5 h N j Z M a 3 J m S 0 9 Y T m Y z K 1 R 4 T 3 h F N W 0 r Y l Q v Y k s w Z U R h M j l 6 T G 0 v L y t K b U d S W V d R d X l T U n p X U 1 p w Q z l N d 2 1 V M 1 l C b T N z L y t G K 1 d p N j J j T 2 R u N 2 d 5 N l R O b H c 3 e k F H Z z R H S U 9 P K y t P Z X Z u K 0 8 x M 3 U 5 M D B s e m J q Y 3 J p d 0 R k a W 9 P V m J E M H Z j d F p k N l d l Z G V j d n g 0 Z U Z Z N 2 I 3 Z W J T O F V 1 Y 2 Z 1 R T B 3 N z N E M 2 w 3 M 2 Q w S j Q 5 Z U Z x a X Y 5 U X p L W G p s O G h j a 2 t u a F E 0 W F h M Q X I z Y m k x O W V D b F J p V k d j K 0 9 V S n p H R m 1 2 e l h T d 1 Z 2 V W J T e H R s V z I r b T B z a n R S W k d s a j J 6 R G R x b 1 A x M C 8 1 b W l H a 2 N L R E U x a 0 R Y V V J r a E F L N W l J a k l E Z F E 4 Q U t s a n I y Q j F T N 0 l O M k x o O C 9 q T F Z S N n B w S 1 d z a H Z T Q 2 R l N z k r T D Q 0 a E I 2 V z d T e m 4 y e k R I Y 1 R q Z X h h Y k V r W k N Z U W x S U k Y 4 c H h r U E I 0 U G J a V n R 2 a D d v O G Z T M j l O S l U z S V E 1 M 0 l 4 O T B F N T d U V H U 1 N j N K O S s 3 Z D h i a 3 Z R O D V K e W t u a j h 4 N D h I Y k U r Z G 5 4 c F E 3 Z j F L K 1 h m b G s z O V h m c 0 Q y K 2 R 2 b S s 5 Y V h I b U V 5 b T F q N 3 g y d m h q L z J Q M 2 Z q b k c v M G V q d 3 p C d D h h T 0 J x N D F U N n d a c 3 c z Z z d Z M 3 R x T 2 1 n K 1 d J e m p X Y 2 I 2 V 2 5 x S V N J d W d s V 1 B y M k x P S F h N d 0 d v M U V K V V N S d V N T V H R x b z J T b m F W Y 1 B o b m h 6 b j l 3 b W 5 5 d C t R e l o r T W M 0 d F B q M m Z i W D I v d 3 F n Z 0 0 w b k c z Z 3 h L O U 8 0 Q m h 5 c 1 B I V E c z M 2 Z q L 0 N Z Y 0 p w T G 0 w b V p s N E x i N G F i e V F D V 3 h h Y k c r Z 2 5 Z Z W o 0 Z S s x a j Q 2 Y X p 0 c H E y e W o 3 b F F k d G 4 0 Y m t R b V J M S D M v V X Z J M j V X R 3 h q a i s 4 d y t W M D B W S F R R Y 1 B a Q m 1 w U D F E T F V Q V V J j V 2 h 4 M y 9 P a 2 R K T T l K O W 4 x Z j h 6 Y m x N W H Y 5 Y k t v T 1 Z u S C s 1 Z l A 4 N G Y v O G d a e l Z P U l E r V U 9 p N 1 V k T G I w d X N y L 0 9 k M n U z R T c z V U d Y U F R 2 N G 5 3 Z D l y O T l w R H l 5 Q W Q 2 V z h U W G x F S j B m N 3 F 0 Z V g 3 Q 3 J C Y U R a a U 1 w d G 9 M d k 1 1 R l h m b H p 4 S H d M V 0 c y N U d I d k N J d n V S d T g 4 O X I 2 M l B z e G h a a z c 4 O G d S d W w 1 d F p h M G F M S W h w T l J n d 0 d B O V d I c X h u d U h j W m l 0 V n h 6 S F h n U m t T c 3 B r S X V J a U V 4 e m Z h M T l u S H I r R k d r R m F X e i 8 0 b m E v O W J R M 2 Z H S 0 R i K z N x M X N w V 3 V o d T Y 2 Y m p V U W Z h S 2 J O c X I y N G x N a U F 3 b 2 Z E W E N h R G I 2 Z 3 A z Y j Z l Y l V i M D c 1 a W 5 O R k o w Y 3 p i L 0 8 4 b S 8 v a W J x R D Y w O T c x c H B Q e m t p Z D B 2 T V B t N E 9 X d n Z z e H c 3 e k J H c z V H M E J X a 3 N m b U F 4 R 1 l V W l F Y d W V r K 2 N r Y y t l V G Q 5 S l Y z O F g 1 V j g 1 e j V z V X o 5 R G I z c 3 Z h a m F 3 T 0 d z b D g 2 Z m 9 u R F B 6 d E 0 4 c H h r M X Y 3 S l d t S 1 N S d 3 V v R l Q 1 U X l Q S C 9 P Y z Z l L z l p R H d X Q W d P a m 1 h V l k 5 N 2 U v M H I 5 b G R 3 N W 9 V e n Z x S F l V V W x S W k M z T D h z N n J 6 M H V a M E t n R i s 1 Q 2 R W N z c r a X E v b l B X V m V D a X N l V 1 V I V z h x e W c 1 N X Z N S n V a d G 5 r Z k 8 2 a H d 1 d k h L Q j h u M 2 x t T V B N c l A 3 d 2 F t O G J F c U 5 Z L z h u M U U v c W V q c G h J R W J l M E J X b S t y K 3 R P M W R G W j J 3 b D R o N V R u c n M z M X p h a 2 Z Z Z X U z R V J F W F F m Y k t i Q X d H Q T N 1 L 3 Q 1 Z m h Y b T h G L 0 p S N U t a U y 9 Y Y z d p K 3 h i N 3 p Z a z N H b z N N M 2 p D Y j Z r U F Z H R X d H Q 2 g 4 c 2 5 Q V E l E e E d a b m d 5 Z T h j c F d p b 2 l J e U h Y N X E 3 M 2 V 6 O T h P M 3 V G N 3 c z e n F V N T h L M m 5 N O F d S N 1 A 1 S W F R O T d m M y t 4 V k N 1 e G E z M n c w Z W J 2 a n l Z e m R M N V l G S 2 h u c U g 2 T G 5 j U T k z S k 9 y S l h a S F B I b j k 0 e D R m T m J L M X B 4 T 1 Y w a 3 o w M 0 d i T G 0 r Z n B D d W h p N 0 N v O F B I b k E 3 U V Z O c m t G e m 9 u d 2 p i Z 0 x m N l d r S m x B M H F 5 a z Y v c l p Y Y W 5 4 U W l P T 1 F R Y 3 o 1 O D h N T 2 t 4 K 1 B M M H R 2 V V R F U j J B S n Q r R H h l U E I 0 U E J P c T N 2 N W V j T H Z k W T d i R k 5 t R E R F b U c 1 Y V c x O T l s U F A 4 d V N U V H p K a n h n e V N r N U 9 4 V 0 5 U V E x q S W R x S W R j U k V S R U p 0 M n J k N z J C N 2 x Z S l h o U G x z R G t v Z W I w R W M 3 a V p l V n Z t c 2 V 6 O X k 2 N 3 I v R 0 J G M m l a c X J I b m 9 J N j Q z a k l O M 3 p 2 Z k k z U G w z S T J O U n h x V F B I Y W 1 D R D k 3 Z n U x d X B S M 2 0 4 M z g v d 3 F N b X R x e T R p T W g 0 R m N o R V J F W k V 4 T E 5 p M m d B W G J K c m J r b D R p S X l Q V 2 F X c m V w U l V S R U J J Q 3 N 2 T U M x d l V W a z Z r c k 4 4 U m J s d T V W R 0 R J a k l 6 Y W R B T G l J a U 1 n W F p C K z E w T l h T R n V o a 2 l j Z 0 4 w M W 5 W a U g 3 S 0 h 1 a G t p R W d J S z V D S W l J b E 5 R W m t Z b V h m V U s 1 Q 0 s z Z z Y 3 N k x w S V N r e k F Z R E p o T U p 2 V 1 N p M H d q Q 3 V R a U l p S l Q w S n F W Y S t n b z d n a D F N M F R r Q m 1 n O T M w c m U 3 R H l N U m l N V 2 k w V 0 J Y R 1 F h V V N B W E V S R 1 p n a F l 2 W G t 5 Q 0 p Z S H l Q Z V d o Y m 9 x S X Z B d W x 1 M H V K Y 0 V h U W x a V 0 Y y V 3 d t T E N 4 c 3 l x M U d J Q 0 t U c D c 5 M k V S R 1 J L Z X F K e D U 2 Z 3 I 2 S 1 B z c m Z L U X Q w V U V a b U U w d D J s O U p i M 2 N z Z j Z P e k N i e l V S S F I y d j l j W k Z w e H V E e G V E e W h i b 1 N J a U 1 q d D R x L z J l a j k v Z T h 2 T m Z 5 N j M y O D N R M E J C U C 8 r S n A r Z z M 5 S k M 5 T U p p R X J n Y 1 R z e E p 2 L z V D S X l L W j E x b l h U V m Q 5 R n l v W V Z J W n l S M 3 J M c 0 R r O G x F V E V 3 T U 0 y Z k 9 K Q 0 l p U W o z a 0 l 0 T 0 k x a U V Y R V J H W m 9 v e E d J K 0 h o N F R 6 M n l H T V V G U l Z S Y 3 F x R W l s M F Z o R V d H M F h 5 c E 9 k V E 5 F N U d y c E 0 1 S 3 h U N W 9 a M G J T R E J i b U x 2 U U 5 V N C t J a U N B e E 1 a S H c 4 S E N G Y 1 p G c F J v R m N S R V J r Q 2 p P Y n p j V E V 4 T E I r L 1 h v S 0 N n c m 8 3 K y 9 I N l h U a W R y d l J J R G l S V z V Q Q l l N Q m 9 O U H F H c W N m R n h X R z F X a k d i O W R a Y 1 p M c l J Y N z J J a U 1 n V V p 6 Y W J p W X l N S k N 3 c 2 p Q a j R l T 3 g y T 3 c 2 S E E 1 Z k x w V k F 1 Y 2 9 z W l d k c k 1 Z c k V R R m h h R 3 h X T E J i R G F y W j F 4 a 2 1 s S W d G e E V S d V E y T U x K Z G t O c H V 4 V 3 E x N F B C N k Z j W k Z i b E 1 G Z 0 N Q Z 1 F r Z W x K Z 1 Z 4 R V J P U T J v V G Y y S W l J a V U 0 d k d 4 b 2 l J a U l p S W l J a U V n Q U s 1 a U l p S W l J a U l T Q W d v a 0 l 1 S W l J a U l p S W l F Z 0 9 h U W k 0 a m N K a n J v b 0 5 u V F R E L z l H Q X d H a G h r T 2 R a U G V F K 0 d l Y 0 F D a V B G S E 0 5 T X d r e V p D a 3 V k U W l J a U l 5 S l N p U W k 0 a m N C a 2 9 v b 2 R 2 V G p k U G d E S F Z U M 2 5 N M m c 4 M z N 1 Y 2 Z k U T Z 3 c m x u e F B 2 c F l S R W h F U m t W d W U z c W 1 J a U V 4 e E p 6 b E p P K z N U T W 9 4 Z n p X V j A w V 1 h 1 N G p T b k d S b 2 F 3 d V Z 5 a G J w S k l p S W l J b U 5 T S U J j U m 1 j S 0 t L V 2 J B T X h E c V p 0 e G F E R 0 N 6 M k N q e G x O R G Y z N j l R T G l J a U l y Y 3 N C W E l S a 1 N t c W 5 Y Y T Z Q Z D J n c W R L Q k R E Q m t I Y U p o c U F H Y n p Z Y m I 3 U T U x a T B S R V J F U U N h Q T Y 1 a U 1 n V T F V U V R M b 0 4 2 Z j h k a 2 h w N 0 l I b n A 3 Z T d G W U x M Z j l m U E p 6 N T g 1 U m R L c U k r d n A 2 d 3 F M Q 3 F D d X Z D M 1 d U U k V J c U 9 5 O G I y N k N O c k 1 3 c 1 Z x O V l 6 Y U p G a T F U d 1 V V U n V P U X J r S W l K V D F J Q m 5 R T D N q M S t D e X V 1 a H I 2 U 0 1 1 T G c 2 e j J Y e m J 2 a E g v K 1 R N L 3 A 5 U G R T V 0 o r S X N 1 M k x T T W h N e U h V V F J L N U p Y U T F k T k Z W M z h X d W 9 s M m N P S E 9 D S n o 3 M G h B b y t p c 2 d 0 U m Y 4 Y W l Z a E 1 V U W F s O F d 2 e m d N U G h 3 R z Y z N C 9 G N F F 0 M m F t K 0 o 3 L y s 5 N 0 9 M T 2 N y U H p v U 2 1 h d m 0 2 M H d M b k t G a E 1 3 R V p x K 2 J 6 W n B Q c k 1 H W j R l U U h U L z F B Q l I 5 R j V K Y W l R Q z R p T W t X T k x Q Y 2 x Z L 0 9 F Z T N D N V h O a n Q 5 d H R 5 S H Z s V H p 6 e E Y x T n d v N W 0 y Z U Y r c W 1 p T n p 5 N W 0 r Z F Q 5 V G N L S j U r O W 1 r V m Z C U 1 J X N F l D d V l p S T N O W T h I Z z l P c C 9 P M j Z 5 R S 9 k K z R j b m U 1 T z h q Y m 5 o Y m 9 w S W x Q R y 9 L M 3 o 2 Y U 9 Q b 3 F J a U Z Y d 1 V r V n V D Q X J t S W l N Z 1 V k T 3 p V T V p M b U p Z V z Z H U 0 p U V H N y Q 0 Z N N W Z Q R T l 2 Y j Y 5 N n l V V W s 1 Q l R J U l V U a 3 R u Z T c 5 W T R E T k 5 R M 2 t K Q 2 w r Z U l p M X l z a E s 0 R z J 0 a m I 2 K 3 Z w d X k 5 R X p J a k s x S 0 p D T G l J a E 1 R Z U d S N F N y U 1 o 4 N l Z B Q U F n Q U V s R V F W V G d K a k l K a W R t S m h G b k R i d n V D a n l J e U 5 T a V F p N G l J V E V G M U Z W c G 5 Y R 1 N 5 b W 1 1 Y m I r d U N q e U l 5 Z F N p U W k 0 a U l p T W d 0 e F d G e k 1 O Q T E 0 T 3 U 5 d m h t a C t Y W X Q r Q 2 d p V T R z Q 3 V Z a U k r T 2 x y N j Z P a n R t U E 0 v Z D J O M 2 J U W H R J O T d E W m Z U U l Z 0 V j I 0 U 2 U 3 K 1 J 6 S j Z r O V d Y d G R i W l F i c D d X e W x k Z i 8 r W F d H Z W 9 Z Q z l 0 V 2 R x d U 9 G T D d 3 U W d s Y U Z Y a 2 R 0 Q j h Q O X c 3 N 0 h q b U V I d i 9 u O G I 2 Z z V X d V B i M W x y U l N 0 b W V z a k V E W F d k O U p 5 M 2 x M U U h i e T k 4 d X A v c G 9 k Y 0 I y M j R D T l E v O T F p U D c y L 2 h 2 d 0 N t N H U r N U I 5 M 1 A w d D V T M j g 4 d l Z Y R 0 9 n Y 2 1 O V D F x d z l Y O D l M Z n Z v V F Q 3 b V N v Z D R p W H Y v b 3 l w Y n R M R l o 1 R j V M W m p E b l V E U k V U a z F 1 R j J 1 O W 4 3 M 2 I w N G h o M 3 M r T k l P b 2 1 k R S s r M z N l R H d j L 2 U r a m R O V j N j Z T l Y N 3 l V d U x T N 2 9 k Y z Y r Z E p h e X Q 4 c l k v c 1 h 0 S k 9 X T V Z n T H Z i d X p H N V h U N W J h d m N Y N G 5 i N V N a b l J R N 2 d m Y V B m Y 2 F t R E d i a 3 p z R m d 0 T i t G V n l w V W F 6 a l l 3 M 0 R 1 T U 5 k W W F z T S 9 s Y 0 R I Y 0 5 4 e m t M S C 8 3 d n I r U D F v c l c 2 M z d 1 e k t X W n J Q L z Q r d X M r N z F v T y 9 2 U W d i V l Z 0 M 1 B Q b G U 0 a U l q Y m p 1 O D E x T 0 Y v d S t 0 N C t N d 2 d 6 V 2 Z u U X R B R D F O U F R p R 0 h F V E V q M T Z 2 c j Y y U F U 4 K 2 Z v d U Z z Q T J z L 3 V w Y W 9 4 Q 2 k v N j V T O V Z V Y m p 1 V W J 1 K 2 Z J O W Z u O U w v Z T M 5 b E w x V l J t U k N K S 2 4 1 c W I 3 d F o x N D R R O T N K T 3 Z J M j V m a 2 R Y L 3 g 2 T V d k L 2 Q 1 W X R m N 0 d G d E F W c D E v M T Z i c l Q 2 M C 9 V Y y 9 l K 2 p i U D d N W n B M b k p E U F l Q V W h m Y T U v Z k 1 l M 1 Y 3 Z l M y O U 5 K V z J V W i 9 2 U D h O a H F p a 0 t L S 1 Q v U D l 0 R 1 k 4 M X h r c m V u W G 1 j Z W Z F T U x S Z G I y U G p w a l p q T X B o d n l X a F R 3 U l N U V U Z N a E Z S T V R I Y U R T e T V v L 1 h z T 2 M v O W 5 E Z 0 p 3 Z l k v c 1 h 0 Z m 0 5 O H o 3 M T h q c z d h V H B h K 2 I r b V l Z U n l n W U d j Q m R V V j F I U D d a W W U 3 N z J u M F l U Z D R C V 2 V k Z k 9 j O X c 3 e k I z Z i t I d U 1 j L 3 R i d X h t N z N m M 3 N 1 T n Z k L 2 d G Z D d r N U d z O D J r c m t z a y t i U z V v Q n c w d F h R Q m N E b D R z c 0 I 1 M W x q c l N S b U p R T G d 0 R H V K e j R 4 b j N w W j V m c 2 U w W E d 5 a D Z s Q V Y 2 e j h S R 0 x x T C 8 x Q 0 1 5 M 0 Z 6 b H B 3 Y T Z C a k E x b W Z E T W V 5 W V Z D Q 3 Z Q M T J Q Y m N E b X Q 4 W j d k M k 0 z Z 0 Y 5 b C t 6 b n I 1 e E N i R 3 N 2 Q i 9 6 e k l h L y 9 u T m U 3 L 3 h 2 M S t 6 N 2 Z 5 U X l 0 c H E y d 0 w r R n R h O X Y 1 b G R G N 3 E 1 T 1 N 2 V G 5 M d j E r N 0 Z Z R E J R Z j Z h Z X F r T l Z y U G 5 J R 2 x M e V V p Y j c w Z 0 Z v T 0 5 k Q X h i N E t O a j I 1 e W U v d j F 6 W m 8 0 O E l y R j R o T 2 p p W i 9 T L z Z r c j U r N k 1 K V z R 0 R G o y Z m 0 4 d l d 6 N j N o W U h P Q W M 2 O W R N N 3 Z H S 2 Z k Q 2 N D W k Y 4 L z Q v d j V I N U 4 r V l Q v N W R F M z k r Z z h I Q X d 1 M E x T Y 2 h L b 0 t P b T Q 0 Y U Z j U k d S V z R F Q 3 V Z a k l O T 1 h 4 Z U t n O U V Y e W 8 r S X p a T T N D N z N O U 2 Z x Z 2 Z E N l B i R 3 M 0 M U V 6 N G d t T W p H U 1 M w V 1 h B c z d M V 1 p t R H d X Q W d Q R E t j W l I 5 Y 3 h x S C 9 k N G p H O D Q x a 0 x j M j Z X U z l E M 2 9 X M n F q Y j Z X d n R Z L z R u M U h Q a l J B Z H d 1 L z N t N k k 0 S D U 2 T S t Q Q n B 5 Y l V a a k J t b y t z O F Q y T 1 R J a G s x c X B a Z n N j N G h o e F V I Y W 9 L M k E 1 U W Z T a H d 5 U G F O c 3 Z X d n Q r S z B P Y k Z H Q i 9 i N l Q w V D F v V 3 F T W m l Y N T N S R H F 1 T l J C V k d J V T R W S G h m c 2 N t e j A 1 b T U x Z D I w b H p h S E J E K 0 x W W U x H e j Y 1 Z 1 R l K y t R Y m 5 Y e j d Q Z 3 U w T D Z L e n J C R 0 R P S F h N d 0 d B M D B Y M n p H N V h C e D l P b W p w T T V Q S l R J e G t x Y l N K Z 3 d H Q T Z u e l U 1 b U 1 t a U 0 x T k p V M E J k e G d H Z W 9 l b 2 1 4 U E d R d D N M S n p V Z F g y d k s 5 e k M 1 c z l z W n R l L z d h T H l R Q 1 h y L 2 1 R Z E 0 y Y l A 4 T H Z C M G x y Z V N 0 R 3 p S Y X o 1 e U J v a U V 5 U D l 6 b y t k R 1 V 0 L 2 V 6 K 3 Y v Y 0 5 y W X o 3 S H l P L 2 l p M T k 0 T V d C Z n l l c 2 x B T X p N b j h t Z C 8 r d k 9 k L 1 Z h U k V S Q 1 R Z R m N S R 1 N h Y 2 p s Z E h Q N n Z 3 K 0 1 l Y y 9 o b n d m Z V B k V j V z V 2 l 6 Z D l k M i t 4 M 0 0 z e m N V e D V L R D Z T R F d 4 c W J H V G I 2 e m N G S l V I S z B u S V R D Q X B K N G 1 I L y 9 Y a G d Q M D F 4 M m 8 0 O H R R U j N 2 K 3 Q 5 N G V n Z F p O b n R w Z 3 h X e W I v R n F l c n Z n d m J n S T F u U C 9 W c 3 d M N W c y M G F N L 0 w w c 3 V t O F J o U T h V Q X B B M E s 0 a 0 5 u O X h B U 2 w 0 S z N Z M 2 R I U G p S Q W I 5 e l h F N F h l T U J r T W R G Z T N l N 2 J i e k F h Z U 9 R N 2 o w e j Z O Z H h z W V p G a D d Q a m l E c 0 l p d 3 d B N C t 2 U l J P a T k x K 3 Z h U E Z H S G I v N l A 5 R 0 F 3 R 3 Y z T S 8 4 T z B Q R U I 0 V H p y c V B y e H Z 6 K 3 B j d l h L Y n F Z Q l d y U D d J Y W t 5 V j R q N 2 c x W m 5 J M 1 h F U k V i a V V L N U N J a T A 1 V F p Z d V o 5 M z N 6 Z n U 3 N k 8 y K 1 h H W U R C Z 0 1 C c W 9 P M U h I M m Q r Z D l k d C 8 2 Y W k z S j M z d X B y b U F k M j d w Y z U 5 N 3 p y Z m Y 1 W F J S Z W F D U 2 1 p U G V Z b G 1 h M C 9 u Z U d P d 2 V w U F o 0 T G J s c m N 3 S H Z F T 1 A 2 M C 9 W K 3 g 0 d 1 U 1 c X M 1 V n V P M 1 B T S X V J c U Q z Z H J C N 2 t Q b 3 o v d W Q z T j N o d n p s e T l I V 0 M 0 Y n h o T G h N W H Z j Z m 5 l Y 3 V y U D F E U F F N W U E 1 M 0 V 4 S 1 h n c k x Q N 2 l j e U F S d k Q r d U p Y N S t n Z k c 4 N X E 1 O V l 6 Z H c 3 N X Z y T 1 B m M 0 N h V X J m S 0 d Y a n B 6 Y V N 0 V F N M d m Q v Y l M x T k p F N C 8 v K 0 h H L z U y e X Z i c W Y 0 O V d M Y X E 5 c X h E O W 1 K V E l n a 2 M w a 2 1 p K z V i N U 5 m e n Z m W m p h M 0 U 3 U j B j T E R I W U 5 j d k x Y S j h u Z m 1 q K 2 g 0 Z V J Y M z N 6 S 1 h w N E 5 l Q V B r b z k 5 N z F H L 2 Z r W j h m W W F C e m d H M S 9 0 Z T J h M X d X b 1 B G R E p 4 V G N 2 T X R B N V F F e E t E S X N m V 0 9 3 Y m d Y S 3 A 2 S k x m e m J M b l B 1 d j l P M X Y y Z 1 d W V U h h e W l 0 N l V Y Z 0 p K Z E p a V H N L c 0 V j W n Z h M T U 5 Z W Y r V F d K T 1 l t c y 9 a T z F u S G 5 o R E M x b E x i Z 2 N M a E t 5 R T F q N j h O S 2 d y M 3 N r a k F N Q j d X O D Q x O E Q r S C s 1 b j U x Z D N F c H N T Z U R Q T 1 p E Y V J 0 V F F M a D g x Q j d m R m E 1 b T Z j N j d k L 3 N H c 1 F n Q m 0 1 T X d K c V d W d 3 V 2 a 3 p h d 3 J T Q W 9 D O G l N a F V w a 0 l 1 S V R H T 1 R t V j k 3 S m F m R H l Y T 2 Z m W T c 4 d S 9 K W j h l a U t h O D R O Y m F 0 d U k y Z F Z 6 c m p Y N 0 c z d T V m e k w 1 O T l W d S t U Y V N u Y V Y r Q T F S d H c z W U 9 Q T F V F Y U t T b 2 p D S G V k O G V q R l R T S G h r a U R E R F V N M F R T c k t T Q V F O N V I w O E d S b n g z e D I r W n h l M i t 1 W E w w Z H Z N U G h Z M U p p Z k k 4 c k Q x U l N z Y i t D b k p V N X h L V E U w S D I 1 b S t w R D F m U z E 5 b k h Q b C s v Q l l E Q 3 c 1 S 0 V s T k p 4 d T R O e n Z 6 e k Z y O V N 6 T V l X Y j Y y L 3 N w M z F O T z l 2 T H N j Y W R H W E N x N n h K R 2 Z I U 0 V z T W 9 5 c 0 Z W b E V 4 R V h R V W R O Q j J a N H l M b C s 0 e k k 0 d m p m Y j J a a X p L O E R 1 M 2 R I Y 3 B B U E 8 z e m c 4 b z N E Y V d w d E l t N z V R U H d C e H V a d m t I b D Q 5 N T d F U 0 R a Z m 1 l Y 2 5 x Y W V z a F p s Z U 9 k R G 5 D d 2 l n T S 9 Q c 0 R P d j l 2 c E c r b X c 0 b z l X V U h X b 2 l 1 N k d i c F k v c 2 h 5 R D B V R H k z R 1 F p N G l M b 3 Z 0 e E 5 5 Z X N s c E M 1 S U p h T X d J M k F 1 O W x E U E V H O T k r e T N t Y k p o R D N 1 W T h C d G 9 I T 1 B 1 N 3 M r e j V 6 a D Y y L 3 Z W V 2 t t Y 2 5 j L 3 E z c H l u Z l d 3 N U F l S F E 0 R C 8 v c n c v e n V T N z h M c U F j d z h y d j F 4 c i s r R W Z E N m 9 s T 2 k y Z k h G S F l D M 0 o v e j R M N D d U M T l y S H N n O H N D M 2 p O c F c r V X N 1 c n h W Y j d I b F F j c k 9 m N C 9 4 L z F H S V l p S V R H V U s 1 Q 0 l p M D l 5 e F o 0 N 1 J l S z V 4 M 0 d Q V 2 Z Y d 2 R h U X Z T R 0 9 v Z G 9 y b T B t W m 4 1 T T R t T W p 3 d z R 6 b W w z V W 5 l e W p w U z h G R i t 2 M X N X M 0 x 1 S n l 1 Q 2 k 0 c D R E a z J j a 1 R h d E 9 p Z X h k Z C 9 3 d V J D Z X R w N n F I a T d R c S 9 I c z R S N n o 2 M m p w U z U z d D d R b X F N M U h I M z Z L U G Q 5 L 1 Q 3 Z i 9 t U F B I U F A x W G w 0 c F o y V k 9 R T V g w a X Y w V k Z E M W J G T k F y R E x E b k 8 z d j h I c W N W c E p H L 0 5 S O U w r R 2 l 2 d W N G b 2 9 I S i 9 K W j E x b l N U b E p H R 3 h X b G o r N k h J T y 9 1 Z E J T b m V Y c 3 Z p K 3 h a e i s 3 V 2 x N W V N a V 2 Z H a k Z t S z k z d U g r W T Q 4 O G N K e U l 1 Z 3 U x Z j J 1 N z N 1 M X V 5 c T R R e k w 1 N 2 g v Q 3 Z u V 2 Z G b z h H d l V u Y X p E R 2 1 1 b H Q 2 W F g x O H N j V E V 4 S 2 p L O T Z 1 T W Z s d 1 d s e j B 0 U F V 3 M k R u S U 1 z L 3 V K e X V o c T Z B Z W Z x M l B o d E 9 t e l B v V W 9 O U m l W R i t 3 N 0 o 3 b W 5 y W S t Y Y z d m Y X N Q S k d R b G N P e V p Z M V F m c m 1 i R m 9 5 d U l T W W t o U H l X Z j F 2 S l d 1 a H U 2 b W J 0 c H J t L 2 9 m b U p X b 2 k r U U o y W W 5 C a T N x M X Q v Z X o 0 W S 8 z Z U J i O F l C O F N N a E 8 0 U F Y v Z X A z e n Z 6 L 1 B Y W D k 1 R j N t Y j g 4 a G N s a 2 5 E b V F a Z k h Z Q W R Y O T R 4 N X Z j a 0 d J T n h O S 0 R u c k 1 p a H Z h c W Q w d D J s V 0 d P d E x M a D d n Z C t 4 V l l l c X l O K 2 F U K 3 p N V 0 M 0 V l h h T G 9 G M F d r T F V 5 a j R K N k M 2 M 3 B P R V p G Y m x R S z V p T W h O T n V B Q X V 3 d H N M c k M 3 d l Y v Y l h l Q n d n O H N O T H M 4 V m 4 2 L z Q y b j N W N H l 1 U G N i c 2 g 4 O T N W W m Z L e E Q 5 c H h E R H V Z b V Q 4 e l l K K 3 Q z M G J I c F E 1 Z j c x Z D N Z e m R I b m p y Q 3 B p Y z N C U T N r S G 8 r S F k v O T l q T 1 d Q T H Z l O T R X O D g y N G p C W k 1 C c G Q x S j F v T 3 E 2 M m p a e i 9 r d z J m R 0 x E S k Y 2 V m p L Z j R E O F h N e k o 5 N X p U b T R M c W N M Z y t u Y X Z i Z H V s M 3 Z N Z W I 0 V G R Y V k Z m W W Z O N G V 1 T k h t Z 2 Y 4 T z N Q W H A 1 T i t x S j B T d D h v S l M 0 d G p 2 c l Q 5 Y X o 5 N k 5 w e F I z d l V u N n J I Y V h l e T l Q M U x B M z V 2 N T I r Y l Q 4 a 2 J K Z F N m c W c 4 Y X l I d G J l K 2 0 0 N U E z T C s 3 N i 9 i O H d L M z A 2 N 2 s 4 S U h D M z A z a z l J W H B Y d m J 1 Y n Z V T j h K Z 3 o z L 3 N 3 V F p n Q z N y K 3 J u L 1 p G Y k J 0 M W V P c n l O c z B X d W s 5 Z j J 1 K z M x S 0 F t Y 3 N 5 T 2 Z i T X N S d T J i c m s x M W p v Y X h 0 K 1 J t S l Z J W W 5 Z a U x l V X R 1 S n d 1 b 3 B P a W l V N k s 5 a z F I Q U 8 5 S W 0 2 c k R W W n g 5 O G V 6 V m x 3 e X c r b 2 5 W W k M 3 S j l O d T I 3 S V B M N k d 2 c D Q v d 3 I 1 N W 0 x W n B i Z n p 6 S n F S a F R I b m p s R z d 0 c G N p b j V S U k 1 h U 0 R E W j h j b 0 1 x c l l 2 S W J V T 0 J Y R V R r S 2 o w M j Z I T k F 2 e D M 2 N 0 4 3 U C 9 Z N 1 J y L 3 Z l Z W R 4 d m g y S F h h T U M y Q n d u Y 0 4 0 d l J B S D k z Z 3 d J N W V P Z T J i d j d N N W 9 E d F R h V k 4 3 U D N 1 M 2 d s Z n h 4 S n V J U z Q 5 e m h k Z 0 F Q c G E r O G h j b W t u Y X d y U 0 F B R G p j T j B 6 e G E 4 V 2 t M M G 9 u c l N C d 2 Z l V 2 9 w S W t O R H g 3 U F g x M T g 3 N G U x Z W 9 C d H o x M 3 p z R W t 6 R 2 1 E M n V 6 Z y 9 m V k U 2 e V h P V E E r Y j d B K 3 o 5 N 2 w 3 Z k V H T z N 5 N D N i N V E 2 W T g z L z F j S F d u M 1 l u U j d M K z A x Z l Z 5 T 1 Z 5 V T d 5 d W 5 x Y m l K N 3 N a d X Y v W F B S N W J R R 3 J I e X N a V z g r d m V 2 Y 3 V p b m g w a W R u O H J z Z G V O L 0 4 z c W F l Z 0 J J e k V r T T J H Y z B H W W x M a m F P d H F n M l g w e F V R O U V y Z k t N V m t N V E h u a m p t M F Z i Y X g 4 e X M 3 Q T Y 1 U m U 3 S 1 d R e j g 5 e E 1 6 N W d U Z T F y d l R 3 d n o w Y 1 V D U G h s Y S s 5 U X Z h S 2 J B b 2 Z D d n c 5 d l h x N X N D d U g r Q U 9 F U j R a a k 5 C b H h E R G 5 H Z m Q 2 S m l r N E 9 2 a l o 0 W k V J a 2 5 Y V 2 Q y U H B 0 U V c v R U F U a H R U a H p E R H U 3 N i 9 G M 0 J M K z Z C M 2 Q v Y U h m Q 3 p C T z l 5 a S t z L 3 V a N k J q Z 0 V p W W l Q b 2 I r L z N q Z H B a O W Z n c T l u N W 5 M M j J W Y m N 6 Z E 5 K Z F Z q N j N T M 0 h F U n V h M G 9 r S X Z J Y m E z W E R 0 M D I 2 Q j R l L 2 R 4 a m c 2 N H J 0 d m 1 D d G d P R 0 E 5 O H J U Z 3 R 1 d D V 1 a D N x R 0 E 3 Z l p C K z N W Z k t 5 a z N p Z m F x Z H N B Y n B B Y T d C N G x O a X l W b G J v c H Z L U F N J a H J N T m d M Z m d X M l p o W n N D M W J v U W t p e D J N U m 9 3 b U V 3 W n U v a H Y 1 c m 1 H S U 1 N T k R l Z G M r Z H J J T X d P R z N K b i 8 r c k 5 X Q n k 1 Q l p Z N n h z K 3 h 2 L 3 d s e G x i N V h S M j l 6 T H F n K 1 B 6 d U V 0 M 1 Z V Y U 1 P e m F P Z X o w S z h 3 M 1 l t U U 8 r W l d C Z m 9 U T D R T S n p x Z m R u N 2 5 L N m V P T 2 J i O U R k M E U z V z h p d 1 c z N y t Z N k 9 S b 2 V w d D d P Z m 5 j e V l C e n p l R m 1 6 T 0 Z t Y k E 0 Y n B y Q n I 5 N V N P d E 9 Q S 2 9 k S i s r O T h K e V Z j S H Z j S H V R U z R k d l V U d S t s d 0 t k a G J 3 K z Y v O G 5 v Y X p E W D Q 5 d k U 2 N 2 s 3 T X Z u d l h l N U x q R 2 x J e X J 3 M z V i V l J 1 R F h Z T l V I Y X d p U G l Q K 2 1 q Y 1 d n c l g v U m 9 a V G 9 6 S D R U U l Z i d j d k W G Y 2 U z J 3 S G d p N G 9 L U F Z C a j V H W X d s T E N J T V Y 2 e U x v b D h X V V h t Z z B u Z D g w c X d r O H J m b G M z S D N S U k t 6 R W h Y R 1 J l U z J v M E F 1 S W x O U z F 6 Q z B E R U x 6 Q U x R T V F N Z n d h T U R 1 Z W l k M G R 3 N W Y r e n J 2 a F V n e m h K b m U r V E N D e F R U N j J H U j Q 1 O E 1 Z K 0 x Y e D Z u M V h I U E 1 1 T 3 l N R E R I V V A 4 Z U w v R G x 6 d m R 6 S V N z e E 9 w U G x T T j A r R 2 t y N l V Q Z 1 B q M G V O e H V k O E R j N D V i e U Z n Q 2 l F c U x v N y 9 B Z m R t d X l t T j U x M F R t Q X I 4 e T V 5 S X d a T T B o T 1 R z W m l z V n o 3 a E h m c H I 5 N F p V U E R S b X p 6 R m R m d 0 Y 2 N j Z m e V d 6 Q 1 p Y Z H g 5 c V d 6 Y l B u Y 0 Z z S 2 p 3 c m 5 3 e W d V U 3 N o U D h i c V J Z W T Y x K 0 Z j Z z l I Z z l E U F V Q T V h q K 2 I 5 R V h w Z n R k c 0 x t b W 1 Z b j l G M E 9 X d H J p e m M x M V R j U k Z k O U Y 0 V V B G T E x v d n R I N k F X T U 5 4 U z U 2 d G d p M z A 4 M 0 N l e F p T O G 5 v S n R T Z H J B N F p h W H l s M n B y Z k t k M W R k V j h E U W V M Z k x U V z l M T D l I S j B R R T k w d W R m O G J a e D R Z N k Z S T V J H c 1 B D Z W h S e i 9 4 W E V T c 2 h P S V N 2 Q 0 8 z a m o r U D h l e D l k d F k r Z G p L T V o 4 L 0 d N Z X d 3 M 3 V 0 e k F U U 0 N 0 S T Q r d l J S R 3 M 4 M X N 2 c U o x U U Z y b m I 5 W G d u M i 9 u W F l u M 1 p l N 3 N j W m F n O V l j d U p M T D R l S z F i N H k 5 d H Z o W W J B T T J T b m V Y V X I 3 S F d 5 e H V 3 Z l l G b U 1 Q T W 5 Q d j l P U U N X d m 0 4 c H Z V M j l I U C 9 G Y 1 Z 3 T z E 3 a U Z J M F Z F c G h v R m N o R z V K W F V P a j R i d E s 0 T j M 4 e n V Q N 2 E 1 c l g y T 3 l Z c 0 1 n T 2 d 4 a X d p R G E 4 c z d u T U 8 v M k t J d i 9 2 d k F y d 3 Z Y V m d k d D Z r N m M 0 N 3 I r Q j E 3 T E d X R m 4 3 S j J z R H R u Z l Z k d 1 V k M W p 5 Z T J O U l l Q Q j R Q U F p k N 1 J n T j V a a n o 5 N 2 Y y O D h y V l h n c D d 6 a D M v N l E 4 Q z I 1 R G 5 K M 1 A y R n U 2 L 3 J 1 Z V h k U 2 N w T n d q N W 9 a L z h Q O T d Q b W 8 y d G 9 x M n h q N W V Q K 1 F m U H F K Y X d H T 2 d a d 0 9 W e G t G R 1 l F a k h J W T d 2 W G V G U X R X L 2 J 4 a V g 0 W H Y 2 N U V l M k t n W i 9 s T V V S c X F V W D Z u M l p D M z F w K 3 B a O X N G b D V H L 0 p w L z U w U F N k L 2 R a T F U r Y W x q Q n R u T V p a b W M v d T F w T H J 4 M m d Z d 2 x H W D Q z Z X N y M m x H R W Z z R E 4 v N j N 5 L 2 M 1 b 3 Z O b E 4 x c 0 l x Q 2 5 R V y t R b T B G T 3 d 0 b 3 V k a k N u d S 9 z W W N 0 b n Q x Q z Z 1 N V R h b 2 x y d S 9 G O T M r b z Z a a U 4 3 V 1 h n N z k 5 Q k N E b l l O c y s 1 d H R K R 1 F t T U h Q K 1 R J N D h k W V J Y d i 9 F c W F 6 K z Z s d l N D O U d 0 Z m F B e G 1 x L 2 Z 0 M 1 h E U H N O K 1 N Z U 1 B 6 e j R k N k F r Z k R n S G V w c 2 F y R F Z j e F p Q O G U z N 2 V L Y k Y z R U 1 P W m l 6 W V U 3 U W M y Q j B o S U U 1 e k 1 6 N 3 Z o V j h L V V d Q M j h Q e m 4 z L 2 V i O X R 3 M 3 p D b H U w d X B l T H N D d D l Q T j N J M X p X W F R m S X F 3 e F Z z c j J s d m 1 P T X h x T m J Q a m t C d m I 5 M z M y Y 2 Z P N G s v Z T M 5 T E h s N H l Z U j Y 3 R V Z F Y m 5 Y N m w w e E V R c W J Y R H J V O V V O Y 0 g 5 Y j N l e j V m N 3 Z j S D d S c z I v a m d t R H V I Q k l D S W Q 0 S z h T S F E 4 S T d u K 1 B l M l R Z U 3 J x U E R 2 T D N a M D V I S l l n b 2 F B T V l h N G p 1 Z W t U V 1 l l N X Q 2 N l c z d E p T b 3 B p c k N J T U 4 r Y z R B M m Y z R U I 4 W m p 3 b m Y z M F N q O H Z E e X N k W D B 0 L 2 V 6 O X Y v O S s z U m Z i O D Z H Y k N N a 3 R 4 O F l S R m g z U F d Y Z D d I M 3 U z d D U 3 U j l l d z J R e C t k Y l F I c 3 Z s Q z V j Q j c 4 a U l 5 V X J P U z h a a 0 5 s S D h X a k Z o V V d H W X c 4 e F U 3 c S t r c j Y z U D c 3 a m h 2 b U d L b m k w a U x p M k 8 v T H Z 5 T V J x T n J I a D B C Z n U r d j Q v V H o 1 O W 0 3 V W N E Y n l x Q m R 3 V E d p a 2 R Y V V B U T E l s N z l 4 c X Z r c k 1 6 Q k d t d W w 4 M U l u a m V j Y l N a N m J 6 S U x 0 b z l X O W J Z T T J q a j F 6 a k p p V U d B c D J q Z z U x T U J x T m J Q e j B S d l o r Z H k 4 d m Y r M W w 4 T U Q 2 V D Y 0 U E d C b H d w U 3 V I O X c v M U R I S H h y W X V V N 3 k z S E d t d m x y c y 9 m U l V K b U F n Q n B D O U x Z K 1 h j N 0 9 m V F R R K 3 o 3 L 2 o 0 V z M 3 K 1 l 4 Z m N 2 b n R U M 0 0 y b F d F a l Z I d k J Y e T B 4 Z W 5 F N T h S V D N w Q k 9 o S H h F V m h q c m R T Z X F Q V 3 Q 3 Y j d r b 1 N X K z h 5 S V R J a m 4 x M 0 N t Y V M 1 c U p 6 N H l u c z Y 2 V C t s U D F 4 S 1 R F K 0 k x Y 3 V G S j N Z e m N u Z m 5 X Q 3 J P V l p P T z F P Z n Z N W H Y 1 b F F H e n Z y T z l u O X p k M j R I Q z Z 5 V j J T e j l I M U x B O V l i d j V M R m F t S E x Y M n p o O E g 4 Z H B t e F B H U T F u R z F q O T R k V 2 t M U X l z U F N F a U 1 w V k 0 w N 2 V l S X Z K Z W F o b 1 l E Z H g x d m F N Z n Z k Y y 9 Q Z G t u U G h 4 U 2 8 3 d 2 Z h Z E h l e H l P Q m U r V H J w U E V M U 0 1 z V j d J T j J 6 c n g 0 S m 1 E N 1 F N Z k F k V j h y S W p h Q y t J e D R E R V l E d l U y O U p H U W w r T z J Q V E l 3 a 0 x q V U 9 p O V d D e S t F a U x q V X V Z S j g 1 M 0 t 4 Q U h p S 0 9 R U W R o V V d F T W R n N 2 l H S E t 3 L z R m N 2 1 Y U E h I T k l Y c F F j Z H N s e D d v c G E 0 O U x n e G k z M k 5 4 Z V A y K 0 9 Z R H g 2 Y k V z d k Z U R 3 p u N z B s a 0 8 v d V F n N F Z I a H p G b z d p N H d s R 1 J 6 K 3 I 5 S E I r V V h Q R m 1 F Z n N M U H h 6 e m Y 2 N W p 1 b k Y 2 U 1 R V W m h C O V p G c W N s Y m 5 r T F l n Z U V E T H V 6 T 1 B x Q m x S b E w 1 U l N z M 1 J H a n d 1 R D l I S j B S U S t X T W l D N 1 F 0 O D g 3 d G R E a G R 2 L y t C d G h u c U c y U E d s S F g 2 O X N F T T l R N V M v W F U 1 Z l N 4 L 2 h V Z U V N O X c x e j h j M k x t T X d t T W d v e k F 1 W T N O N T V 2 c F B p M V l s d 0 9 G O V Z I c W 9 s S m l h S G 1 T Q T M 1 V y 9 N c H V L Z k F y M k k 2 Z V A 5 M j d 2 c j h Y W n g 1 O F F 5 c E M v d 0 w 1 M T J Q T 1 J 2 b T B G b m J T Y 0 9 a Q n J y c X U z d z F B S X h H S S t z L 3 N a N l R 2 e n J K e G Q w W G l V M k w 5 U X Z r V V l s U k x Q M 0 F V a z c 5 N W h R T l p 4 c X d S R m l Z c z J F T 1 N 4 N W V R b G l F L z g r K 3 I 3 V V A r N U N k W G Y r e W k 5 U 0 Y z c m F P M j B Q d T h 2 R D h Y e j N 2 K 3 g 0 b F p D W X d h L 1 V z N W 0 2 Y 1 M 5 S 3 N w S U R q U i 8 3 K 3 I v e W V t a T F t T n Y 3 N V J z c j N s b l B t e F R O Y 0 9 u N U p n V n h F c G p 3 R m N o R z V Z Z X d 1 c U 9 t Q n l t N m 8 2 b 2 J L T H F q d W 1 W e W h 0 R V N y T j J 6 U G Z D Z D B 6 N H o w Z j J 5 N X d Y T 2 9 w e n V u M 1 V u R G 1 Z Y W c y e W Z q M 3 E v Z U M 4 R D V W O C t U T W p l R j Z x U F Y 3 M 3 B a T E x s N W J B T T J M c C s v V F B X U m F s c k t X a 2 d 2 U 0 9 m Z X I 5 K 0 x Z O G h C N m U 1 U 2 p q M X p E T G Z U V F d 4 Y U x B b V p D V V F s U l p F O E p 4 b V B 4 M E 5 i W m R 1 W T Y z Z G Z x Y m V s b D Z i a U p z e m h a d X l E Z H R w c j J z b G R s K 3 Z i U D d K T T J O V m 1 y U m 9 0 U U x m e H p 6 Y 0 d 2 Z m F k V D k 3 c D k z a k w 1 N 1 l F U F M 2 O U l Q M m F R O E d Q U D N 1 Y 2 p 1 b 0 8 x b j F z S F F t W k N R e j N E O U 4 w b 1 l u Y U U 3 V T B s V F J o c 1 Z w W X N I M E I 4 K y t l V D g v b E h r N C 9 m N X I 5 U D l w U D d N e F k w a G V u a z d v Z 2 x a U z h G Q z V m d U 1 5 a G 5 4 N G l k M j B 1 c V F 0 U 0 9 m T F V F V k x 5 V W l q W V d V R E 1 6 Q m k 2 N n J 0 O E k x Q T h I Z z k 0 d k o 4 O W J n K 3 A 4 M U 9 4 R G R o b 3 I y b G 5 S d T R N Q 3 U 0 c E d I U G Q 3 V C 8 2 d j M 4 V X N N M W t O c k g y a j l m Q 0 h 3 Y 2 V u N X F m N n J l d S 9 O V 1 N a e W V 6 N D R 2 W F h s Z T g r V 0 l 6 N F Z I a H J I e H N K Z G 5 M c z M x R H p L O W N S N z Z 0 d W 8 z T 1 M 1 M l l M Q 2 E 2 N n J 1 Q T B h S n Z C b 0 9 C T l I 5 W j Q z Z k 4 0 d G V M T V p x T W V E d 2 V 5 d m F V K 1 V a T F h N b G d N S k I v V n o 3 c G k 3 d z k v a U l p V T U w Q 3 V Z a E 1 T c T h k e W p 2 Z k N k N 2 R V T j B O d G I z W G Q 0 M G 9 D K 1 R F W H Z F U k I y b F J r Q m x 6 N 1 h Q b H h v c U 1 q K 1 Q r Y j l 3 Z n N Q M 3 F a Y y 9 N W V d h a U V x U E d u T H Z a V X Q 1 Q 1 U w a 1 R Q W m Q 3 N k c 3 b 1 p x Q n p n T D Z X U G 1 x T z F W R D R 3 S H U v L 0 p o T V R G O X J I N m V l U D B W Y V F S c m J 2 N 2 l k R 2 J r e m Z Q c z J m R 0 l E R H B 1 R G x v c 3 R 0 R m E y M H Q z U V R j Z W x E c k p Y W k 5 O Z T N V N W t R a V N 6 T n d T d k R t N D B H M z I 5 d 0 c 2 b m 0 x T y 9 P Z V d i Y n h 5 Z E h N M j h 6 Z k 5 1 L 2 9 1 N 1 R u U H Z t R X Z 5 N 0 d S b X J a N 0 Z 1 W m Z Q V W Z 4 Y U 1 S N l B o N 2 o w T 0 p Z L 3 N w e l o 2 M m Y 3 U W 1 k U 1 R o T G I v b m 9 i a m V j Y k t k d F R 4 c 1 U z T D F L e H I 0 S X R m N 2 t G Y T Z 5 V j F B V 3 B y U D d J Y W 9 4 R 0 l 6 R X p Z N 2 o 0 N W t W S z N 5 a G x x R 2 N v W V B t e l l G W S 9 z Z H J 2 W j N F c j J m R E p E W V J I a D J P T k h u c 2 9 r b j N R V H R t Z U 1 n e E d B e W F M a V F W M 0 x 5 Q j U 3 d G l W N k p 0 T G 0 y a 3 A 4 e F o 2 a k l p U F l Q V 0 h W N D k 1 N 0 5 W T H d J b U l U R l V L N U N J e U x n L 2 V l Z D B q U G Q 0 a k F i d 2 p l R T J n b 0 9 M R F J 3 T j N k b 3 o z Y z A 2 c 3 R 4 Z G N w c G J r T 2 N r O D l N O F A r U j d i K z c z e k R n d 2 1 i M D l m Y z J r e l p X K 1 d F W m N l U i t y Q 1 Z C S 3 p F M G 5 N U 1 N R a E 0 0 S C t q d j Z n d y t J b G R O W i 9 m T D N 2 N i 9 k L z Y v M W p M a W x s Q 2 J l U X V T V F R i N 2 t 2 O E E 0 N 1 R s d V k 1 d G N y Z X F V N T Y r Z j R D b 1 R G W j h U e j J J O G V 3 K z E y Z 3 l k d 2 p l M W J S Z k t j W k p M b m V F U G o v R z N 6 T V J n T l p D N 0 o 5 T T M x R G l a a m N R W V p p e l B v Y m U x b H N I U F F W N V U r O G R P S n Z x S D F T V G x K Y l B q R U J z R G J F K z V 5 d W t h W E F y c 3 l t N y 9 6 S X p B W U R M Z j B x S k l y c D V v Q T V H L 0 p K M y t M Z i 9 Y e m p F V V p a U H h q e G 9 T d n V m W H p X d 0 h 2 O T B m T G 0 0 b k l k S 0 Z B T G l K K 0 h H N G 8 3 W U F M N 2 Q 2 U D R u W V l j R X p z W E F P U U V R T n o 0 M k Z 1 d 3 V q b i t O Q 3 M 0 Q 0 9 U M U g y N W 0 5 Y U t W a 3 h t a z Y 5 Z z E 1 W H J F e G U v W H V 5 Z F c y N k F 0 b 2 8 y Q U 9 M U 3 Z H L 0 9 G O T Z 6 a 0 1 V U E x C N X p Q Z U 5 y c V Q 5 Z F Q w d H B D K z N W N 2 N S b n h M L 0 x W e U x Y W T d J Q m F M e E N Y T U Z N O W 5 j a k Z N S W l 3 b G g 4 M z h R T H E 4 V 2 1 4 U H B W b 1 R k Y m d y L 0 5 N a G d N W S s 2 V E c 3 d T J 1 b 2 p J c l U 3 L 0 c 0 a E 1 j M z E y T 0 4 4 T 0 Y 5 c T h B Y n k 4 Q z V 3 V H F I Q n V N Y 0 x z Z U p n V F B 4 c T h a O G Z m L 0 t X K z V P Y n J i K 3 Z u e E M 5 U C t H M k x T b 3 J 5 M j E 5 M X F B b 0 F j N 2 l a b k Z V N X p G c n R u Z W M 3 V m s 5 c E 1 M U F d 6 U E w x R U l a R m h q R j M 0 M X c 4 T G c v b l h q N k h 5 V 0 l p Z D I z d U 5 h N G d J a m R L c 0 x u b 0 l p S n k 4 e W 1 R a T B 3 e n Z Y W W 9 h b 1 l 6 T G Q 2 Z T h F c 1 R t U G N k Y l J u d D h a N 3 p 6 d W Z j d U d 1 Z k o x T l R Y S G 9 j c W Z O V G N U b G R t T X d t T X B k b S t u c k F B Z F o 4 W k E x c l B y T G 1 1 b 2 V W U m l W R 3 N l T n Z k L 2 l X U m J 0 e W J l c U k y T k g 1 b 3 N z Z l d R N m 9 s K 3 h h c 3 Z J Q z E v W V d r W W x K e m Z G V 2 h 0 Z S 9 N e U l T Y W d y a 0 l y Y z V 1 d 3 Z P d G N I S k Z q a l Y 0 c D B E Z m k x S l Z p a E 1 n U 1 h K c 0 N R R n N s U T c 1 N 1 o y Z G V Y c W 1 P U V k 3 d n J M d T Y 1 N T N 2 V y t r V F d a V F N U b E J D N X Y 5 R z Z 2 T z E z W k I r M T B O W F N O T z d k W l J B S j E x b l Z p S D N v W D Y y N k t p T n h B Q 3 V R a X R 4 b T N C e X E 2 d k 9 I N 1 p J d D N E c m p q R 2 t Q U W t 5 T k d B M 2 h o Q 2 1 S Z T M 1 U l F F U W 1 C e k l 4 T X V 1 b 1 Z 5 R V d 1 V j F k O U Y w b U p T Z D d D Z V N h V G J n S 0 t T R W d w a 0 l 2 Y 0 p n N W Z o c 0 9 O Y 0 x B Q i t z Y 3 B 3 a F l i Q n N 0 b W d 0 S G d E Z U J M V T d U T W 1 N a F V 0 R 2 J s R 2 5 Z Z j M 4 M 3 N k Y 0 d Y S E J P U j R G c l B 0 N 0 p n O W d L T V J p T V d p M F d C W E V S Q 1 N v R m N a S X J x c z h P U n k z Q 2 9 F V T Q w Z z g w V i 9 E a U x F U X B t d 0 l x W n N D S V Y 4 a E o 4 c S t x S X l C U z J l U E Z p V H B 3 K 1 F m b W V j d W J k Z G V 1 d D V 5 M X l L e X J k W F V x R U 0 0 S 3 N y Q 3 p N W m p O a F l X R l R x d k s v a U 5 4 K 0 Z N a E Z w c E R X U W R q Z j R P M E p 2 O U R 1 S F o 0 Z V R H N 2 N h Q U F 2 V E l a d 1 Z U N F h 1 U z A 5 O G R n V C 9 P Q 3 B I M U R t S 1 N O L 2 E v N j F U e E N a e G t w M 2 w 5 S m I z c 3 Z X O V Z z e G 0 4 M U V S M G R q c 1 V 4 O F p R Z 1 J r W n R C Z 1 Z 6 a 0 Z s Z l d P V G 9 j d m F Z b i t E R W p 3 O D g z W k 1 E R 0 x H O V J O c m 4 5 a F h 2 Q 3 N S b H N v V z d H T G M x Z z g 0 N E h 1 U j J I c E J v T U J z e G 1 N M y 8 y e E o v e D l D K 2 U 1 b W o x V V p J W E p w T 1 F s V U J p Z G 1 L b 2 1 5 Z H l T K 2 l z N j Z T c n Z v d V d D e T F F T 2 l Q W n V t N H J K c E 9 K c U t n b z R 1 U G p N W n Z O d C t X L 0 R 5 S X l k U 2 l R a T l 5 Q 1 d n W m h W d z N z d m d S T k E 4 R 1 B z W n B n V l p v M 2 h L O U x o e W p k N U o 5 M l B J d 3 h S R U p H M 2 V i Z k l x U F J T S G g 0 T 0 k 4 O T h o a E Z S V V d V b k N x a F l s Y 0 Z Z W k Z o T k Y 5 c U R u W H p S R U l x Z F Z Z c T l r R T d N N U p t c 0 R C M 2 9 X K 1 l l a 1 J F Q k l t S m l Z U 0 h o M n U 0 d W 9 p R W 5 B S z V 5 Q z F p e U F u N z Z 1 R 0 5 H a m p m S H Z 5 W X V I Q l l u K z R O N F N 0 U 3 Z m U E R a Z n F L O G t S a E 4 y a n B u d k V Z Q j Q y M 2 Z T V m x z O W x N V E V 3 T T Y 5 Z X Z w N k N n Z 1 A 3 K 2 Z w e E 9 K M j Y z R z Q v b k 5 y O G p J V E l C Q m 9 N Q m 8 5 S G 9 H N l l l R n h l S D F X c k Z i T m J i W U J F S l B m M U x K Q k p D Y m 8 5 M 2 F i T G R s K 0 J n b z N m T j h L d W x S W G t E K 0 l Z T W I z R T I 0 K z J a S 1 d R U 1 V q M n A 5 T G 4 3 Y 0 J x Z G 9 X N 0 t M Y 2 5 n T U d C c H Q w e U x T c 3 B t c z V u S X l F a k N 3 c 0 t J a j Q v S G J y Z m p j R G h 3 d V Z 3 S z V U S 3 R q Z H l R c z F n c 2 h J V 0 Z Z Y k Z Z T U p 2 T j Z o a 1 h r V n V H Q X J s S U N Q V F k 0 S l V x N z B m Y l V P R C t h Q X R z e V l Z Z H V U Q m Z V M E Z s R E R P T U 0 y a H h 0 d E J K S i t p O X B U O D N H S H V N V 0 F Z c 2 1 D T 2 5 S e V h s a 1 J z U F p y T V p x O V d L e C t O U k d C Z k J H O H F 2 L 2 h B U n V W V W 9 r S X U 4 a H k 2 M H c w d V Z j S 0 F C b k c 3 L 2 Z V Y U R 0 e k w 2 a m x 4 d m I 3 a U d v O H R F e l B Q T T Q 1 V H p G U F l 3 R F Y y L 2 t t S E l R R V J k Q k d i T D l L c W t y T E F o S W l J e X R T a V F p O X h r T n B k M 1 N Q c n Z L N k U 2 U 0 p Y M H J C a H Z D T D h u R i t M R D M v d j J 5 Z F E x V W 1 W N z h k Q m l T d X d s R E Z 1 S D h a a W 5 l W S t v R T B 3 O U p p S n F J e k N a V E V S S F I 2 d V N z b 2 l J a U 5 5 e U Z N a E Z i c E t H Z m 5 p c E F 0 N j R C Q U 1 P L z M x R 0 E 5 e V J B U S 9 u Z W R j S k Y 1 b X N r U 3 J i Z W Y x N T F M Z l U w e C 9 k a j l Q c X h J Q U J k N 2 o 3 M m h l N E R S a H R S a n g 0 T U E 0 Y X N i U l p 2 T V B V T G F P V m x L M V c 2 M j A v W E Y x R V J F U 2 1 K Z 1 Z 5 a 1 J 2 S T d Z R k R q Z D d l O E 5 P d G d m c 1 R y W E R m Y k h o Z 3 J 2 Z H J r U n R o c E h K d 3 J q b V h u c D R l K 3 B 1 b l o 1 V n R Y N z d o N T N z Q U F D Q U F T V V J C V k N Y b H l O R k t 5 a E V S M 3 A 1 e U V S R V J r V n V S Q X J u S U R l R H l 3 T 3 M x O E 1 0 U 2 F B N n l i d m l p R 2 Z E U V h O a V l D V 1 o x M U 1 s T k 1 O M n J i S 3 V T c 2 9 p S W l F e E Z D d V F p N z R M V E R Y O T R K N G k z R H Z y d k N 6 Z k I x a H o 0 d 0 R 6 S W l R M U 4 r M l I 2 b W U 1 V n R s V k p X V V J F U k t Z Y U J Y S 1 J T W E M 0 N G J W c W J 4 Q n Z 2 M n J a c 2 1 n T H Z D O F B Q c E R 2 L 1 Z y a 3 Z h U W d L a U l p S W p K M U t K Q 0 x Y Q W U 3 e T d 0 M i t L O H Z R c 2 V 3 L z c 3 N G N Q a G d Q a n c 0 R n l M M W x 5 V W l J a U l p S X R l Z z J D Q X l B U j V n V n c w O G R R R T Z y d W 9 S V D R t R V I v U G g z d G t R c H R w U k l p S W l J a U l 5 U V F y a 0 l 0 Z H d 0 Z z I r Z n h J d T l m c H Z 6 N H l H U D F v Q T I y Z U J T U 0 9 F U l N U R X p w M D d S O U d w S X V y c j Z 3 b U x D c U 9 1 d k M 3 V V R S S 1 I y M U I y W G p h M l F S d F p t V m 1 z W H J H Y V J Z c 1 d h Y n F V e U x 1 Z 1 F D N H l o d H B l K 0 5 F W k 9 O S H N 2 M z E y S E R 5 K 0 V E W m x l d G N U R n h F S n R a O C 8 4 M 0 0 2 M 1 o w a z V p Z X l i T n N 5 R W p J V F F 0 M G t F Y m 1 O Z F R W M D B W W G Z 4 Y T Z p W F p 3 N D g v L 1 p 1 K y 8 0 d U s 0 e T h m K 2 Z x Z E t N Z W 0 5 V 3 I 3 W n N 5 N W J s M 2 x 2 c 3 h L a 2 t o Q 1 F F U X R r b H d B S U J O Z 3 R z Z G 4 v T H d u Y 3 B D d 3 Z M d 2 0 2 V 3 R n a 2 t K Q 0 d K U T V 5 U V l z Y 3 Q 3 c F p r e T V a a 0 5 h d j M z d X Y w M 3 g 5 a m p U V 2 F H V W x P N U 1 p e W 4 v Z n J s U m U r O T U 1 N z c 3 a 2 p D Z W 0 1 N X p u U E 9 j Z W p E e j B x S z F z S T h R R X B i T G R T Q 1 Y 0 a F p x Q j N E S j R w d G k 5 a k 5 2 R 0 h J M X d Q Z j d N V X R z W E 5 X Z G V F R V B Q Q U 4 0 L 2 E v L 2 Z u V 3 o r Y S s v M 3 k 5 N z l F b j Z J b m J V d m F S M 0 5 E S V l T W W 9 Q e H d P Y 0 5 W d z N 6 a D B T L 2 c 3 Z T J O U 2 l Y e j k 0 U z R G a k p D T H N R V l k y W j d z Y l p Y S z J E T W N u V y 9 U Z z B Q T D R T U H A 0 T k d Y d n d L S V c 0 Z 3 p 6 N y 9 M R D R w U H F S d V N a M 3 J y Z 2 d o Y m x F W j J 6 T W 9 w N X c v d n Z o S F B 2 b m d K L 0 g x O V p X Z 1 h J a H J J T 0 d G R U 1 E W l Z 2 a j B P L 0 I 4 N m R W Z 1 h L b U F Q V W 5 3 L 0 I 1 N F p L R U U 0 M E t J R z B 0 U l V S R T k x a D R K e G 9 V U W N 5 N W p l d 2 F E R E p L Z m 4 0 L 0 J Z T U J x d G M 1 M W w 0 U 1 l O M l N F W E 5 6 U y t n e n d 5 L 0 5 3 d k 1 s N S 8 5 S X d l R 0 l G e F B 2 U F R i K 0 V F R 0 k 2 d V F X N W h L U 0 h 6 S F U z a E J B Q 2 d Q Q k Y 0 U l J m S 0 d i e D R z V m 9 O Q n F a V H k 3 R U R F b E F M b T V a Y j F Y R D c 0 c G c y S F I x W D R n T 3 Z y S W N O a T Z Z d T M 0 S k l j U k 1 O R F U y a 2 I w a m U 2 N j d J W V F R Q U F U R k J s S D V Y a V d E Z z R N R U J B U 2 d W c X V s O H J v U U 1 5 Q U J 1 Y m p s T k E z Q n o v S 2 d 1 T 3 Z x U G d W d 2 R 3 c D h m a W 5 v N W F k Q 0 N E R V B l T 2 0 5 c E p x N k V P S 0 d F U n d Y a k 5 a Y m k 4 b G t 3 b W c w N H V Y b E p R R z V F R E 1 n b 1 l l N F p a a X Q 4 T 2 R 5 Z U t F V V R C T 2 1 O a V V H d 0 p N c k l U M T Q 3 d m 9 t a E J E W H F x R l M x a G t Y U X R 4 W T J 1 c m J z R m d z R 0 k x R 3 J G Y X J w S z B M T V F N U 2 t J d G J R c 3 N R L 0 9 z c H F P b S 9 1 c z l M Q l o v T 3 R G Z F B s L 1 h F a F J E a U t x d l Z p d F Z p U m E y U l B 4 U E V q Y T I x d E J X Z l V C L z h 3 N T J M d m 9 3 T m p q S F F Q a 0 J Z Y 3 R o S E 1 r c H J I R F V 5 T m p q b T B v K 0 p C a m 9 H M E F Y b z B I a H B y b n Q v e G x r d F Z w U 3 F q e l l v d H R s c 2 1 N M W 1 a R 1 Z s S V d a R 1 h s d U p t O T Y 3 d G Z D R k E 4 N 0 I r S W 9 J Z U 9 a M i t F U 0 d C T 0 5 D Q 0 d F e W 1 K e T J p L z l h e k N 0 Z m Z X V l d y d D F h M X N v c l g z d U Z n Z l l C Z X B 0 N j J m K 2 o v W F R X Z E 0 3 S 3 R X O U Y 1 W W Z M S 2 R o Y k 1 O Z m R j T k p V M k V U d T g 3 b U 8 3 Z U h l W V U 3 O D V n V G Q 5 Z D N Y L 2 Q 2 b i 8 r O D B E Z W R j c z B W Y U x y V n c 2 R D h P W V R G W k d P b 2 V Z c V I z N U p x d V c 3 S y 9 o S k w 5 S l R O d V g z d T J s c m Y r N V M y U H g 2 M V d L M i 8 5 e T F z M F h X e n k y R 2 F 5 e G 9 1 T m 5 I N 2 1 O S V l S d z R 6 U G 1 h e n N Z Q m 4 3 d n J P U G t i N n J 6 M T l 4 d E l L M 3 Z 1 d T V y M E t J a j V h O C t o W T N y V 0 V U L 0 N R U F R q V m Y z Y W R S d 3 B l V z J l Z U x D e U d F Z 0 l I M k F k N y s z d H V z L 2 N 4 Y U V s W W x 6 U H I x b F N v b F p x T V p x O F d L Y j V n d m d U R 0 J I U H J w S V R K M l p M R D g v d V d 6 Z n I v W l Z M S y 9 o T U o 5 a F d 4 O V l p d F J D N k 0 4 d G p 2 N X U 1 T j B W b m V 5 K z Z u Z D Z Q e D E x N 1 Z Q a G l F R D V Z Z k t D V T h M W j h G U 3 p 4 V k l o N 3 F H N k d u b 2 N k b X Z W Q 3 Z w c X U 2 a T h s a m x s U G Z K d W k r T H R N M X B B S n g v N V R 6 V k o 2 d m R 0 b H Y x N k N v M G V n M 1 Z w N n B K M 3 B C T X g r V U 9 M c j F 6 Q 1 M 4 Z k w 0 d 2 p S c G Y y Z V M v a 1 V a Z G J O K 1 c 5 S j d 2 e i s z Z W l E O V J m M H p s V 3 k 1 V z V h U W 8 0 L y t m e m R O Z D F z L 0 d M R 3 d s T E R w d l I r V j N W W G V p R H J 1 M m V z N j N p U 0 F W a i 9 X T j Q 2 Y j A r O E R W c X o 5 Y m k 3 Z S 9 0 O V B r W m h n d 0 1 0 Q S 9 N U m h j O W t 0 R n h J V 1 p P Q W 5 K e F V 5 c n V n a C t l Z 2 M 3 U n E v d W l m T 0 Q v Y l l R R V d j c E 1 D Q 0 V j S 2 8 5 V m 9 s Q X F p T X I w S E h C K 0 d H c X Q v V T h O c T h X S 3 h r d k R t a y t 2 S V h w e E 5 H Y U Q r Y n J j Y n k 0 T W R 3 O W p H R F J n R 2 p Q T l N r R G V Y T n l N Y W N 6 a z l w a G Z 1 Q j l x T H p W d F p X M G V Q O E 9 J O U F q Y U w 3 Z F Q 4 S X A 5 S k 4 w M F p r S 2 x V Y U Z V S 2 Z I e T l T S m 1 h U X h h S H k x T D c x N 3 E 5 d n k 4 U C t W a E 5 W O H R 0 c E s 2 T 1 p V R n k 1 e U Q v N 3 J j T 2 1 w T z E r Q V g 0 V W R 3 W E R C Q n N V R W M v T 2 x C b E N v b E d U c 3 p 5 T n l k a V Z L b H B Q N W N Q Z k U 1 O F k 3 e k Z 1 N W N T T U x x b W I z N D Z X d n U 0 O X h M N T F 5 Q 3 U 3 N 2 1 Q Z 0 p q Q X F j O G Q 3 e i 9 T c V d T M V k r d D V 1 a C 9 I Z V h 3 Z n g 1 b T A 1 Y z J F W j B a a m R W a X B h V 2 t 4 Z k 8 5 V y 9 w U W F w U T B G W G t l M F k 1 Y U Z J V k t y W E o 3 e k d L M j B I a W g 4 Z X F P S z Q v U V Z k T 0 Z Z a 0 p x W H R D Q 0 l B S 2 l B b H p 2 M z l 4 S H g r V U 9 v a k t q c U R w W j V Y T G N O O H l Y e V B S S W o z M E Q 2 S 2 p z W U t C d G d E V 1 B y W m 1 5 M 2 J p Q z F 3 c n d D L 0 1 q Z F Z Q c W p O b 0 x J V 2 F I Q k 9 U a X B t S z F 3 W E 1 s O E d L W i 9 k L 2 p k c 2 J E R X p u Z z d m N z N w a E J D M 0 p K R 0 I w Y X B P b E Z G M E l J Z 0 9 x d X Z w c E V Q Z G d 3 Q 2 V B e E d k U D Q 2 U W h M c 2 E 2 R D N 0 L 1 p 6 N E V j S F B O N W p Q S m c 2 K 0 p P R E x u T j V 6 N z E w a n M x Z j J V e E V X c 1 N I Z W 8 2 N X R 2 M 3 Z 0 M k 0 y b V B I M j l a N l Y 2 N T E v K 1 R 6 R F B j T W V n e j J B b W x N M T F K e X F j Z H B u c z l t d 2 1 D e H M r Z W 9 X a 3 R j b G s 3 d 3 V H W U J Y d i 8 0 c V M r O V p T d n J X Z F B 2 M V h 6 b V B s N D h Y a W F z V E F Y c 2 1 R S G h x d U d Q M C t O e E w 1 N X l 1 V z N H N G d z a E Z r Y 1 F 1 a X d Y c 0 t l a 0 4 1 e H R Z d E h z U k l m S D I 3 N F B z a j J k e i t P Z U h 5 W G s w a C t S M X l m U T I 5 W E x t M l R Q M E 5 m Z W h D O U F S b m h v T z J G O G 8 r S V g 3 Z m V E U H B x R 2 d n V k 8 v U D h W Z D M 3 O E w z M U J m a i s z R 1 I 4 a V Z L a V h l d n Q 1 c y 8 r W j J j c C 9 M S l R E Y U h z a W J 4 a 3 l j L 3 Y x c D k r Z G F y V m p O V m 9 h N 2 g y b T k x T 3 J 4 S G 5 m L z R H N D Z X e m 9 4 a l p y b 2 E r N E Q 3 R 2 5 t Q U 1 I e H d a e i t Q O W Z y V n g 2 c m R N c E 9 5 T G 8 z e T I x Q V h y a X Z F S V Z D U V d k b E o 1 M l Z 6 b E 0 4 e k V Z e j h U b n g w d 2 J r c F F k S z B R W H F a c F Q 1 V W 5 t c 2 t 2 S 0 Q 1 U 1 N 0 V F p L Q V h J a V B t Q V R r N H F i U l o 0 Q i 9 P U W 1 s R T Z h c 2 F W W H d 6 U n p Z R W U v N V B D R 0 V 1 R l V W d j F X T X h X U 2 h 1 N j Z i N D A 4 Z m R 6 b n V i a D l B O U 9 K b 3 R u e G x D M 0 N s Z 0 p Q U n p K S T d s K 0 F Y N F J w b 2 1 V W k 0 1 T C t V V D h h T 0 R B S 2 l Y U U 1 Q L z h q N W 4 3 Y W s x c W h u d l F C Z S t y W j B z a C 9 J e G p o c V J L R l F v U E Y y T G d S V 2 Z h b 2 F 2 d 2 c v d 2 x Q Q 0 h m d U d 1 b 2 Q 0 O D U v Z X Z P W j d s U j h z U j Z s U 2 V r e m 4 5 Z 2 5 4 N G R U d l R y S H B T N X N J V H d 2 b j V H O U 9 F c E l Z d 3 B J N 2 x 6 a m F S S 1 J G a 0 x F a m c 4 T F h D e G 5 x S E x J S G c v N D Y r e m 1 w V i 9 2 W V V 0 T E N 5 Z C t j b k Z H L z N L V T l 4 e X l O d 2 N 2 S G k 1 S j N T M W o 5 c W R V Z X o 3 V m F y Q 2 p W V j B z b G F Y V m F O a j Y r M G J I d D V l U E Z n N z k 4 M E 8 y N T U x O D l U O T N a T 2 l 3 b U M 5 a 1 B a c E 9 5 d 2 Z N O H Q 2 S T N p d W h y N m 5 P O E F E a n p 6 Q m 5 B b m 1 i L z R L K 3 V Y d D l t d G Z I c U U 2 K 3 k r d E 9 y a V Y 5 N T l Z O F N k d 1 h Y V 2 t w Y W F D N X V K d W Z o S E 1 l M G d Y S E d F U 0 9 2 U G Z t Y T I 1 K 2 x p Y n J y d T J t N T F N T G l P e F p Q V z l T d H B h U 0 Z j e S t m S T N K a E p L c 2 V Y V F Z s V 3 l I R T d K T 0 F Y T n d V Y X Z 2 a E 8 4 Z W d l K 3 p x d m 5 o L y t I O G J J T n J 6 Q z N R a G h K a D F X Z U h 3 L 0 1 4 c l F j M l p y c G 9 1 c W s 5 V W s 3 W T F q U 1 Y z T F h F N l Z 2 c H V L V 1 V I e T d q L z U v Z T d Q Z G Z k S C 9 n U k d S R k 9 3 Z U U 0 N D R p U i 9 K Z n l D V W t J W V V H V z V 6 b l B u b G l 0 V m k 0 Z n Z V e n Q y V m 9 H M m d a U U t C V U V 4 Z 1 N 5 N X J F M S t F Z l l n M 2 1 6 M F V 6 W n d U S W F 6 a l V 3 M k R t S V V x V W t P Q z Z Z a k o w W m J 1 Z F p k O V Y w V W J L L 2 h L N 3 F M b 3 l q U n Z S Q m V o W m t M V 0 R 4 b n N W N C t V d z l Y N 2 V y d G 9 2 R F B 6 K 0 1 s N j h Y T z c r M U U 1 O G d I N D c r O G l p d H B h M D g 4 d X R I b k 5 x M l g y N m 4 r S y 9 G Z E 5 k M W 8 x Q X F D R X N K W T l s O X k 2 W m R Q e j R 3 S m h D Z l l C L 0 E v d E t r O W t 3 d E d U c 3 l T T i t l N 3 F q U W Z l R z F D e V N 0 U z N M N n p G V n F s W D B 0 Y U o x M i t n L z J H a X p h d F F q R H N J S G p 2 e j V P Y 0 Z 3 d 0 N x V 0 N s R T B w T k J j M 0 8 3 V U x U U X B s b 0 c y Q W t u Z E x p R j h a e j Z w U H J u S j V r U k N X S E 1 a d D M 3 b H R S d m Z 0 Y W V q a D d C L 0 9 P d T F U c V Z X a 2 J F e W g 3 R 0 F a e X g r N F d v U G d 6 W D k r a z d H Q n E z O E V X Q z M y b F F K Z S t a c H J j Y 0 l 0 W D k z a T l K S m d v c W F p S m k 0 Z n V V e k 9 3 e m 1 v d F d y T 1 B u Y 1 d m W k N l N k 1 4 b 3 Q r M X Y r N W I 5 V 1 N x T 1 Z u R C s 1 Z k 1 l Z z N 5 c j l l c U k v V l F 2 Y n d 6 R E J z N y s 4 U 3 d o Q 1 N G d V I 2 c W J p c H F 3 V 1 c z R U x J M 3 h l Q T N B T V Y x Q n B a M D Z O Y k R o U W d O b i 9 1 O E 1 B V k V C Y k h 4 O D Q w Z G V r V j B J S V F H N X V B b m t 0 c 0 w z V D R Q Q m N u W G Z u Y 2 5 3 Z D h 2 d F J k e U V F T 0 t q d E N 3 T W 5 n Z i t X Q U t Q W m M 1 M W I 5 d 3 p q Q m c 0 L 2 V 4 c G R J R T Z z d T d O Y 2 x t R 2 F Y e G s 4 Y 0 1 V a 3 h x b j l y Y i 9 x V 0 V j d l Z y Z 3 E 3 d X V t N 3 E 4 d W 1 r R F l L d l Z 5 d n U v Z X A r M n N q Y U N Z b 0 5 J M z V h T 1 F x b W d y Y X l O N F o 1 a C 9 D U D h N U m x N S F A 3 N V l Y c n F l N G h J a n l C d V J S e U d Z U U 1 O N X h z N C 9 2 U n h j a D d L S V c z T D F W S E d 1 d n c 2 e m p 4 e k J x M W V T K 3 l L V 0 h R Q k 9 y c H J 1 N m s 0 V W t I T H B S W j J m V 2 N Y V 3 I z N 2 d I Y W 9 h N G p q V H g 5 S H J W V 3 o 5 W W 1 0 K 0 F U N W V P e D c v Y m w 2 V H Y v Z m F m e W o v R m w 4 e D J J c 0 p n d F Z K N m 8 0 K 0 5 P R D d I N X F 0 K 0 5 s Z 2 p 1 Y n Z y V E o 4 Z T l s O X k z R D I 4 K 2 J r b m R M d V B 6 K 1 p k W i t k a T F S Q z Z P d z J X d 3 V 3 W k 1 1 U U 1 m d X A z W U Q 5 c F R z O G N K Z E 5 w d U 4 0 W j V o d X V 1 N z N Y N 2 V O c H R 0 M n F Y Q j R y T G p x R H B l a G J l Z k 4 y c y 9 0 N W J q V H g 5 b n R H L 1 V w Z D J P S j N k U S t F W W h k Y m w x K 0 l U N G t M N D F I V j N B M V h u M U d t K 0 5 J M j E 4 T 3 U 2 S 3 d n R W t y a z N r M G p 1 W G 5 D c V d a O T J i a G N W M D l R K 0 I y c k 8 x d E Z l M G s z V m Z s c 3 R M Q V h l W k h B Q l Z K N n M 0 O T l J N T R u T G l I T U Z 3 Y j F N d n g v N 2 5 H T X Z 2 W D A 3 R z l v d 1 o 5 U n Z n a m F m Z W N E d k h Q L y 9 G Z k V l d 1 B D N W x V d 3 B a O T J S a E 5 w a z U r W n V U b U V a T n J I c D B s Z H V 2 U 2 R Y e E t 2 e k M v Y V o 4 c V Z O e n R z W n B D b 2 9 u M W F l c X l m d F R I a 0 d 4 U V d 6 K 3 l t Y V h 6 M G t J O G R H U W d G e k 1 h M 3 N y N E R l R m p s b 3 B L Q l h 3 N 1 Z X d 1 h W T F V o U k J 6 S k N z Y z d r d T F q N U p I K 3 N D d T J T O W M v c U V W N 1 N 0 a X V I d V k 3 Z C 9 j U G 1 0 c k l o L z l y N k 1 1 Q W N U R 0 w y M G t h b U V V V 3 I w V 3 c r R F Z w W n R L M 3 l 1 b D Q z S U h X Z m R t V F h u T j h v U G x 0 S l c x a 2 J v c G x S V V B y V U N w d E F l Z 1 d m Z G t Z V E h i Z z Y 5 T G I x K 2 l w N z Z I S l h j d W N V c W h Y b n p I W X Z i L 2 N E O F g 5 b D R n T m p z V 2 5 i K 0 9 z Y U V 4 O H A 3 U F F 4 Z W c 0 N 2 J 2 M 0 9 a V W V i c j B R Q 2 t Y W D c 5 S T h W d k Z y S G h 3 a F V 0 Z m p D T k d q d j d x S 0 d h R G 1 X M 2 Y y R V p B c E 9 l V V l j T 3 d n Z H p u Y 3 d s S k R H S D d O N 2 M 3 N W 9 M S H I 0 c m 5 u Z S s v U T h t N 0 p h e j l 6 T m 9 w b j k x b X M x R n h w S U t F V l F s a z d z N G t j V T B p a G Z z S 0 h T b i t a b 0 1 a d F p m b l A r T z Z h c n M 0 K 2 w 5 S G 5 U N 0 w 4 b 1 B s e E M 2 U G R h a 2 V i a m F h U F k 2 a z l q V D J V U H B 1 S 1 U y R l R X V G V r Y 2 5 p T 3 h h a l V D a l k v b z N 0 S H U r O S t 0 S F Z S Q y t P N X N M Z U M 1 V H V M e V Z x V V J U c D I 5 T m 5 u S 2 8 r Y m p 4 b C 9 h M S 9 l U X V G U W 9 G U G l B O T d 2 c n N I d n p B L 2 J 2 d l d i W V F r a G 5 C a D d 3 V U F w O E p 4 Q U h W N T l r c n V Q c 0 U r M D J a b T l E W D N V Y k M z Z 0 x h e U 5 2 U k J l c n B x d X V p d T Z 5 W W t J W V R z Q j d M e D h 2 V 2 k 0 T l V D b W d 1 Y n l i b 3 Z p O U R F M E N t d l p 4 b 3 p z Z n l C N V Z j c n Z V O W o v S H V w N 0 w w e U 9 p b z c y U E Q 0 Q n J j Q m Q w Z G x C M T A x W G F 6 N n B P Z T A 4 d U h l W W M 2 L 2 Z K N 2 9 4 Z E c w W F B K Y 3 R B N G c 5 L 2 x j W X B m S H N 2 Y X p h e D N G R j R V U U h 6 M z U 2 U l B 6 a 3 R V R 1 A 4 d U h B e E 5 X V H Z I V n d B O D J R d W J V d n l l R k V P S z Z l M n d 4 V l B m Q l Q v U G d k R E 4 4 T E E y U 0 E r M y 9 Q M 1 V q e U 5 p U l F V a G l p T n N V O D J 0 b E 1 k b 0 Q 0 O H p i T S 9 F S n N Z O F l H d 1 l O R k 9 3 d G N B U 2 l 1 a 0 N k W X g z b 2 9 l N G h t a T Q w a 1 h W Z j F y U k J R T 1 h 4 U 3 J R K 1 d w W S 9 z T n d S a k k 4 Y n Y v Y j R z a z Z a d H p 1 b k k z a j d l W k 8 r U F o w T G V 5 L 1 F Y T l J N e W 9 Z V U d n c 2 F N U n Z O T F B 2 W U 1 w Z G x 0 R E o y W k Z E N l h p b U 5 C W T B 1 Q W J u T l l 1 U E V y M D h 3 M U R u R T V y L 2 J Q R z F B M W 5 D K 0 F i U E J U T 3 F t V k t k U l h x M W V p M i t v T H g y V k h W T 2 V E L 2 J S K 0 5 J R H B S V H V L e V I x Y 3 l v T G I x d m 9 D T 0 x O U m p N M n F 3 M k 5 6 d k 0 z V k V S N m h H U E t 3 W n R Q d l V u b U h a a 2 t i M G h H c F Z a U n V L L 1 E w Y z V p d G 1 B M V d 6 M W V h N m h 6 a U p H K 0 V Y W S 9 0 W n V L S X h X O C t z U 3 I w L 1 l k U U 8 y b D V 0 N G Y z M H R E U V F Q N k l E M E I w U U Z z K 2 R v V 0 R J T U d 0 R D V h c D B y a k F O V W 5 x M m t x Y k d M e m x 6 Z k R w S U Z o a T h t Q 1 N x T k N w Y m 4 2 M G l B M E t S V G p x T k h 4 W W 1 h e S 9 w W i t B Q m 9 2 T k x v T n l N Z X J y R m V m c U t h N X V C b W Z Z Q j g y Z l d r V F V a b F J u S H Z w S E 8 v O T V E M 0 h x S G p t N 2 t 4 Q 0 V r U E l m e U d m O S 8 3 O V B j S l R 3 N G 5 M a V N O d V J S e m V 2 d D V Z c l Z i R 0 J 1 M 3 A 4 a 2 Q r Y 1 l T T 3 l n N C s v b D h m O T F p V U w v K 2 x m T H B y d X g z W k R P T V c 3 Y k l Y e V l 0 Z T d K b 2 V i N 1 Z h T 2 Y v S 2 V i e j l 2 R W x j b S t q M n V n Q 1 g z c n F F U 3 E x a T l h Z F c 4 L 3 E z W D N j N T N 0 Z l N S M U 5 o a y t O K 1 d m Z G 1 U W n N k S V l T N H Z p U W d G L 1 B P c 0 F u K 3 Y 1 T l F O Q 0 V i S z l v W G Z y T F p Q a G 9 s a E J C e n p W Y 0 R Q O T h L c j E y R y 8 3 M E l w N X F u U C t k Y U t C V 1 E 5 Q 0 h P S D Y 5 M G Z l e C 9 q d E Z l M G U 1 e W Z E e k l j V G Y v R m 1 E N 0 4 3 Y z d x c X l Q T D g r V n N D c k J V Z l c 2 c j h W Z W N Y c D g x T l U z e E 5 k U n V i M X d Y e U V h d l l i V X p W T l h j a m F O b V J q d U h p W n l Z Y V R I d 0 4 w N F l t U n N Z S X p v e k d p M 2 M x L 0 h s O F l h N m h 3 Q z d C W G h 3 V j R C Z X p L b F N r b E F a Q U N k M V o x W X p C Y W 5 Z S 3 B n Y j R G a i t T a F B j N G t u R 3 I v U G 1 U K 2 N j W H Q 4 S n F u Q m Z t R i s z U D F 2 Z D F O e H V J T F M 5 M H B w T G 1 w b X o 3 L 3 V R Y W x V T X R 3 O U R E R G w y d H h L c G R K c H l v R k t v M 0 k 3 Q l d I O H M v R l U r V H d 1 T z Q 3 W T V i R W 9 G Q W 9 z S m d 1 Q n N Z R n V N d 2 d t Y W k 1 c 3 B 2 e V F 2 V k J j d 3 N x c k t T T G h L Z U h z L z l G K 0 F G W i 9 h c l h U S 0 h C c l N T d W 1 V U l B E U G N P T z Z 1 O D J t N D N 5 d y t X V U h T a G o y e m U y T 2 F X N m Q 5 Z D N j K 3 A z c D l 5 b W h R O T F E V E h h U D B y Q z Z n U W F M e l N T O D N D T 1 N 5 W k l 4 Z E V L T H V 5 O W d E N U l 6 N G 9 I V j V D O E 1 k a 3 h 0 M 3 Y x c D F Z V E V C W G d G S 2 h H c G t k e X g 3 L 2 N R Z F h 4 S 3 N l N U V X a 1 I 1 R D Z Y U z N 0 R n U 2 T W Z G c k 9 G c F h j d n h X c T J l a H d o d D F x c z J H d z J U Q W I 3 e j Q 1 S 2 8 w S 3 B W S 0 p T c T l 3 R z R 3 Q m x C O H J v Y m V 4 R m 9 W U X c z R D N z Y 2 N w R D F P S W 9 Z c k p p O F B K e i 9 s b 2 J S Z 3 l V S F N p a j d H Q V p 0 a X Z M M E N 5 N 2 I 1 b m J h d 2 d o U G x v M 1 R V Q i t w U D B T Q m I y M U 5 B e D M w V G p T U G Y w S l l u N V R n O S t F S l h N S G d T O F Z l R 3 g 5 M D R 2 V m h 4 R H Z F M F o y V U N K Y k k y N 1 F T Y X R D M 0 l M d V Q 3 U C 9 W O W d C V l g w d z V I N X A 2 V 3 V t Q U U 0 Z i 9 2 R F h T Z G 1 j U W t 5 V 2 E z R 2 9 w b 3 R O d E Z 4 c U l m d k J i T G Z u a l k r R X c 5 V j V 2 b H F m c S 9 P d X g 0 U D A 4 Y 0 F 6 S U N h Q X V y T j F 0 S m E x V X A 5 Z n o 4 c E h W a z Z i S 2 o 4 K 0 g z a X F J b F B q a G J J b W o 2 a E 9 O a j R h T 3 g 2 S V R C N m R I V G V l S W o x N X h O Q S 9 3 c C t C d G d H Y W k 1 c E p Y S k 0 0 N 1 l q a S t I M V d Q T G p D N 1 h 4 b F Q v Y 2 Y 3 N E 5 q M U Z j Q j Z U d l N T V n F Y e E Z E M 2 t L T l F X W G V k L 2 U 4 Y z N 6 Q m Z 6 Q 2 J Y Z 0 Z T c F Z N N j R P T m Y 0 d F M 0 Z n Z V e m 0 3 W m x 1 Q T c y S n o 2 d l Z h U j F M b l h u U z I 5 a n I 4 Z G k 2 e j Y z a j l Q K 2 R a d j h Q O T V P N U 8 1 U E Z l N X l y Z 0 k 4 S H V s Y X J s Y n p u O D J n c m J 5 T i t a V H p l Z m x l W G x L c z h W a 2 5 C c X d V R X h R Y z V S c V l u c W p w W m h V c W p J d W N U T 1 R R W E 5 W T j l z d H B s L 2 5 m Y W x q V D h J L 3 l K e W 9 4 Q 3 F W V G F S N 2 1 I e H R E c X R m U T I 5 a k k y T 0 9 Z e X B V S 2 x W c E c y T l k y M H J X a 0 1 k Z z d p S C s 2 U D F X d 2 x j V T B p W m 9 P W j J y T z E 3 S H h 5 S n d E N 3 Z y T 1 B r Y j Z S S 1 Q r b j h X e U R s W S t z b k h L c H N k Y l N W b 3 J l T E N K M m V T e D l M W D F j L 0 1 0 R n B 6 b 0 R F O F V 0 a n d N b S 9 H e G M r V H d 1 d k h Z Q n E 4 b E s r d l o w Y k J i N 2 R B Z 2 h 4 S T F o M 2 d m a 2 Z j W V I v c W R 5 U C t k N m F x W n Z M T V J O c W 5 H a 2 0 4 Y V J i a z U y b G 5 P M n U 1 S 3 Z w d T d H V n p N N z Y r R U t J V D Y 4 c k h E N 2 Y 3 U E o v U X J L M X l a b X N m d E t 6 Y 1 B k d z d S Y 2 F w b H l 1 Y W R 4 Q T I w R G F M d z F U c F c 5 e D R Q M D h U V G 8 w T V J R U 3 Z l W G N 1 Y l p N M F F 1 a k p 6 U k 9 z Z G V 2 b D V v d k R Y M E 5 m Z G h 0 V n B k V X R i Q n Z u U 1 Z W c S 8 x M k d Z O G J Y b D h u Z W Z 4 W U x P M 2 9 k Y 2 x x T F J h c k F 5 M E Q r Q W I 1 d X N T e k t a d V N V V W Z y T 2 Z 5 M G N 2 a 3 Z a R E g 2 a 2 M 5 T D d j R k 9 E S U Y x T j d x R 1 k y b 1 Q 5 V G I x T X Y r S C t 5 Z l V k d D M v K z F k d C 9 z a k 1 5 T F o 5 d l Z 0 S H M 4 T G p n O T J G T n R y T E d n a 0 l D c U E y c k 8 x S k s x T H d q L 0 N u e F V Q c l N B N H p q V 0 x B T 3 p G K 2 J y c n B 4 N z R H T 2 5 4 S E l q N l I v a H o y N 2 R 2 b y t p d l J m V F U 5 N k J R S 2 h q c X N v L 1 M 2 d 0 o w K 0 l U N G N Q Z y 9 E e l B h U D R v d V V N Z T J y M j h q T X V Q c W V 0 d j V M K 1 Z U Z W F 5 U z V B M 0 p y S H g 0 S m E 5 L 3 l 6 a 3 Q y M k s y V U h 1 b W x y Z 1 Z j V 2 o x V 3 B M V 0 p s R z Z 2 N V R r O W N s T 2 1 R a 3 F 0 W X F Z S l R I a 3 Z a Q m 5 U e j M z O S t h Z D c 3 L 0 R y b i 9 j a G N W b 2 9 m S l l K U V B 0 Q T Z 6 L y 9 I c E h x c n p K W U 9 M Z 1 R 3 K 3 k 1 T T R s a m p Y W n Q z N X R L M k F m Y 2 E 4 O V c r d T Q v d W E v M j h 4 Q X h 3 Q T J x O D N w Q l J a Q X h h R U t l c H Q 3 V 2 Z Q W U d z Q 2 V E Z U Z K U j J V S E o z N X p B d j h v Z j l a O F p n M 3 R G Z T B j Z i 9 v N G R m b D F U d G t I V S 9 F T j h 5 V j Z j V F J a O T J i a E c r S k w w V i t M U E x Z d D J G d E F l R n E 0 M j l V S m h C R F h 4 N 3 d P e U l 2 N j Z 2 b D U r V n Y w b T F 5 c m Z B c H h x O H J y c n V M c m c z L 2 t t e G w 3 V 0 J R Z 3 Y x Q 0 Z F T m R Y W D N N Z l F Y S E 9 C Y W p H Q z d p T l Z 5 d V B T S S t 3 c H p 3 Y k x h e j U 5 Q n B I d T Z J M 2 k 0 a k t q S E s 3 L 3 J W Q 2 9 T Q n V S U n p W c D Z v c D N W L 0 s 0 a n N X T z Q 3 W m J E W X N K Z 3 R x c l p y N G x m R l V I c X V r N 0 w w e U 1 u Z G Z 6 U k F 5 R E J 1 b 0 9 G e U J W c T k x T E J H M V l Q a 0 N M c n g y Z 1 V 2 d l h D S W 1 L d 2 F k L z l Y c T N 4 V k h L a k F P R 3 o x V z B s N 3 g 0 Q X F H d T R l c F B s b U 5 6 b C 9 I M H J 1 W G V 2 e E 1 Z c G J H Y 0 9 H M U M 1 U W V L Q 1 V 1 T z g 0 c E V E U 0 1 H T E N h c k U 2 V n h 5 Z n l D L 2 R q N n h O Y l B W N j d 1 Y k N a e S s 5 Z k p u M W J P d E Z M M 0 F m N z N y N n V M M l F I M m d h N H V P O G l U U m V i M l B X Z F h X a T h O W F R W Z H R G Y z N N e U t C M W R 3 L 3 B Y e m p y W k p h N U p v c T J p a n Q 2 b l h w Y m h Z Z D A w M 2 g z O D J k W H F H e l d x Y k 1 n d E F x V k t T c 2 p H R n V 0 d z Y z d j d l M j R 6 M m p a S z Z K U l d s U 3 N u R 3 h 6 Z H k 0 T W N I c 0 Z s c 3 J Q c m t L a U x T S X B 6 T 2 p W M G V T M E J V Z 0 Z Q b C 9 J b U s v M X J N M k 9 B W W 1 Y Z l l 2 e G N 5 Y j g r a z V u U U 5 C Y T h X d U t 4 Y j N 0 L 1 d U O V d K S 3 B m U E 1 U d z F u R z N m M k 1 h U l h 4 e m h 3 b D h 1 a 1 B P S k h P c n k 2 Z 2 l L Q 3 l J a 1 B v U X p 6 N X p C N X g 5 O E N J N T E v O U l D S U N n M m l J b 2 p G W F J V Z H J E e k g z W T Z m Y j N y L 0 9 y U W V H a 0 l T M 0 s v N 3 Z 1 N H B x S W 1 U d i 8 r T k Y 1 K 1 h t e i t 1 O D F v d k R R c 1 d M c U F t S 1 V 4 N U Q 2 W G k x K z Q z N 1 R a Q 2 1 C U H Q 0 O U 1 q N X k y S G R p T D R Z M z J q M H B B T H N S S G F G N E g 1 T y s x R l V r d 0 x v U W I z Y 1 p C M 2 1 t O U l B R z V F T 0 s 2 c 2 x x c 3 R K V z F r Y k l w a G Y 3 V 2 Z n e E R C c F J x S l Z V b n E v Q 0 w 4 R U 9 s V n R s V G o x L 0 l 3 M m F 6 b 2 R L c W 5 J c U h W U j Z y U k t W V n V R M 0 l 3 Y j Z V V l h 0 R k 8 w V n Z G d E Z l M 2 s 1 W W F o Z 1 d r N F d X N G h a e U h z N G h J a T J D c k h 1 e W F D d H Z v M 0 J m b 2 I x T l N o a k d F U 0 1 O N X h z W U d 4 e G o 0 K 0 1 i S F F H e F Q 1 Q V B L e D V j U W Y 1 T C t i e j l 2 Y m V K e j R u S D I 5 K 2 J u c m 9 l b W 9 1 Y k N V c 0 p Z K 0 Z 0 Q z k z M l J h R l F z T z d 6 N n p q M E g 0 Z T Q 5 T T R s d l B 5 O F N O K 2 E 3 c m F 0 Z j R R L 0 d U c 3 l L R D l V e n R 2 Z m U 1 d U V W U W 5 v Q W 5 U M H Q v W F R j S z Z C O V g r N z N t T k F y d k h T R U x V d 3 l 1 M n h 5 d U 9 W V k o y b 1 F x R l F V S D J 5 R 3 B 2 V l J 2 c j J k T G N q c k N h R G l i Y X l O b G 9 1 d F d B M m 1 L a z h W b 2 s r U 0 c r Z k Q 2 N V V N R G 9 3 e X F u Z m 5 5 S W l M W U x Z N W J G T 0 F U b E E w N F V t b W 9 1 Y n V l Y 0 g 5 e m o y S m F 4 S 0 l E d z F u T 2 F p W n J J Z n p I Y T V y M 0 h V e U 1 u Z m 5 Q U z R S d l p 3 N 3 p C T k Y 1 c G 9 P T j l B W j N V b l d y M l d 1 Q l Z 4 S k t 4 T 2 9 M V 2 t G Y k N Q a 3 U v N n g x M G N m L 2 8 0 U i 8 3 e k N I R T V j U 3 k 2 Y l J G Q n N m W V h B N U V a a 1 U 0 a j V o T j E x b l J T O W w 0 W m F k d l M 4 Q S s z W j B O N C s z b X o 5 T z Z s b k g v b F B N S H h 3 V T d a R 1 h W N W R Y a j V l Q k d k R 2 U x W U l t N W N T S H d J T z U v Y 2 l V K 2 9 m W F M 3 L 0 h B N X d Y S E I 1 R H l j U T I r a m Z T b T A z Z i s 0 M i t Q W E V X R E Z R e X Q 0 N z k v Z j Q v M y 9 m c C t k L z d C e n h w W E 1 y V l l y S m U r V V V Q e F d N Z j Z S L 2 1 6 N y t q Y W 5 l Z 0 Z y U H J P R 0 F 6 O D h 3 U H U v Z X A r T m o y L z B 1 S 2 I 2 d F R J Y n p Z d 0 5 q R T A 1 W W k r R W 1 I M 3 p O a U E v M F Z u T 3 F V N l o v e U t F S j Z j N k s x Z 2 R r c 3 J H c 0 p t d m 1 5 c U V 1 R F d Z a l d h U D F h a 0 J y R 2 I 3 L 0 Z Q R G l N R m p H N V Z h U l V 0 S k M 4 W V J J L 0 U 1 O G Z U V T l 6 a U t t S 2 s w S 3 R i L 3 p Y c U 1 J M F p P U D N P Y T F w S l d G d T l a V F B u Q m N 2 S m V 5 R 1 B k N T l Z e E 5 q a U d Z Z G d 3 N V h y S z N u N 2 U z U G F k M j d q M H R u M 0 4 2 W T Z x R H J 6 O X Z J b E l q M 0 F z L z Z Y V m E 5 b j E 3 V j F j Z X V j U 2 p S Y 2 F h Y i 9 j a n N a Y l E z a H F P S m 0 z W n p x S 3 o 0 M U w z W n l L V D Z n U F p l K 1 Z V W H U y R n B 2 R m h t K 1 l M M H Z 2 W H N y Q z J 4 W j Z y S X d O O W 1 C N X k x Z T J j T 0 R I Q n p q L z h u b T h m T D A 4 c G c x b l A 1 Q 0 5 Y N 2 d m b G N j c U t U O W N q b H F y e G p m V W w 4 d z d N a j I r Z 0 h E S F p y U F J Y T n h N e W J z b G R O Z D J r N 3 c r b W V Y M 0 w 2 Y z J 0 N W J 5 U S t W V U h x c 2 t a b W t N R 1 R z e W 5 B S 3 p t d E 0 x b k g v N V B M N m h 2 b V R z e U N B M k 8 1 Y V F o Q k F V Q 2 d Y O X J m M G N l L 2 9 Z T n F 1 T n R a O W I 2 N W c 3 U D l I W X d C Z y t 3 Y z Z w M X R H T G 8 3 R m F y Y l J j Y X V I Z 1 R 3 K 3 k 5 V 3 R i S F Y 4 L 2 s 4 S E V z Z j g r e G 1 E b k l D c y 9 1 Z E l s c U t 2 T H E r U D B N N m Z 0 a G N 1 V 1 J M U G g 4 U T N F T E l s e G Z O N 0 5 S Y z J P V 2 d B N m Z 4 M D d u d H h C K 2 F G e V N 0 N H R v V D Y v b m 9 E b 0 F N Y 1 N j T z c w T l B S d y 9 P b m p C T V V H d V J R c l M 5 K 1 d U b W R W S i 9 r d j V t T W F N N 0 Z 3 N T B L c 1 p p d F Z 4 N n R J W E p 2 b 1 B F V m h 3 a 2 N 4 W G h U U V p y T X g w R F p B N H V w R V Z H b 1 Z H e D d m d 1 A 0 Z j d L Z m h m Q V B w M j l 5 L 2 x B S D c 5 O H V H T D J 4 d 3 Z F U 1 p p Z D Z t W G 5 L Z n k 2 V 2 5 v W W N G V 1 F 0 W S 9 l b l Z M b X Z I Z S t t O T J Q e V Z 6 U n o 5 e F Z F T y 8 r Z G h s d C s v b k x T d G F X N m 5 k Y m p 0 M T V X W F l w T X p J Q m 9 L R 2 d E d 2 o z S m Z N R T R J Y 1 g z T T I 0 R D h R T 3 Z G d W U 2 Q 0 V E Z T h B N j B Y S l N B W F F y Z z Q 4 K 3 d a R 2 k 4 M F R 0 d n V 0 V y s r N X Z G W T d Q S l k r b H Y 2 Q 1 V r S U l X a E J F U D Z S L 2 9 T b G h H R X h X L 0 F K O W 1 H d 2 Z a Q j M v d D g 3 b U V a T m J Q e l N S a F l z W F l C L 3 B E O W 5 u a m 5 E Y 1 B j d 0 t v M E t o V k p C Y U 5 M V V M 0 a D U r M 3 F U O D R r Y 2 N q N l I 0 N 0 d O V n E 4 b C s 0 R n N z a D l 3 W D R S d X N 1 a k 0 2 Q m 5 O N 2 M 3 Y 2 5 l a 1 N B T 2 9 D Z E 5 6 N 2 8 z d W Q 5 b z N Q S T U 0 c 2 R W U H F q T 2 J M V H p Z N k 1 F c F h k U m R 0 W l c w M F h t e G t i R 0 N N N E x o Z 3 R q N n g x V E Y 2 b n I 0 M W 5 k V E 5 x V F N j Y j Z E c 1 F C b U h m b m F J N F B o Z 0 1 y W m 5 F S m N U U i t M c V J N S l R 3 a D B q e T J D Z l g z M z U 2 R 1 d L M 2 l 4 Q 0 g 2 e G 5 4 O S 9 2 U U I r b 3 g y d z B v M U F v c U 1 1 c l E 2 R l F N T k k z U X N 1 b E Z w T F d K V 0 V j T V R M V V B l V F V 2 M F c 3 R j N I b T J U T z B Y R 3 B 4 Q l B O R G 5 V U D B O U F N 3 N n R G V m 1 N W k 0 5 R F Q y T 0 5 x c n R X c W l N c U 5 Z O W V n c V l y T m o 4 Z E o 3 W W J W Y U t Y d X Z E Q z h m K z c v c j h 1 c W N Y Z 0 N v M U N v e W Q y Z V N 2 R D Z a b X R N M T F K e X A 4 V G d h M 2 R m V V o 3 K 1 d y e G N i d j d q U j d V d V Y x W S t 0 e G p o c T V P S m Z M c U l Q M H R 2 d l p j T l I 3 V j h m c U V l a F V G Q j F z Z 3 F U d 2 V R S W 9 L M F d x M z I 1 U E l P W n N G V D d p e F R m R U Y v M i 9 P c 2 V k U D Q 2 N n Z M c n N K Z 3 M x T 2 Z Y d T Y y Z U h 4 Q V p 3 S X F Q c j Z E b F V v d W o w R n A 3 Z V R 1 N l F P Z G 5 H Z W 9 l N H R K Y m w 2 Z z l X N H R T c l d U R k o x W j R 6 T U F Z d i s 3 T z c 4 T l R Y d 0 F B S U F C S l J F R l V i K z N r N k M r U F V 2 Q n F B W l h I S 2 x u e D R B c V B W Z G 9 u V 3 J C M E F V V n Z G T E g v a C 9 2 e D l 2 T k d v V k J n d G R p W G J 2 T U 4 5 U 1 Z t a W Z z T U J 5 S E U 5 V E Z 2 Q S 9 L T 3 N Z S H B H d 2 x 4 a T V P Z k V 5 R 0 V P M H Z 1 W E V M S 3 B 1 a 0 x 0 a z N G M j g r Y m M z O C s 1 d 2 l D V l d x V m 8 1 Z 1 p n R D V F V D F S b U Z K b T N a K 0 l i W X Q r Z n N E S U J M M T h 2 Q 3 Z j V k 1 0 Q T J 3 T 0 k 3 R m p 2 b W 1 R d T c 3 d n B 1 R H Z 6 b 0 F H Q X Z X c m R n M l F L U z F p V z V I V l Z Y S 3 U z T G l z W G 5 4 T k 5 V M k 1 T b H R 5 O X g r c G 5 U V 0 M x V 2 t 0 W W 1 1 W H k y N T E 0 N l I v V 3 B h c E x Y S j V Q O V l M Y W o w c j F h c X l i c j N p e E t E N V J T Z m J J Y X B V c E p T R U l J a T N Z d G 9 y b T R t V F B Q d W w r K 3 J Y Q m Z v Z E 9 h N W 9 E Y n R n R l J B Z X o 1 N 2 g 2 b k l v R k t w W k t L S X h X T U R k a X J w U H V F K 0 x E M E h 0 Z D U r Z D U r M 2 l 6 Y X R Z a E Z 1 e F o 1 L 0 1 6 O E l 2 e F F L Q l V z d T M 4 W l B r S H U x e j h k e j I 2 b 1 B W d n J 5 R 3 E 0 N z Z m M 0 9 V Y V Z 0 W G 9 0 V 2 Z k b F V i c m Y v a G x N N U 9 Y a n h k S z d s a n J O R 1 I r d l A 5 Q j R v W k h H Z 2 t a V U d o V k w 3 b H J p c 1 k v V n A 2 b 2 R M O E c 4 L 2 J 6 S i 9 y a n p 5 N k 9 1 N m k 1 c X p 0 U V F 2 e k t l N V I 5 Y m p q N 0 k 4 N U o y N D N 5 Q 2 Z k a j k x R z Z L M 2 l 5 a T V u U 0 5 T N U R 2 a V Y r N E g z Z C s 3 M D d h e X R v Y 0 t 5 S W 9 G Q X E 4 L 0 x 5 S V d S S X p v M l g 1 a E J D e l I y R n p s N m Q w Z z d Q W X J E e D Q 4 a i t 4 T X U r N k x z U k h T b 2 1 D V n p a O E E 1 V m l a b W x z U W 9 q N T Q 0 d G Y v Q 0 t Q L 1 B x U k 9 l M k Q y V 1 I y c k 4 w c 1 p r L 0 Q r U V o 4 U W 4 w S W p n d W V j Y X J 6 d U 5 h e V Z p S X p J d D J l W n h n e E 1 O U X g 1 S k x H U D V j O E x U V T N u O W h z d G x u c C 8 x R F h r T k 5 M c l d 0 a E 1 w a W 1 Y V X J 3 b y 9 E a U Y x L 2 t 5 M S 8 r T X F H a G 9 Z U 0 Z o Y U h S e k g y Z m h M a l J 6 Y 3 Z m b 2 l x R l V v S n h J V 2 J B a W s y Q 2 N T S E V k U 1 B C K 1 B V U n R 5 T H V B N S 9 y c V N B Y z J P Y 2 V l e V Y 0 Z V R 3 K 0 Y r W n p J R D V 1 d H A 3 a G d 3 Y m p 3 Q T B S a k F z a F B o a j V T M T B J S V l R U V F n Z 2 h o S m d E R X B B T E l Z U V E 4 M U J z Y X V 4 Y 2 Q w R U l J W n h F e H R 1 W H B M c 1 p N a C t F K 0 t o S V F D N k V F R U x N U T h Z U k k 3 M U 5 2 W F B k R F N H R U F P e E x 6 e G x I a l h Q Z E R T S G 1 I U W 5 J a F J C Q 2 l I b G 9 R Y 3 d D Z W h z b E l C Z E M z Q m g 2 R z N z S k N i Y X Z k Y T l T c V d T V V h J Z 1 p r b 0 J j Q 0 N H R W 1 J Z F c 1 N n l t d T Z S N 3 J y c 2 h o Q k F B Z E J S M 2 t K c V V p b E t w U k t Q U l N F Q X V 4 Q X h K U U M 2 R U V F T E 1 R M H V X T E N G S U U 4 V G x J N W Z u d W l 0 Q 2 l G d G M y Y 0 V 5 Z E d Z Z H N i R 3 h x T l Z x d E Z x d F k 0 M T N J Y 1 R V N U N k R k N D R 0 V t S 2 N l Z m Z o U k J p c 0 h x V G h j T W R k Z E V V T G N v c 2 9 P b G p G d 2 V Z Q U 4 2 e m F n V n F 2 e D l m V 1 Y 5 Y 2 V G d U F h e W d L Z 1 F R Z 2 d 4 R H l r V U N 0 U n F O V j k 0 O U F 2 O D h Z V S 9 j c m J t T E d H T H d n a U t E U 0 k 0 T G 5 p d X V 5 Z U V 1 S W 4 x T l B U U T I 5 a E w r N l Y y O U d Z O T I 5 Z H V S N l Z T N G V 2 c l M y Q m d J R 3 E x V 2 x M V 2 h a Z 2 h D Y 2 l G R U V L S W V V c X B W T 0 x s N W N Y R E g z K 1 k v U H g 4 U 2 d 0 S 3 F U e F F p V m F 2 c G E y d W J h N j d K N F M 0 Q 1 V V b V J H S W N N U k l h R X N x a X h F V 0 9 O S F d k V G t k d 2 N E R G U z d D Z T c m k 3 R U 5 a Q 0 F Y Q W d o a E p q S D F H b z F m b j U r c k Z 1 M 2 p z e k 1 U S W F H a G p D Y n p W a X R W b X c y M j F 4 M 1 R 3 a H h r M U l v R k N p V l N r Z W F l a 0 J B Q U R x Z E R w V k t O Z G R k R T J K Z W t Z Q m N D Q 0 d F b U 9 m V W F q V j Z 2 U j Z 0 V m t 0 Z 1 l D Q k d v e E d U e V l U R l l w R 2 d Y Q W d 4 N j h h W E 5 0 T m 9 O R 2 k x V 2 p R Y U R X c T F X a 2 J H a G Z n Q U p D Q V h R Z 2 d o Y m d M a l N 3 M n A x V 3 E 4 d m I y e D J X d 1 N q Q X N o c m h 1 R l F 1 S H l u e E R p M m t s Q U x v U V F R d H d r N U k 5 a U l Z U V F Z b j Z S d k J J a G h C Q k N D Q 0 d F R U d J T 3 l B a j V M Z V p y Y W J l e k 5 T T F R z Z j A z d W I r b T J 6 Z z B o e j J h T z d k S E x l T V Q 4 Z X V 3 M m 1 5 O F d I K 1 N R M j N G Y z k w b E l Z U V F R Z 2 d o e E M x R V J z a k Z M U 2 x P S D h y Z n B 1 d 2 d R S 0 1 u U 0 9 2 R G w x S n Z Z N E U r W k s 2 N 0 p Z U V F R Z 2 d o a E x p R j N Q S W o 1 S G Z G c k 9 C e l N W d G 4 5 W n I v V T N s Q V J s d X Z n O G x m c T E 5 Z G Z w Y 2 o 3 U 1 V m N k Z v e C t t Q W 1 6 c k p V b 2 l C V 0 g w e l R T U G V I N 0 t V U V F n Z 2 h o Q k J D e k l 5 T W t J d G J V c 1 Z B Q z J O V 2 s y T j d 4 R 0 t r Z k t C b E R u c 2 t o Q k J D Q 0 N H R X V O W G M 4 a V B r N H R i V V l 4 e m l 1 M F d 2 Y 0 d k T U 5 s Y W J q V G V h e n R G c k h Q N U k r K 0 N u M X F G W G E y a 2 Y 2 L z l J N 3 l 1 R U V F S U l J W V M 0 T W R 6 e U F Y b E p m e U 4 v c U Q w M l p a d E h F e m F n V n F n Q U d E S 1 B z Y m N 4 Z D h y M m x 3 Z G F a N j E v N H Z x N V B O a k t 6 O H Z m L 2 t q d j Z h M 1 N z Q 1 Y 4 R V d 0 R D A x a 2 N H T X R 6 d G N k N W 9 5 b i 9 J K z J E R U V J S U l Z U V E 0 c 1 p 3 e X d m a 0 5 V T W Q x Q X g x V E 5 u b W 9 m a D F q b 0 I 4 M U d L V U F F c D h Z Q 2 0 r a 1 R 5 Z X N u T 3 V 1 e U d F R U V J S U l Z U z R B Y 2 d j Y 2 l H R U V F S U l J W V F R W W c 1 S V F D N k V F R U l J S V l R U V F z d 0 J D Y 2 l G R U V J S U l Z U V F R b 2 c 1 Y 0 1 2 U E l m O G 9 S W G 9 I a 3 V 3 Y m d i O U d o M T d 0 e G J E W l F M O X B t S X F C V m 5 x T V E 3 T n c v U U J T L 0 t J S T B 2 c W d S R U c z Y 1 l q T E F 5 M T B H Q V p t b 2 Z k M k N p R E p O N E l Z Z l R B Q k d q M G F w W X B C M H h q Z G h r S E t C c G 9 a d F J o b j d W N D N x Z 0 N O b m x T L 1 N N S z l B O U N w d E l 5 W U R m U 1 p o b W t l N m F W a H B H d X V 1 e W V F R U V J S U l Z U 1 l K e V F n d j g 2 O G x S c j J 4 R 1 N 6 S 3 l x T E 1 D O S 9 q K z N x a H p 0 N X Z T b W Y 0 e D J s M k s 3 e E h x d E R V b m d v Z m o w S l B t R X V 4 M n h B Y 1 Y 4 O X Y 2 N D h T T 3 R Z M 3 p W Z S t h b 3 d M M z h l a U Z 2 R H V 0 Q T B m T l h l Y n R 0 W W J G Y U s r e H Q 1 d W Y 3 V X Z G a l Q r N F Y x W D B X d j h n S 2 d l c W l k S n k 4 O F A y W D d 6 S U F G Z k R 4 d U x V c 0 M 0 M U N p Y 0 5 1 b T B 6 R E E z b 2 F 6 d k 5 k V z V O a j M y M V Z m O F B p M S 8 w e m l a a j Z U d U 5 s c F g x N T N G V D h x M 1 h j d G p 5 S 0 V F R U l J S V l T W W h 5 U W d 2 N D Z X Q n N i e H p Z d z d D Z E R v c D I w Y j d 4 U E c x O V B 2 N F B h b 1 p m e W 9 k Q i 8 5 c H B G c H o x R X J s S H c 5 W X c v c l E 5 T T l 0 b E V B U 3 d Q a i t W b j J w L 2 0 z a 3 I 5 Y 1 M v Y 2 Q 3 b 2 5 K N G R I R W p Z N U s 4 N T Z v R k V x V 0 J j Y X p M R E N l Q T Y y R i 9 M Y n F F T l p y Z n I x d z Q x R 2 k 0 S F B K V z l r V G 5 U M X Q y e k F 2 Z n p M O F k 1 d 0 N j a U d F R U V J S U l Z U n d S d 0 x 5 N j J S T C t D S y t r c l l i b G N K N W 1 u N m 5 Z W U R t M F Y 0 T U Z p T U J H a C t T Z k 1 Q U k t x O S t H Z E w 5 b y 9 u M 1 p a L 2 s y e G R m b U R J b 1 Y 2 T G d x Y 3 l Q c 1 R 3 b 3 d X b S 8 y V 2 F o Z X J D Z F B 0 T X d P c F V Y c V g 2 U j Z G U m F k Q 2 9 0 V D J i Y 1 J k M X c 1 e l U 5 e D V k U 2 Q z S m J a S m J U U G h 2 U U 1 O e E p w M k V R R 3 p a Q 3 Z m e U k 5 d 2 x 6 R 2 p Y Z U Z a V k Z z S m N 2 U H l w N W Z k N k g 1 S j l P M 0 9 R U 2 p M Z U 8 5 V k U z M U 1 H Z 2 V S U W Z 0 V G R 4 K 2 x C a T l N R W V S O D Z G R U V J S U l Z U V F Z a k l K e U s r R E Z O O U k v a T V 0 b D F N d 1 h 0 V F h 3 S E 8 x e D Z n Z W F u Z H F x M V d x M l J x U n l h T U p H e D J w N E J I Z U F Y d z k v U T Y r Z D J t d n g z c z h H T C 9 X S 1 J n M z I 2 e T g x b m l X T j V 2 T 0 1 U S m h I c m R h b 1 d S b j V G S W V T O X B N a 0 5 h S E l L M 1 B q S i 9 q c n B n V l R z R z R E V G p R V 3 N p c k R X Z G M 1 c n o 3 Y T N S O G J N R X E 3 b H F R N H d o S 1 Z 3 W W 5 j M y 9 z R 3 Z Z M m 5 w M 3 h Q V z g w R W Q 0 Q j N M M W d w V 0 4 3 e E d M a 1 Z 4 W H Z j c m E 3 M H F W d H N O Y V g 3 W k Z M O E o r V T B 2 O V B o W D k y Z k M r a y t V Z n h q Z l E 5 a m 1 P d k 5 l W n l x S z N Z c W Y z W U x U Q V B Y d 2 d o a E J C Q 0 N D R U I r Y X h U Q U U 5 a z N P R 1 U z d j F l V 3 l H L 3 J q e m 9 k c V R Z Y U R W e m 9 M V 1 E w d j R t Z n B E M U V I N X F I U U R M Z 2 h K W U c 1 c k d t Y T d M T H V k R T Y 0 S j R J S G F O W T l 0 a X M v S 1 Q w a m Z J N z Z s M m F X d T J X W G 0 z O V N L W E I x d j V 0 N n l I O E Z a c V p 2 U W N Z V j c r Z k h y Q z N H W X J O b j V a O F M 3 S E 9 r c m R 0 a D h 3 a m Z L S E t 5 O G N 2 c E Z 4 c D J P Y y t C U H h h e m 5 j W G t 5 d m N Y a E c 5 N z N S c k F w S m N S c n p m c W 5 1 c E 5 0 Z 0 h L R E h P T V N y R F d k Y z l u Z E 9 L S 2 9 Y N n V Y b m R H e l F Q R W J i a D V q Y k w 0 U V F R Z 2 d o a E p p L 1 p O b X p X Y l l t T k k w R n V t R E h k d V Z n R z c r c F B E U n Q y b m J q U 0 R l L 3 F 6 c n N 0 T y 9 l Q 1 N P e k U 5 M F J 2 Z H h w O V A z T j V u T n V n L 0 d K c W 9 m Y W V i Y j Y v V 2 w 2 N F h 4 d j l Z U j d 2 T l Y 4 M 2 1 N d 1 B 0 R 0 p 6 b k l P d G h V N n R 0 V U t G W G R H c j V q e G Z X O D B J W k 1 D N k t h U j d q b n F p U k J D Q 0 N H R U V P S m 1 J d 0 g 1 T E 5 z V 3 N k a H A r N F c 2 R X p N d W J I Y W l z N X k y c 1 g 3 S G R 0 c V Z K Y 3 d t V W d C Y n d q T W Q y M G F y b W I w T k 0 w c 0 p Q O V J X e E t C N W R O c D J T a F J z a W J o N k Q 0 U F Z 4 Q 3 Y x c m l P L 2 5 y e l d r T 3 Y w e E d 0 Q 1 U y Z D g 3 b z F t Y 3 Z w N H V u L 0 1 I U F Z F Q 0 N H R U V F S U l j Y k 9 S Z 0 h 3 V 0 t W R 3 d L R 0 N C W T d 2 W E 9 F e G h Y L z A x W G V Q c 3 B C V D F o W k 1 D d 0 h p Z k 1 I e l V Y b z d 0 L 0 o 1 c X B 6 b m p V N 0 Z p b z Z 5 L 2 V k c D J T Y j R S N k Z W Y X g z W m V k e l h E R n N P T T d n S F F Z U m l n Z X F q T n N S M n R D N X B S c G Z r Y j B l V G w y e j R X d T J y S 3 F 2 W k N D Q 0 d F R U V J S U 1 W T V N r T S t p S 0 Y y U V V 5 R D d R Z G J p b m x 6 M E x V W W Y 0 c l N k N G h m c H R I M T V v U F d h c m o r V D V k U 1 M v U 0 t j d H N z S H B n L 2 l K N n N l Z E g 2 T 2 F G M 1 F O V i 9 q U m x E W V c w Z n R j S W R q V z Z 0 V T g r V E N 1 L 2 p 4 c 2 t k W U U 1 S X F W Z F d G R U V J S U l Z U V F I N W d F N U x Q S V g 2 T n o y d T Q w O U h 0 b z Z W b m Z w T 0 p u Z n B N c W R n Z H F u R l B Z c j d V Z 2 1 O V T J m Z n E 4 L z Z U U j d N N n h B U T h 0 U G V z e l R Y c U 9 T W i 9 O Z k d F R G Z s e n l C c T J U U H V k M H Y y a S t 2 Z W d l Z n J 2 N m N U N F J 0 K z Z h c X R j T E l Z U V F R Z 2 d o Q k V o Q V B x d D h K d 1 h Q b 3 g 5 Z y t h c k o 1 M 2 l w b k t 1 a S s w N U l W d 2 N Z T W M 4 O G x Y e W 1 K d C 9 q Z 3 o y S H l X b m J h N G J W M 1 c 5 R U h Z W i t 2 b m 4 r a j d 6 U m x J L 0 p a b k U 2 R n F M M T V h S D R k Z n g 2 N W Q v e W 1 j V E 4 4 L 2 8 1 a F J C Q 0 N D R 0 V F Q j h 0 Q 2 N o b m t k R n F k d H J X Z m 9 E Z 3 p I d F N B R D Q 4 V G N B O X N S T D Z U Q 2 d W M D Z k W X V 6 N 0 h 0 Y S t P T j N s N X R X S H o y R F Z m N D B Z e V p q W H h o O X B q U E o 3 M 1 c x N X R P T 0 9 5 a k p 0 V 3 F l Y W V C U 3 Y 1 e n h X U E V l N F Z N R W U 5 R k V J S U l Z U V F R c 3 d u R X B E U G 9 z a 1 Z 6 R U 8 w d n R k O G p j a 3 A 2 W U 9 U N W 5 4 U E x x N 2 1 y N z I y W W 1 t K z Z 1 b F R 4 d 2 R O e n N I e j V L V y 9 a a U p 3 V X I 5 b V V 0 M T l Q d W c x R H Z O a S 9 T b i t K d m Z Y L 0 t U c 0 R T b 0 d u Z X N F U k h r S D h s V G 1 2 V E s z W E F n a G h C Q k N D R E V 0 Q 2 N o b l V j d G 9 M e G F i M W J H Z D d o O T l 6 Z G V Z W E Z D d G F s S n h 0 R z d E a 0 5 O M m t x O X o r K 2 t r K 2 9 a U D I y Y n l X d H N m N k R r b T l N d H N z M U E v M 0 h Y T j E 3 a V J X Y k Z 4 c H F 1 U z c x e D h r W i t Y d j R W N V F p c D d 2 R T h Z S z B O U z V y Q j N R Z 2 d o a E J C Q 2 l Q b E F B d k p a T k d Z e E 9 W V k p q L 0 F P S U 9 N Y W c 5 b l Z J V m Z Y N 0 R i W k x D N G p z R l d E Y l U 3 Y n E 2 N G g 4 R X Y w Q 1 N Q U 2 U v c D A 2 d E w r S n F j W E M y d E N V c T l w Y m 5 T S W x 4 L 0 p F N n J C V n d 5 M H V x V E I z M H h P Z E p i e l l 0 M H B w M z B M W i 9 o M W w z R j B J W V F R U W d n a G J s M F N r T S t 5 R X g x b F R 0 d V B K b X l j Y 2 R D M U 5 q V E 5 h W G 1 3 a 3 g z b E x v R n M 0 M G l Y M C 9 6 b E t P O U E x b 1 d t e m V q N m p 5 U n N t R k c 3 T W F 1 S m N 6 M 1 Z q b T B m d F J m M 3 g 2 N m E w Y m t B S D F 1 d 3 l p b G w r M G g 3 O F l 6 U G 5 h K 0 t K c T A z N 3 o x a C t i d U p 6 S k 9 L d 3 V r O H R C T k N D Q 0 d F R U V M Y y 9 D U W d u M l h 2 d F J V e F l M b z Z Y e m 9 6 S U p i U E p t M m Q 5 c n h v W F J D U H A r e H d i R n V 4 O F Z w a n J r c z d H M 0 N v c m N o c D N 4 Z F N k a E R w S F R q b D l U O F d 1 N H F j N E 9 S c C t 6 R n V i N F B 6 d m U r U F c 4 U G F H U V Q r Y T B K U 3 V U M T Z 1 V 0 8 3 M H p E Q X N V a 3 Z L Z W F U R F A v b 0 d S V z F D L 1 B 5 Z D l y d U 1 n e T Z i V G R p Z H E 1 W W 5 6 U 0 R L U V J D Q 0 N H R U V F S 0 l t O U 8 x b D g 4 V 1 V 6 S m F 6 Z n k 2 N m o y K 3 R m Q W V 4 N z Y 3 W W x Z U W 9 3 L 2 1 1 Z H J q M U E 5 M 0 9 y V l h L N V J z R G w v R X B 4 T T N P N j F q L 2 1 M Z F N a c E h l O X p l N D Y y V 0 F u W k Z M W E 8 w R D l E b y t X S F d 3 L 3 k r K 2 p C b n V p N H p j Y V h 4 Q U k y Z V R 5 W n N Z R 2 Z r V W 1 4 Q S s x a m Z 0 T U U 3 U U 5 W U U c y K z N G T E F u T 2 h z Q U p R c W V Y S G d Y N 3 p R W H N M Y 3 h s L z V K e G V a O D F k N 2 N 1 M k F s O T h X d W N v e U 5 X N 0 h 4 a T R w M 2 5 O T G Z a O U 9 5 b 0 F S O E p p M D F O N V d E c l V X T V d V M 1 R O N X h n U z N n b V g w L 2 Z 3 N z Z t Z k 4 3 d k t H S E 0 0 b n I r Q W 4 w S W p 5 V n R j Z H F Y M T E z b D l u b 3 R v N z J Z Y l J i V U N o V U E y Y 0 Z K W k F j b F V 0 Q m I 2 M m d U c F B W e H F l S X V o Q k J D Q 0 N H R X V Q b E l R S D R k b k 9 t c T V K V 0 d N e n d Z d D l h e E x 6 c 2 9 r Z X l n U k 5 y R y t t Z 2 E 2 Y 0 Z n T l J H Z z B a U G l H K 2 1 5 M U 5 u e G p q S z N v K 1 B q Q m t 5 a i 9 H L 2 x l M 3 h y M F Q y T z R E Z E k 2 O E 0 v T E x 5 Y l B 0 T U l O V V B 0 a k Z s T W h I a j V r d W 9 Y N V V n Z j M 5 Z V V S N k R H W j B Z Q k 9 j Q 3 p O Z T h U c X c 5 a G F X Q T h Z Q S 9 L N z R 4 W n d S M H g y Z F F P Z G R C b E d N Q 0 d 2 W n A 4 c 2 w r a 1 U 1 c T Z G U n U v c X p w R W F Y L 1 R q T z c x U V d 3 T V c 4 a k d z S V V 6 Y m 4 r N n M 0 S X g 0 N 1 V G N U d D d k J m Q j R 5 Z z c r S m 5 r Y l Z V T n R 0 S T M y T V d 3 M j R L W F N F S 3 N Q S V d Y U 3 N 4 O X N L N k p o e E g w U k 8 3 U E 5 R a 0 Z Q c l d Q d X Z 4 S U Y v N 3 o 0 Z n F v R 1 c r a 1 l H e U R j T z R B Z T R 5 Q S 9 M b j N q b X Z z c G h C Q k N D Q 0 d F b U Y 4 a 0 l M O U 9 Y c W 8 v U m J k a G l M O U 4 y Z V l Z R F F X S T l B N z B H Q k J i c 2 Z G Y V F 5 N H Y x c C t j O X Z w b n V 5 d j U 3 O H Z 2 O G 5 k c H U 1 M k N 3 V U N O b n V 5 Z 1 J K Z j J o O X F L K 1 Z Q d E N i N l N 0 b n Z H e j J D e F d m b i t w Z G Q 0 U E d V S E 9 5 T 1 h P d l l y V V p E c 0 c r R l V T W D J p R V l 1 U l g x Y T h T M j U z N V l 6 d k 5 S K 2 9 G R X J T L 2 F K S j k v T m N z T z M 5 a m x K K 1 c z V m 9 5 d X U 4 V U h l U z V j R 0 p h S z U 4 W H l p Q V Z M O G 9 V d j J p Q U 1 q c k h w c m l i Q 0 d F R U V J S U l j V E 5 R Z 0 x 5 N i t p O X R r S U t l b X Q 0 T U c 0 d D Y 4 T X k w S H N v N E d X d 2 1 z a n Z y d W J s K 3 R N M G V V a F R k K 2 R J Z X d r M V F 4 M T h O b W t M U 3 d M a j N S Y V B h e G p w N H J Y R 1 h J N S 9 3 S G 5 j R n B 1 V n B 5 d m Y 0 M 0 R i S l I 2 T V g 4 d l N 3 S G p V Q 3 Z l b E I v c E 5 J e H h 0 T C t F d m p i a 0 1 t c 2 Z j d H B s d k R y Z G Z J c 1 R M a j J W Q j h V N H Z W a W F 5 W X F P M H Y 0 b l h H L 0 9 j V X M 4 O W F S a n A 0 d n Z G Z S 9 s Y S t 1 M H V j O D h C d D J u e F F n Z 2 h o Q k J D a U p 1 U H d t Y X o y Y V p 2 Z H V P N T c 4 U i 9 6 S F V Y c m 9 r U 0 J X b i t V V V R y Z 3 Z E W D Z G R U E v Y V p S T 3 N i N k t S O W 9 j Y W 0 r Z m E y Q 3 R E N H N D b G h B c 0 5 Z W G x V S k p 0 M k d J c H B G d W F v Y z d a d W N C c n Z C V 2 F W a m t 2 N E F R T H o v O E 5 U c U 1 W a k 1 E c G x F Y V I 3 c W 9 H W n J k Z T k x S X Z K V W F V d n d p a W R Z R j Q 2 d n h R b 0 d D V V l 1 U n R 0 R S t x b 2 Z h W G V i V X o 0 U k t v V 1 N S L 3 d M a W Z V T H h V b W t Z T k k z U k 9 O S k Y y V U R 6 c l B i O T l Z M V B 6 d X I x a E J C Q 0 N D R 0 V F T E 5 E Q W 5 J a G J u S V N r Q X N o a E J C Q 0 N I R m p r b V h Q a E J C Q 0 N D R 0 V F R U t J T 1 N B Q n V S Q k N D Q 0 d F R U V J S U 1 R Y 2 t J Q m R D Q 0 N H R U V F S U l J Z W F B Q k 9 S Q 0 N D R 0 V F R U l J S W N R Y 2 t J Q m N D Q 0 d F R U V J S U l Z U 1 l B e E t R Q 3 l H R U V F S U l J W V F R Y z B B O T F 4 M F F R Z 2 d o e E l k W F Z G U k V R W D Q r a l k y T i t I a D d j N 2 1 1 Y n E 2 N 0 p J U 1 l K M U x q N H h r e E d G Z 1 F H O H V L b F N 0 W n Z I Z 3 h D b 1 V D a F V J e D E x M F Q 0 c V l u Q W J r U V F n Z 3 h 6 e j M v a H o 5 Z 0 h S Z 2 d Q U 3 l N S G V 2 V 3 N T Q W t a S z Y 3 S k l T W V o 1 c T Z 1 M m 5 z N 2 l i L z h H R X V u a n Z I U T Q 4 K 2 l s c X R S c W 1 V a E Z v a H J p Z j V D U k 5 D Q 0 N I b X N k L y 8 2 b G Z F c W x R O H R u N D l h O V B T S k J n W F F u d 2 d D M E p D V 0 p 1 V 3 h 1 Y z N i U 0 p H c W V U W n A 1 O W 1 k S F F V a T h V e T E x M F Q 0 c V l t Q W J r U V F n Z 3 h U e j M v a H o r U U V o R E F s a 1 d M N X J v c l F v a W J 5 U F l s U z B n S k N 1 T E Y 1 N T V q Y U d o S W d u S W h y a U 1 K e U l V U V F v a D V x S 2 l v Q 0 d 0 L 1 A x c 3 l N K 2 U 2 S z B L S W 0 5 R D J 4 W X R o Z U p q O C 9 I d 0 1 C Z 0 5 X c T N X d X V 5 V E V U V W t D Y 2 l H R U V H S W V L c 2 p M S X k w O G Z L N j d J W V M 0 a V M y S 2 p x Y j g w a V V H Q m d a a 2 x G e U k 2 M F F D Y 2 l H R U V H S W V h b X h x S W x i b W l 3 c 2 h y c V B Z a 0 J B N k 9 6 c 1 p I Q n p F Y k R a a n M 5 b m 1 1 a 3 R D M 0 h R a 0 l C Z E N D Q 0 h t S W I y W G x 4 U n d F M E p j V j N H a G 9 Y a H J 0 W m h N S m 9 4 R 2 9 3 V G t R b H d I R X B B T E l Z U V E 4 M U J s Z m Y x Y 2 Q w R U l j U X V v Y j I z R l l y R m d O Q n B s S H J r U T E 0 R U U 1 R U l J S V l R U T g 4 e V k w W W p G V F h E V V B U a D R V N D l p V 3 F 4 V 1 J v M 0 d 1 Z T R H W n k 5 Z n B y M n Z i O G J 0 e T V x Y W F M d U c 5 b E 1 4 V 3 l 3 Z m V X Q n N z O W t r W l Y y S T Y w U U N j a U d F R U 9 J V 1 Z 0 W F d 4 Z z l m Z j U z K 2 t S R 1 h Z d 1 U x T m Z 6 R G 4 v N D B C N z B T M C 9 u W H Z Y c 3 B u S l F s W W J W Y S t m Y z M z d U N O Y y t k b T d U N 2 Y z N 3 V Y a y t Y b H M z S X R x O V Z L M y 9 B d 0 5 l M 3 Q 1 R m R W M G R y Y j Y z V D h V R k V S c i t Y b V R u b U 4 0 b 2 F H R 1 g 5 U C 9 u a m Z Q b D d Q e T V 1 e X p k O C 8 5 O X d I Z X I 0 L 2 5 U e E p S V 3 Z y a k 5 1 L 2 x w Z E h R V z N 0 T m Q v S G 5 X K y 8 4 Q U s 1 V l Z X e m N p M G h 4 T n h U e j N V S G h C Q k N D R E Y z Q 3 V 2 c k d S Z 2 R 4 V i t u Y 3 p s b X N s Z 1 l I Q j J k O W h x L z J y K 2 Z 5 b X N J V H N Z d F M w a m d j M X U z Z W p 4 Z T F k Y k d m L 3 o x c j I 2 U E p V Z E U 4 Q T k z M z M z T j k 3 e V p Y V 3 B z W k d C M G x C V 0 p p Z E 8 y Y m U 3 c H d X Q X l P Z T B M O C 9 m S F l E S X h N T 0 Z y U G p R M l J s d G Z I e l h 0 N 1 k 1 O W 9 Y N S s r T 3 Y x a n U y V 2 5 o N H F X b H N 4 b U V 3 W X p X W U 1 K a E 1 q U m l N a k J n T W p S a U 5 E W T J N T W p J d 3 d i R E E 0 M 1 M 4 c E l v S n Z U Z m d h U m d R R 3 N q Y z N s N H p v Y U R K a l l 3 R T R j d W t T e F E w T l B I S E h I V z Z m N C s y Q 0 F o c T Z 1 d m p T Y m J j N S t t c 3 l t d 0 g 3 Y V B x W X l V V H Y w S k R I e j h F R 2 p C Z 0 1 q a m E r M 3 Q 1 b z F O Z i 9 6 K 0 9 a L 3 N 5 c 1 R V d m o 0 Z l h y c 2 R s c 2 p 0 R n B p O V d L Q X B 4 R 3 l S V U t C W U 9 q b z V 5 c 3 F I Q j d u W F Z w Y V F U N i t I e W 9 Q c 3 Z v d U J E W G h 3 V G t R Z 2 d o e E M y c 3 N M N m U 1 U W t K b E R V M 3 U v e k I z Z F R U Q T B C S l k 2 U E x l Z j Q 2 S G J H a G 9 R Q V l 6 V 1 l X a E l T d 2 R k R W l w e m J s T F M y Y 3 F x a m c 4 M j Z D N 2 5 j d l h u U U V U d E 5 K Q 0 F z a k t T T E N h V i t v b j k r T X p y M l Z u S 3 F v d 0 U r b m 8 z d G 9 p R z R Q U V d o R 2 R E V G V X a T E v U E h h T X h 1 N X V 4 M z Z i e m N h b k 5 t M m l a M m l J Y z l Y V m p 2 M U R Z M l B r V m x W U j N O Q U F R T m Z n S U I 5 Y n R Z c n R T N V k 0 M m x T M H R Q R H l t V E 4 0 Y V R S N H F k V j R h N 1 h v d E Z w M E d n M S s z d D V F Q l F i a T Y r M 3 Q r T T l m c H l O Q X I z Z D V D Y l F r T G 8 0 V l N V b j g 5 Z n g 1 U j B C d X N W b 3 h U d k Y 5 W X J a W U 1 F M V l q d X Y z U j Q 1 U T N 0 e n M y R z d z N 3 V a W W F l b V V u O X R m O H Z M N H k 1 V 1 I 5 T T l 2 M 2 N y S 2 x K U X A y O D h H b z l s T W V u U T A 2 O V B U c D J 3 W D R 1 c 0 w y S D l l M 3 B 5 U S t m Q 0 h Z O G Y 0 d z d G a m p 1 M n Y 3 T n B G Z 0 Y 3 U G 0 r Z k 9 r U k V U Z z F w c F Q 0 S T F X e X l V d D d T U U V S M z l v U U 5 5 S W N U M U 1 X O E Q 4 b F M v S 0 N v S H I v M X R 2 Q k M z a 2 x T L 3 F M b n V n a E R p Q m x i Z D F r W k h m e i t m M z d x V i 9 6 M T Q w R 1 Z P O G 5 q Q V B Q R V A v M 0 Z M N C t M N D F L W k 5 q d T B n S H g r W F F H Y l V a T 0 p V U l l Y Y k F P Z l U 1 Y 3 N 6 N 3 V m Q 2 1 C a n V X Y m x 5 e H U x d l Z r T m p Z M 1 Q w O X d Q M l F L d W p 2 N S t h O W 5 a S F l G d m M w S U R W W n V Q W E J 3 O T Z 2 T V o z S D N p Q U t L M l d w K z Y 3 e j d I d j J h T k h 1 Z H p h e X R L N E 9 Q e D B P d T V h c 2 N K e D d L b V h Y b U x u a 2 l W c 1 h i d 1 l n T y 9 0 M 2 V 2 e D J 2 L z F t Y z k 4 b 0 9 m c U h o e D B w S E 1 I K 2 Z n U T V 1 L 1 B 3 Y U l p Z 3 E 0 R W t C Y X J s Y U d 4 T W N B K 2 R 4 N X d i S n N t c l k z O T F k M j d I U 1 B I U D N 2 c k x W S 2 p v c m g 3 d 3 Z O T T l w M F h Y K 1 N l b F N 0 W m 0 1 b 0 t n R n F s Q X V D b F U 2 Y z R N O F g z c U 5 s a T R a V X p a O W g 3 O X F 6 S E 5 s L 2 N 1 Z F B 4 T X F C c l l J Q z h x a X J x T 3 p 0 S k R B O E g 3 Q m t K e X h J U 1 B K N C 8 w Y 2 F N R E p i R n g 5 T X p Q T X g v N z k v U D M y N 2 Z U b F J n S U d N b U V 6 O T U 4 M D I 4 T k J w S D I 4 Y z J i U 0 x v U 2 l B L 0 1 E T E N 0 M T U 0 W V V i M 0 V F T E 1 q W G t i a 0 N m N m h F d E F M c 1 E w R W 4 z Q z U 3 b 0 x R b 2 d i M k 1 t S 0 N o Y U V o Q k F m R n N h U E g z b k U 1 W G h 1 W l N Y U H Z 2 O C t Q M z M w M F R u b z N Z M 0 h a c k 9 o V U N q b T d Q N 2 x 6 Y z A 4 Z C 9 3 N F l C O W h m Y X V n Q U t W Q 3 d k c T B O S W J H e H Z E W D Y z b n E z b n R S S 2 w x T E J G V z N 0 Z k c v Q n c r a X V S S n d q a n R V W E V 4 Q m J T M V A z b l V Y V l c x d E x 2 U F N 4 M G Z J N j d 1 N k F P Z 2 J I a W F 2 d X B y R z d t N T J M b D F L V E h E d 2 g z N n V F W U 9 C c X J Z M m w v M 1 J R V U h v d m J 5 b z Y r e m t 5 Z W V m Z H p v M m N Y d l J n Z 1 d P Z j Z 1 V V N s U V R u d j l 3 Y 2 Z H V U k r U k d z e G 1 s U X V H U 3 B y N D J O W l d V U 1 Z r W j R 3 N F V G Z E h V M 1 k z W l l 1 S G g 5 Z X Z S Y T d W d T J 3 W G 9 k S T d n d T d 5 b G h T Q W Z I e E x E d z R r S U N L Q 2 t x U W 1 B d k t v c T l 1 W G 5 l K 3 p m b D N i d U p E W T B G R C t k R G o r Z G p 0 W X J o Z U V X T F Z p Q V R x d D F w T n B Q R E 1 p R k V Q U E x 2 Q T N J Z D B Z d T R W Q m J F V l p r U G 9 z U T d p a F J z Q 3 R x N l Z 4 M 1 F 3 a H h n K 2 9 i S G l h d n F v b z F W M F l H a l d Z e k Z 5 W V Z u Y X E r T W 0 4 N H Q 3 T F N h W C t B W G s 5 R 1 R J e k w 5 U z d X M V R u d G E 3 c V N F a j E 1 U D h E Z z Z D a T Z X U W d p T H R U V z h w d E R o M W l a b k 1 6 b n Q y M X o 3 Q z l w Y k 9 S W C s v Z X p i Z k Z p S G x 5 N 2 x 2 M F h M N 0 l 2 U D U 4 b j d y a U R 0 d D V l a n B X V j B U V T R p S y s z T n p s S l N k e V R r K 0 1 V b E g z b G 1 X Z U l E d z N s L 3 R X c i t k T 0 p F N 1 Q y O W Z H T l B Y d E l p N 0 p u S G g w d k s r U D l r a E x h K y 9 2 U m U z b X h O Q z Z P K z F h d H d 0 Z m I y M 0 d O M X Q 1 Z T N p N G 9 v T E t 0 a l d H R G d V Q z l u d H V Y T F d O O V J n W U F 3 M k 5 q N 0 M 4 c z V F S n R M W D B q S S t p M V d w W W 5 K d k x 3 K 3 Z W d W 5 6 V W 5 P W m 1 j N U d S R 2 p V Y S s r Z H h 6 Z k c 3 c l Z y S V R F N m x w Y i t j b m I 3 N 0 p v e H M z N H E v W F U 5 T F l T S H h Z b U Z O Z n h w O U 5 Q U 0 V n T D J 0 c T R y W G N Y R D Y 3 W l F 2 e F l X R V l 6 V 1 l p Q X d P Z D d x b F N L d k h Y N l J 6 N 1 M 1 c W F I T n R l a z R M W X J 6 M z c 3 T X k v Y 0 Z m N G V u d n p 3 N G N m Z H N 3 Q k I v d m N h T F B W a X Z i S z l Y Y 3 U 5 Z n k 3 c k t T e G t k N 2 h Z W S 9 I M T Z l b l Q z b i t q O T k 0 d y s z K 2 h Q Q n d F c 0 p k W D J y W G R u V F F O V E N B U X F I Q V c 2 T 2 h 1 Y W V I U n p a c z h I a j l t S k F R K 2 9 h S D J a Z W Z U M n B V R k x 1 W E x R U G d T R W t K W U s r R j h P R G F 0 W U E 5 d m Y 3 d G d n T C t k d n Q y e D B 1 R m t F b F R N M D V W V k p B Y U Z Z W H V 5 a 3 V B O F V 3 Q m 5 W Y n J 5 Q j R R U X N 3 d j h 6 W W d U L 0 d M W k V m a 1 V 0 N X J L N X p y c m d o e F E 3 b 2 p l a m x K d n U 3 Z j d n c 2 h 4 S U h D U X F j V T l l R 3 h N W j U 5 L z M x Q y 9 Q d 2 N n Z E Q 0 O G x M N 0 M 2 L y t y d T B m R 1 N F a E x N d 2 x J S y 9 0 N k 9 D W m 8 w Z W Q 5 b G 1 2 e k V t Z n Z C L 3 N x Y 2 J o L 3 Y 0 Z i t q b V d K e W F 5 T k Q 2 Z S 9 P c H F k a T V k U 2 x 4 b 0 t G Y X J s V m Z Q b m l Y W T E 1 Z D d j b k t j M n Y v M S 9 I a 0 E 3 b H F 4 Q W 0 r T m h y e X F L Z z R W R j l Q U j M 4 K 1 h k K z F 5 Y W 1 z M G 0 v b n Q 0 Y 0 5 r S n l h e U t p V U Z 2 e X N C N 3 A 5 U G 5 l T D k w b E l 5 R n l 4 Z 2 J W b 2 F u U U 1 E b k N 3 d n A 3 Y W p n N m Z 1 d X c r M V N r W G 5 3 Q U E v M n J j U E w 0 M k d U U X N Y N H F W V z A 5 V F R R L 0 9 W e X V K V 3 E 1 V 2 Z 2 Z l V X Y l g x O W J G c T R r R k E v U D d x S G h o e n o 5 c W R T M G R L Q 3 p X W n p w R 1 p Y d D d j V E h 4 Y k c r d l I w U m 8 x R 2 Z u d j R N R H V X T E h G S 1 B U Z G Z T Z T B l S H l I d k d o a m d k M G V P c 0 d Q S k V s W m R t V k t R R 2 h W R m F w V H p W S 2 Z q W l d V c 2 p J b H h w S 3 p u V m x X U k V S M 3 R O S W Q 4 b k t j W E N W T l J L N V h Z Y k R a K y 9 2 Y m I z T G R 5 S l V r U k V i V D A 5 d k t E M T E v b l h 4 O T R n T E Z K a G V j b U c 1 K 1 h Y d C 9 a U 1 h 4 W W 1 N d H h z O V h x V X J 4 d W 9 t c 3 B W R 2 E x V 2 5 u e D V F b D J a V 1 h 4 O W 9 V T G J G d T h t R V B G e F d 6 T X l I R F V V M 0 J u Z l A 0 O T J G O W N U W n p M S G V M b j V 3 a T Z 4 N z g y U y t Q a T N C Y V d L N n l 2 c D d T c G l T L 3 U z T 2 5 Z M T l U V G c x S 2 h J T m p Y b D V Z c j N 6 d S 9 l T 2 N k U j V h R X J C c 3 V 4 S T F 2 M 2 d i a 0 F K O U 1 X T S t a c n N z T W 1 x Z X Z B Q 3 Z F c l N S W T Y 4 c 2 p D W j d m M k F z a G J t M n R 2 Y j B j S 3 k x R j c r W G x j d X l 6 V z d h U U V o a 0 p 3 T m 5 L U 3 Y 1 N D d C a m Z m Z U F C e C 9 I b m p 4 O T N P e U t a a z V 6 c 1 V q S D l l R m t a T D U 0 O H l T O C 8 r M W 1 Y O X I 5 N D U 1 M F o 5 N 2 U w d V p t U l N h T i 9 x M U 5 T S E l Y Z U h s c T N q d k x t W m w 3 T H p l V W J l L 1 p 3 c k t 5 T X R y N C t 2 c n A 3 d D B z c X I 4 R m s 0 c C 9 1 d T g 4 U n N H V E d 4 b U l 3 b T d s W V Y w Z F Z X N X Z q M m N F K 1 l 2 b m 9 4 b z F z d U R L a U R W R F c z T X o 3 c G F Y c 1 d M S 0 V C O W F z Y 2 V 5 U E R 3 d m o r Z V B I e W E r d V p t M W F H a G R x Y X p H Y X p Y e D Y w e V p 5 a 3 B N Z D d j W U R 3 S W F 1 T G x w N m U 5 b T B j Q 0 V Q V F F o a 1 p 4 S W d u c S t w Q W V 6 e m 5 I d U d o c m d 0 S z R 0 T k N 4 Z W l V Q 2 c 0 V V Z h R 3 p X W m p 5 N l F D Z S t Z c m d k b j R D U G 1 G d W p w R 0 R B W k 9 s S l Z 4 b 3 F 3 T W d F Y z J i S 0 N 5 d F p V V G s 1 W U J l L 2 5 N R 1 Y 0 K 2 M y Y k t Q b z J u e m 4 5 U V k w W W p O U j B k S k V W R T B E V T R p R m F 0 c H J t M 2 x 6 K z g v N z V U T z R 2 V m l t W E M 2 U G x F d j N q c 0 1 a Z D A v W U x h V 3 N v b U Z I b H p 1 Z T g w Q W Y 5 R X I r Z m 5 N M n d 3 c 0 d Q S k V 0 N i t j S U V B d l o 3 d G l 4 Z n p 6 U H Z 2 O D U x N z d 2 R 1 l O c D U z c F V q Z T J j c E t q c G V W O G U w U H N E c E F a V 3 N y e n g 0 O X l z c m t a S l l s S l B D e n Q 5 N m l a M m l J b n F F a G x p Y 2 t N S E V p e F I z T G x 6 d X l J M G F N U n Y 3 d n l K R n J 2 c D h R N H F N e n J 3 T n l m N D J l c D N N K 3 o 2 O H E 5 N U 5 t V H l m a U F B Q W d B R W x F U V Z U W E x l c 3 h D Z 0 d R R T V 6 R T E 5 U H Z R S 2 R 5 U D Z k T k N D S G V 2 W G l S O U 9 o b y 9 O d 3 N k V G F S M l d K e G 1 v L 3 J p Y 1 Z x Z F p t Y l B K d n F P e n V w N y t 4 M D J o Y 2 J F d U l J e U l O O W Z i a 3 p P N X U v N U 9 X U l g x M 0 5 Y O C t m W j A x c X F x T l M 5 M F J i R m k x e U N k c l d w Y V Z 4 c 2 E 2 T z B x W W 1 w N E R j V z Z O e E N U S l B s W m V q V U N q W W 1 K S E J 3 S V M x M n h P d m p N N W V i b T F s Y l Z x Y V k x b X c 0 b 1 l H c 3 V M a k h T T 2 U 0 M 1 B R e H o v N 2 1 v N E 9 w M U h U N m V h b 2 p 4 Z 0 1 G R F U w b 0 Z X c l d a R 1 V 4 S n Z u e j J P e V d O a V R u W T N K Y k 9 i d 3 B V d H N 6 Y 3 l r c X E w T m s 4 W G l H U D J l U E V L K 0 l p b U p C V m Z t Z j F 0 d E 5 2 N z d 3 Q U c 4 T l J v K 3 N X N m Q w N H V H Z j M z M V Z i W X Z X Y 0 x H S 3 k 4 b F R s V l V r R E J w S k 5 w a X R i c W R 0 M z R 0 R X N Q R E h W L 2 p q d j U r b 2 d J R H l V N U 1 K S H Z T R W 0 2 d j V l W l M x d H p N U D M v c 1 l 5 N 1 h t R m o 4 Y m Z 5 N T F x V 2 x z U 2 M 3 M i t O O S 8 r V 1 Z W e k N Z V E k 3 e m x B c U Y y e G R W U m Z Y M U h D b 3 U 1 b 2 5 i Y j N j Y X Z k N j l i Q m 5 u Y W 1 y N D A 0 a 1 R U b E 1 t e G p Y M z l O R F E x V V Y 0 U U F B N V N V b V V O R F h 4 N j B P S E h G K 0 h 3 Z E Z S L 3 V u U G Y z Y j B G K 0 R 2 c j h 5 U G p 3 Z 0 k 0 S i t 1 U E 9 j N 0 Z 5 N l F F a G 5 K c D Y 4 V V V y d 3 J P N X V l N F d I O G R U b 3 l v c V A 1 K 2 g v L 3 l E M D V P V H h 4 K y s y a 1 J r V T V Y c n h Z c k Z a Q z d y N T d W d W I 2 Q 3 l H d W o z a 2 R r Q V A 0 Y X J 6 N X g w W D N j c l M 5 a E l M Z V d 1 c U h P M m t j N l o 3 K 1 J D R n V J c k g 2 R U 9 K O F F z a 0 9 T b V J i e E 9 L N T d v N F E 0 b 3 E y W W Z o T E p W V D N R b U h u O U 8 x b l N x b U F w Q T l 4 L 3 V M W V d G S W l J O T B X a y 9 x d m Q 5 N X h C S V h q b z V F V D V 3 Y W J M U m F Y Z E h X a j J l d z B O M 2 0 y M 2 I 1 c z J i U l Y x b m N z V 1 V K d V Z S W F B I R D J L c j d j M 0 g 1 O F F W R T R V N W l a T m Z y e W E 5 O E N r T m R k R C 9 m M W R Y a 2 k w O V B a a X M 5 b j Q 3 c X V 2 d X I z K z h K W E F M a W N w a W J P V m x l U l d W V k h T M U 1 U N j l I U z J M R n J r c U g 0 Z D R 1 Z k g 3 b V h M M k g v e E l 2 L z g 4 c 3 Z r S k N X e E 5 U U F R i Z H I x U k 1 k S 1 M 0 a 1 B E Y V Z q W U l D T W 1 C Z 1 d 4 c 1 R 3 M H F s V G J G N j B p T n p L U 2 t 3 V 0 M 3 d X l z a m h W V W N G N 1 J V V m t 4 Y 2 Z q c G R G Z 0 5 K d F J L Q l N P d 0 x t a X B R V 0 w x Y 3 F H a k F 6 Y S s v c X c y V 3 p F a G 9 S U V V G d n J l Q V l B Z z l s T V R Y c z d x a X Z m R X d x Z 2 I 4 S 0 x D T E N Q d m 8 v U E o y L 3 Y 2 N k 9 1 Y z J i Z j d B b G h Z V V J j b V p z Z U h 4 Y k d v Z U p p K 3 p Y N i s 0 a 0 9 D Z 0 x z c W Z Y V 0 N W a 0 Q x Z T N 0 e E F R R k 9 h c k 5 q d 3 Y y O W F X a X B Z V m Y 3 Z C 9 2 d E w r a H E 0 d W p W K 1 p y Z S 9 M c T J i T z h l c V Z h Z W t S Q U F O O T c 4 R U d u N D Q x Z F h U e H o 5 Q 2 p i R n k 5 M i t k N 1 h x d F Y 4 Y n N z V 2 Z 2 T G 1 t N F F I Q k R o T k V 3 R D c x S k N z K 0 h o Y W V u d F J x M V I 4 Y 2 N j T 2 F q b z Z l U D l L b 1 R t Z F Z z d F h k d T h H b 0 x h O W 5 k Z n o 4 L 2 5 p e n A y b 1 Z T c T B F M z Z t d m 5 6 Y m J T Z 2 5 G S 3 h M a T Q 1 M m V R N H Z q W W F G R X d y Y 2 d i M E d 3 T 1 F s Q T R V U U 4 1 W j V I N U N Q M n h x U n l k Y U l 6 T G 5 1 a H Z n S W p G b m c z M D d E M l F s R j l o Z j R 3 b z g y U T V R c 3 N T b U V 1 R U V j c U l P b k w 5 a i 9 u U n d J b j V y R l g x R U s 0 U F R o R D M 3 K 0 t q Z k x r U G 5 w Z E R 4 N T E x M U 8 r d z R Y R j l Q V z M 4 O G 5 K e F N 0 b W p 6 M 0 h P e n B 4 a W Z L e W x 5 V 2 l S b 1 B w T n d W K 3 p K W k x D e U x q L y 9 B e n p D W l F x S E F 4 O H N M b T g z b V V t b D d j c n Z K e G t k S E o 0 L 3 l U e T V h Q m 1 E R E h 1 U j h l V U l S c 2 9 u R 1 I 3 N 1 Z L a F g v U D N 2 M 0 h S M 1 h X U 1 o r L 0 R 0 V k d u V n B K R m 0 5 V 2 U 2 U 0 x Q Z m V i Z U k 0 a m g z U 1 N F S W d t d 0 M 3 Z 2 F V c 3 k 5 S z J 3 Q U l M d T J m N X N V c 0 5 z R U F T Q 0 F S S W 5 N U 0 p u Y m p G d m N t U 0 p k d X F W c G V z M 2 5 1 Y i t 2 d G p T a l N h a 1 N 3 N X R v c j l m T T Y 1 U j V y Y j V w M n J r V F R Q Z l o v M 2 V m O W g x e T d 5 Y n R 6 Z 1 Z H R W h S N j V k N D B S K 1 B z L 2 F D N 0 V C U E x S a U J j d V R r a m h a V U V C b V d S a 1 p w Y V h z U 0 V 2 a m t W V 3 J Q S j Y 3 Y j N D U V k z b D V Q T E Y y c l h Q Z T d D V 0 p p Y 3 l 6 Q j J m d l h i b k N y d l I w Z k x 5 O D J M U n d J V W R 6 Y 3 p t V 2 0 4 d n V a Y 3 N 3 b W t 3 d X I 2 K z l 0 N W V j e W t y V 3 o 1 O V B U V n N i U G w 1 Z U J Q d j V V Z F B X U n R l d 2 d O d G t O d F B X M j R 0 N l d K Q W R O a l R r M G 5 Q Z E 5 6 V G t M R E p X V 0 Z 2 T F h 5 O W V 4 T m R E T D d Q T G F 4 a 2 E 0 b U 5 y M W p n R D h v a k F R S m 8 2 T 3 p H W n p U U j J k a n J Q L z U v N z l 6 T m t y N F J 1 T k p 0 U k t o V F V 0 c l d S V 1 Y 2 T 1 N x b E V x V k J n T U p u N G w 0 O S t s Q V h S M G Z 6 U E p 6 L 3 B m S T Z M S l N Y c 3 o 4 c m k 2 U T B i U 0 k y T G 8 3 e X B p W n p L U 2 g 1 Y n Z a b 2 h v N U h m M k Z P N S 8 y Y l R K b W V L d D N M R S s 2 T z V x N H V m S G o 1 T V h H Z 2 9 I M T I 1 M H V O c l N R Z 1 A 1 K 0 d W S z l s M z Z S S 0 F N e W k v M G R w S 1 p s a 1 p Y M z N 3 U W Y 1 O D R R S U F 3 W D U r T F B Q e m N 3 Y m t h c F h L V 1 N q U U 1 j M 2 d u S W d J d H p I a 2 Y 3 b H d 3 V 0 1 s Z W d l R H l j U T d s e T l 6 T E R k M z F I M m U z Y n p a W T Z F N k l j V F V 1 b X N D Y 2 5 I d j h G Y k J k O W Z E c j Y v Q k c v Y l B m c l c 5 O E 5 t a j h M M E 5 r R H A 2 W F J V a G h K Z 1 V S N n J n a D V t U U Z t Y j d l K 1 Y z Q j J Z a 3 V u Q 2 J 6 N m R X c V R D W V R M e D k r V E p m M 0 x r V F g y O X Z E d W J r R U t m W H U 2 U n h C K 2 g w e n Z S b n N J M T U 3 d X J 2 W i s y O G V h U 0 1 T Q k V 2 c k s z b F R G R 1 I y O W h 5 K 0 t D N D J 1 M X l w c W l J a 2 9 Z R 0 h s c X h n c m N 2 W C t h d H J D e V B S Y 1 p h Z T N x W U 4 y S 2 R v M G Z Y M F N z N 0 Z y M m Z I d z B k S G N 3 S 0 R D U j B I R V h w V X V Q a V N J M k x v N 3 F s a F o 4 Y 0 9 z U 2 Z 6 c D U x Q 1 d a a j l I b y t z W E V q Z T V j d j U 0 V 2 p S e m 1 X b T h 1 Y U 9 Y T 0 k 4 c E J p b k h 2 a k J 0 N G F E Y 3 V T a 3 B 3 Q k 9 k a F M 2 M y 8 5 L 3 Z 0 b z F X c V d K Q 2 J T M n Q y T n d X U m l j W H c 4 N y t m b H N X W F J J b 3 h t c z B 0 Q X Z p b z V t U V B a M l Z R M E 5 a R m R V Y 0 Y 4 Z T F B L z h t Y k F Q L y 8 1 e j Z 4 T 1 R u W V d k Z k 9 r d m J m W D J m T V B 0 c H N l U H h v V 0 d I d n k y Z C 8 r M X V W e F J G Q V F G c X V W e H M 1 T 0 d q c z d p Z E h y b m R 2 K 2 R 0 c z I w d U x q K 2 R I Q m d 5 e E 5 T R 0 J M U 2 d y L z h l Y W J i R X R K W V d s a U l s O T Y r V 1 V B b E V v b F B s N W V t T X h t O W 1 W a 2 N M R z B s T S 9 k Z H g 4 T D d M M 2 F Y Z j M 5 W E t t c z V K b E 5 t L 0 R 4 O H V M T H U z Y n h t K 1 B I K 1 g 4 S E R 2 Q 0 p q U n R K a l l 0 e m F W T l R a e W M v Z n U 4 O W Z M U m F u d C t 4 W T h 6 a E c 5 d l Q w b W p y N 2 V Y Z G 5 C e D Z C d 2 Q 1 Y l B W c X V 2 c j d t U m N W e G V 4 a H Z 6 O G p t Y 3 h t W j k w Q X g 0 M H V r O F V D O X V C Y 3 B W U 2 l W Q 3 B a U G 5 1 M n k r K 2 h R M 2 x U R T F u b D V T Z 1 V D b 1 p N S n Z 4 M U 9 y Y W x w S G k 4 O F J R e T d H Y 2 t o S m c r S k N B W E 0 1 S l N B W j l O a D d n Q S t Q R m x X N D l G c n h I K z Z T U j h a U V Y 4 S k d H c V d 5 a U V 1 R m M x O X R s N n h 0 U E M 0 S C 9 j N D l C c E x U R T h u U D Z o S V Y 0 N G V w U m 5 O b T J p c k x H U n A w W U V 0 Z U d C Z 1 M 2 U D I z c D Z N S n J O c E 1 Y R m t U Y W l 4 O X V S Q X A 2 Z T R Q N U g r Z F F Z Y z B O U F Z H d D N O M j l j d W t S Y V h C d z c w O U 5 w N m U 3 b W R H R W h L e n d F T W U v b j V i R T h L Y 2 x a Z 0 t 0 M 2 N K Q 1 R C U V d v V l N x U D d S e H B j W H c 4 K 1 R V M X Z K T 2 R 6 Y k 9 i T j d z R V B v M m R u Y 3 d L R E V T a F V O R G Q z K z h j U n c 2 M m x P e W 8 0 R 0 R L b T V v d 2 1 j M F l 6 V 2 J V U 3 F X e k p 6 V E F 4 N G V G T V R G V X R i V F E x Z C 9 2 T V N C Z k Z C T 0 R W c T E y Q 3 d 3 N y t 2 c k l 2 W E V E c T l Y c U h J K 3 N V Q 2 p 3 M F d v e F d T d 2 N 1 W F l O T D Q z R 3 B S Q m F h R U F B U 3 h J U y t P d k Z p O V M y d G Z I M z k 5 M 0 h 4 W k l T a m 8 3 b 1 l l M 3 M 2 K 1 B R M W F 1 Y 0 d W S G 9 i W G x T a 2 5 O c z l v M 1 d W c G U 1 d 0 c r R n I 3 Y z N q N j l a Z z F L a G 9 H O W 9 p T m h o Q W Z s N F d h M V d M b G R V O E Z a b U p r c U Z n c 1 R 3 Y 0 Y 2 e H o 5 c 0 9 0 b 0 o r Z z B Z a i 8 v e m 5 Q e n Z Y V 2 F 4 V 0 Z z W E c 4 c 0 x S b z B T S G h M Q T l O W l h W Y y t a U T N k T E N 6 d z R m U n F 0 V z g v e U 9 I V l E y T j d z O G w 4 V m l v Y U d q Z z R L Y U d 1 Z T Y 3 Y W 1 w R E J x T m 5 D N H N w S 3 F s a G I v Y n R z M 3 Q 5 M m V r N z c z e E J r M G o w d S s v L 1 B 2 Z k 8 3 L 2 Z N S D g r S D k r d 3 d Y b F R Z Z m p 6 S D g z T j V X c F Z G V i s 2 L z M 1 K y 9 O N T c 3 R m 0 y a k p 6 S 1 N 2 S n F h b m h x M 2 J x Y j F v Z 1 F R a 3 d Q R X B D T E d l M k J K Q W o z Z 2 U 5 Y 2 d F R V R t S z N 3 M z V s d 3 Z k M F d z R 3 M r W E k w W k l Z U 1 l N R W Z t e m 5 k b j R F U U h P c T J X Z j l p M W k 1 O G N P c 1 I z M z N n R G p V c m x W b F J y c E h 4 N 1 F C S T N 4 c l J Q S D F a U l h S M U Q 5 a D d E N G Z Z d V g 0 N V d y Z W I z W j g 1 Z 3 N W c W Q 4 e m s v d E d J R j J S V V Z 2 S E x t R F A v M n l D T n U 0 O X U v O T h Z Y k x K O D l H N l Z D d 2 N X U 0 V y b 0 h C b m h 5 b k F I T T J u b n p 1 R k J T U W 1 a W k d T M 2 Q z Y V R F e H F K V n E 2 b H N i d V p x V l J V L 2 Y r N D V G Q W 9 G c D R 1 S 3 l L M n V a b U Z N R E l F K 1 B 0 e G 9 i Y V d z c 1 p G b F N V b W 9 W U 2 9 x b X B 2 N T d m S G p M R X R L S X R U Z m 4 2 N y t m a z R Y R m F I M z k v Z l l F d 3 E y b 0 g x W m t u d j F B T D I v U D U r L z d 6 N T h 2 Y n p 3 M S t u d z h m T E N X N k 5 C b 1 Z D U V V W c U t u N 2 M z M S t 2 c T N D c V R Q N 0 p x R m Q 5 O T R 3 M j h O U m 9 X U k V m V F B U R E F y Q k U z W E g 1 M T d C Z 3 J r N V B k M 2 d j Q j l t d F Y w O X J x d k E 0 Z l J 0 L 2 d J T E Y 2 U F p m S 3 l s Q X F G U H o 4 e U J H U 0 p w a G V Y Z H Z X e H N 1 b l R y R m k 5 b X c r d G 5 Z d H Z Z T 0 Q 5 Q X l y Q z V C N z R 3 W W 5 D d 3 I 0 O U l q a W E z R 2 h v V 3 h l d U p C O W x 5 N X h v N 1 d W M V h Q b U 9 H O W k v T 0 1 E R D Z C U U t Q a j E r K y s 3 S E d P e F d q b D c v V H J u a T R 1 Z D Z 4 N W J 2 W n B u T m 0 w a X l N Z U g 4 c V l t L 0 h V N m o 5 T 1 h E Z m V G b l R 1 Z E Z m Q T k 4 Z E c 2 R j J p O V h s Z k h h e G N 2 W W d X K 3 N u c z N r Z m J N R G k r T m h p L 2 V m e j k v T 2 5 l T 2 I 3 M z J H c n V X T E d I R C 9 Q b D R l e m l I R U d M N m t J Q m N 6 S G d y S X V B W D I r R n J w N k h O L 2 4 v M 2 5 U S W 9 i S V Z 2 c j V O e D V V S 0 l 5 V l h l Y V J z e m Z p Z l M x Q 2 R E L z l B U X Z s N W V 0 U G Y y T W 1 B d z h N T F J v N n l m U D U r V T J G a V A x Y W N 2 V j F R U U Z S e n N N c m Z 5 Z U Z n c 2 x w d F d G S G V v Y W 1 u e F d D a H M x N U l s b k M 4 d X B y U 2 h n U W V X T G 5 X b W t Q d n J k T 3 h l d G 9 4 O U d S a 2 N 6 T W 5 o b 1 d F R j R S N V p 0 W X F T K 2 5 y T 0 Z 4 Y 3 p Z R E F R S F J M Q 2 8 2 d F h l d 3 g w U F Z F c G x m e k R y b D B j e k 1 r a H A 3 S 1 N k M 0 5 5 O E 5 m c G l B Z 0 s 0 d F B i d G p t T H B z M k 5 q T 1 I 2 W F I y b k N 3 d X h X S z J F K 3 Z 2 e j h N c V Z i T F d u Z m 9 m N S s 1 T V l I c z d s a W d v R 0 R B W U N m W H h Z T T J j T 0 8 5 U F R i e H J F Z W V L c G 9 q e k E 2 a m x 6 Q U Z z e H V P R T k 5 b U F y e m 1 h M D k 5 Y i 8 2 d G d 4 S G w r e n h x M E F t R n F s U X U v b k 4 y c G h z T F B Y c n h Q a T U 4 Z W l F V D N r S G I y O T Q y N z d w Z E p T W H J K U G J 4 W W V H T W p 5 M m J O S k N B d G p V V X l N V z E y Q 3 N j U 0 d o d k w 5 S j U 1 d 3 Z o Z D F X c T F M R W I v N m p n N F U 0 U E c x e E l l R j h a W G R 1 N T N w N D U v Z X V w W G V 3 V U h u T l J z N W R k L 2 5 Y M 3 l S e D l l c 1 l l T 0 N C V z d u M n J 0 a U J a W n h W c D R m e j d B S H N L V z I 1 M V p Y O D M 1 K 1 B w W E 5 6 V 3 h h c 0 l D S F Y 2 M X l 1 O G 5 p c G R I d z N K W X R a S m F W O F d a b U p n Z X l z M W 1 h b U 1 p a T J G Z 1 d 4 Y 1 I 0 L 0 I w V 1 F r d 3 R D Y 2 p G W F N F K 0 F I N j F B N z U 5 S G d y d F J m Y k x P d U V 6 U i t C c k s y S G p o O H V r R T B L S W N j d H R 1 Y j B G M 0 N a R D M r Q W d l V F U x W E N 3 c G 9 i a S t u a 1 d 4 c 1 h 6 N z B V Y 1 p N Q m c 0 b H B 2 T E s y Z k 9 Z T E p Z a U F 3 S 0 l r Y X Z S K y 9 u e C t 5 S U N L e F d L M l d O a m M 2 Z T Z i R T B k W F p T V U Z 1 T G w w W k Q v O U F R b G M z T k 4 1 M j N P a m t p Z 2 w 5 O T V q T m o 3 c k 0 x S m N V W j V B N j N Q V F d W N 2 F t c G J 1 d F Z D Z 1 V Q c j F y R n c 2 T V V U b l A 0 K 1 h Q U G p i c k 5 T N l B o a 1 Z X c l J p M i t C a k F 2 S 2 9 x d m p q S G Z k T E N m S D U 4 Z H B U R G N o N V Z a V m t a N 2 J 5 O D Z y U m F W V W t s O V J 3 Z j V O V F h j b j U 3 d T N L Z T l 0 N W Z m b l R q Q j h x U W t 0 c W F r O E p 2 a n g v b l h 2 L z Z W Z V p H U n p J b U 1 S T y 9 2 a j Q 5 V 3 l 4 T n I x N k p X c V N p c X J j V 0 t y V 2 Z Z W k R a a k 5 K b n d V c X M 1 Z S 8 w N m 4 5 e T Q w U 1 g 0 d E Z x d G Z I T l l X d m p O T E l p T z V o O T M 3 e V p P c j U 5 U W I y N W p a e W R Y S 2 l z Q m 5 H b j h 6 Z D N k Z k 9 1 M T F 6 e n U 3 M m k 3 c H l L R F l C d l A v e l g 3 e j B 5 c F Z M c m R 3 S m l J O F F U a j U 0 d U x 5 Y k c z Z n l 6 Z m V 1 U V J Y a n A x a X J 3 Y k 4 w a U p q Z V d m S D N x S T J K d G t w S 3 h N V G l Z O U l Z S F R o W V d j d l g 2 Z D R 2 c D Y 1 d G 1 M e H d r a H B o Y 0 p 5 T V Z k S T l n Y m Z y b 0 5 m c G N I Z n k 2 e X J S c z B 3 W G N 2 d 0 8 3 W j h M b D A w T j Y 1 V 1 h t R U V H T E d h d T d 1 W m w 5 R 0 J v d G l Z d m o 2 M 3 I w a 0 R r c 1 Y v d F R X c l F 3 W m p W e X Z x N k 9 z c V l u Y X R q Y X F X b H B Z b H B S R V J Y T X p 3 Y j Y r c k p z M 3 N r e W F q V n F w e E 5 z K 1 Z 0 d G t z Z k I 2 U m 9 h e k J 6 S X N J S U R O Q 3 h m Z S t S Z D N E M n J y N m V G Q W R y Y X p 5 c j J Y U n N P e X h F U S t r c G J t M 0 9 l W F I 0 L 2 k 1 K z N O e D l l d n g x d X I 1 W H N m K 3 h o W j V l W G t W b G R 6 c 2 F T R T N z R k I 1 e k F C N j d C c H h 4 d 1 V D Z 1 Y v d T I w Y m k y S m l u T D N 3 d z d k O T U 3 S E h 4 b X p q O E d u a k F u e D h 4 a F g 4 N 2 x x e W h C Q j c 3 L 2 Z X U l l 1 b 2 J X L 2 4 1 Z E 9 u a V F v T 2 R 2 Y U V 4 K 2 4 x Z k d Y M z d w d W V 5 N U 9 S d m M x M z B z N 0 Z p O T J t M l J 1 T l Z x M 2 1 t V T J i N k I 2 b H R z Q l l 4 K z F J U z J O S F d o c j l R M F B T T 3 k 3 R U 5 L V 3 d l d m 9 y S z h R T V Y 5 S U I z N 3 N B R F g w Z n J K d m x B L y s 2 Q m h a T X Z F N k 1 F R U t N M i 9 i W G J E M 2 t 6 O X p o W H Z M b m 4 z L y t w c j N I R T J H M V d z Z W R R a j V j Y T N m M 3 V O T n V 3 W m F x N 3 B n N m J E S W R 2 b n F W L 1 Z s W m Z P b i s r O T N t Y X I 1 Y l d h M V d M U F p w N E V i S 3 I 2 a 2 h L V H g 4 d 2 t H Y T F X c D F C d W p q N l F Y K 3 N C b z d P d 2 5 5 O F p G e D B G U G 8 r Z C 8 4 a H M 5 O T d u T 0 V o b 1 l T R m h h R 1 J q T k R 4 K 0 1 J T V U x S n l T d H h W N W 9 i R E w v W k N m Y 1 B x M E h U M U E 5 Z l B H N m J M c z A 0 Z X Y w V U l Z U z R K O T F L T U E 3 a k h 3 U H J v Q n h q a m 5 C e G V 5 a 1 V p b E d 2 O V d n M U F j W n p U c V Y 5 S 3 E 3 S k V C R V V K T U c 0 R U 9 L d U p p b n I 0 c T d s c m J K T m d i W T Z 5 a l l m Y 0 s v U k 5 q M 2 E 2 O F Z 3 c 1 I 3 K 2 V i V X R j Q m R D Q 0 h I M z I 1 b W V 6 c z V o W T Z p R k V F S 0 k 2 V U J 1 V V l 1 N z N y c G 8 r T j M 5 a 0 R L c y 9 r b H R E M 3 o r Z l h n c E g w e l N X e T Z F b U l I b W p K a n p X d 2 d o N 2 9 S N G V 6 R z R X O D J p R V V L T V R R S n l j V S 9 R Z T h Q L 2 J v V X Z M Q V V m Z T E 2 S X h R c C 9 L b 1 J Q S D R F c n p W U G J Q a U d F b U t q K 2 9 T R n E y O X F t d W h s Q 2 l M d l l q Z F p X Q m d 5 R 3 F X N k d F S G M x Q 2 N q R l B V T U I 3 R T J H b D N i Q n F t R X p m O V Q y d 0 Z k U D J h c X h 0 N D J 2 N E t r U V F r e T U 2 T 2 h v Y W l R Z 0 Y w T G N R V F Z 0 Y l l U b z l i W j Z C Q 3 F W O U p J T G N R Z E l R Q z d 1 T 1 h w d i t Q N E c r U F p h M i 9 j T 1 o y c m h t Z m Z n M V N J c C t p Y U V t U D Z X c j F w R l F W U F R W R G R E Q 0 h F W H k 2 d X J J e W s 1 R 2 F W U 2 l V Y W p r W U J j a U R 0 Q U F u S n h 6 O W 9 R W S t z d G Y z R D J C K 3 N H e m Z C a U h q e D N D T E l h c D Y 1 d F F n a H h N N m 1 w c V d n Q 0 F 6 b F J V R E R W V F J G Q z N J V 0 8 1 Z V p p O H Z J a U 5 q W V d 0 V n F O V n F 1 Z H R P c j Z R d H h M N U x k S z N O T j g x U E N s W m Z E V G J S R G 4 v O E g 2 a G o 3 N D V o b j R 4 a G t v N j V 5 N j l n a 2 h 4 R m l l L 1 B q S E t l M 2 8 0 S G h l M 2 x R M 1 J R a H h G e m 1 X b T B 0 S m V 6 d H I x N j l I c l Z i a j U r Y 2 4 4 N D h M Y 1 l j b 3 J G Y X J k Y W 9 i S W N S M F l M Y k N n V E w 0 U X d G M G o 2 a G Z z a m t X b m t 1 R k t M K 3 B h W n N R W X V i W S 9 o c D h Z a E U 4 c y t q T 1 A 1 Z k Z Z b U Z n W U l B L y 9 l R V B L U H I 3 V 1 J n W l N h e G V U M X h v N k 0 w U E Z r S 0 l Z V z Y w d G x M V D F r W i t Y U j B t T H k v V 3 J G K 1 B T c V V p S U N D Q T h Q Q n d k R H F k O U p B T G N R Z E l R Q z d F Q 1 A w b V c v W D F O M H R j e D V L c k Z M Q X J D V D Y 1 Q 0 l L O V J 6 O W V D S E Z 2 b T h 5 Q U h N Q m t N d E h U M D B O V 1 Z o Y k Z o W V c w d E x U Z 2 8 5 V l M x Z E F 3 T 1 E w U V F z e D R D W k d S O U J z T T Z F T k R T W n c 5 M j V t b X J 0 U H B D Q X N M d z g v U E Q 1 V k t O Z F h O R k 9 L d U p B R z V F S 0 5 v N 2 9 m Z j V j T H h H N j d y d l Z U d 3 l G e j Q y S H p 3 b G V 3 d E l j U U l r e D J R Z 3 k w b 0 h 4 d 2 N w S 3 V y a T k 3 Z V h r d 2 1 F e G F M Q m Z r W E w 0 U 1 l D S V Z D Z 1 Z L c G R L Y X B C d 1 l H b 3 R Q c E p C Z 1 g 0 Z z Z T Z 0 Z 5 S W 1 5 a n J o S i 9 s U U V H c j Y z c C 9 M V H d 4 S H o 0 N k I 3 V H l m M G 9 J W V R j V k F U b l k w d G R O S m h O R 2 9 4 R 0 R 3 W U R S Y U 1 S c 0 5 r d F F M b 1 F Z R j h m V V p o c U 5 C c T F X a T B h a l F h M V d T N X E 2 R U h l W U J P U k N q T l B G Z X Z p L 2 E x R F Q 0 N 2 8 r M k J z Z W 5 n T j d r c V h I W E F n e G R R R T V n T l Z x Z F Z 1 R U V H S z h G Q X F G M n l L R X V M T W t J Q m R p Q W l 4 V 0 9 I R U R Y a T J F R 3 l N Q 2 M 1 M G F I c G d O a j g w R n Z X N X E y a W V F b U h w V E d a Q U x J W V F R W W 1 h U m d G e U l X M k F G e n R i Y U F 2 T 1 I w N k t w R k x B d E h w N W N B T E g r S G c 4 W F F 0 e k Z K Q 0 F Y U W d n a H h I a X B w N 2 9 C U X N 4 R U N t Q m p q R z N K Y U x C V l p T O X F z M j B 6 V y t G b 2 x X M V p I U W t m V 3 d D c E 1 n T 1 J F R U l J S V l R U V l n U U p 5 S V g 0 a 0 Z a S D J w W X J 6 Z k R I U X J q V y 9 N R z J q Q W J i a 2 h 3 R X U y Z k Q 5 Z 1 R 3 b G d K d 1 F n Z 2 h o Q k J D Q 0 N S b F h Z a m J y c k F O W G l t Q X J F Y j N i V H E x T F o x O W J 6 S W t C a z U r M j h S Z H J y T V R h M n N y R E F 6 W U N 2 R U 1 E V T E x a X l h R l Z h c 0 Z x e F d y a n c 5 V 3 Z S N U Z Z T 0 N V R m l P U 2 x I V W h o Q k J D a k p j R T V F T G N J Z F h k O E h Z W n Z G O E Y v U 2 I z N 2 Z O Q z R N S F p z Q 1 h P T n J l N U V C O U t l V G 5 X b m g 0 V V p 2 T l V 0 M l J L V 1 p S S 3 p M N i t X Q k 1 T c G 1 5 N k h n b k l o U k J D Q 0 R G Z U V w Q U x j W W N O b X V E O W F s d H d Y d G 5 s d m w y b n R v M U Y z N U V B a T h O d D Q 5 T 0 Z t S k N D Q W h n Y 2 5 P c F d U Q n R X d 0 t o V 1 k w e E 9 4 d H Z i R z V W c W N 1 O T R T V U F 1 a E J C Q 2 l Q R 1 N n R n l J U 1 Z U U W F n d k 1 6 O V N D e W V L K 1 B V e G 5 T M m 5 m b V F n e F V x R m R q R W Q 1 T 2 R i T 1 R y b V J N N E l W N k 5 O b 0 1 N Z k g 0 K 2 Z u T j Z s Q n V R V G t R Z 2 d o a E J n d k N j a U Z t Q U p k U S 9 C Z U J S d 2 9 o K 1 o r e i 9 z a 0 I 5 b U t 3 R z J Q a H l D d n l X M m Z t Q 0 h h M j d G V 1 Y 2 T 3 d l T G k 3 S X p B Q n J i N i t C T V R G N G U z d F B X b n A 2 e E t R Q 3 l H R U V H S z h K Q 0 F Y W W d w W n J K R G J B c 2 V x Y l B P Y W V 4 c H J y b F R B c 2 x t M j R I e D l 0 S X c z R j h P V W x r S j M 5 M V M z W W x y c l Z p a m 9 q N H B D c j l l a j B X Z 2 0 1 V G 1 u S 2 l E U H p j M G x K e X V M b X B v Y W Z M M j l L Y W 1 x b X R 3 R 0 N D S E V Q V 0 J P Z k R 6 O V E w U E V 4 T W F 5 Y k 1 V S 1 V s S l N w c l N R c U p q N U p D Q V h Z c G 9 3 b U 9 G Q 3 Z X M j h l V m F E Y l Q 3 e m t i e F V z R H d D M W t i R D J p a n c x M D U r T z h Y M F l j M 0 5 S V 0 U w V G 5 V e n B q V U R V Q j B R U U V 4 T U R O N 2 U z c F B 5 Z 1 d r c U F 2 S l h Y b j R a U z N j M 2 M 4 U E N p T l h y a W R I c k o r L 0 p o U k R p S G x Q Y j F r W k 5 X e H V G a l k x b 0 F n T j U 0 d W 1 u c D Z 5 U X F K a j V K Q 0 F Y W W h y c U 5 z Q 3 B H M 0 N z R 2 9 y Y V B P K 2 p W T U F p U G F 5 T G h n M n h N T X R u Y 3 R z b 3 B w N D F M d y t G d 1 R E V n p a a l d o b 0 J 5 b l k 3 b z Z H a j g v Z j B u N W N Q U 1 p B Z m t 2 L z N a e j B n T 0 N t T H p 3 b 1 d U O D R S Q 0 N D R 2 N q d W Z s V W R i W n l k T 2 Y r Y 3 l V R k J J V k 0 1 O E U 1 R U p N Y z g z O X R u V D J j M 1 d R M z J J c l Z 1 V k p m S U F 0 T 0 Y 4 Y m J a d F N U U k t u N 2 d I W j J W U G R n a G t o V D Z z b E l p S 0 M 0 T 0 J n M U d y M U h Y K y t 5 U X p J W D N u N V p X S 1 Z T a l l 2 a 2 d I c l F n Z 3 h W W T d u N T F Q U j M 4 L 2 p U e j A x N l l W R X h j e D M 1 e i t a Q 0 N F K 2 x I Q W Z l R 1 N 1 Y m V r Y W d 2 T j F 0 d U E 4 c D h t M V V u d D F 0 M j E 1 d G N o V 0 J H N U Z C S 3 l J d E k w L 0 Q 1 U 2 l j T 0 l l W n J W Y U 1 a b E 0 z R z M z b j N O e m M 3 R j B k Y k Y 1 L 2 Z x c G J v b 1 F R d H p U d H F X a 1 V I S H l K R m x a V 2 F 4 Z H U z W l N D N G 1 L b V U 4 Q 2 N p R m 1 r R U F 2 M k p W a 1 d 3 W k 1 r R k Z 2 Q z g 0 d k 5 k a m 1 P M 2 Z v S E x L b H V 4 K 3 J 0 d l d V e n c y e E J l Z 3 J J M k Y r a U M z Z F h R Z 3 h z K 1 Z r W m p J d l B I e X F t e U d F R U F K W U d C W E Z s Z n g 4 V W x K U z B H Z z B F c E N M Y 1 p P Q V h J Z 1 p T c W V H T F h H M k J T Q 2 p B Y z d V d 0 l V N j Z C M V c 1 O H N L R k x m Y m x q O F d n b z h h b G t X Q V J n a 3 B v W k F h Q m d t Q m t 1 S X U 3 b T U z V y s 4 N F F F M X R M Z H Z Y c n A z c V p n Z 2 h o Q U J p O V h x T 0 Z o V F E w O U 5 E W U d B Z 2 F y V m F L c S t M Y 1 p H Q V h J a T d 4 T 3 B J M j J L e F F r b U h M Y V U 5 d X h F S z J s e F Q y L 3 R O d G p I c E F D Z H U y T D c 2 Y W 1 6 Q m V V b 2 9 w S V R a Z X R F M W N t T l h p R 2 5 O e D h 0 T H F x a 0 x J Y 1 E w R V J j Y W l y Z F d p O U Z v e E d B d z R P W G x K U U c 1 R 0 J j S n l J V z R 5 e W d W d G 9 C N m Z n Z z h 0 U U N H e k x h N X p y U H R B W H B s b C 9 z e G Z V W m I y d n V s Q n R 0 a m p k S 1 c 1 c D V x R D l C V F E y M U J 1 e E J p K 2 l p d H J w N 3 F K Z 2 d o a E J p b X V x R U J z O W 1 N d 1 d E Q V l y R k k y c m 9 Z R n d u S W h i a k x l Y W 5 z Q m Q 0 a W d N V z I 4 Z V Z Y b W 1 4 Q i t y V m 1 1 T k h q Z m 9 6 U k F n V 3 R 0 b 1 h y d G 5 X U n Z q Q W 4 y T F l r Q j l z c X V R Z k l Q T 2 h D Q 0 N I d U V K U F p q T l Z x U l h P S F p r Z X d X c T B N R 0 F 6 N G V O M 2 J s V T l 2 M T N Y d T d 1 L 0 h Z c l V T N U 9 2 c m N i d l J a S 0 t q c j Q v U V N a c U M w c 0 Z z c 2 F D Y X h P Z T d X d 3 V K a W p 0 S G J 0 c 0 l j W T h K O H J L T k 8 v L 1 N N b m p 4 Z m 5 q c k l m a V A 5 Z k N 4 K 2 J h V T l k R l M x U n Y 2 N E V 3 d C 9 D N F B 2 b m t H S H Q 0 U F R 4 e U F m e n N I d n k r Q U M v W F F N a k M 1 c j B W T V h 5 Y X p t Z k x H e G 5 I d C s 5 c k Z p M l J Y V k 5 6 a E Z v b l J s R F U y O G 9 P M z N x S 3 J 2 O T l 0 V z A 1 R k J W L z k 0 e C t u b 0 Z W a X B y S l l Q a G d q b F Z W Z X p v R m g w e k 1 P R 2 d 6 T z c w L 2 s 1 L 1 B x d V h O a m 5 1 d E F k a l k v Z n U r O T I 5 O U l 1 N z l j d U 1 E L 0 8 z R E F w V j B U T l d R M D h x Z X p a O G t x T D c r T k x i d T U 2 W G l k L z N 6 K 1 B M O D d l W E x V N 1 d X T m p Y e n J 0 Z G M 4 L 3 E w W n E y M X Z a M l Y 5 c U h i O T R z Z 1 I v d W Z n U V p k M U w 1 M D h 5 V X R q d E Z X S X l T U T k 1 R U x j N C 9 5 M X N E c k t 0 b 0 N 0 Z D d 5 N D N k W T d u b W Z 2 S m U 4 W j V i T k s 2 N E J 0 d V Z q L 3 d U b y 9 E Y 1 F G M k 9 a R m p 3 K z B m d z J 3 V G Q 4 b V p p W k h M M U w z d 0 l C d D Z l K 2 5 z N y t m d H A 0 Z T J u d D d V U 2 9 V L 0 8 z M j d T N W o 1 Z D Y r Z k p u a m V Y b D h m Z T l l N H N Q Q 2 5 P d n I y d H N 4 b W M w d T Y 4 N F V G V 0 c y V 0 Z p V 2 x B V E F n T U Z B V l h N e m l l S G h l R 3 N s R G V O T 3 U x W m R U Z m Z B Q U F F N m 5 k c z J v O W x N e j h E T j c 3 V D k 3 U E J o U 2 h z Y U p 2 e m M 2 U W t K U E x k b H k 0 U 1 B 1 N W V W T k R U d 1 B 3 Y 1 A 4 d E N L R m V 4 T V R 3 Z m c 4 T l d y N 0 0 v S z R r d j M z O C t D b U p o Y l B 2 Z T N Y b n V O d n N I Q k N S M m p W Q 3 I 1 N G R O U E E 3 W W c 4 U W Y 3 O T d N d E p Z V T F j K 2 R T M j l a R 1 d X T W p E e T V i U m t W V E V 6 O D l k S W l 2 N 3 R s R G R F Z 0 l 1 V G R 1 R U 9 q a F B U Z V c v O X k v b j R h T 2 p w d n V O O T c z M W J h V U Z E T E x 5 a m l S b j g r d X B V c 2 4 x Q l l I c l Z w T l E y Y 2 5 X Z V h s e k l t S U d M V j N H S 0 N 5 d V p t T 3 Z q N j M 5 V U U r U H J 4 e D Z S S j E 3 Z T F q U H B m a j J z M j A 2 M 3 l y a G 9 4 R z N z L 0 x Z O F h z M m J k O G p x N y t m b 3 J x N n R p V 2 t 1 S 3 l 2 d D N E e i t G M m t 0 N X h N U k V T a 0 F z a F h E a X F y N m V F d 3 N m c z Z 4 c j Z v T F R E d H B U W n Y z W U 9 l V D Y r M X d p R m J i W m x P R z g x e F B u Y m d 2 T z R Z Y 0 Y 2 c E s 5 T X d 6 Y l Z i c l M y Y 2 l J L 0 g 0 U E o 1 R n d H R E F Z R 0 R B Y j Y 3 V i 9 I K 2 5 D a F V p c k p y N m t o T l M 3 T 3 V l N y s 5 S F N 5 e X N 0 N T h l U k p 2 d l h v b z g 1 M H d Z U F o y W F F Q R F B E V l B Y d E d Q V j l k Z X p z L 0 9 Y U 0 l i e j c w a 0 V 2 Z 0 x 1 N k 1 h O V h W T E V s S W 9 L a X V 6 d T N u W E d z U E V B c H F h d H l P Q z l E c G l B M E 5 C Y 0 J n T W h H a j E 3 T m w 0 V U t Y Z m E 3 W D E z T y t 1 S m h Q Z W Z q U W Z 1 a n F W W X d t a z l 0 N k 1 Y V W V Y T G 9 V M D d D Z T E v R V l m a U 5 P c V Z T e U t q b V p Q N T A 3 U j N S S W l I T j k 3 K 0 F n L z N m O E 9 F c 1 N F N G t P Q 2 N G a 0 5 s U F o z T X l U R T V 3 b H d H Q X l z V F V s a F N V S k N h U H V j L 2 p h T l p m M 1 Z V b E R B e j g v Z k h q V S 9 V M W 1 N N G V 2 W G V Q d 3 R X c 2 V 0 L y 9 k O X U z T W p Z e m t h b F h W c U 9 l W U Z 4 V k Z m V W N I b V d W b E J J O F N r Q y t m U F p 1 e l J V W G t W R l p p e F J a c 2 V t a z B L T E F G d G t N b U U 4 a 1 J F U j Z E e i 9 i Z V h 0 N i t m T m 5 a S 3 o 0 Z H I 3 T W 5 I Y j I 5 b E E z T G x L c T N C L 2 0 1 T j I 3 Z 0 0 r e G 0 2 O E t Z R 0 h 5 O X Z k M k 9 2 M U J j e k p E U m l G Y X Q 1 d H o x N j I 3 Y m t 5 T W l p Q W d L R 3 J N T m p 1 T T J q Z m p i N U l u U l p P T E Z r e W Z a b H B w S 2 N r V E V U Z m N Y N G 5 h U m d G d 0 l j V k 9 S d n J a b D Q 3 Q 0 9 s N 2 F C R D R M M D B n N G 8 2 N F R t T W J M U U J r M j I 2 d T h s S T I 2 N m E 1 U V E 0 L z l C V D N w O G 9 D M W d q L 0 V E d F F 5 c W 1 S U 3 R Q V D F r b E p h a V Z D a n c w b W h z a T F x T m 4 3 Y z M 0 W U d C N k x S Y W Z M M j g 4 U F A y e H M v Y k c z K 2 R E b j l 2 Y n d K M E 9 n S j l m R H g r a 1 B M e D h 1 T F J W Y X Y 0 N 1 l r V D V O M j R R Z m 9 Z S C t 6 R T F D b H Z i S 1 M 1 c T R 0 U G J k b k N M N D h k d 3 p 3 a U d I T j g 0 S D c 1 O U d t M 1 k 5 U G k 0 d m p F e G 8 z T 3 g 4 R y t 2 c X h J V G 5 i W l o 4 Q m 8 1 S H h 4 c 2 R 0 N m d Q T W x K Y m Z q S l l q Y n l O U F B h Y U s y c D Z a a U 1 w c 0 o 5 Z m Q z c m p P W V R L V E V 4 d k t F U F R B c 3 J L M W x 5 R 2 l r d W J 1 Y m s v b j V M c 2 Z Q a l l x a X R i d W J y b 0 V C Y X R y Y T Z P c n Y 1 M H h S R V d F Q k F R Q 0 U r U G 1 O Z W F Q T 3 o 4 d U w z b U c 5 L 0 d h e k d Z U E p 4 R l B y M T d 0 a 2 d R d 2 F q V n l 2 c T J O a F R B e m F N Y 1 p P e C t y M T l B N E 8 4 c n V U S j F H c l Z D a k h x S n A 5 T U N m S G J a M 0 Z h c 1 Z r T n B P Z W t N Q W 5 O M j N p a z V z M l V k U G F 5 d m Z m Z W 9 1 d j c 5 b E R s R D J n L 2 8 4 M z N 5 U W l L S W h W Y y t i U U 1 6 R E F p Z n g 4 T m k x Y 1 N K Q 3 Z M e l d 0 c m J 4 O S t i T E x l Y W Z M Z F R a Y k x P V G R z R T N a M G p V d 3 d J R E J 3 T l d x S 3 J 6 V W F o T k h M d m 9 B Q U N B Q V N V U k J W Q W F N U m 8 4 c D d I O C t m O T d s O G R m M j d D R n B 4 U C t S S W F P U l E x Z X Z v b E l x M 1 l K e H E 5 V 0 s w V 3 p t c V h Y c n h n e k l q U 1 l U S n d z S 1 d K c V k 2 S H h k b z d G Y X J i e D g r a l J Y c X F w S W k 0 K 1 h n R n h N S 2 d u S W h S Q z N S S y t 6 T F k 1 V W Q 0 Q n V 3 d 2 M 5 N k k 2 b H J u Z n M 4 e G d 0 d H N y d k k 2 d S 9 L N E F R S F l U c G J P b n V v V D R R c m 9 N d 2 5 3 O F d 2 Y m Y w c n Q 5 T 3 o y N 2 U v S 0 U v a 0 5 l M 3 Q x U G Q y d X A 4 d k h I Q k F n W U 1 C a T Z X b E 5 5 M E o w T k 1 2 b l B G e G N U b z l j U 0 h o Z k Z m V H o z b H R 2 M V N h U 2 t 2 b l R y b F R F a 1 d Z a X l u Q 3 d 1 N V p x L y t Y O X J Z U 0 Z O W E Y v M U R R L 3 p 4 N 0 Z r Q V h q a D Z s R 2 M y Y l N L a n R C U i 9 u W T d p Z X R 0 N E o 3 U E Z R b F Z M Q 3 h G Q l F R V D U r b k t x c 0 p D U 2 h n W m 5 4 c 2 F m e j U 5 b m F X S W l Z T X V n e V I x a m h v S D I z b D Z Q Q W Z i O H F D a k N B d 0 9 k a j g 4 V U Z a R l J X c 3 E y b E J S b n B z Z G 9 P b n B 0 L z h q K 2 R 0 c z I w d U x q N m V 6 c k k w Q 2 5 j e W x N M W p j N F N H W l p H Y W x 4 Y 1 l R T 0 M v N H V s c F R 3 Z X c 4 M 3 R N Y l N N e k R B b 2 F 0 W F N V O U k 4 S m d D U D U y d X M 4 S G V x d 3 k y S V M 0 Q U w 1 N D h T V m h B Q V A v N j h N U D g 3 T m x u b m N j V T E 5 Z n o 4 e U 5 I K 0 4 3 S F B r Y V F 6 d 2 Z q M k 5 R c W x k d j U z N 3 R 5 a G Q 3 Q l F m N 2 w 0 W W R k c 2 d B Q W N x d X J l Z U h v V W V m T m p O R 2 N L a X l r Z D N D U U R m U G 5 q N 2 t m d 0 R 1 W E w 1 T m R V Y 0 h 1 c F V 0 W k 0 z Z n V U Z m N Y N G 5 h U 2 d G d 0 l j Z H N F Y U d I c E x O d m l Z R E J E V l R m V T k w S n R E O V Q w M k w 3 V z l 0 a W 1 X e H V O R l Z z d m Z O c 0 F Y Q j l q V 0 o x Z U I 3 T j h J T V R i O W 4 y b 3 p 2 V 3 J Y b W N i M X k 0 b X g v W D Z l d m F Q S 0 1 D V F V W b 0 s y S U p 6 Z 0 l y b V p y N z Q w a 3 Z P N 1 N h e m 1 i T k Z S V n k w O T V q S z J M d k o w Z G 5 Y U j J a W k d h d m 5 6 Q U Z z d l d 0 W E t p d G Q 5 a W x 2 Y W d K c 2 d m b H d n V D Q r e k k r T 2 R q d m Z 5 T F R l M m p i Y j J C V l A 2 Y j Q 5 Q X d Q b 0 5 H U C 9 j a n J H U n Y v O W Z m Z F I x d G p J c G J J e S t n W U h T U W d Q N T h t M W F 3 a 0 x D T 0 N k N 0 d 5 e X l z c 1 p N Q m l J Q 1 F u a D h U V n I z S H I y R E N Z V H g z S n p 1 V n h S U V V 0 M 0 5 5 c W x r c m p R V U h h a 3 B w S V d I K y t 5 N y t k Z m Z K S D Q w R k N l V 3 I r Z U 5 6 T X p u U 2 0 z S 2 J H e F B M V n V u V n R H U 0 U 1 b E p V Z X V Y Y U 9 1 d l I w d n R a b 1 Z z M m V U R W h m S H p 3 O G Z k a G 5 u U G R G M k 9 L N 2 I 0 Y X R Y c V d 0 d l I 2 d F d z e X d w e V d W b 2 l D Z F p a V 1 V j e W M y b H N i T V R Q M j l 2 V n N 5 Z X p a N W x 5 K z V Z c G Z M a E l v T 0 R N Z G 1 E c 2 9 i T 1 R n c H J h O U g 3 K z d N d 0 p n Y k h 2 Z F B 1 L 2 4 2 d V Z G V 3 h j L 0 Z p O X E 1 W V l k d T N v N F B 2 N 0 5 2 S E p 6 W n N Z S F p F Q k V 2 c 1 F l R m I 5 d X Z 2 R 0 9 M e W 5 Y M z d 5 S z Z v Y 0 J s Q z B k b m Y 3 O U p U M 0 R z N H l J S V I 3 M D J 3 L 1 Y w W i 9 q N D h V M V J F c 0 s 4 d m J i M j l 0 U F Y 2 d m 5 N Y 0 Z 4 c E t p S j h m Y X B X S 3 V O Q l F a e l g y W H h 3 N X d w R E p 4 T z Z s U z F r e G V 6 W U t o W U t P d m o 3 K 2 V 2 R W l l b j k v b D R E Y z E 4 d U x 1 T k R R M n p v Z j l Y U z Z 6 a n F 0 b H A v Y W c r N W Z I e n R H N z l B U V g 5 b T k y M 2 5 j O F B l Z F k r a V N X c W t j O C 8 x W T F 0 a k k w Z H h j d H F l b X V n W G p Z U H U 5 O F B Y e V l 2 Y X N X U j Z P d H V r W k d P Q m R l O G J D V 0 J r U W p 0 Z C 8 1 T m 8 x M X N 5 Z H k r N W x 5 O G J j V j R n N 1 F R S n l J Y 1 F k c F Z Y Q j N H R G J N b E x u a 0 h 1 U V h 0 c 0 Q x Z D N q U D c 4 a m F M O V p H N X d C d X J k c n N L N 1 h n V T R O U G 1 y Y l Y 1 M 0 c 5 d j I 5 N k d w M U 5 T M D l I d W J C R z Z m N D B G Q z J w c V N 3 Z F V U e G 5 P R X F t c H B 1 M m d 2 Z j J O S E J B U S t w b i t M M k 9 u T H R t a 3 V L Z X Q v Z 0 l D K 2 R P b 1 h l M z k v N U F Y Y k F Y c T E 1 K 1 B q Y X J 2 N S t F c 0 x D M 0 F M e X l 1 W m 1 a M C t a Z z h W K 2 M y W G t l c k Q x c G 9 Y Z k p J M 1 U 0 Z l d N R E 9 a S F J m R T N t e l p S M m R 6 T W d l e H N m b k x v R V B G a F l a Z 3 R G a j Y 1 Y 1 N N Z H Z i M j h r W m 5 K V H c 4 Z D R n Z F B Q b 2 1 Y U G R n Z k 1 o c j V u M 2 Z m c G J x b G h Y b F J V U 3 h M V E t S d m F J a n N p Z 3 B l T 0 h x V U o 5 Y X V a Z k 9 p U l M 3 U D E 5 S F h 4 d 3 R I a i 9 L U n R E U j J w S 2 F T V T F u S m 1 h S W l s Q W 9 G b j l x N j F i b m Y 2 Y 0 p D L 2 5 6 K 1 B D R i t m b X h Q V F V X c F V I Q z V v b 0 t D M m x x M z F 6 R F J k c H d w T E 9 U V j g r Y 0 o 4 d l Z s V z J v c U N 1 Q n l S U V d G S H M 3 d G N L R 2 t o T U x h V 2 x Z b U o 1 T V d G O G V W c W l x T z V l Y l M z T l h G W n o v e W t W R 1 B x M n R 2 c D Z W N 0 F u O T R Q U W o y O V d W d V p D U n p J e V B K c m E 3 b V F I W T I 0 W U d C R E J n T W 5 D M H E 0 d G 5 O b T B r S U Q r Z l g 3 N y t Q M V d w M U N Z T G I 3 Z C 9 y a D Z W Z m o y Y l A 4 d V h P b T N 0 Z 3 U y b V R V M W 5 K U D M v M G 8 0 Q X R F U E 4 w V T g 5 c 3 N U a m Z o M m F M Q m J Q R m d s Y X Q 5 d m p l Z E h o N n d 3 W l d K a W Z q c j l N N X p 3 L 3 d o W j A 3 M l o r V n h Z c 2 5 U L 0 o r W G g 3 U D c 5 a m g z R F p 5 Z X E y M C t I a m 5 6 W m J P d m o 2 N i t 2 d H A 2 c k t s a E 5 W M 2 R H Q T B t d 2 5 4 O D N N N X h 0 S D Y w W U w 0 N l h 5 Z E h X c m I y d m p m Z D k 5 M V d l Z j R l L 0 8 5 T j k 5 a z V D d D d k d k 5 t V X V M a W F P M 3 U 1 d i 9 l Z j U r d 2 d B Q j J l e W k w M X o 4 M H h P V 0 t D b F l t S j Q 5 N W s r T 3 R 6 R X d H a l d Q Y z l j Z F d o U E N W T T J j N F g x e k 0 2 a m x 6 K 0 1 T R 0 R X U H V M O F N k Y 2 8 5 K z d C U k N U Q W R C W H J Z b H h V T z J Z T X N B T l B a Q m N 4 O D A 5 Z H U r Y j N J c y 9 i W l U 5 L 0 V 5 b U c w O T l Q V T N T W j h m e m x 0 b E M 4 N U h C d X Z P e H h y d 1 Z Z T 1 h Z O X Z J U m Z Q Q j k 5 N X E y L 2 1 t d S t 5 S 2 l n O D E v Z G l t a F F 1 W k V 4 b E p k a 1 V G Y 3 l J a W 5 M M U V 4 L 1 B 5 T U p y T j d F e F B K M m 1 N S G c y b n h N U m J y b m d z e H F l a G 8 0 U F R o W V V l N T E 5 K 2 R 2 T m 0 1 L 2 p K a k 5 K U 2 Z u L z Z O T j k r O U Z I b j l s Z k 9 u U E Z Z S 1 h y N T d O b H V G W m Z Q R k J Y e D Z y b H p 6 a D Y w N F N Z e X p k S 3 N 3 R U N l V 3 I 4 Z W d Q b l I w Y l Q y O U h D K 3 V K a U d q Z z c r L 2 J I S G 5 F R l F 2 O E h B R z V j d W t W d G Q 3 Y n p 4 O D I 1 T 0 R 0 V X R M Z X h l d X R T b D k y d l h r a V g 4 N E s y M z J I Z n B F a 3 N U R X d r W W x r T G I z d H Z M b H g 5 N G d I b F J V Y z d u c k d s c j Q z S k Z C V S t 0 W D Q 5 T 3 E 2 V j N j S k R Y T X p J S T l 2 W G x Y e D k r M k h r d G Q 2 Y W 4 4 O E 4 z M 2 5 G N 0 R S T n B o K 1 B j U W Z a e i s 5 b D c 1 W G V t c C 9 Q Z k h z N 3 R j T D I r b m 4 5 N z V C R m 5 t c k 5 q L z J 2 V j F a U T F O b z Q 2 T H Z a O G N U R W 5 S b 3 d 4 b n F p V n l j a z h 1 V z R k Y j J W b W N x R 2 t o R 2 M y Y n F T M n Z a M l N o Z 1 p t e j V y R k R 3 O G M 0 S 0 1 y V j F K U 1 g 4 K 2 N 5 R W h x M m o 2 b y 9 G b l Q x b 1 p P c X l Y U V o v V H B P Q X o y Z W d Z Z H Z i M 1 V E Q n N X M D l Y Z m o 5 R n N k b G t I d G 1 E V 2 Y 5 a V l j Y l Z L e F U r Z m Z S Y U x 4 Y 0 o v N 3 Q r U H Y w N 0 h G K y s v S D R D Z n Z Q Y 2 V T Y k 5 t O G V C T m V r Z D d C Z 2 J J c W F 4 a z N i e D V m S E x U S m p Z c 1 d N Q 1 p v a U t D Z k h 5 Y 2 F l M W V Z M l I 5 b k M 0 c z V O R F Z x O D d I d n o x e E F v Q 1 B y V m 5 q O G J W N m p k S 3 p P M k F 3 V E 5 2 c j d L R F R h c D F q M m N j a l J x O E g 0 S l d 6 W j d G W X J Y e G g 1 M D Z Q M S 9 K a 1 F R R U d r N G 5 0 c W F t a m 5 p d T N 1 c G 9 M S l N X a 3 h N Y V M 3 N k V n c F V O N V V 4 U G x U V T F 1 b V N 4 Q 1 R E W U p 5 S V V R M D F L W W Z m d z R v d 3 p 0 Y X g v O E l E a H Y 2 b 0 8 y U W V n Y 3 R Q V z Z k d 3 h D M T V C d G 4 x c z F h T F l 0 T j U v N F p m e U d C L 2 Z l O X F C Z H B i Q X Z T d m Z 2 b F N P M 0 R k d E h y W V R u Y m 1 Q Y k F Q N W 0 w e V p u Q 3 V P d F V D b V Z t Q z B X L 2 5 E b U R J K 3 Z X Y 0 1 X Z T I v Z n R l c H F W R W 9 s Q n B P S n N 4 N H E 1 W T V s Z m x T V V M 0 K 2 t 1 R D B P W G I z S 3 Z L Z 2 9 q e C t r a H p P W n p X N D l m c D Z Z T F J Z M E h z Y U I z a T Z P S 2 Z F Y 0 V z U E R P V j l j e k 1 y a 1 p K Z j J 4 Z G 5 I Q W c v d k Z j d 2 9 M U 1 Z B c C t Q K 0 p V d G N 6 d U d 2 M D d F d E p Z V j l s e T Z S Z S t N R z Y 0 Z U 5 N d z M y O V h V R z R 3 N X p J a U t v Y k c 2 b X J h Z U h H T D J l c T F W V m 1 N e G 1 Q c k o 0 c 2 N 1 T k R h M W F 6 Z m J V V k Y 0 N m R j c m w r S W 0 w N D B w b E p V Y X p t Z T B w S 2 M 1 Z 0 h H e k I z a 2 Z T M H R 6 T z d i Q T l K Y 1 Z s e k x G V 3 J X Y U h 2 U z F G Z F h X a k J 1 U 1 B y M W 5 E N H l P Q 1 F v Q j l H U m 0 4 b j V m S H A 3 Z H V a Z m s 0 c H A 3 N j B j R 0 R E Q m 9 N Z k d Q d l h x S k R R b W p z N n N K Y m 8 r S F I x Y X V K R E F x a W 9 y b V p y K y 9 k U z g v Q U F E O D h j S U R l d 1 V I O H Z M M n B h R 2 9 p Y W R Z c 2 x 4 N V B p O F Z D M z l B U W p a M m Q v T X R m L 3 N L V 2 h R c 3 h t a 3 d j d W 5 y V k p h a D E r U D V i Y j d r O G Z t e j F h c m F s c G 9 M O W 5 J N z N 5 Z k g 4 Z k J v N k 8 v b k 1 0 b T N P Z l R 2 N y s x M E t 3 W T J t c k x H U j F 6 T X l P S F Q x S 3 Z j d F h z e U c r Z k 4 1 W n R N b X d G Y k F F S E N w S G o 3 U 3 J p V k w y S k d X U m w x N 0 9 6 O D Z l S k N 2 N 2 R s R F J G Q V F X c l h h c G N p a E l 6 T k Z O O H E 1 W G p o N m R O c G Q 1 e U d q a 1 F H R G d j Y k 9 U c j c v N X B 0 b z F H c S t O c 1 p z R 3 Q v W n Q 0 O U Z N V E U 4 d W 5 x M X k v c G 5 O b T J p W j J E Q V l 4 R z I 5 d D V l a m x 5 N 3 h 1 T D Q r R E Z y a 3 J 5 Z W t j R z h x Q 2 k y c G F a N k R N a X Z W V l Z S M z k 2 T 1 J x W G k y Y z J i V 1 R y a T c 0 c 1 F r M D B D Y 2 l I R W p C V G l i V n N X N k 1 m Z X I 5 d G d D O U s 3 N 0 l H N k k y a n Z I U H J n K 3 g 0 R D l C c W d 4 M m l y Q m 4 r b k R K a H N 5 K z J n V k 1 C e n Q r a 3 p o Q 1 B 0 M E Z G a C 9 j T l F x M V J F Q l F k V D F k d 0 0 5 b 0 M 4 d W J 1 Y j l Q a D R G c 2 J F N E Q 5 a S 9 H M 1 A 0 Q 0 R 2 W G J s Q 1 N t d 3 N p e n p N b n p 5 Z T F N c W I r Y 2 Z y Y V I v N k h C U D F o d 0 o 0 c G V E T 2 5 W K 3 B n Q S 9 6 N D A r S m p T V T V J c 0 p 0 d k Q v W W V n c 2 R I O W d k c W I w a n g v e V B U R m M z b U V 3 Z U N 6 U G R M a U 4 3 O U J 3 Q j h N Z 3 B w a H p C a 0 N P Z z Z S O G F v b n R n Z 0 V X e H N S N X Z M R G p H c D Q 1 T T F 3 N G V r V U l N T 0 F Q a i 9 p S G J u S S t P Z V p y a j l P N S 9 o R V l l U D l G M k 5 I U j J B c E F R S H U 2 M j c x a S 9 F e k V l M n V J S V h M c j Z 4 N W d H d z R Q c W x o Y U 8 1 K 2 V 6 W X Z a c 2 w y Q z h z N j l 2 M U x t M l A 3 V m x p N 1 B Z M m M 4 T 0 h T S T B J S U F 2 N 2 R v R n d M c j U 4 M W x u d i t r U j R 1 Z U h S c V V p c D Z L Q z F Y U G 5 V b F J Y e D U 3 b H k 1 M 2 4 r Y z N 4 N C t U W D F E Q m t O T 0 x q N W N X Y U 9 Y T k l U M G p n U 0 c 0 d X o y M 1 p 3 d k p o Q W R T U m E 5 Z T R V b F h G T i 9 i d W R X b U w 0 e j A 4 Y U g 4 d m V H c z A 5 Q X d N Y 0 N B N 2 0 r U l p z N m p 2 N k h C T 3 d 6 V m 9 N T k R X M C t O V z Z 5 Q l d y M 2 U 1 M 2 t z U 0 U v b G V X Q m d I Y z N K N D d l S k Z h b H B i K 2 F R O U l H K 3 p E L 2 N a c S 9 k W m 8 x Y W p V Y X Z 4 d H Y r Z D l k W m 9 Q R 2 F w d E h S M z Q 2 W F J 1 R 1 J 0 V E 5 m c j N O N 2 J 5 M y 9 1 M z A 5 T m F 5 c 1 d x e F c x U 2 t W U 2 V E Z 3 J r N U 1 a R 2 l O b D N H c T F Z c l p Z b l B 0 b z F X b 1 V D Z 1 V o Z m 4 1 d U t m e U 8 v Z j k 0 O W l 3 R 2 s 0 b j Z q Z z d N R n N 1 b 0 5 3 d F h K a W V 6 Z n Q 0 O E d 1 M i 9 S d z d O W F Y y O G x a W G x y S l V 4 S n p K U 2 d u R X h M V W h B T G 9 T N H F 3 V m 9 i U X N U a U 9 1 N m h t e k J l Y T h q V U R m W T V s Z n Z H Z k c 0 M T J E c l J U Y 0 1 Y e X d m Z k Q r U n R Q c X A 1 Q m p Y T j l a M F B o T 1 J H Q j d 1 T E F a b U 1 K b m 8 3 T 3 N q T W p p W T V J Z 0 l 0 e D Q 2 U j Z Y Z 2 p R c 1 d l Q 3 h x Z F R z R W F R e W 9 s R X F V S 2 h V S 3 Q 1 R 0 x 0 M T l 6 U H l R R n d Y c j N 1 b E s z a l F L N G N Q e l d q M S 9 w W V J 5 L 3 Y w N 0 h Q e j M 0 b 0 1 1 N j Q z b D V O S F o x O F h G N 3 V q a T R q e j B I V z B B e n Z E Q 2 Z n M k 1 N K 2 Z D Q T N z R m 9 O c E 0 r M 3 A v N U x S Y j Z j e n o v c U Q 5 M S s z d C s 1 S H Z m M C 8 3 T 1 h r W D d W M G R G Y V U 4 M 3 N S d 0 Z 0 M j Y x S F k 3 a l B m V 1 F X c 2 E 0 R n A 0 S 1 p U b F N r Q 2 V T d 1 d B e W 0 v b j k 2 Z E 1 F K 2 Z q d z V M c D F 6 d l Y x N 2 U z O D R L M j N l S F Q x Y W 1 j R 3 p I Q y 9 Q M z N h N V h k Z n J W S z V 2 Q 2 Z T R X h K N G J z c 1 c x Q 2 9 W Y W Z I e G 5 D N H F B b 1 V D b z l u c 0 V 2 e j V l b m 5 4 O E 1 x V l Z M V z A w T n p W e G U 1 b H k 3 Q m F y U X d Z R E F U N S t y c F V O M 2 Y 4 W E p T a k J H Z U 9 n T T l M b z N H T z N h N W 9 i c W F p d W R t N W o 5 R n N w c X U v b j V L R 0 J w Z G p u M X k z a m p Y K y 9 s a n N O N m J B Z G 1 Q b W l i V n I y Y k p v R W Q 0 Y W p Y T n F 3 T 3 F X R n Z 4 M U 9 y U n F 0 Y 2 Y 1 d V Z W S z V h a H R I S 2 1 5 d V J t b F F z R 2 Z 6 c D d s N H g 3 R 0 5 V K 2 4 2 N n h W c T d G Y X J l e E 1 U N m V v c m c 2 M V N z V m 5 Q L 0 l S b X J 1 N i t O T E x M N C 8 1 T 2 h z N 0 9 6 b F p Z T H R 6 K 2 U r U F B U W m 1 y L 2 M 3 b H k 5 V F d G d k x q c l E w V H V U b m M 2 c W d 3 S l l C N F l G a j Z N S H d n U H h Q W j g 5 e X Z y Z 1 l Q M j l 2 b m x x M 2 p r d G x a V 0 8 y V F l q S k p B R z V F R U t N R U 9 o b F c y N l h Q c U 1 0 U U I v e U V M Q 2 J M V 0 M y R H Z z N j d I d k x p T W Z E O T d G W W d K c 1 V z e H N 2 e D R k L 1 J 5 R 3 Z N N F d G S H N j S W p 5 Y l F 4 O G V s R 0 Z W Y 2 F D a m 5 p N H N 4 b W t 3 M D J U O F F S U V V I W T d G W T N N N W J Z c C t P S j l q W D E 5 b k Q 1 S 0 J S c V V i d E l a c U l i O D I r V G 1 o b 0 t H R m h Z V 2 c r W k F i Q W V H e C 9 6 U m F N U C t N Z X I 5 e F d G M j d 6 K 2 R R c U Z R Y V R p Y m N 2 W C t h T E 8 z Z m k 2 K z N O d 1 p 3 Y z R 2 U j Z s e H N w Q V R x Z F M 4 Q n B 0 V n J w N n U 5 b j d i e D V w T V R H d X B 5 e n N M Y V d N M F Z G Y m 1 Q T E F R N W t a O S 9 t V i t E T z E 4 c 0 x I e T h 2 N n R y Y n N W Z 3 N i c 0 Z F Z m J 0 d E N v Z k l Z Q T l W S j I v Q z B S T m E z O U h o M W p Q d D Z E M i 8 x W F k 0 Z X F C Y n V y d m R x a 3 c z Z D Q y W U k z S 1 l u Z 0 g z U H d x T 2 9 D U n l B d E 1 P L 3 V Y Q 0 J S b z Z P L 2 5 I Q n g 1 d z Z j R 0 5 E Z 2 x o N 2 R 5 N X Z I Y n h J a U Y r Z m l 3 Z W N V U G x p Y l Z y Y W U v d D V Z V 2 p S N 2 x 2 O F d M b k Z G c G 1 p N F Z m S G p 2 b V V z V H Z 2 c 1 d M Y l d Q b k 1 6 S l l I Q i 9 2 a 2 x Y Z 3 F C Z l F u c G 5 w Z k w w d D N k M l l 6 R 1 l H R E F h W E d 6 e G 1 p d 1 d M M W V x e W J 2 U E N o V H k 4 Y W h W Z 0 c 3 N 2 d y O U 9 o V n F t S U R n b n h X T S 9 n T y 9 2 M k 1 U Y 3 k w d V h t d z N B b k N 3 c D R Q U 0 5 q W E 5 m d U N 4 N X V Q b 0 d 0 U 0 5 x d U V j T V Z o a 3 V K a l N V N k p B U 2 p 5 V V I r V F E x Q n Z y N m N 2 W D Z k a j I v W V F J a W Z I M C 9 i d j h M M H U 4 N k 9 R b T h O S F I z M D J q T k l R d n o 4 K 0 5 x Z V B W U z N 0 a E l k R W 9 K N n h I d i t 4 W k 1 u U 1 F 3 U G Q 5 N 1 k w W H Z v R l h k N F B 6 Z V h R M W V 2 c 2 1 i d V h C N V p 0 U X F y M W N x Q j d H e F N Z b U 9 a T m M 3 M 2 R X a E F B R H Z U M D d s d j h X S z h O Q n F 5 U n F t W E 1 t Q X d z Q z h q Z z Y w c E t S N H J 2 Q X R 4 S j B o Q U x v U V F k N W l 2 e H J i Y 2 R y Y 3 B u b k d r N E h y Y m U r T X V s S l J R M W R J e X J t b D Z y R l l y T V h x O V M w Q W V F U l N F M V d x b H Z x U E Q y U 0 1 W b z l m V D J 0 U E R 0 M T U 3 e m V O N V J v N U x C S m c 5 Y T V a e k d o N H h P U k x E d y t r Z k d u T E 9 Z M X p X M k 1 o V E k 0 S 1 U 0 W E 0 1 Z 3 k x V j E y Z z J r e F l Y N T V i b D B H M F B F T k 1 U R X R 5 Z T Y x U m g 0 V z F 1 d l R 1 R l F z R 0 s y Y k 0 1 W F Z q S T B k e G N s O E p O Z l l P R E h N L 1 B 4 O G Z M a T d T Y l R D W G 1 5 Y U t Z R 0 E 1 a 1 p 6 d k h 0 R H A 2 e W 5 z R 0 J q a V d s L 2 V o M n J F d 0 9 w c D N M b C 9 t Z E d H a H k 3 V 3 p X Q 3 h q W H J l T E p T V X U 0 K z B 0 R m d z b k N 3 c F F x M V R q c m c r U l V W c k t 1 Z X Z Y Z V d q R k N 1 W k V S c n B 0 Z j J M Z E 9 o c T d 1 d m p 0 O G V O O F p m Z H V s N 1 Q 2 V 1 V G Q n Z K K 1 h o O W x p W V V G M H R I U D Z 1 Y m V 6 c 3 J C W U x D N k Z 1 T 0 p D U T R u U j Y 2 b H R h e H V 6 U U p k R F h Y c z d P c T J X V U g 5 L 0 R D W V R Y O W k 1 M D J W O H Z j T n J G e T l p R 3 B i Q l V k L 1 J R W F J J Q 0 4 z O S 9 h T 2 0 3 U n R O S m 5 v S E I 5 M E t s b 0 h 0 L 2 I 0 M E 1 a R 2 9 N V z d h d k h 2 b E N t V 0 5 q W H h 5 N D B h M 1 l S V E R 6 e l B T O W Z w N l R o U V U w T m 5 Y e C t k M z d n V G d 5 T l d y R E J x T j d F a E w 0 N j N N V E F C O H Z i M V p Q M z g r M l J V V k p F Z E V U T X Z y U E p K Y X B T S S t M S X l Y V D U 5 b V Z t Q W d u O T J 4 d y t W R 2 x F Y X R K d E R I W j h 4 Q 2 4 x Y X J s W G R 6 Y 2 p p W W s 4 T 2 k y R m h u c H M 2 d U p V d k l y c W p n R j B l U D h v M j l l e j J t L 1 k 5 M D M r T E Z O O T B I Y k 5 Q R m 5 T O H V K a k U 4 W E F K e U 1 X a 2 t J Q m R D a U h 0 Y 2 x 6 M W 9 H a j Y r T z l U Z m 4 v O T Q 0 b 2 1 i S H Z 1 Z G Z m d m M x a 1 h Z U D N n M m R I Y l M z T l d G M 3 Q 4 Z m 5 W Y n I 3 T D M 3 O U 5 h d H h P a j E v U F h D Q m N 3 V 0 M w K 3 R Y M D l y Z H p j L 1 A z T E V 1 Z T B 2 R n k 1 N F R Q c 1 V k N V p P c S t V Z m R 1 M 2 l K N G N P O G Q w M z N r Q 2 p V a m w 3 M z B i a k t K c m t L S 2 c y M 2 V 4 Z H Z w e n J k W F h z e j h y a X V y M n d X Y i 9 C U U h a R k J U M E R B L 3 p k a m g z T 2 0 x R V R r U k F l e m 9 y W n M 4 a 3 F M K 2 Y 3 Y j c z R j B z U k V U R 1 l 6 b V d W b E p J U 0 g w O W 5 Y N T N K V G F 5 T H R T Q W d Q W j F s U 0 V 0 a 1 Z G Z n p x M k R I V 3 p a d U h 5 V 3 p t U k 1 I W W h R a 3 F t N X Y 1 O W Z 2 d n M y N 3 V Y Q l F L Q l N m e T g 2 b n Y 2 T 0 J q Y T l m Z X R J Q W Z 3 T 1 h 5 Y 2 w 0 N W M 0 Y k Y 4 Z k d q Q m p C V 3 E 1 V l B i T m p B R H c 4 Y z R K Z k h q d k h Q S C 8 y b 3 k 3 a n B C N W N 0 d z B 1 a j R S Z E h q a E F k R W t K a W V E a W 5 D d 3 Y 1 M H E 1 Z E x 0 Z j V S S D Y r Y z U 3 N k 5 6 T X o r Z k l E R D R 3 N V g z V H V q U n Z N b m p Y T G 1 m W W Z x O W Q 3 e k t B W m 5 1 W n Z z V m d v c n E 5 b j N i e D V u Q 3 N 1 N X A z T G w w Y z l m M n R Q a j h k W k p y N T A v L z B z a U l u e F d G Z k F h R E x 4 M n N X T G x E V T J v b E F v Z U N j N 2 1 5 M k x G c k Z o L 2 5 5 U F F X S m 5 Y e D h G d G J Y a z J K L 2 5 0 W X N Y a W R I c l d U d D N M Z 0 N s R F E y O G s 1 M 0 5 6 d l I w Z 2 p 5 O H R u Z H p j b 2 d Q Q y t P W l R a d W 0 x W F V l a l V x c D V M T T d k d k J m Y j c v T m 4 4 K 2 Y 5 N W g r U D V y K 2 9 T R i t m L 2 8 w M T Z x c l d a c V k 2 R X p C Q j F z T m l l Z D M 3 T 0 N I Q n c 3 d z Q v Z m U 0 N 0 0 3 Z G 5 q O C t k d 0 t S e D J I M E 5 0 U X Y w U 0 k 4 W k t B W E F n a D d u R 0 9 W T V d 4 a W h G T l J J Q 1 B E O U V o S V N n V k N o b z Z P N G t k a 2 M 0 Y j R 1 Z E h S R k N R Y m Z 5 b D J l d 3 l i d E N 4 e l d 1 V W N a a m l 6 d X N m R 3 N M W H k 0 d j I z b D R H R E F a Z U 9 I c V U 5 Z l B u a 3 h J Y j Z 6 S E l 1 R n h S U V Z S d z h L a U Z 2 a 1 p q c 1 Z q R 2 x Z W H h Z Z m w 0 Z W Z I M X Z Y d D U 3 O G 9 W c m x S V l V k T F F n T G R X e T V 5 S U N P N V B U L 2 R Z T 0 c y O G 5 0 b T B D Y j I v U H h t b H B S e k x 6 U 1 V z S U l B O X k 1 Z m p y O U 9 S V z E z d E x O N T F L K z E 0 Z H Z O b X d n S U N 5 Q 2 d 0 S m J l N m 1 o Q S 9 Q O W J O b T B k Q 1 d C Z y 9 P W F R J W T N z K 3 Z t R U R C V F U x d k h U c U Z F T W 1 F N U Z C U W V P d W t K N W Z V K 0 9 j a H F 1 d X Z a M S 9 m L z E x V E J Z T F J w U E o 1 Z X Z J d W F k L 2 R l d 1 l Y O W 0 5 M n h r c 0 J m a j Q 4 T 2 p x M W F U R n h m R 0 x v M G V w Y W 1 u Q n o 5 d W J s d T V 1 W n M r Y T V S e n Y v T n J G a X l 4 U F N t S n B V a E s v T 1 g 2 Y 0 Y 0 N G U 1 V E 5 i d C t J N z d N Y W d Z O X o y a 0 5 I S W x j c E t a N H I x Z U J Y V z F k R T d P T W p 5 c E N R a W d v S m M 1 d F V l N 2 9 m d n Z F T n l S Q V F m W G J u U 2 J a d W 5 3 S F B J Y U N T a n R K V E R W N i 9 T U F R E Q W s r d l d r W j Z R d 1 B H O F B B N W R 1 Y 0 s 3 T 1 R t c 2 5 U d V h i Y W 1 w T H R Y Q y 8 z c m h B b G V x c W t n S U M r T 2 p L M W F 3 T E N u S k 9 U M 2 t 0 Z X B x Z m 5 2 O E 9 Q T 2 l v b m h n e V J L e X l z d m R u c m V y d j k r W n R q N m R y c k 9 U a D k v b n l P Q m d u d D Z 3 d 1 Z s b 2 N U e H l L a X I 0 e T R V T D l B d 0 9 z b X Z K R W 5 Z d l h l b z J 6 Q 0 0 r T E l 6 b k 5 t L 2 1 k e W R Q O G 9 Q O S s z b D I 4 M l l X Z W l n T U 9 o c W R S c 0 9 O d G p h R 2 p F W m 5 k b 3 Z W Y X V X S 3 Z i R G Z y U X h q R W V K V 1 N V Q X V o Q k Q z T U l 2 R l F s b G p J N 0 1 D Q X o w V 2 h M c F Y v L 2 J J S T R D d F J 5 Y z V J b 0 t N a 3 B M Y m V u N X h l L 1 V O R H B K W F U 4 U E Z r a E t L N i t 0 W k Z C d k x 0 e D k 5 b E F H R G d X T z V 1 Y n h 5 N W d 3 b W k 0 W E l v Q 0 J p O U h y M G Z u N 0 1 q b 2 p B Y X J W U z F 0 a m 9 j Y 3 F z a 1 p v N k 9 5 b W 9 y Y 1 Z M b z Z G L 2 F J a k s 1 b W J X M k h z R 1 I 3 T X p Q Z D N q L 0 1 C T E V 4 U D U x V 2 M r N D d Z K 0 5 q V F U 0 M 2 9 m T H k 4 Z V h i M 2 F i W W 9 s V D M 3 K 2 5 P Y 0 p C W G V r c G J F a n p i V m l 2 M X F s N H F F V k s z a G 9 4 U X F Y O W U v b T V B Q z I r Z E 5 2 d F I y a m 5 S d H d l N D N E c j l Q U 3 h F U S t z W E h q V G M 4 L z B 2 e W 9 L Q k x D d 2 d q e D h 5 T k F w M E 9 u M W V L d D B l Q n Q v N n B W c T I w e k 1 k Z 3 J o V 3 Z W Y X Z K d j N H R G Z w V X Y 4 N W N J R m 5 0 N n d n V U d E Z 2 N L N k 9 p N l h s e n N E e j c z T G w 1 T l Z Y c z Z m e n A x R H B W U l M w O W J H a W Z 4 O F V t S m p l W G J M R m x S S 0 p V K 3 N Y Y 3 V m e j U v b k 8 v d j I 4 Y W 1 0 V z J u d j d h V z d 2 N S t j e W t w a T l Y b 0 9 a R 2 V q V W F 0 W m t w R G c 3 T U g 4 K 3 F 1 d m V u d 2 R W c X V W c l l H Q l d D d 1 c z c 3 J N S k Z h d k o 5 Y W V 2 V E h h M 3 l D b F V v b G F w Z k t Z b X U z U T N O V k Z h V 0 1 q Q l R V M T V O Z l V Z R E N a V 0 p x W X l O N 2 x 5 N T N q b U I 5 Z X R Z c G R T N V p 3 d X J D U T k v U H p P V j F V U k Z w Y 0 h O d F R V N W t U R 2 N s S F Y 2 N 2 s 4 V F Z y W E h w e m V 3 W U c y S i t W e G Z u a V l o Y k h 4 L 1 B w c l Z 0 U k t w W E 9 0 c H d 1 T E N R N k p J V G k r b n I 2 a G 9 h S U R n N m V W d G Z a Y k x G d 3 B x Z 0 l q V X B G Z V d N a k N m Y j A r Z U Z X e k o 2 T n h X S W h z N n d N S H k 4 d k J n d 0 d t a m 8 3 W F F y T U F a U T N O c k w v O G 1 W S 0 d 4 b 0 k 5 d l h s e T d 0 M k 1 Y Z k U 5 S V B E T F U x S 3 d z Z k x p M T h k T z h a U E R 4 M W l m b l E w V D Y 1 Z E 8 2 N X g 1 Y 3 R u e n l i M 3 h n M y s 2 W l Z Y b k R j b k R D W V Q v V U 5 E T E U x T X Z H M D N x S V V Z R C 9 s M E p J U V E 5 N 0 Q 4 b W h y N m h v Y k c x W U 0 y S G l V T k R S V F c x b E x m M 2 s 1 d G V 6 d n R 2 Y j A w Z F h W e H F h e U 1 C N W N 1 d l M z U E l X N i 8 1 d T V 1 O W 1 W a 3 N D Z 2 1 o c S 9 2 M 1 V 2 a X N O N 2 F U M j N k e X B E U n l Q V z Z P c 3 F h b X F o d G E 2 T 3 F w W V Z s U 1 V s V U 5 E Y 1 Q 3 T 3 Z M d W 5 u e l B K N V h y V l E 2 Z T R s T k Z n d X Z a M l E 0 Z T F q R E F n T F l 2 S E R o b l g 5 e G Q x R G Y 0 S 0 J M V H l O Q W E z Y z N 4 L 1 B 6 Q 2 R E c F J w M z N l e n B T c T F S O D Q 2 R 0 h K b l J N U k Z B U T N R T U R y S m 9 6 Q j R E L 2 Z 1 Y 2 R H a m 8 3 V 1 J n V H c 5 L 2 Z k N S t 6 e U 4 v O D Z H a n V U M C t u b 3 J t W k U v b j V i R T l O N W V H V k s 1 M j l u c H N X T G l U R X o 4 O D V 2 M 3 B a W X l N N W x a V U U r d m h 3 M y t M R k h M N T Z s Y 2 R X c j N Z S n F M K 3 l l N 2 Z I Q V B y V m M r Y 0 F z R 0 l y a n J m T H d 3 M m R p V H F X b T h z Y m x 5 N E J 0 b F R t N 2 F t c H J K a z c x K 0 5 j M m Q 1 Y U x m Z W x w N 0 0 x S l l V e l J V V W N 1 W G F O L z M z M 1 h i N 3 o r T 0 5 1 N D h n d E Z n c y 9 P b m l R O X Q 1 Z U h s M j l t b T B w S 2 M 2 c 2 t R W F I w U 3 h O V E d S Z l J n W k d z e G t 2 a l l i V m M r Y X d P Q 0 d C N z c v N T V y U z V 6 a X F s a 2 5 k e m N 1 Z 2 R I T V J m c D J O c l N v c k h h N m h V S 3 Z u c m h R d j A y V 3 V X U k F V S H M 5 c i t 2 b k c 0 V 0 Z w S 1 Z Y T X p E e X h k e W 4 y T E Y 0 K 1 p X d T h 3 U H p x Y W J 6 L z Z L S D g 2 Z D Q 3 T y 9 2 N X h G d 0 p k b V p 6 T X J N Q k F x b H R i b m R s W V N x V 1 N z S U F B a j F O d 0 N u R W 5 L Y X d q Y z Q r R U V F T E 1 E T G V o U 3 Z Y U E R o K 2 1 v S 2 F H c i s z W j R 5 e X U 4 M S 8 3 O T l Q V j M 4 K 1 h I M 2 p n c H N m L y 9 N Z 1 J 0 R 2 8 x L y 9 y d 3 c 0 Q 3 R x T k N 4 d k R 5 a W d v T 0 p D d z B s V H E 4 b l B p e U 1 H T D J l T m 5 0 U k 4 4 Z H o v Z n J Z T V l 4 b U 0 1 L 2 Z 1 W l B H e m s 3 K y 9 m W F h u Z H Q r Z W Z R b 3 Z Z T 0 R 0 N l d v V z Y 1 R 0 0 r b F Y x a i t 4 N k 0 1 W F d Y L y s r Z W M 5 O W d i Z k t x d l Z l a 3 N w N U s z Z D N j N j A y L 0 d 3 V 0 N 4 W V l k U T V o R 2 V T Y j d 6 N k t 0 R W h J Y 1 N F a E 9 D b F Z 0 U G M z V T E y U l F V V 3 E 1 W G 5 k K 3 d n O V J h S 3 h j M W t q W j J k K 0 h s N 2 o 5 b l R Y T l B h N n V 5 e E h t b k F Z U E N Z S W o 3 V 2 5 O T m o 4 V l R S L 2 x h W X p H W X V s W l l 5 T H l w c V F 1 O T F z S T B 6 c j J o d V p 0 N G 9 Q Y j M x O W l K c U V 4 a 0 R Q Z D J 1 T T l 6 N j M 0 L 2 h U R 1 l 6 d l l P R E V 4 N y s 0 b U F 3 b W N Z V n h O O U p 6 L y 9 t T j N 6 d W M 1 K 2 I x U D g 1 W X V h V E h u S W h o T G h I N W Q y N F F V R k 5 E U W x o W V c 2 V m J q d j Y r a 2 F 0 a U Q 3 U z h D b W Z k c W F u O C t D e V p i Z j h J Z m h L V l J W R m R Y V l V O R G R M a G R 0 S m R x c 2 Z w a W N h b 0 5 5 T 0 F H b T Y y S k d h U 2 1 a N U 9 X Z X Z Y M m Z R W U N E Q X g 4 Z F p F R z I w W U 9 o d U 5 0 W T g w Z z V q W F p m U k N v W G R h c E I 0 d T k 1 c m F w V 0 t k Z l B u M z l L e E d y V j Y x R 0 F j S U 9 v V y 9 z N U 5 0 K 3 N N d C 8 3 M 1 l 6 a T F T b l h M d 1 R n d z V j R z R F T G R L M 3 J s Q 0 N I R 1 B 5 c W 1 z Q k d 6 V m 4 w Y 0 s w T 2 w 0 W X B R N W V Z Z D c v Z U p G b D h k Z U U r Z 0 5 X R F Z u R G h a N 2 t w Y V B W c 3 V H K 2 Z N e F d 5 e T J j W X d x b F Z z N m 9 4 R F R 6 Y m J V V k x h T l l 5 b 3 B J W V F R W W p R U 2 t B c 2 h 4 R D F x N y 9 M b E t C V U t G b m d Z T D Z k V n E y O D Y z U l h B Z 1 F t a 3 p Z Z j Q r Z k h O a H g 1 e T l 1 N E 1 u M T g 1 d 0 1 m S E 9 T W E 9 Z L 2 F D V j V O U m d Y c 2 1 t e k 5 p e m 0 4 a G h C Q l R L e j R 5 R X B E L 1 g y S m l K Q 0 F Y U W 9 o N 1 Z K Q 3 Z y O G R x e k J N c D d Q V H R S e D h k O T c 1 c W x Z c D R E e F Y 0 U j V J U E 1 1 U F R Q e l J F Y l Z 1 Y n k 1 Q U J J W V F R V S t O R 2 E r d U V w b m N U d 3 V I d U d j Z 2 x o Q k J D M 0 V P a W 8 2 T 3 B h V 3 V i N m 1 Z S U l Z U U F h d H J h Q 0 5 I c l V T Z 1 V x R l F x d W J r c 3 h r M E N j a U d F R U d J R 1 d y N X F G U V Z O V F Z Q Z E R D R 0 V F R U J l W F I x S n l j a 2 9 s V W 8 w R 2 8 w R T V H T G N K Q 0 F Y U W d n a F p x R F U x R l E w Z 1 l H Y 0 t D a V k 2 c V l J S W N R O T d W a H V M a V l 2 T D J K a l k x R 3 I x V 2 k x M n J 0 c V J n b H h a O G s 3 U l F n a G h K a W h u d n o 0 e H l u d D Z P Q j R Y d D V V T j B V S U l l N U p 4 M 0 p 6 S 1 d s d l o r M z Y 5 Y W p W Y X Z 6 O C 9 H V C t j V E V o V X R S T k N D R m 1 L S 3 R X a T B J S 3 l J e H B 5 U D c x Y m t 3 Z F Z D Z 1 V x T l Z x b n Y 3 M H A v b l R I L z V B e G F s V E x J e U 1 K R m F 2 S i s 0 Z W 5 B T m J D Q 0 V t e T Q z V 1 Z t c m E y c 2 l 2 c T h Q a z V j V 2 F M V n R R c V Z U N C t m a 1 J G Q l N F V 3 E y K 0 s v L 3 Z p R H R E Q W 5 J a G h K a X A 3 S E 4 0 a T l I Z D d W Z E l x V l R p N W V Y R l k w O D h R V l p X R m p t R m h S d 3 B L T U J I c T Z X c W 9 X R 3 F t e W V F R U h l Z G h N a E k r Z z B H O U t H a E p N N m I 1 M H h U M S t s M G h J U 0 U 0 T z N 0 T G V u c V l r S W t J Q m R D a U J u S 3 F 0 T 2 h N Q n F u d W h u V F d y L 1 Z l d G R Y d k Z X c j F m a j c r N 0 4 y N 1 Z v V 0 x W c E V i M j h 2 S n B N S m k 4 V 0 N W V z d h Q 0 N I R U h h R l F L R k F x b G M 0 M D l j R E F R S F E 2 S F N x V m F x c W J K b V l Z Q 2 N p R k V H S 0 d z b 2 F H W X V u c l E y a z J U M 1 Z U c G l V a j B H c i 9 3 S F M z V j d 4 V n E 5 W D Q r U G l n M V d v S k N n c k N Z R E J n Z 0 9 M U G d 3 Q U F J Q U J K U k V G V U 5 C b 3 h t O D B T b E F z a H h H M 2 1 1 T k d y M F d q U W F y V m 9 O Q n J V Y X J Y M G p J d G J J Z 0 c 1 R U V M T V V N c W d J R X l 0 c m R E Z E x S V T Z S N 0 F B W F V D Z l V v b l B Q V k x 4 M W 5 I a l F h M V c 0 K z N 0 a m R W c W x X Q m N D Q 0 h 1 R U l W Q z R i W U l j U 3 N r S U J k Q 2 l C b k 1 H a C t Q c W F n S X J j a z A x V T J a V m d h Q U d 3 b 0 Z t b n V z N H E x O E t C U k N D Q 0 Z t b H J 1 N 3 U w Q U l J Z T V p a m l y Y n h 1 U m t l a l V h S k N R S E U 5 Q U d G T n Z U Q 2 F Y a X J S Q k N D Q 0 d t T X d u S W h S Q m l C b k 5 V M l R i R n h k S G s 0 M E 9 Y V X N r U U g w e j N k U z h Z V W l n W U F q c U F D d U N H U F h Y Y j E 5 Z F h L d D R L S V l R U V l s c V R s S F V o a E p q a E h C V m U x Y k d 4 Z E h W M T B Y a V B W d G w y V k x 6 M W t Z c T N R Z 2 d o a E p n a E p D Q V h R b 2 k 3 d 0 w x Z V p W c 3 E z Z 2 9 o a E J C a U p w S 0 F Y Q W d o N 2 h M M 2 V w V n R x W G d y a E J C Q 2 l K b E d B b k l o a E x p T F N D Q X F o Q k J D Q 0 R G e l N D N m Z F R U l J S V l R U V F n Z 3 h C U 1 F n R j B J S U l Z U V F R Z 2 d o c G 9 D a 3 J B c 2 h o Q k I z Z 2 R 6 Y 1 h I S 3 l z c W l w c W N I W D I 1 d V N x c X F w Y n B J U V F n a H h X O D J K a j Z k L 2 F J a V k y R m l X c l Z o Q l N r c k t q Q i t 1 S n d H N U V F S U l N Y 0 8 5 O H Z M T F d M c T d t U m N X e H Z h M W E 0 b l I 2 N m U 2 U 1 V J S U l j U W R V Z H Z X U m s x Y k c x b k h q M 1 A x O G 1 X Z W V Q c n B H V D J 6 a X N K N k w 1 W G d G V U l J S W U 2 d z d h L 0 J K e G J C T T R z b T U v b C s r N 0 9 m a 1 J 3 V X h P Y U Z D e W Z u Q 1 l V U V F v a H A 0 b m h l S G 1 X Z G 5 U e j l t Y y 9 n N 2 U y T l N x V 2 E 2 a V p O M k 1 5 O G p T Q 0 V F R U l J W G 5 u N V p a S U R B e V V Z R j B J S W N V L 2 F s c H B L Y 2 5 B d 3 I v N 2 h E L 1 Q y O W 1 J M m 0 2 Z T Z T U k 1 t Q W J r U V F n Z 3 h B K 1 h t N W 1 M c D Z t T H p v a 2 5 x a W h k Q 0 N D R 2 1 v V z B w S 2 R E W F I x W l d G a 0 5 E U T F n c 2 x x b H U w b 1 J J U U M 2 R U V F T E 1 R R G 1 a b W N 3 T k Q 1 L 3 F a Z 2 d o a E J C V G J t R l V G T m Z 6 O C t u d T d w N X h 2 Z V F T a 0 F z a G h C Q X p V R T F 0 T G J G U 3 Z F M E l J W V F n V n E r b n B h V 0 Z u c D R l V E N Z V E 0 2 b E 1 t Z 1 R r U W d n a H h B e m s 0 K 1 V s M W R T R k V F S U l J Q z Q w R k c r d E Z x U F J p T U Z n a 0 l C Y 0 N D R 0 V F S G R X Y V h Y M V Z E Z E J D Q 0 d F b U R h c U d 4 b 3 d t O D B Z R E l Z W k 5 Z N W N B b k l o a E J C Q 0 N E R m p X S z N X Q 2 Z W K 3 R m Z j J r b F Z X N W 5 I Y m d N R k F i b l U x U n B Q c G R q V l B D R E d G c k Z h c n B L d 0 x J W V F R W X V Z b 2 E y e m t C M i s 5 U l Z k L 3 Y 5 d T J u S W 9 L d n Z y S F A w N U J x O F M 5 e m 1 L e D h O L 3 Z 2 R U 5 X Z W J u Y i t 2 O T k 5 M T B P N X V T T S s x d z N X b H Y 1 e T R V T E h y Y 2 R 1 W G F O M z U w O G l m a 1 d l d E 9 h d T d w N D R l a F J t a m 8 3 S j N 6 c z d m Q m Y r L 2 Z 6 V m 1 i b W 1 Q d D g 1 U T k v N E 5 6 M T Y 1 U F V v b n Z Q Z T F l d T h P T j M z M l h J Y U h U Y m R y c X d r Q i s r O H c 2 R E J z T 0 V 6 b W t 5 b S 9 t W H Y v e U Y 4 N 2 Z 3 Y z d O Y X J i e W R s V V Z 6 V j V m S D d W Y 3 F L O G t k S T d 2 S 2 F y V n l 1 c k J 3 e k J 0 V V I 2 N W Q 0 O F d U S j h k c 3 g r W H l j a G 8 2 T 3 B 5 U E x S W U x R M G J q d U p l W j F M d D l P N m l u d W d G Q 0 N D R 0 V t R H J Y c X F 2 c E h o Z 2 d R S 2 R 6 M j J Z M G 0 r a 1 p H T G p w T 1 g 1 M i t E Q 2 x E U T B U Z n U 3 M G h B U 2 U y N 0 p s M U 8 y b k N 3 d D V N e k 9 U e j J 6 Y l J r c H M 3 S V R Q U D l N Y 3 Z u c V Y v V m x a Z k 9 u K y s x a 1 F F e k 5 w e i 9 2 N U Y x O G t Q a l N V c i s 3 W k 0 y b l B l V E 5 s V F U x V U 5 E V 3 h a O W t 5 b C 9 W S 3 B a S j V V V k V j e k 1 s a F R r U U U 4 N k 9 q Y i 9 r N X V 2 d j d P W j Z Y U j R p Z k g w Z X V Y W E 9 1 W H h 3 Z l Q 4 S T R a a k R 3 M W 1 n b 2 I y e m t w V k 9 u K 0 5 x Z V B T a V Z v L 2 R 6 N V Z a W F k v S V F a S V Q 2 K y 9 N L 0 J 3 K 0 8 r V H c 2 c l p i L 2 Z P b 3 B B S G 9 I Q j U z Q m t 0 b G l Z Z E J v c E t P M 2 Q 5 U m p y V U Q v M E p C e k h 6 O X Z i e l J x M j h m L z B v W U d 5 c H V h e G 5 6 d T B l e E l T M E 0 x e X V 0 O S t k U X B N a 3 B M e H p 4 Z W 9 W R H d 5 M D k v Z X R 6 U D k 5 T k R o e W l z c m V X R l Q z M X F 6 T 3 M 4 b W F 4 V 0 s r Z U x p N W t W R 0 l p W F J 1 T z J Q Y n V p Q X J Q R m d y Z F d P K 1 o 1 a k N Z V E E 4 T 0 M 5 c U s 2 T 3 R w N m V n Z 1 B E S 1 R i d z Q x U 1 A y L 3 Z V Y S 9 C O W Z w N k R s M j l 5 d n p v Y U 1 J R E F 3 R T R X V k J B W l h N e n o y M 1 p R b W x q S S 9 r M U 5 h V E d 4 Y U Z R S 0 5 5 T 2 I r b n U 1 b z F M b D d o Y V Z j W G Y z M 2 N m Y X B Y S 2 J a L 2 1 y a T d x a H d Y Y m 5 s N 1 A y N W N 2 T T J n M D h w W G R 1 N G t J Q 3 V K c W R U W C 8 5 L z c 3 W T E 2 S D R a N W F 2 N T Z O Q 3 h h T W U v K 1 J a b E x 2 T 0 V o Q U x v U V F R d H p U c m x W W H N 5 U W h n Y U s 2 T 3 J j U E 1 i W H Q 3 U U F V M U 5 T N E h S Z W c w e E V i R 2 d x Q X d X U W l S c T l u e T h L R k x 2 d G N y N i 9 u Z k h F e G 4 v S V F k Q i s 2 Z X Z X b W F j S m Q v Z j B N R 1 k z a n V p b H d M N n B 2 Y i t m d 3 R X d H N Y T E N B N U l p S X F X N 0 9 i W F d s c 3 B J U V B 6 L 2 1 S a 2 E 2 O V p a O U p D M k 4 r b z R P V k V x b H g 1 N D B w V k x K Y j Q 4 Z k o v Z k d E U U F z V m l z b X M 1 a 3 Z 2 d l N T Y z U v b n R t d 2 h x N 3 d j a F V L Q l R x d W x x S z R P Z 0 t x V 0 Z r T D k v W j B C Z V Z 0 U E R 4 V m p C S z N 6 b 3 F L b 2 E y O G 5 v N 1 F V a l l m Z 3 h j L 2 J t d 1 V 4 T W V 5 N 2 R J b n U v b j V N R m d z b X N 4 b H Z l d 0 M z Y T h r U 0 J v M U d 0 c W V t Z X B 3 M W 9 h Q z I x c V Z I O D d j b l R u R G Q z b G F B b X J Z M l R o Y 1 d q d G 8 r Z 0 R j e k 0 z b l Q z c F A r c V M x Y l d K R 2 N E R U I 1 V X h Q S G N u T T l I d U 1 J R U h X a k J K T m J G a T B h T l N C Z k d C T 0 R q N W V Y O C 9 H M T Z t c m F l b n J Z d U d D Q k 0 4 Q l R l Z 2 d H W n d x T H h Z T F J i S 2 E 0 d n A 2 M m 5 o N G V Y Y l h L M l V P d V Z D a l F x T l Y w O V B a U z J 0 a k l y a V Z M M 0 c 2 W U t K V k t B b j E 4 b k k 4 d m x w Y n k 2 c m x 6 Y n M v e m 8 x R n U x S H p 6 b 1 l l S U R 3 d n p 1 Q z J q c E l S U W Y z L 2 1 S a 1 l D d H Q 3 M n c x Z X Z z a n d w Q 1 l D d G l 4 W n h z c U N B a X l V b H J K M D N 6 K z M 0 O E 1 C Q S 9 t N z d k b j V 4 N U F p L 1 B Y R 0 N 2 O T I y e l d Q d 1 A 5 c l B I a 0 N q V n Z P b C s r L 2 5 o d 2 N P O E w v d n Z z c y 9 Q Z m d n Y 3 l J a S t N Z m R 1 O T M y L 2 N Q c D A 4 V H E 5 V 3 h K U 1 h G d F I w R E F x T 2 U v R z B s Q U x v U V F R d H l q e W h z Y m F l N 3 E 0 b E 5 i d H Z E T F k 4 Z m M w b l l k Q W Z Q T H A w K z d I W n N X R j h j b k 5 t N T B Q Z z c y O V h W K z B I Y 1 l N Q m 8 1 W D F 6 c 3 R o N 2 d m R W 5 K V G R 2 M z R M S m x i R n l 3 Z 0 N C Z j M z R z l u b n R O Y 1 g w O W 1 X V m x y U E p 3 Z l d j e W s 5 b E 1 a b G t a T z l Q V C t k T z V j N X d 2 T H Z h N F g z W k Z o Y 2 Y x L y 9 u a 2 s r e G R z W U l k Y V d r Q W x E U T A 4 R z V P R G w 5 K z R B S G 5 Q Z 1 c x d F d S W F Z M Z 0 V x T 2 V 2 W D Z l O X Q 1 Z G w 5 d U F G Y k V N N l h q c D F D c T E 2 N 0 k v T W 5 s T G l U V 1 l 6 Y 2 F H a E x J a U o 0 Y n V Q U H c 3 Q T h i d z g z c n R 5 a F I 5 O T h w T 0 F y Z m Y 2 e m N 4 T T V r W k d r a F l m V D J W e k 0 0 V z F 0 V H l 3 Z E N s Z z Z 4 R W Z I c E I v W W V k T z U w M k l I e D A 4 e U p 6 S V N M Y 3 N n d U c r O G V x c j d G M n h n a l Z 6 N W d D N D l I a n V U R T l u W j N x N n g r T i t k U E F n S 3 F X U 2 Y 5 a T F h O H p Y N 2 N u S z V H U l d E b n R Q T n Y v L z l 1 N D h Q c X I 2 M 2 h 2 N F o 3 W m t z d T l r V D R B U U V o S 1 N B Q 0 Z n d 2 h L Q 0 J F S k V 4 Q T F v M V Z x c n R t c X Q x M n R y N z l Q M j l i U z l Y d H Z i Y W 1 0 Y l c v d G 8 3 W E t M d G Z x b 0 N F U z J R Q W d R d G 9 S Q T l v U n N r S D N m S j l 0 a 2 x q U D N q N W s 1 b l V r b U F R S X l J c C 8 z N j h V Z n p u c m 1 6 T W w 0 d n V m M 1 h Z Y U c w R G M 4 a k c x S l N W Y U I r d T J x d n F 2 T E t x d m h I W X V W M z Z W e j U r S m I 2 Z W s 0 V z F z T G c 4 R 0 F B M F Z G T 0 R D c H Z N T F R 4 U V c v T U d V O G 1 F a 2 t F d n h 5 M G 0 y V G R R N E 8 0 b z B E Q j Z h O W Y z a D h I Q m N i R 3 J C d C t Y S n g 5 Z n R v V 1 J s R 0 p 5 Y X d J U z R P Q U 9 E c j d v N D E w Z E g 0 N k 5 3 N U x B b 0 9 o c G V y N j V U W G l R M E 5 4 W T Z V R k h 4 d z V v e n h n d T I 4 Z V Z i M z Y v U j Z Y T z F 5 a X E r N 0 8 3 N j l h U k 5 l e j h w Q 1 l Y M D l N c G N 0 Z z V 1 T k x D e W x n d 0 8 4 V E J m Z T d t U U 1 5 S W 1 J a U c 2 a U 9 j N U E x N m k 5 d C t M Y W 5 L N n B R W W l Q R D h M O S 9 L Y W N J Q U p B U V Y w Z C 9 u Y m l C R j U v O U Z F N 2 J K M 3 h K S l h C K 0 o y b n F L R U J H c D B P c T Z P a m 9 k W m 9 z T T R p O D B J d k N I a n J 5 Q k U 0 e U 9 W N F p z T U d t O D k z Z D N h R 0 J Q K z Z v Q 1 N U U 2 l H U l N N U V Z i S W x F Z 3 R 5 S 0 N x V E h 4 N H Z C d U d w c 0 R M d l B u O G Z E Z D k x b E 0 4 W D Q 5 V W N m a G F O Q 2 d Z R 1 J r U 2 x C V E Z 0 L 1 A y c m I y N 0 h H W W d V W U 1 L W n V k M T V u Z l h s a m R 6 Z X l T M H Z G Z 0 h 3 e W 1 W U n F 0 V H A 1 c k x 4 O H h o V n l q V T R u c n R y U 3 p m V z F 0 V 3 Z o W m Z I N 1 p N N U M w T 3 A w T 0 Z G V m h a V U x G a U I x V X R a U W R t b X B t S G s w M l l o Y V B l U D d q V j J s R n Y x N F p T V W M 1 S E t z T W F W N j k 2 c F V P R m h j a k U w S k N W Y k g 3 U D B y V n F D M H F R b H Y 1 K 1 R n M 3 p N e m J S N 3 Z x V E V 4 Q 1 B Y e H d Y e C 8 v e W 4 z N l F Y a G 1 z b 0 d 3 b n g 5 O G R P S E g 0 Y V B t O X R W S D N 1 b j Q x O G 5 F U k h S V G J U Q U U 3 a H N u e D V Q M T J W d 2 R C V G 4 2 K 3 R 4 b D J u b F R L U F R v Y m l o d 2 V v e D V 2 c l N n a 2 4 x b 0 I 3 T 3 p s T n F k d 2 R I U j F I U z J H a D F X M n R m S H d C T X V S M H d y d V k 0 M m F p N 3 R H U 3 J w b G 9 R Q k 9 S Z H V v V F R O V F h v S G h x Q 1 R D c E Z t S z h 2 b m s x U H R 6 c X h M S 2 l y d z h s T G w 5 R F c z d y s 5 S U 1 E Z n d 3 U E p r W k Z Z d j N p e D F j b W t 1 V G I x O V V j Z n h k N 0 N R c F E y T l V H d D F T T G M x e G M 3 V T F M R X R Q d 2 Y v U E 9 m T U F C V 0 Z 5 N z B n b 0 N Y Z H U y Q 3 M w V 0 5 M M k J N O T M x c D F 5 N n N p b 3 J D b z J 2 V 0 F E Q 2 V I T z h 0 T E V S V l d 4 c z B P a D J D d k x 5 U W t a Q 0 F a U m F y c 1 p Z S z Y r d V J Y V m F H e n N G Q n V D c V Z T S X F J d 0 5 i R V J D a m t j c W p H e H Z E O T k 5 O F h I L 3 Y 3 d z R j Q k F J d E R R L 0 Y 4 U n N a M T c 0 U E p E Q V l E L 3 B T V G c r T E d S d H l i b U N n R 2 h 4 T m F M Z l l Y R m V I Q z V j d F F q W S 9 E e T h V R k t W R l J 5 R W h J R U Y v d l N s Y 1 h Y c 3 Z L d 3 V Z b F N 4 R G 0 2 N H R E S l N W b 0 h 4 a U F z N E 1 E V m t W R l l h d k Y 2 d D E w N z M y N H B B U n V U a z V 3 Y 2 5 D Q W s y a 0 Z 6 U 3 k 3 d E J U R D Q r T 1 F T Y V V J O V B L e V d l T U t H Q V B z V j N i d m h s S 2 h n T j Z V W X Z 4 Y V Z o W j B n b 0 R v b 0 N E O D Z Q N z c 4 V n B X b G x q c n J O W H B v T l p x e G Z U d T V m U G 5 Z M G R L Q 2 x 3 Y 0 h S S G 0 2 d 3 V w U k F M V j J C a C s v T k Z I a U F n S X d O Y k V S R E Z Z c V d s d n g w Z m 5 6 a U V s S 3 N w c W U z e m Q z R 2 I 4 c k R m R H F x Z 2 9 N U l B B b G w v c z I v Z T V 2 d i t O b X U w e E N n Q z V G U l h p U 3 U v e k d S b V F T Y V c z N U J n M W 0 r L 3 Z q d 0 J Q V C 9 H L 1 h V e n A v N m V x c X p H c V Z 1 U G V 4 R V Q 0 V G t x O W R u R j B o T n p H N X p J W U R G Z j l y b W F x a X g 1 U n E 1 R m J V W U Z G S V N G d 1 Z D a W c x Z W 5 3 V G s 0 T 2 Z O M 2 R r W k d R W V B W W U p 3 Y 0 h Q S k 9 l a m p m M j c 4 Z W J o d y 9 q d V k w Y j R h c F V v c V c z M S t v e H R v S n h B S m p R N l d i c 1 d 6 Q T h Q Z z Z k W G c 4 Q V l t b U c y V D l Q b j h i a T B G R E V o N G Z Q K 0 Z u d k 5 B e k l p W W l J Y n F K V k l j R H I 1 N E h k d G N D R E M r M j l O Z F B M T G k y M V N s R W Z W Y X Z 4 d H h N b j R P U G 1 K c W J u b X V 0 S U Q x c z B 2 Q m 9 h R z h O Y 1 A 3 O H B B W G x E Z C 9 l V X p y d U M 2 U V R T V m t k Z X J W N C 9 x e n J C R D g r Z V J k N m x T M G d J R D B k e V p D U 0 c x V 3 F V T m p W Q m 8 5 T 0 p B Z m t I W j g 3 Z 1 p G V V Z B a n c 5 c 1 h i U k l z a W t V b F M w d E 9 D V G d n S m M 2 Z T d H T j I y c 3 J M N T U 2 Q k J p U W t M d z F Q c j F h T z N 2 e D k 3 Q 1 F 2 e n h 5 Q k c 4 d W 5 N b l p G S X B G b 2 V H N G x S M U 5 i b 0 d C K 0 Z 2 T 2 d t d j c r d 1 V 1 d 0 o z R E F 3 Z z B N c 0 x n R E Z G M m 1 B d 2 l J M 2 9 P Z 2 N I O F h w V 0 Z n Q m c 3 Y U p G V U N v V X V I R G x D d j U w N 0 J p K 0 l R a F c 2 Y j B B Y 0 x h M k Z s V 3 R y V m l 4 W U F I a X c 4 S l E z T m l J b z J W b D Z C N G F 3 c k 1 i T j B M c D R J Q W R 5 Y 2 1 v N i t 4 R V V V T U R V b U 5 p R U 9 E a F l Y W H l Q N X Q 5 W U x h N 2 9 B R E Z q W T F J a l l r U m c z R 3 R U b 2 M z R G h 4 Q V M y O H Z r a G N 1 U k l D b k o r b z Z P c E I x N F F M N l I w Y k V D d z l t W m M z T k t H M X F 3 a j N M b H N G U k x z Z V J z a k l j S 2 l t Q n Q 2 d X J 1 S U p u U z F G R E E 5 b 0 h C d U J 0 S T V X M n J i O G Y r e T l l e E Y y U m t T a W 9 y M G R M W H g v b W 1 X c T k y L 3 Y 3 c 2 I r b 0 N G O W J 1 O W J x d 3 N 4 U E h u b 0 l U Y j I 5 Z U M 4 d k Q 3 L y s y d G Z 3 M m N X T G F P c n B n W m V y S z R i V m F t e G V z Z 1 N o U G o 3 a X F w O E V R R z V s c F h q c 0 x 3 N E x 3 K 0 t 3 T U F E R z J 0 a V h 0 M j d G e C 9 u N W V D M H J D N G 5 6 N T F 2 M V I 1 a G N W N 3 Z G S X B X O G E z R F E y S U J 0 Z E J S N l F V Q l R U d z h B V 0 s y d 0 F n Q W t r d X N L N G 5 X b T d 0 W F Q r U 0 k z d D d x U l k 3 U z B z U k V m N S t k a n J w O G Z u a 2 x Q a D B 3 c X Z X W E g 2 S X d r R X B 5 c 3 F z T H E 2 T 2 d w d 1 R o Z 3 Z J a G 5 x L z V h S X B I Z 3 p T Z W V t U E d s M i 9 2 N z h j c n U z V G J 2 K y t 6 a V J h a T F X c 0 J n Z 0 N B S S t P d n g 0 K 2 d j S E 1 R U H R t M n p t U j B 4 Y j g 0 Y 2 Z I U E R C c n l U a z R O W F B 2 a 0 U z M G h M d z I 4 U E h o V H Z q d 2 t K d 1 F 1 Y k 4 5 d D h y N 0 d K Q 1 F 5 T W p t S k N x N 1 h a e k 8 1 M 2 h 3 N k p G M l B O S 2 Z 4 b U Z T M H Q 4 T H Z E N n N P d k J R T n l J a U t p b T J q V F h D Q z d B Z G h W Y V Z 3 d F Q 3 a D Z z K 1 p i c m 1 O Z 0 F D Z X J x b X p X Y 3 o 2 e G J w M 1 l J Q 3 k v c m c 1 L 1 A z a 1 N Q M 2 5 v S W Z I K z k v T H l N R E E 2 T l N k L 2 V V V E V s S T d w Z V p j d T R a K 2 5 U O X M 4 M G J R O C t i c 2 U 1 M n B y N G U v a G d X Y z N i a F J 2 M j V h V U p B W W V G Y z N O T 0 Z s V m h k a l F V R H l i b m k 2 d V d H N U 5 U T V R i T 1 R r b 2 F t a E F T V 0 1 q b H N 5 Z G E v V z Y 4 Z U h o d U 5 j V V F F V U h C M k 4 0 Z k J 6 W n B h V 2 9 i R 2 x C Z k h n N D R z T E N j S 3 E 2 R 3 R Y d D d X S k F Y d G 5 T Z 2 l B d k w v U 2 9 W S 2 h x Y l J V R D h 1 c T J O c 2 l r V W l 3 e V h i V F l s W m N I Q T R B Z j N Y K y 9 t T D Y 1 S V M 0 T 1 A v M z R Z K 3 d 0 T E p 3 U 2 t G Z T N 0 K 1 A v U H Z p Z 2 1 L N m Z z V 1 F K W H N 2 S 1 F t b F R F K 2 8 3 T z d F Z 0 l F Q n N n b F R V M E l E N H N E R E V X b l N o b i s w K 0 F J e W Q 3 W F B L e T d G c z N q e n N U R W t S Y n o 5 U V h J e W 1 u a D Q 4 d D N H a n V M c V Z I a C t Q d n g 0 L 2 p 0 U F Y x Y 2 h J U 0 x B S 1 F B W k d S L 0 Z m M j d m R F J h a 0 V Z R n h O L 0 k v M z M 4 Z X A 2 d X B w Z z U w S n J S Y W Y 1 T 2 Z i R E 1 i S E 5 S c T h m Z l F v L 0 Q w O T h l a W F O Z W d j S E V S N W N 6 U G 1 6 W m 1 E b 2 l 0 W D h Q Z T h Q T G d w b F J n W U h V W G d W Y n B h V z V y c j U 0 Z l k w R k Q 4 Z k 0 4 Z U p F V k V J R D A r S G t X V E 1 r V U F Z N y t G M F l r S n h J Z U g 0 N 3 R i d G l D L 3 R o Y j l v N k 9 R b W x a b E p S T E p 0 S 3 Y x Z 1 B F W X N P e G 8 v d D k 3 O X d J Q X Z u Z n Z 2 V m F Q M C t o M G N M e U 8 5 U E t p a G d h e E l a M H Q 2 b W 1 D O V I 5 K z h N R 0 1 L Z E p h M H d x b l p T T z h 5 U j V k c z J i S 3 N Y d X R i d V F Z Y m V y c H d a O X p j e k h I M 1 I z U F o y U 0 l R Z U d 0 T 0 V h d n l t R E F E N 1 p 0 U T N O d k w z N S 8 r R E N l V E V 1 e i t w M F Z E S V p w e X d j d X R i Y k 8 r T k o 5 a z F h b D F S b 0 5 s Q T R P d U 5 6 W m l i e E x s O F Q 5 a 0 Y 5 W G g 5 S 2 1 K b X h l d W h R R G 8 2 T T J m N j h C W X d P N m w r N j V C M z g v Z V J M d V R r N z Q x V 0 9 Q Q V R D d V l r O T M z Q U R H V H V 5 Q T h T S 3 N y U 2 t I a j Y x W m d 3 b W R E d n N L Q z J m O F B H Y W R n N E 5 X V 1 Z n Q m 5 w N 1 R O c T M 3 c 2 1 K Q V R r U k V k S k 8 5 c 2 h w N E t S Z j Q 3 Z 2 5 n Z 1 l Y Q X F t Q W c 0 U X Q w Z m 5 H b 3 B B U l J R V U U y b S t 4 W T B 1 b j F N M 2 J U T m R N T G d z M E 8 w N T h I Z D J k b k R J e U 9 v c U c 3 V z F 3 Z E J T Q 3 V L c D R 6 b m R n O X V H S 0 Z W W U F r b F V w e D c 3 S m x L R 3 R x U W x G R H c 1 U V R m W F B U S z d Q S W d B Q m t s N W F p Z D N n W W d E R k l s O H R r c U c 1 d k Y r d E N L M X B h c 0 N n N E d L N U t K Y X B h V z N H M 3 F Y R l N U W H M 3 S W d N Q z R L a F F v R 3 R 3 R U Z l N n V y Q W 1 P a G 9 L b W N 4 c W p G R m t Z Q 0 R P M W R h a W Y y V E V L Z 2 p k c 0 h p e F Z l M j h n M X l P O U x n N C 9 P M 0 V D V n h x Y T d 0 c V I v W F o 3 b 0 9 L N W 1 a O G V Q W X N v b 0 9 D O E k y M E 5 L d V Y y c k 0 x T l F q e T h z S m N Q e i t y e j d B d 0 1 C R G 4 2 K 3 R S M z l W b E Z l e k V o N F d K Z 1 E 0 Q U 9 E c z Z J d G p i R z E z V H p F Y 0 d n S U w 2 Z X N p a 1 V 0 d 2 R G M m Z W L 1 h 0 Q 3 E 4 W H Z E e D l H a j B x R k Z 6 T X p J W m Z K R U J z Y W l z T E x s e U d Z V X R 6 a n c 4 T H c 5 W F h y U H J l b V l T V k 5 U V G h h V m 9 Z d 1 g x O X N X Y l l N Z H k z O F Y v c k x t R V l E N T Z 0 Y 0 J I a G g 4 M m J v V G V V V 1 I 4 c k s 4 T 3 F P S F F D b X J t Q 1 B h e l R U Z G p i W E M 0 T F Z l Q 3 p C W U V E S 3 d v W F Q x c H N E d 0 k 4 L y t n Z 1 R X c T B Z Z k V z b E V q Z z d P a U l q S V V F T X V t M D V Y b G t K c V Z T S z F C a 0 N V M X R k N G E v V m J J L 1 I v c E V S d k p X Z E R S Z W x F d i t X b V F s W G k y U H N W a H l q b H F y Y j J x e D Z C S m p M Y 0 p R T 0 R w a m o 0 U 0 Z l T 0 h o K z B 5 W X h Y V j R 2 Q 0 5 P b X J M O X Z v O U 8 2 S l h O R 2 s x N F F z T H V n Q V B s M W R m a n B R d z l o d D Z r c G 9 L d F N D V U V R a 0 J J V m h U Q m Z Y K 3 d w T E 1 U U n N q T H h l N 2 I 4 a l R a U E h 2 a m p r M C 9 p S n c 4 O V p G V W V J S m Z K Z 0 d r Q 2 N 0 W F l H R l R q N D F B c U Z L a H B i N 2 N a a 0 p 1 R G F j d n Z a a W J W Y l c y b z c r d 1 U v M 3 R k V E F 3 R G N p S W l J c m 9 4 c m d y Z 2 p m W E E z e X V B V D J 1 T i 8 y N G 1 x U V N 3 W F h s O G J S Y U h o b U p C U U F E M j J s a k I r T j N C Z z J J Z 3 B o Y 0 U 2 Q V h C Y X B W T X A 5 Z F B P U W 5 U N k h R e n J n N 2 V U T n V U a y 9 H W D N G e j h j d D g r U k F j S F k x M U 1 E Q k x D d z h W d D d o d 2 N o R U l t R T F l c k x R V j Z l V U V p a 1 l n c l B K W W 1 O K 2 9 5 b j B 5 T 1 R V d 0 F N Q W J G Q 3 d N R F V k U G V E b 1 B C Z 0 t H e E 1 i U V B E R 0 I 3 Y 2 p M Y 2 5 K e H d v S 2 d J T 3 I w Z T R 4 b 0 4 y Z 2 N H c 0 1 v M F V z Z z h y L 2 R V Z F R W T 1 Z W Z m I v R X l q Y X J W V l F C N W l J O U F 4 M T Z v T z J a a E x Q T m x z O W t I Z n l B a m V 6 Y z F G Z 0 t j b m 5 0 M j Q w Z X I 3 S E Z X c m 9 S b 2 Z o M n A 4 M 0 t w M j N k T E l w T k Y w d H B y e H V T c V Z h R F N s Y X R 1 e U t E Z 1 l j O X p k e F l z Z 2 d E R k F m U 3 M 3 V 3 h 3 O V p p N m 5 T S n c z R H d l S 2 l w Q l R Y b z R k e W N s V H h p Y V o v Z m l q a j J B Q X h M R m 5 P c j B l T V R a b X Z B c 0 d 3 N H d Y b n g 1 Y 3 V S S 0 o 4 K 1 p o a j Z t V T R l d X B x V 0 p R M 2 o 4 e V l q W E d 5 a G J 6 N n F W Q 0 p v T U V F Q z h j b U k 4 d n N 4 N l Z h d H F V M 3 V x M k 5 y R m Z n R m x 6 Y n k r T 1 Y x Y k 8 r T j R m N S t m a j Q v e D h B S U M v a H d m K 2 M v d D J y S j N V Y k d 5 e W t x W W 0 4 Z U x J N T J H M m Y 2 Z C 9 5 T T d H d U V h R E g 5 N S 9 2 O V h m e k s w N l J p M 3 R M a W l 3 d W 1 o b F d Z Y m o 2 Z U t D S j l Q U z h P Y m h 3 O W g z N F F M d V g 3 R U N n T E h F d 0 5 a d n B V U W l 3 Y X M 3 Z D g 3 N G Z 1 Y V U 5 V D h k T 3 d h N V Z J b 2 4 w O U x n b 2 x R a U p q Z 1 l L V k Z S M k Y x U U l E N D J 4 T W N I M 3 p I M W s z a G o v M z c 0 d X J u a G E 2 b X A 0 d j J u c T Z 2 e D R k b X o x e j N U d m J x O U h W S 0 p C S n V Y T H N Y W m 1 o c m N s N V I w W G M r M 1 p W M X N M T F l u S j k v d z Y 5 e k 9 H S k F U R V J G O U R s d 1 Z 3 T G V Y Q W 8 4 d k J p N F B B Q 1 h Y Z G 8 1 M 1 R T U U F 6 a D Z i L 2 Z O d H B a b T Z P V G x O U 1 o 4 O V Z s N k 9 6 c U V o U E x K N n R Y a m I 1 T n B 6 d 0 p n N m V l c l N K W n l i T k 1 y T V h F T n V L K z F W c T l k a n l T d 2 E r e V N F a C t Q V k h U d H d v c W 9 L c D Z 1 c j h m Y l J v N G d N R E 1 R T E d S b F F 5 T 1 V R R E F a S X J s S 0 h h M n N H O H V S Y n p N K z N Y T C t N Q 3 d 0 R F Z X c 3 J t b n Q 3 M G R y W E I 2 V k N n Y 2 p B U U R n N 0 9 t S n Z Z U 0 h x T 2 p y R V R z a m 0 r b k h 6 O D F N V 0 x y U W F w M l Z w Y 2 d C b U s 2 V l Z Z K 2 9 Z Z m k y W k N M U F p C M D R P R G x E S V p P a F Z x Z E R h M T R j S W k x V j Q 4 M m N J O S 9 P Y m R z U 1 d a W E 1 y W U 9 y K 3 Z C W i s 3 d T d 3 Y z N m S G F k T 0 Z p K z Z o S W J 5 V m 5 Z M 0 J z V E Y 4 Z G Z W c X E x b k 5 R Z D d l V 0 R w M 0 x u c U d o N m Q w c 2 d h T T l k d 1 I v d j d Z b H B T R T k w K 2 Z 4 d E R Z R 0 Y 2 K z k x N l V O V G R Q Q 1 l J Q l k 0 M j h y Z E Z t Z W t F U X g 0 d 0 Z l M 3 Z q K 1 U y Y l V O d l J n U V V C Q V d J W D k r Y m V Y b 1 Q 2 K 0 l q L 1 B a b G N K c n Z t d X Z E R 2 5 o N D R 5 T 1 h J S 1 M 4 W F I x V 1 p M U W 9 P e G h 1 b W N X b U F z W H h q Y j J F a E h s M n p C b k Z o W W J q Y z F Z V 2 l o Z 1 k 4 Z k 5 k Z G 1 O Q n E 4 V z V 1 T G d E Z z Y 2 b X A 0 Z 1 d t T D h y O D c 5 b i t u Z n A 3 Z U t C e m N O Q 3 F S Q V M 0 Z G N l b 3 B S O D k 4 S U R W Y T A 0 d X c x a 1 V F b 0 w x c 2 J I S U x p M U Z W R k F R W W t K Q 2 9 O U H J J W m R L b 2 R I c D h L T V B Q d 1 J n U F B Z T U J n T m U v c 2 M v W m 5 3 L z g z R V l I e G F H a C s 2 N l N 6 e G U 3 M W 0 y Y k 1 i O X F C b 2 Z S O F N r Q m 0 z W F V 4 c F I x O U d C U 0 5 O W X N v S z Z P a 1 F F Q k d C R l J B V D J u R D l 2 Z G Q 5 T X p P b j F a Q n N E Y 2 l J a W 9 z K 1 J x O E p Z U j M 2 e m E 4 b W 5 U a j I r T V h L W k R C c W R E d n N 1 W E 1 B T E d S b H d V U 3 F 4 d j Z n S V l U N C t W a W 5 T N 2 s 1 T 1 l n Z G R B T 0 p x Y 1 V w V W x C a U V t b F c x d G l M d j B x V X B 0 Z V d B c 1 F u U m J M a z d P M l B y O H V Y S V h M b 1 V I N T Q 5 a T l Q V j F U a F R V N E 4 x c 2 J H W T Q r N k 9 q b 0 V C c S t a c l p o M E R B e k F Z R E Z O T 3 p L O V Z Y R 2 d v L 2 o r T U t l b U 5 Q V D J J Q 1 F t Q l R D c E Z x S T h Q M 0 p 5 Y 1 V O W F d C c l Z H Q T E 4 M 0 4 v R z l m V X l y Z U l M Q l l G W G 5 Q W l B o U 1 N 0 N U F N V F U y T U J y M l B i W j d B T m 5 C d 2 M 4 b n B x S 1 g r N 2 J o N 2 V P S E 1 I M 3 R t e E J r T G M z Q U d O b m F F Z U Z B a U 5 x T l d K Q 1 F q N z N 6 d U Z t e H l z c m 9 k W n E 4 Z E k 5 O T l o c 0 h y V W x N U k g v d F h z M 3 N r d E x z W G 5 w V X F 2 N 1 h K U k t 2 T H g x S y 9 L c X F 0 Q T V P Q W h u U j B l V U 5 U Z G p U W F M w V l p v e T h L O W o y T m Z H Z U t Z L z V l U 2 c x R 0 l P K 0 h S N l Z D c W J 0 Z W V B c 1 U 1 O H V q S U R 1 V X l H R l F z V 3 d N d k Z C V T A 5 U G V n Y k h r Y W d s e G R L b T V x d 0 l T N E 9 p N E t E N F d K Y V R a Z E t w W E I y Z E l S T 3 I 4 Y 2 4 r Z m s 0 V j F l S D V 6 W n R F b n N W R E k y T m 9 i a W h B W S t u c H N M W j B S S C 9 u c G 1 K Z D Q 4 Z H c 2 O C s r d 3 l Q c l Y y T E 9 G T n p 1 a S t D M m Y 2 Z F B y R n V I W D U 3 O E N B K 3 p z K 0 h t N U 9 U Z U h I U l h z Z m 8 x V 3 h M U 3 N L N F J p T 3 V u R 3 Y x Z X J n c W x a Q k x w Z m k 2 e F l y M W R B U 0 R B V 2 R y Y W x E Y z J D a V d H S z J L a X J L N m V E V F R a O V h v Z E 9 n Z U d z S W N E N D h w d D l 1 N k F E V l p k a 2 t K O W w 2 N G d O O C s v a m d H U j B k U j F k Y U d S M W V 2 a H B l c k t 5 S U R B M 0 d v c E 9 T c U F Y b k h 3 Q U Q r Z W V Z T X Z y d G x 5 M V h m N z A 3 R m d K e U l p S W d B R 0 R 2 d m p r M U 0 0 S T l I a n V E e D F G V F V k M 2 J p c T Z 0 V 1 d U M W 0 4 b 2 x k M y 9 B d 3 R I b z k 0 c 1 B D c G 9 5 e V V a a 0 N T M X V O b V U 3 T U 1 E d D V K c X F 4 T W J p Y j B v U G x N a G 1 X e j U r U D A 5 W F Z Z a X I z a W d V T F V O c l V o T j N u e i t P Y m Q 5 O H R w b 2 N L Z 2 9 E O V J V V U F n T 1 N G c z J 0 L z c r d n V E b j h Q R D l S M m R P Q k t k N 2 V Z W m l t U l N C Q W R G S V R x d G p i b 0 J N R X E 4 Q W 4 x O F l H b m l 3 c 3 V Y T G 1 D a m Z I e F l w Q n I z c V l l b F d w S 1 F I S 3 V 0 d F p x T l Y w U U J C e X Z y S V J j S n N Q U 2 V m U E U y N T F N Z 2 R y a 0 5 Q Y l o 3 b 0 0 1 c G 1 a N X Z 6 M T R F R z h l U G 9 6 d m I 5 M E t i M W R Y U 0 N R U 3 h J Z U Z v Z k R 5 W l p 5 c H F j S H E 2 R 2 l y N T F s M m 1 M K 1 p N c G N 1 e G F h R U J I a T Z 1 T m l j N X g z b z Z Z b U 1 K V X V R Z G Z F a T V u a D R U T W x B N k J z Z U Z r Z V l W Y l M w N E V w M 0 4 w N V V W Z U h K d E R S R U J n Y k M y O V V W Q 3 B r T V Y 3 c T Z v T l p x R V d 6 N m J p e H J Y K z l O V E x T Y W c y N U p x O W Z q d l Z P b k l B Z 0 N u c n I 3 Y m 1 D Y W p 1 Y k J G d D g 1 W U F 5 e T h 1 d n F V T k x Z a U N B d k w v R 0 M x Z T h Q S F V L U W x 4 Z m 1 6 W m 1 E Y m x P N m R w Q z N O d 0 k 4 U F h H d X R o Y k w 1 c z F E V 1 h N e j l w d y 9 E N m x F Z 2 5 s e j V 1 Q z l 2 R H p 4 Z F N l M F d x a T F X d n p 3 Z 3 c r c z N p c z J O Q l I v U E h J R X d k N 2 U y Q k F Y S j Q 0 N n R L Z l p I c U 1 P Y 2 p t K 3 Z X a 1 R m c k Z 2 S C 8 3 b n h B b T R P R G 9 p T m p U V W J z Z m 8 x U 2 p r Y 3 F 0 V W N Z M U 9 C N F Z N Q n F s V U 9 1 T U Z P b 1 B C Z 0 p M R 1 J t U m R 2 S W h l b F F y Y m t w S V F F e E t D b i s v W m M x M 3 Z Y O T d j R E F P Q T J F b G x H b X F 0 Z H N h Q V h L d l g 0 e S s 1 d V N o d W J N U V Q 2 O W J C V W F I Q X g 2 Y U d p K 2 J 2 W m Z P U 0 p Y a n o w Q 0 V V T n p S W S 9 T N k p u d 0 Z B N y 9 B d 2 Z u U G d n R l c v R D V x S 0 F U a 1 J F U k V C T U t Z d H Y 1 a V p p Z D h k T 2 9 S W G R 1 K 0 d R a W J E T W h z b l d w W X F X b G 9 B Q U d H b W V k M m Z 0 e D k 5 K 0 N F U z U 4 O U h z T G M z d E R v Z H p 0 Y l d R a W F W a X N G W T R 2 e j V L R 3 B v d 0 1 V c l Y v Q 3 p Q W H N R S H h Z R 3 F V U 0 N p c F l X d F B U M V l X T j g v R l d i b 3 M w a 0 x p d 0 1 K N n V x b 0 J N R X E 0 e U E y T k J R R k R j M l F p O E l l R 2 p s U 3 Z G M n F W U 0 t u U 2 t w Z U N j b k I v K z l k e T l T b 3 F M Z z c r R m h Y T T F z Y k V U a X Z I b F Q 2 a k F i d X J 2 e F R r N E 9 W a T F j Q 0 l s R W d 0 e U t D c l F Q R E d C S F N v c F Z J N z R 3 V T Y z N S 9 x S W l E S 3 Z W Y 0 h K d 3 d O c E Z p M j V v S H l 3 S U N N R G p x Y W 4 0 U z I 0 d W Z u Z n d J R j d l d W h X d V N p W H V X N z R j V m E y d C t N Z X B V N m h x Y m N X O E 9 Y T 2 c x Z W x 3 c W I w Z G d p R G c 1 Y T F i W j c x U H B 6 T m Q w O E c r N F d I c 0 9 Y O G V r W U d C d U c v N W N y V D E 5 K 1 B Q d W J r W U h C M F Z h N T Z I e D h m e H U w T 0 h z R G c w R k 1 z a k l u Q 3 B y U T N Q c H F k a n o v b n p l U H Z v V W Z 4 c z U w N j h z b j A 3 O U l L Q V g r L 2 Z E N 2 x N a G w v d j M 0 K 2 4 x c S 9 I U T N m Z E p i N l h y W H A r Q U J n W U d j R 2 Z j M 0 1 4 b 2 x i R F l E Q m d 6 L 2 5 6 M k J B W G g r W H o 1 O X V z e T I z d j c w Z E Z T d 3 Z 5 N i t v d 3 J 0 R m c x O G 1 U a U F v S 0 V s T 0 p z M H R M V W R u Y W l o Y 3 p N M U Y 0 K 2 J M V m M 4 Y z F H d n o 5 N U V u M G o 0 e m d Z S E V 4 a 2 l J a X N D T W x C U 0 5 x d F Z V M l J W b H p N N D V Y V n V L c D l l d X R u a C 9 t N j R 0 M U 1 U S D R w S 0 F B e m I y O V g 0 a U E v R W F P V V R j b k p 6 e S 9 h U k 5 l e T h y Q 0 9 6 a z V l R E V 6 R S 9 Q O S 9 l M X l q R j Z 2 Y 1 k x b T V r Q l l w O E 8 1 M m x y a 1 Z G U 2 d W N l h D e X N o S X Z K Q 1 J B U z l Y V j d U M z k x L 1 h l K 2 4 w Z X V 3 d k t r S k 1 j T E I 0 R W R O T V B j T j J E S S t Q b z Y 2 a k E r N U 9 U d m p 1 b G k y W U 4 y Y 0 9 U b G R Y b z Z L b E J V K 3 V Y e T h l M 3 p F a E l W Z 1 F F S U Q z V H A x Q 3 N M Z j N s S X U x U F N v V k 9 n W U d r Q k F l U H V N S U 8 y S k F U a 1 J F U k J i R 0 p p Y n B l V V N 0 Q U F B T G J r b E V R V l R n N H V p S S 9 w R V J q R 3 M w K 0 9 P U k k x Z 2 R I W T N G b 2 F F M k 8 x a G Z 1 S E l G U V Y 1 Z U 5 o c 2 t 6 V V F R a E t 1 b W x a c H I w Q z J i S U s y T W p F U m x T d 3 N 1 W E x r Q 1 p 3 Y 0 h S Q V F F N E 9 t N z c 3 W U t u S j V h d n g 0 T E F n S n d w c V l H e H l v c U l K V k l F T 0 x q Z 3 l m V D B w Q T B 5 e k Z O W m 5 G a F l j Z 3 B M O G Q 4 Z j M r c m x k U 1 k 0 R 0 R v O U h v b 1 p E S k V C U V Z a U F d m S j N M b j R 0 O D J i Y 2 F p a 0 J Q b D F k V E F Z R F B C M m R V V m N h Q 2 p X M n V o a S 9 j a W F O Y W h z Y W N I Z l R w e k F o R T Z I U U U 5 U F B M V i t Q W l p I U k Z n O U x z a m J H O X V U a z N H a 3 J B e W Z Y Y n l J T l J h c m d q Z X l E N U l p S X R B e k 5 J U 3 N p e G Z 4 K z h P S D h k S T k 5 O E R Y M 1 I z L 1 o 5 c z J a R j I 0 Z 0 V 0 d G J T a H J i b 2 F I c 3 p Q b S t 2 b G h Z M 3 o 4 Y k h i b G R U S F g w Q j h 0 S z B O N V N 3 c z h u W j J S R 2 h N R G l V U 0 N K O V B T O E 9 m Y 1 h I e W N u N C t p a G d a O G E 4 T U d 2 S G 4 0 T U 9 S U 0 t i N j Z l a l Z x T 3 p v Q U d E T V p I b G k 1 R W 1 t e H N W Q T Z P R 0 I 0 Z k J 6 L 2 M v S W t o c 2 J H O E 9 x T 0 h k a G Z W S V J m N 0 5 1 S E I x Y X N R R n B z c k 0 z a m M y Q m t C Q 2 V x c W 5 D a X F n c U 9 j a m 0 r d D J V T E h P U n l a S m V X N G 0 4 b l R 1 R F Q 4 K 2 V S R m h 1 T E 5 k S F I 0 d C t M S U F q N H p j R 0 R H T m R v R U I w V W h B M X h j V W d J R D R l T F V n b U R 3 W U N z Q 3 h k d 3 N M Z 1 l X N W N 2 U j N S d z h K U 0 E z S n d C c 1 N B Z 0 F E L 2 J 1 V l A 4 V z N O e W N M R H F Q O U E r T U F B S m p P T z d K Z 3 Y z O D h O M 3 Q y e T U 1 c m 5 r R 3 A z d X F w M 2 p i O V N O S E t P Q l h s N T R K a j B k Y n g 0 N m h E O W t a K 1 B s Z S s 5 R m 9 K Z l h M V D F H Z i 9 i c H A x T 2 F 1 c z N V R j B P c j A 2 R i 9 a Q V J 1 T m t v b T Z q c z d r V j l Y a D R 0 W H J r Q 2 o w M k Z s W k N T K 2 s 1 R m g 5 Z j J h U j V G Z F N 4 O E p n O E d B O S 9 M e T B E O H l n b W R z Q k 1 Q O W 8 2 T T J H e E d x T l J y V W Q z Y U s v U k s 4 W E Y x U j J k S 0 N E O C t l e G F x b 0 t D U k 4 r Z z E 2 W X Q w N n Z Q c n B w L 2 p O Z 1 F O N F l m T m 1 N U X R o V k s z R 3 d N Z 0 l Z a 0 5 D O F B U Z G Q x L 1 R 0 S T Q 3 b W N S d 3 J Y K 1 p S R V J F O U l Y e H p E U F A 0 T z J u b j c 2 a D E v a n I 4 Z U 5 R e U d S N F l N V U t s T G U w N E Z 4 d E x X c m E y e E V i R 2 9 x Z E t T a 1 k x M m h 3 d E t 3 T U p Z M k 4 w Q W t D Q W o w O U V l T G p B e D l Y V j B R R U J N Q m d N T 0 N 0 N 0 d 4 c 1 Q w N 0 d l a H R k c n M x e n l O O S s r b W w w R F E 2 a X N y V V Z q Z 2 9 G e G l Z b W t I W G h B c E l Y T H N S W E x S c k d U Z m J C b V R N N F d W V 0 Y v M 3 o 0 N F N s c D N m V G x k Y n E 2 R 2 d l T G k v S H p y M 3 h G d k 0 w Y 3 R E b 3 F G T m k 4 W k F r M n h N V l p Y Y W d 4 R 0 F 3 N F Z G e U 1 u d U Z o U E o 2 Y W l 2 O T M 1 Q W d l V 2 I w Y T d z N 0 9 L R 2 x z e E h 0 N W V m a T F x U 0 Z h c j B x R l U 5 W F Z P R m x W Q l g 5 U F R 6 e W J u a T R H d V l Y M T l k a V Z s N G V v b 0 N D e E Z y d X R 2 e D g x N 2 U w b 2 I y N U d Y V 2 N u N U Z J c D B t S m p r Y k Z r a W R W R n F s N l Z D a 2 Z M e T N H b X B n W l N p U V F w Q 3 h m a T d y Z z Q r T G 0 3 b z Z t b k I v N G V I b G F O c l Z y N y t 2 R E J t V E 8 0 M H Q y T n J Z b U p Z a D M 4 b n Z Q b m N i c T Z H b y t u c G t M c D R J Q 1 R W V l V v Y W 1 q Q W E 0 O D h n b z d C U W Z 4 a F V x Z D F N L 0 1 v c S t s V 1 B r T j h m U E Q 5 Y V Z h S m o 1 V 1 h Z M W l 0 a H F O Y 2 p t R z F H c 2 N y S z V F Y 0 d X b V Z i a z F H d F I w Z G V H U C 9 m b X h M U 3 J J S 2 F v K 1 V s U 0 h B d 3 d Q Z l N r O E h Z U H o 5 Y 3 B E T D R l Z m 1 C a 2 V G Q W 9 X W E w 2 T 2 l w U V h Q Y j l x R T J O Q l F s R F U x b 2 F 5 N U d l W E 5 6 V k N O a j h Q V H h R V n J G e T N D N n F n b 3 V E c z d Z M V N 0 e H V t Y U d q a k s 1 W k J K c F R o W F Y 0 Z V c z b D c 4 N n J I S G J Q W l V l U G Z Z T V F p Q 2 d H K 2 t w V 0 Z Y W G g 2 S 0 d o c n c 3 T W F O V 0 J 3 Y W l 1 S 0 d C c W k x V 3 J n N E 9 x S m J w Y 0 t u Q l F X N E x 5 a 0 p t e E l T c H J 4 T 1 J Y T X p 3 b n g 5 N G U 3 c 2 p N T E x s N 0 h y N U V t R S t m c m l 4 Y 3 h N b X c w b k s x c G E 4 U G J S b z V C S 0 p I a C s w e V l z T k Y y U W J P c n B R W k N Y R n l w Y l c v S F g 0 O G N C R 0 M v M H l L U l N N V U R Y N n Z X U U F G T T Z 6 O G V I a F J u T F F L N 1 R N K y s r a S t l Z W V 3 N i t 2 c j d 3 O C 9 P R H d z W i s r a U x p Q 2 p r U k V k R W R y b H V s d 2 l m N S t Z Z 0 5 D Y 0 Y v M 0 h l Z l Z i M 2 Z r K 3 Z Y W T B L c k 5 j N k s 3 Z X B D Y T E 4 Z k d u d D Z r R G g v U H E 1 M G Q 4 U E x 4 V V V j O F R X W l h D c U Y w b l J D c E J N R W Z K e W Z M N j d R K 2 J t N 1 Q x d W J D e G p U T F N 0 Y V d 1 R G g 3 R H d s R l p M d V B K R 0 J n W W p z N 0 1 T V G F X a z J z e k V r R W d r e U x l W n h m M n Z E a G 1 s S E 9 t b j F l c F E x T j J O Y l V o T F d M b H B r O W J p a 0 J R c 3 d 4 O E 1 E b j E y O E N K b F V p c m V Q S G t W N W N 6 T W t F Z 2 5 D Z l g y e E l 6 a 1 p L e F l z c 0 p r d D R 1 d n V q c S t z V 2 9 Y T X B V d V J Y V n F L V T V j d W 9 h S 2 x C Y T l z M 3 o 1 b H J u S 3 Z T b 1 Z m N 0 5 z S E 4 2 V V M z O G 5 J c 0 J y R n R u Y l J J b F M z d C t Q d G 8 w Y 2 h H Q X h 3 Y z N M Q 2 d 5 d F d 3 T T N K Q 1 F x W m J O Y k 5 z V 1 p L b F c 3 d D d 4 Z W 5 K R W d s R W 9 S N G V 5 U D l G b V E r M 0 0 2 V 3 p K M X I x W G l 1 b 0 w 3 Z T Z u N j F S b 0 9 U R n I w e T V E S V p O c 2 J I W T d H c H g w U k J m V D J x M j l 1 e E p E d 2 N p Z l B u W T F G d 3 N O V 3 g 2 Q 0 N Y N D J C e E 1 i U T Z I U V N E Q W U 1 T 1 R 2 a n E 2 d F U y Z z N G T C 9 T T W p h Q j h Z d 1 B P Y k 5 t R 1 I 2 Y m l x N 2 V n U X g r T T V L a F J Z R 1 J t S j l i R 3 h O c D l 2 M 2 o 1 Q k V K Q l R Y b z Z v b 0 N C O G E 4 T U d t O E U 0 W U p 3 b z h X S m 1 K c k p M U z Y y e U 0 4 e k h m T G l 2 T H g 1 Y n M y Y k d i W j V z O G h q S 0 x 6 d X V r Q k 1 S R W Q y R 2 J z W U t 1 U 1 d E Y V F 6 U j l l c F Z x Z U E 3 e m R 4 a 1 d 3 U k J n Q U d Z T m 9 Y e D A 0 S U N L Q j B j a k U y N H V y c n d s V l d y Y k k 2 M U l y b 1 Z l b F F x T l B m M k l q b 2 9 h R X A z O X F 0 U m p Z M W h j R 3 h z M n Y 0 S 2 R S M G R t T 3 Z u T j I y Z 2 M 2 c 1 p E Q W J 4 Z C t D T D B x W D h p M G l y M D R r c j J s Z E x 4 Z F l M Q X J R N k h Y U 0 N B Q m R I U j Z 2 O U 9 x S F Z R a T Z U M 2 J K M G J r R V F J Q m d N T n V l Z 1 Q y Z H N Z Z 0 p L a G V L N j U 1 W G J D M W Z J a V l p S T Z M W T E y e F B 3 N n d u R 0 F W e j F 4 S z V I c F V K W m N 6 T z h Y R n l 3 T X l X R n d U a l p s W G s y K 2 1 5 N E 9 6 d F B h Y V p s N l Z y b U 4 5 O U t E T V N 2 a l V J d W g 0 K 0 5 F W G 0 y e U t S U 3 l L Y X B 4 Y i 9 h U 3 Z m T k p w V k t j Y j F o d G E x T U V M c j V H S k F U R V J I U k Y 0 Y T U v c E t J a U 9 o T 2 N I d m t I e E F S R V p H V n l C b T Y r U k l S R W Q x c H d r M V p K N 2 R i c G d j R G N p S W l v d H Z R M k 1 R R V d 2 d j Y 3 T D B a U k V S R W R 0 Z m M y N H R 4 a m N i Z W 1 6 R X J E T W l K a U l o d V E 4 S E J 3 V 2 h o U U U 1 R V J J U 1 d 2 a j U 0 K y 9 o Q U l w R k F K c F B k V n F 2 a 0 R N a U p p S W h 1 U T h 0 W H J r U m x W N W U 5 T j R P S W l N a n V 5 d H Z h T U g v Q k F r a W x V a W d V Q 2 d i a 1 J F U k U 5 U G 1 L a T R 1 R H d z T U R 1 Y W J a c 2 t S R V J I Z W l v M l Z s M E R r N k l q U T B G S E s 1 S E E 0 T 0 R y Z k 5 x R G F B Q V R r U k V k R n Q 2 e X V Q U E l L N m d R R W N L e S s z O T Z Z U U V S S G R j a 2 Z M e W x E Y j M 0 K 1 U x Y X N o b D h 2 a D Z 1 c D Y y O H d m T j V N W U R B Y U R 2 V G V D a U l p S X J w O G d D Q m d m S D h m N 3 U z W k J N a m F H b U 1 C Q W h Q c j R J T X p Y M T k 2 Y l J r U k U 5 T G x v N 3 U x R l M x O G Z L d H J h b 0 h O M F J Q T H E x W k R K W k h C e m M 0 T y 9 2 e i t j b k p 4 d X F 4 V n l C d V J F U k V T M 0 1 a M U 9 o K 0 h o W V J R V 0 Z x S 2 1 x Z 2 8 5 U F Q x d 2 R u Q k F Z M G V I d l R l T m l J a m 9 w c G 9 i R 0 l n e G p R W S t 2 c j Z Z R n h F a H B x a z d P V G 5 C M T l j W H J x N n V r T X Z s O X Q 3 T T Y 4 S 0 F u S W l J N k R h b j A r b W d W c X N 4 T k R T R W t a R V I 2 S F E 2 Q 0 l J Q S 9 p K 2 V p S W k r a k N R U 0 N h U l N x W m l t N 3 V I a E F h V l N l Z H N G N H d B R G N p S W l v a T h G U V J D Z z A r b W c x V 3 F o M F d p Z z F X c W g x K 3 N a b E J N U j B a Z U t l Y l N a U X F H Q W c 0 T U R G Q W 9 G N U h M N W J a V 2 1 i b 2 t C T 1 J F U j B a Z U V 3 V 0 N Z O G 8 r S W l P a k x S a U t S V F B s M 3 U y S k F U a 1 J F U k V S R V J H U U h 0 K 2 U 2 U G h F U k V S R V J F Z E Z 0 a m d F N U V S R V J F U k V S a 1 I w d 0 l D Y 2 l J a U l p S W l L e U F 3 Y m t S R V J F U k V S R V J I Y k F n S n l J a U l p S W l J a k l E a G l R R X h F U k V S R V J F Z G t C Q T N J a U l p S W l J a U l p T z J C Q V R r U k V S R V J F U k d R S E R N a U p p S W l J a U l p S T d J Q U J P U k V S R V J F U k V a R W R N Q 0 F u S W l J a U l p S W l z Z 0 1 H N U V S R V J F U k V S R V I y d 0 l D Y 2 l J a U l p S W l J e U E 0 W W t C T V J F U k V S R V J I W k F R T n l J a U l p S W l J a U l q d G d R R T V F U k V S R V J F U m t C d 3 p J a V l p S W l J a U l p T 3 l B Q V R r U k V S R V J F U k d S S F R B Z 0 p 5 S W l J a U l p S X J J R E J 1 U k V S R V J F U k V S R W R z Q 0 F u S W l J a U l p S W l N Z 0 9 H S k F U R V J F U k V S R V I y U U V E Y 2 l J a U l p S W l J a U k 3 W U V C T 1 J F U k V S R V J F W k F j T X l J b U l p S W l J a U l q c 2 d B R T V F U k V S R V J F U m t S M H d J Q 2 N p S W l J a U l p S 3 l B d 2 J r U k V S R V J F U k V S S G J B Z 0 p 5 S W l J a U l p S W p J R G h p U U V 4 R V J F U k V S R W R r Q k E z S W l J a U l p S W l J a U 8 y Q k F U a 1 J F U k V S R V J H U U h E T W l K a U l p S W l J a U k 3 S U F C T 1 J F U k V S R V J F W k V k T U N B b k l p S W l J a U l p c 2 d N R z V F U k V S R V J F U k V S M n d J Q 2 N p S W l J a U l p S X l B N F l r Q k 1 S R V J F U k V S S F p B U U 5 5 S W l J a U l p S W l J a n R n U U U 1 R V J F U k V S R V J r Q n d 6 S W l Z a U l p S W l J a U 9 6 Z 2 Z 3 R j B w V 3 k 2 T W l m V l l R Q U F B Q U J K U l U 1 R X J r S m d n Z z 0 9 I i w K C S J U a G V t Z S I g O i A i I i w K C S J U e X B l I i A 6 I C J t a W 5 k I i w K C S J W Z X J z a W 9 u I i A 6 I C I i C n 0 K " / > < / e x t o b j > < / e x t o b j s > < / s : c u s t o m D a t a > 
</file>

<file path=customXml/item3.xml>��< ? x m l   v e r s i o n = " 1 . 0 "   s t a n d a l o n e = " y e s " ? > < s : c u s t o m D a t a   x m l n s = " h t t p : / / w w w . w p s . c n / o f f i c e D o c u m e n t / 2 0 1 3 / w p s C u s t o m D a t a "   x m l n s : s = " h t t p : / / w w w . w p s . c n / o f f i c e D o c u m e n t / 2 0 1 3 / w p s C u s t o m D a t a " > < e x t o b j s > < e x t o b j   n a m e = " C 9 F 7 5 4 D E - 2 C A D - 4 4 b 6 - B 7 0 8 - 4 6 9 D E B 6 4 0 7 E B - 3 " > < e x t o b j d a t a   t y p e = " C 9 F 7 5 4 D E - 2 C A D - 4 4 b 6 - B 7 0 8 - 4 6 9 D E B 6 4 0 7 E B "   d a t a = " e w o J I k Z p b G V J Z C I g O i A i M j c 5 N z I 3 N T k 2 O T I 4 I i w K C S J H c m 9 1 c E l k I i A 6 I C I x M z I 1 O T k y M z M 2 I i w K C S J J b W F n Z S I g O i A i a V Z C T 1 J 3 M E t H Z 2 9 B Q U F B T l N V a E V V Z 0 F B Q S t R Q U F B S E 1 D Q V l B Q U F C Y 1 B X S m p B Q U F B Q V h O U 1 I w S U F y c z R j N l F B Q U l B Q k p S R U Z V Z U p 6 c z N Y Z D Q x T m V k N y 9 I M 2 p H Y l V H M n B J b 0 l Z U V h m U m V E Z G p n a W 5 I d m p 1 T 1 M 1 a z A y Y l h Q V E 5 z b k 4 z c n Z K Y n Z J a 0 4 y V V R K M 0 Z p e D h h O V l S c 2 I w M 3 N 2 Q W 9 r a U p J U 0 V r Q k R x d l U 2 O W Z 3 d 2 F O T X h J Z E E 5 Q 2 4 5 Z n o 2 S k h t M S t i O F J 1 W F J a O D Q 1 M z J O d 0 9 w M U 9 S R V J F U k V S R V J P U n p a Z l I z Q T B S R V J F U k V S R V Q 2 S X d W e U V S R V J F U k V S R V Q 5 U U l C Y 1 J F U k V S R V J I e E F 3 V n l F U k V S R V J F U k V U O V F J Q m N S R V J F U k V S S H h B d 1 Z 5 R V J F U k V S R V J F V D l R S U J j U k V S R V J F U k h 4 Q X d W e U V S R V J F U k V S R V Q 5 U U l C Y 1 J F U k V S R V J I e E F 3 V n l F U k V S R V J F U k V U O V F J Q m N S R V J F U k V S S H h B d 1 Z 5 R V J F U k V S R V J F V D l R S U J j U k V S R V J F U k h 4 Q X d W e U V S R V J F U k V S R V Q 5 U U l C Y 1 J F U k V S R V J I e E F 3 V n l F U k V S R V J F U k V U O V F J Q m N S R V J F U k V S S H h B d 1 Z 5 R V J F U k V S R V J F V D l R S U J j U k V S R V J F U k h 4 Q X d W e U V S R V J F U k V S R V Q 5 U U l C Y 1 J F U k V S R V J I e E F 3 V n l F U k V S R V J F U k V U O V F J Q m N S R V J F U k V S S H h B d 1 Z 5 R V J F U k V S R V J F V D l R S U J j U k V S R V J F U k h 4 Q X d W e U V S R V J F U k V S R V Q 5 U U l C Y 1 J F U k V S R V J I e E F 3 V n l F U k V S R V J F U k V U O V F J Q m N S R V J F U k V S S H h B d 1 Z 5 R V J F U k V S R V J F V D l R S U J j U k V S R V J F U k h 4 Q X d W e U V S R V J F U k V S R V Q 5 U U l C Y 1 J F U k V S R V J I e E F 3 V n l F U k V S R V J F U k V U O V F J Q m N S R V J F U k V S S H h B d 1 Z 5 R V J F U k V S R V J F V D l R S U J j U k V S R V J F U k h 4 Q X d W e U V S R V J F U k V S R V Q 5 U U l C Y 1 J F U k V S R V J I e E F 3 V n l F U k V S R V J F U k V U O V F J Q m N S R V J F U k V S S H h B d 1 Z 5 R V J F U k V S R V J F V D l R S U J j U k V S R V J F U k h 4 Q X d W e U V S R V J F U k V S R V Q 5 U U l C Y 1 J F U k V S R V J I e E E 1 T y 9 H e U F p S W l K W E x q Y z N s N z M 3 c 2 l r d E t 5 V T R K S X l U S n d y O D N T U V J P V T l h e G p B N j I 5 d E l T V W x t N n B U S l p H V m x Z V E F Z T U J n T S 9 t N m F p U G l K d 2 V s M E 9 2 M 2 R D Q k V S R W J s O C 8 z e D F H V T N 0 R H V K V G h 4 T T d N S V h Z e E d S L 0 4 w b E V l b E J i V V V a d F p T a 1 Z 4 V W V K Q 2 p Y e n h H T 1 B Z R E t a T U J v M W N G V 2 t Q M U l n R n h F U j Z j U C s r S m U v R T U y V X l l a X A 4 L z N k R k J H N V J J Z D J y N m V o d k p B d m Z m R U p n b 0 9 E Q 1 F n S T h I Z V R S T 1 J 6 c G t B d U l p T F N S L z N 6 M V d V W W 8 x S V l v e k F 1 M G 1 j Z D N y V 2 V 0 d W 9 p S G 5 2 a 0 l j T E R 3 e F h L U m Z v W m p Z M F J F U k h w Z z N K e m M y b H N j e W l N a S 9 S e F d U T n V w d F V D Z S 9 m d X B i T 3 p F N G Z E N G U 4 b W l j a m 5 T S U Z j U k V T a 0 Q 5 c X p M N X V F d E 9 I K 2 J v Y U l Y Q V d E T W t a e i t P Z 3 h t c H F h c 0 5 2 d C 9 t N k 9 p S H l P R k 1 o R l J F V D Z v T E x T V W 1 J S H B 2 a T d H U 0 p 5 R m N R b X B s Q m R Y V T F 6 Y 3 p N M m 1 3 M 0 5 L Q l h w U H h U S V J V U k U r c U N n a 0 Z C V l V 4 Z T V R Y 1 F s c F J J W U Z J e l Z h c 1 Z p c 1 N p U W k v U W p D d V F p S W l K O V V F b l J j W D g z U W V T R 2 R x R z U z R m Q 3 c n Z l W n N o T H N k a n N X a T B Y e n l F W D Z F U V Z 5 R V J H U m Z x e m l W Q 0 h M W C 9 3 R m J j M k 5 Y d n V L a m 1 i e j J t K y s 1 N G R X O V E 5 b E o 0 N n k 1 d T B Y c 0 Z t d C 9 t N E t S L 1 p z N U o v L y 9 T M U 9 I T m w z V W N k M 3 R M W F M w Z F p 5 Q l I r d F Y v M G U 3 R F l i T F k z M W w v V F I w M n Z 2 c 0 5 0 N T l W Z m Y 1 a 3 l K N 3 p l K 0 R 1 L 2 V 3 S 2 V 2 L 3 Z h c T M 0 U F Q 2 Z F N R Z F p G K 3 h 1 V H Z C b 2 l J a U l q L 2 x P V G 4 w T j d h U k V o N H B O Y y t 1 O D F L Z T J 2 e k J h K 3 g 2 b z A v O W h o Y 2 V w T S t j Z 0 l M N 2 4 z b W t z L 3 p s K 3 J 5 R W x h K z l q d k d U R j N B b E F W M 1 g v S D F E Q V l E S m Z r N T d O d j R F V E 1 X U D l E a m N a Y k 9 E a z Z m T 0 9 w e m 4 4 T m h a K 3 V u c i 9 m N l B L b k R 4 c k x 3 d m 1 k O T d u T T Z u Z X p m d E l J R F c x Y 3 l j Z T R k e E N X b T B s a G I 1 Z l B Z c 0 1 o b 1 R P W k F B T j c 1 M D A v c G J M L z h V Q j B V R X N h V U J Y Z X p l K z M 3 b D M w T m d D a 0 w 3 b W J z a k Z z Q U t E K 1 p 6 N m 8 z L 2 5 o S j V 5 K z Q 3 M W t 5 c z Z h N k h 6 d W R U b X h X Q z N W V n A z R T Z u U X h J R 0 l U V j B r b E F n Q W x q d C t Y S W t q U E h z R 3 Z 0 Z T V R V T V K S T J m T n d W M 1 l P S T l H O E s 1 Q 0 l p S X Y x W V N Y N E 8 2 U 0 1 u Y 3 J v b 3 o 2 d F h y c T Z 5 R E l E U 3 d p T m U 1 N F d F U n h L W D Z D b 3 F a N 0 5 h a U I y W X p P a H B D e n l P S 1 M 4 K 1 J 2 N k I 3 U 3 p 3 R V F Z U G J 2 c 0 1 t O D M v U G N N Q U p R V z V I T j I 3 a W N V U F A w K 0 F x Z W Q v a l R v N z J y Q j B 0 T l B h V k g v U j E 2 N D Z m W k t t K 3 V v Z T l 3 K 0 l U N k t o N W d 5 R m g v Z j Y z a C t Y a E 1 r Y 3 l P W V Z y d 0 t 1 M X h w d 0 I r T U p z M i 9 E M n R u Q n Z D V l B Z Z 3 p 3 Y n Z 2 a D N l d m Q 1 N X l 2 b z Y y V n p S L z l r M V B I R H d G d 1 l P d E t E b X h k M l d O Y m I z d n N H N l J r a m 5 G O S 9 l a l h j V G g 4 V n d Q U F A 3 Q 2 R n c H l k M 1 B i W U 5 6 Q U h C d m s 4 e G 1 n T U l E Q W t s T G x M b n Z T N X Y 3 b S t t b j B i U H l a c i t z M 0 V E M D d 2 c 1 U y e E E 3 M 3 J L T n o v b F o 4 U U d C e m E 0 e m t B V H F l R H Q v N 3 d Z N i 9 0 c l U w T n Z Q b j d I N 2 9 m T C 9 2 M W R 3 R 1 l 2 d W g r Q m c w W m l i M W J q L 3 F Z c W Z O e D J P M V V s a G E 1 d H d X S G h o T V Z t O U R y Y z E r S W V z Z E Y r a G N G Y 2 h F U m t Y N n F v d l F F a l h W V k x C a j N M R 3 Z m Z V F I S G V j c 3 R k U V h t e l I v O T A r d m M x T 0 h q b U 5 j d F R J V k Z E d k R v Y V F T d 2 R y U 1 R m M k M 3 M T N h Q W d n U G J y O F l 0 W E J V R k 9 U c 3 B P M 0 g w Z 2 t F b 0 9 X T V V q M y 9 u V n d T S G h s L z B 0 W T l s Y j Z Y Z z R B N E N U T 1 l l a j J s d X F Q V T V 3 c 0 J t d F R C K z l x M U 1 1 L 2 x l d n Z q O T N 3 R 3 c 1 d T B Y T U J p T k x I c n d L d 0 N j U E h Z U W d J d 3 h V e k F I Q m x G N G V D O U 9 o N E 5 o N D Z Z R F V K e V g 3 Z k 0 1 U 3 d w e T J m c k p h d 1 F F b U Z q e T l Q Z U l I Q k R 2 Z F l 6 V D R l R H c 3 d l V j M n J X T 3 p M S F R T V X p O Z E 8 5 T F N C N 1 M 0 L z N r N 0 Z o R F h G S 3 F P N 3 o z S m p w M m 9 N L 3 Q y V n M r e F J 3 W X h K U U Z k L 2 N Z N m 5 z U 0 d o R j F 3 Z S 9 S a G V a b 0 w v b m l 2 N 2 1 2 c 2 V u R G x 3 R l k 5 K z V m Y W E 2 d j h U a n U 4 T z R O S G 8 v V F I w M T B m M j l F U k M 2 R 0 F y b U l p R W c v b F o r O W p k a U J 5 Y 1 F Q U 3 V P e G I v M l g x L z d q d W J 2 W j l P S E x Q U E h k W C 9 1 a G R k Z W 5 V Q j l E K 3 k 4 a 0 5 q R 0 Z l N y 8 w S X d C Y W 1 1 b 0 p q e H p n c 2 I r M D h B a V d 6 b m F H a n B u a X N m M 0 4 z L y 9 v a 3 A r c k 9 D O G J 1 O V h x R H V U b m E 2 c X J k Z z I x e n M 4 a F p W Z 1 c 4 K z k 1 b X N y U 0 U 0 U W t a M k F 3 R 0 R 5 T z I v e n h L O V J X b G p I L 2 5 x Z k p I R H Z O N S 9 X S 2 p 1 N 0 h i c k 4 1 Y k t z c 1 B V S D g 0 S F N P N S s 3 M m V V N 0 c 2 T W 5 1 a 1 F n d G p m V S t S e H d V S H R w R F F u S U d k W l d u Z T d 6 W D h L Z 1 l 3 a U t q d m J Z W E g 4 M 0 d k S 0 V R Z j R F M 1 g r d z J H N 3 Z Y Z m N D d G p 6 e n Z I b z F 3 N z N N L 3 d 1 b n N Q Y 2 o 3 R 3 F V Z 0 l 0 S W I v Z F V R R V J I c G g x c W J H a W c 4 d k l k a D Q y W U F y d D d Z N H J 3 R E h z Z F V s c D R B O E F w V 2 9 l R l J E T T R Z N l h t O T V n W j N i M j J Y M n J O R D N z L 2 Z E d E R l M W 9 3 N U 9 N V D k r T F B Y L z B E W m l h T T g 4 Z D F m c z N m R G g 1 V G s 1 M k M x Z E J D W G x N Y X M y e D l 4 R D Q v d j B s U m Z 3 O T R O S D N M N n h G R n N O Z 3 N E N G d j e G Z 2 W n R a S X l l Q k V C e D N n S F d 2 Z n R Y a G 1 a T j l a Z y 9 Y V n A 0 a E Z W d i 9 K R 3 M 2 U X V K S H p 5 R W p S L z h 3 N z N 2 N V Y 5 K 0 E z Q U 5 U e D Q z Y z V G W G 1 5 d E x p L 2 o 0 N V Y 4 e F l j N 3 R U R j I 0 R k h E M X R P Y n Q z M E o r O W p Z Y T Y 2 b 3 d C Z 1 F R b D V q S 2 9 v Z S 9 S b U J R T U J I U n N k a n R y c 0 I 2 T W o r S G R l L y t s Z U h q W n p K c D N w M k V S O F V B c m w 3 M G x z W T Z y M E F l T 3 p D W j B B a n Z 3 S G t s N n F w T 1 U x V l d 4 U H g 3 b m 1 i W X V P a z B O O V N 5 N m N P W H l S Z 3 p o Y m w z U G s 1 N 2 F 6 T U h 0 c T R r Y i 8 4 V 0 J n O F p 5 W D F m L 2 5 j a U I 4 V D F l T D B 0 S z V a a H Q x a 3 h H Z 0 0 4 d G x l V U h L Z m l 2 R j U v c D l P Q j N X W W p K W E 1 N Q V N a W D c z U C t n V z F r Y i 9 u V U h Y c T d q a k d a Q T J s d H F t Z m x h N j Z S Q V R h c m h R Q 1 R D W V B C N k g 0 O F p j S G R U S n g 3 a D F l Y m N u Y X N o b T V 2 T G x 6 S T h k e m R X Q z B k a k o 1 e W s z d G J 4 S U E 0 e n B R V V V G N m M 3 O T R X R k 5 M N 0 1 I Z 1 J r Y 3 V o U U M 0 a U l 0 S V A 1 Z X h Z N 1 R G R X Z h T 3 R s V T B m d m t 4 R W R L d z d I R m s 2 M m w z S G J s L 2 x Q c T Z 0 c F p I N F F l b G V n Y n p x Z E R F Y m w 3 L 2 t z Y T J y T i 9 I O D d l Q X F H Q m N a N H o z W D l y U F g v M E R 5 M E 5 F c 3 Z P O D U 2 c X J L M k x 2 a F E 5 Y T g 5 V 2 N l K 2 N i L 2 R S Z l Z h c W l w N E 9 P W F h i M z J v N m J N d 3 h 3 W V R O R 1 J m Y X g v N z I 4 N D d u M k d 6 T E h U R 0 R K c U l t b k R 4 M 0 h p O E Y 3 R 3 p W e E V Y R k l x R G 9 l R F h X d m V K V H d x a G l r T G x 0 T F c z T W p N M n g 2 b T R N Q j J h a X Z M b U x I N F F R e E d v O G Z R N 0 F 2 W j h k b G I 1 T z N m U X R x S T h R d 2 J Q N U 9 P d G 1 a S z h u T 3 d X U z B F Q m d W N 0 J N Y j B F Z U 8 1 K 2 I 3 b j J M M 3 V m U W 9 Q N 1 d i S 2 d x V 0 1 t N 2 t J c D l Q c E Z X Z 0 J G a i 9 5 d l B 2 c j Z 2 S V N B Q 3 d k Y l J n T V J x c k x T M 3 l l W X d D T X h w N F g w V W t m T 1 l H V X p D e D N E M 1 Z F Z E N 5 M 1 B m b 0 5 W c j c y T z V y c X F x a 3 F L e U k 4 S 2 9 i R k R 6 O S 9 V V V B P Q V N i T n U 5 U G p Q a D B P Q j V h T 0 5 n S 0 R R a n d L b 1 J V Z T N 1 d n h C a 2 l Y c U 5 p Q l B Q U X Z Q d 2 R j d m R 1 Y l Y 3 e n F I c U x m N W F W Z m Z K M m J I L 2 l 5 d T R C Y W I 2 T U g 3 b m 5 1 a H h j M X J h R G l W Q 0 h S Y 1 l s c y 9 l U T E y b H V h U E F L N X l S e k k 4 U E V 6 M 1 c 4 c W R i R j B k c k J y e m J 0 Z T F 4 b y 8 2 O V l y b m p z d U l 2 M l R B c m 1 J a U V n L 1 U x O T l o c V A 3 T n Z 2 c z h a d C 9 6 O V B 1 U U h v O F p 4 Z W J Q M z Z G Q j c 3 M k 0 v Z i t M U 3 V X K 1 J 4 a V B I V E 1 G S y t L N l h u N 3 R y Q n Q 1 U n M 4 L 2 N N L 2 V C M i 9 j d G 5 2 d k x Z Q n B B M G Z 4 K 1 Q 1 U 3 d B W W 5 E R 1 M 5 d F p t Y 3 J h d n B 2 V E V F W G N Z M i 9 M e H E r Q j B j d S t Y Z j B 4 R W R D d 0 F Z M m Z j d 3 J z d i 9 H L z J i d m p R U G J 4 N j F 1 M l B j T H I 0 R 0 x 2 W H Z z K 2 R Y L 2 c y Z W Z z M j A x Q l Q 0 U z Q y R m h X Y l F G U n N B b W R L Q 3 F p d E x H U F U 1 S G 1 Z e k Q z U D l m Y W x J R 2 N u V W J F R F d m e n c x O X p i c G k 2 O H g y c y t l d U d o U G N R a 0 R H Y k k 2 R W 1 r R E J 2 T G d h M H J p V G 8 3 Z j l w b X R m U T Z U O X J o Y 1 B E a D M z L 3 B z Z T N E d i 8 r U 2 9 K Q X d q M 2 4 4 N 2 1 z R m h k Q 2 J y a k R 1 Y 0 R n b 0 x U e E 1 3 Y 0 V k M k 8 w M l d w d n F t Y n J 3 S H V x c n l 6 b X l a e U 9 4 a V N t W E 5 V U y 9 x Y T Z L Z C 8 v O H Z 6 M k t 3 S D B l d 3 M 1 T 0 J U a D J Z R H R w d z h k N U R N S D N K U 2 d r a l B M a W Z F b 0 x q e k J w M 3 A w N D d I Y j N 6 M 1 p M W T U y N 2 V 2 d U p J K 2 N L N 3 R t c 0 Z 2 S V B i Q 2 M 1 Y 3 d 5 Q m d j R T R u V T Z L O D d J W l B u N m 1 B c m 1 J W E J Z R m N o R V J r W D d t N E x i U E d K U S t n c E N 3 a U Y 2 U H M 5 d H R I a j J j U F h I W T d i M F d M Y n N V d z h i U D l I a W N t R H F N b k 8 y c j N j V z B H b W 9 y c V N 3 c l l 1 V G t 1 U V N Z e k x T M U 5 M b V B U V W 9 k U m t I T 1 R s b 2 E 2 d 2 l Q a W l F O E t v W k p O O T N G b m 5 V Z m N P T H d Y d l p 2 V 3 N H d 2 N U T 3 V h a 2 d N R F k r a 3 R h b W V x c k p p a j B K b j N j T 2 d 3 K 0 h n N k 4 1 T l Z K W V Z r V D V x S X B Q b T N 1 a 2 U 4 Z z Z 1 W H U r d 3 M 4 U F h m V E V h a l h 6 a G U 2 N D F y e m Q r K 0 J J R 2 c 1 S D V T N y t J d 1 d p a 3 Z Q a V l 4 N 0 d X a n Z a Z X I y V z F k R k p l Z k l 5 U 2 d s e E 9 G Z V R T M 3 R y T W 9 D R W p 1 Z l h o N T R t S 1 M y V G R 1 M y t s c n V v M E 1 4 W T l R R z F G S 2 J Y b m 5 a K 1 l t b m 5 K U m R Z d W x i V 3 p n N W Q v K 2 E 4 Z T I 4 N m Z w K z V M V E 1 J Z 3 N x W X Z a U C t t a j l t N 2 Z 2 b E Z Q W m Z C W U N C M S t E a E d U N T F Q V T M w M U g 3 L z h L d 0 E r K 2 9 k b l R Z V 0 0 w W k 1 C V j Z F N 2 d K b U x I e V E 2 T G h H Y j F k c G o 0 V H d S a 1 l 1 a F F D N G l J d E x Q c E d S b W t a a W F 5 Z D R O S D N y d F c v b m E 3 O T F o M H V H d z Q 3 R G J Q Y 0 t S M 1 c 1 a j h C R F A 0 Z W 8 y c T R X Q X E x V E 0 2 d n l D W j E x R G p 6 c z c y Z 0 N v c n l v S D R O a i t y U n p i d j l Y b k 5 U c m F X O T N 6 c z h m T 3 V J W E N R N 3 Z a d V B 3 b G d r U E R t Y k g 0 d 2 F 2 U 3 p p N H p i M z J J R F I v O G c 0 O W U r b T h H R H h u S j Z L b n p T U n N 4 M 2 l P U U c 0 M U d s a n o 5 U F l x T z d t Z m Z 4 b z l Z L 3 Z k Z j h O Q y 8 v S W Q 3 Y m 5 a T F l 4 M E p 5 U m 0 5 U G s v W G F B Y W p N U U N E M G R q a m Z P Y W 0 r b X J T U j A z M H V j O W 1 0 Z k x 1 b j M 1 R 2 E z T U R z W W t w W k U y L 2 1 Z e l J r N G t Z R U 1 l e C 9 W d F o v L z Z M T 0 J 3 T 0 F n S k 1 Y a j h i Z H B z V n A 5 U E o v V i 8 5 S 1 R F S m c z c H R x N l d 6 Q X p p M 0 5 O d W x N Z 2 N H Y 2 Z j e j M v Z l l 0 d n p G L z d 5 b 2 M y Z m U r a E F 6 R m o r S X R i T 2 p 4 N n I 1 R G 9 l Z G 5 P M n J T U n N 4 b m 9 F c F E 5 M U Q v T T J C Q T N u Z 2 F 6 L 2 p 2 U m Q r e m 9 Q L z h u T k N R b D F 2 V 0 s x K z Y w O G U 1 d 0 x 1 d W V 3 a U l s Z E t n V n h F U k 9 R Y W F i S E N C d 1 d R V X d X R k R k Q j Z s W m J k T m h x Z z k v a l d P M T h W c z B Q Q 0 l s a n l 4 W C 9 6 M k h a b z k z b 2 F h e X F Z Y y t m a j d t M D U y M W Q 3 c l Q 5 d H N Y U 1 F s N z J W Z 3 B 5 Z E h 0 d T c 1 c E N m M z l z S n J v Q 1 h O b k t D Z C t Q T 0 c y Y n N E c l p k N G V y c z U r R V R a c m w 3 T G M v W G Z R a 3 Z n O E Z B V U V p W W U 1 N z J 4 Z l Q 0 W D R x M E V l T j U r Q n Y v b D Z O N 0 4 z S H N 3 R G J X d n Z N W G t 0 S 0 d j Z H R q L z R y S m J N W n V z N 2 1 E W W R y d z h h U U 9 H M H R W V 1 J H a D R W S F l y R m J h V 2 h w c G I y M G 1 L a V l C b T l Y N 0 I 4 U m d N U F M 2 T m 5 w M 3 p R M j F 0 T G M y V T F w N G h L a l l n Z T R o L 2 w x T V p q T 0 x I d j R h U V N G a D d q Y 0 R x c 3 R M M l B 6 S 2 I 2 Z 3 V M M k h L Z 3 J z W k 8 r T V d y N k h l Q l R r N z J i S m l H V V B I V E N F N k x 2 R 0 M 3 V 2 h y Y m d D N H B P W G h Q Q m d N W H F H L 3 Q r S G 5 W a 3 N u Y m M y T k Y z M T V t O V h D b 1 Y z c k N B N k x J R F E 4 e X I w O V B D b 0 d j M k F 3 Q U I y d H p S U W M z T U c w b S s v M W 1 K T n Z 0 W F F D b C 8 5 b W c 0 a k k r U l R J U l V S R X J v R 2 N L d m p W S H F o c 2 c z S H h z R G d k d 3 E v U y 8 v Q U d Z T W Y 2 c T N P d E x n R W 1 F e m F y a F g w Y l A r S z J 4 L y t W N E p B d 3 N q Z C 9 R b X h T c W t l U n M 1 Q 3 d T S G Z W Y 0 F D b j A w b G J j e U 1 q S n N 3 a U p U U E w 0 N X B s S j Q 2 U 3 Q z K 0 w x O X h 5 Z 1 A y Y l Y x e F d P O F B Q e m h s M 0 9 o d 1 h O Z l E 4 Y i 8 4 V 3 p w d 3 N Z T 3 J D Z T l p M z h T U D J y b C 9 P N 0 R z Z X Z h e m 4 3 a 2 x v Z U t T N z R 2 Z U 9 W V z l 4 T E h z Y i t R Z T N N M m J x Z k p i O T V 0 K 3 d u d T B 4 N 3 M y T 1 Z X K 3 p Z O V h i W H R z T k J n U F A v Z V N G S H M 4 T G l 4 e E E 1 d G h w R 0 k w Q k Z P Z G x Z d z R L c H J H M m d w c n l F d E x P R H N Y d U x u N V F H Z 0 I x b G F j N X N P M H p p b z d z W T J E S 1 V P N z d 5 c j h U R m h I d E V Y e W R U a W Y 3 T j Y z Z 3 d O Y V Z E Q j g v a z d s T G 5 1 e T F Z R n l Y M D B W N W 1 J T 0 M z W F B r T D V u V F N k M 1 p r U k R k M j l M Y j g 2 M T k 1 e S t Y L 0 R S N z F 5 L z N H T n A r L z F k L z Z o N 3 B F U m d V U X U 2 T 0 5 Z e V l N T n Z q b l B h e l V 5 U U N n N z N u N l h l M n Q 5 S G N X T 3 U x S W 9 D S V N H O F V 5 R V Z F U k s 2 e W 5 D c j Q 3 a W J J a U l L L 0 x J Y k 1 x N 3 R 5 R l F B N 3 J 2 N G x T U m c 4 a E 0 2 T 0 5 0 Y T g 5 V 2 R 1 d X Z z c E t r b 0 x t W D N I W X g 3 S G 5 G K z R x c m 1 o R n J 2 T l N 1 c n d j V j Q 5 c 2 w z a E p k M U h U L 2 p S d l p z d X E 0 M n h p U 2 1 F U l V S V G R I U W Y 0 M l l 0 O X V o S m R U Z 2 N O T l Z Y R T M w M k N E Y l Y x N 0 I 3 N 2 Z 1 a 0 R o L 0 h o R G 0 z M F Z S Z n p k R j l t e G 1 h T m R Y a l R Z Y k F z N z J p Y l M y T k h r d D h k Y l M x M E 5 i U z F P c 1 E 3 Y m F X S m 5 m a H N 3 Q 1 R p W X p S V X p p V 3 Z j M 2 R Z N 3 Y 0 N G V l O V J o U j B h Y X F y W n N k b m I 1 S 1 l O b 3 d K Y z I 3 M 2 V Z d 0 I 3 N T d o e n J Z V 0 R 1 M W F 4 O G x q Q j V r d y t 6 W V c z U H N N b m U x d D V P N W N 5 N 0 J 4 T X l n d F B P d y t O a m x q R k E y M W x a U V d I a U Y 1 N k d n Q T F y e j l B c W N L Y 2 9 t S 0 h j a U N l N T l o Y U 5 a V X F z d E w r U G l s L y t i V 1 I 3 L 0 9 3 T 1 F N N n F y S z J i N 3 l E U 3 J M a W 5 w Y 0 J x N m 4 x K 0 4 0 N 2 k 0 Y 0 R q d T c x c n p M M k J t M 3 V B d n Z Y U 3 l y c G R O c k R u Z j N G U U h P b H p 4 M E R J O S s 4 M X p S d T V 3 Z H E 0 b U t T U 0 I 5 W k E 5 R D k y M F c z d j N U e j V p K z Z B R 1 B V U m F o R V Z I V V Z w U U N F Q j J m U k V K e U J p Z U 8 3 U E 0 0 d D d t a E J u T m d r T T k 1 O U 0 y T n R T e i 8 y M z l 5 N z V k L 3 J G Q X V J a G R O Z 1 Z 4 R V J P U X F h c k c 2 Z X N Z e m 9 1 Q z N D e U g 4 N n R R N i s x d 0 V C b 2 R 3 e H h Q Z j R y U F h m c y 8 3 Z i 8 w U E F r e G 1 o b 3 l h M U 9 z N V h l R X Z M a k g x O D J n a V J x T 1 J X Y m M v d 3 J w M y 8 4 c U h m L z h s S X l i T U l p c D J J R z B 0 a l p 6 T U 8 4 Q 1 E w W k 9 a d W 5 B c F R x Z V R M U i s v Z 3 R Q c F l P Y X R E d 0 d 1 N n V k R l I v Z X p a Y 1 V 5 N 3 Y v S 1 Q 5 e E R 3 Z U 1 I c D d 1 R 1 p Y L z h D a W 5 E e G h L V E 1 K a V V 6 R E Y 4 O H N w d n F L O C t 3 O U p u Z j B E Q z R I U 2 Y 3 W G 5 y R H o 4 b V k v U m t Z Z 1 l P e G 1 h M V V w Q 3 p B M k 5 B Z 0 R 2 b 0 R V b 2 Y 3 d k 8 4 a W x P R k h O a j Z x Z X Z y a 3 V N Y 0 R R c G g 3 S X h i U 0 V v Y j V u V 3 N 3 K 0 d n c 3 Z R R X B Z V 0 h x U 2 9 y b 3 I y M W 1 a c U t V b E t I a l N V a U p o N k h 3 O E h t a i 8 0 S l R p Y 1 Q 1 O T d o R W N q Q j F S d S s v c j I v O G V n M 2 Y w R j R W Q X p w S X l j d 1 p O U 2 t z e j N y c m g 3 d m h N S H B w Q T B m e i t v M y 8 4 V F F y S 2 5 r N 2 Q 5 Q z V J Q j Q 3 b j c 2 Z i 9 W N D d 3 Q 1 B m T 0 0 v M 2 N P M 0 8 5 d m J X U F B X b j N B N E h F e V l j d 2 Z I c 3 J l N j N n Q V p N N F Z 4 T X h j e m R N d 1 V N a 1 p Q d m 1 B d n V 6 a 2 8 y T 2 V 5 W n o w e G 1 j M k V S N T J y U F J B W U Z N e k 8 x Z S 9 R M 3 R y R W x B V k x 2 W W E 3 Z H c w N 0 R 3 N E 4 4 e m d Q b 0 x H d W l y R E l B U m l O U m t a U H V j b H J k T U 9 a a 2 d L a T Q 1 T j h 0 c V B y V 0 x Q N T J o Y T l F N U V i a X d L N W l J a k l W Y l M 2 M k R W T S 9 T K 0 w r M V l Z N z l M W j B V W l F T Q m d 0 V F h W W U 9 0 c F o 4 L 2 F m R 1 R s e E R p b V p X V D R M a V J V Z D J j Z U F o R U d F U l Y 3 Y U 1 B Q 0 g w M 0 h C W m F s N m t q N X l B c m M v L 2 s w T 2 J 2 d U 0 0 N 2 0 3 Y 0 R x Z G h F Z k Z r R E p z T E t N b X p 3 U G d 5 S j Z O b k N r N X p x U j V k N 3 A 3 d l V Q Q 0 l w a D g w M T N z V 3 Z N Z T J W c y t Z Z X J D Z X d B W U 1 X R T I x Z V V s b E 9 R Z n B L Y W l s T G x u N T h 4 S H h T W F M w Z D d x c m t i Z k 5 T Z S s r N X p 1 W W V P b V U x c D R o S 0 t q K 3 d n T U R p V X h a U 2 c z M y 8 4 b F l o T 1 R m Y m E 5 d X J 5 R V E 3 d l d j Z U x 3 W G h J R 0 Q y S H B N e i t n c H V J V X V U d l c 4 T W t y d n l F d U t a V 3 h N M j R o W T h 3 V W Q z Q n R x S 2 5 n a z F k K 1 E x Q n d L R 2 t q e H B N K 2 F p T E p H Y U 1 K T U p u T 2 h 1 Q S 9 V M z d 5 R 0 x j K y t u V 2 Z 5 N V M x d H p a a E 1 C a m M 4 N l Z I V E p q b C t i M X d P R G h k b E l m T l p x V 3 p 2 W l h D U T d 1 W m R 2 T z l q S m 0 2 N E l M e j E 0 T k R 3 M 0 E 0 S E J R Z T J z T 2 V k U i 9 R M X R y a z Z u V W Z N N F h 4 c 3 h a V G N I Q U h C N 1 o 5 U n V H a F B h U 0 5 H T S t V Q l V z d l d C V H V T a z F k Z U E v a G t U R n M v K 3 h O V E 9 a Q W p 6 W F N v Z m Z l O X N w V G h j U W x 1 Z D V j N n F x M T B M W H N X V 2 Q 3 R z h W N U I 1 Z z Q x L 2 R v Q n N 2 W n d v T 1 h Q W G R l U l B v b E J Y S V J F W k d y N k V R R E p J U m V t M k h x M T B w S F d 5 d W x 4 d z l S a 0 x P V D h w U D V w R 1 N P N F l H d i 9 n e E x a e n U 1 T z l l e V p j V X l I S F l i M G Z G S n h B N U 1 K a n d x b H N T V W 9 U a W R U a X B P R m J w N 2 9 I d l R V R n R K V 2 V F U n p J R k J k S G E w V V Z W V 3 p Q Q n V T N X p k L 3 J o M z R U Z H d 6 W G 4 r M G s r O T V 3 Y 1 B 6 a G p K N E l 5 U l B z N X d 5 W n E r a 0 t 6 c E M 3 M j J q N T F 4 a T N 0 O T Z T N E J K a E 0 z M 2 Y w R j R B c 2 U y e G M 5 K 0 J X U H g x M U Q 4 R V B D e m 9 Y Z X V Y Y z k w V 0 1 i d 0 5 V Y l c x V l d U U G 5 K W T V U a z U x Q m Z m W W J R a U N o b T M v R V l J e W Z O d 1 d n M E V o N D F n U F F S N D Z r b 1 B V S H U 5 d F Z z W F A 0 U 2 U 5 W j l 3 T 2 h w Q 3 h n M W F T N H h D W U 8 0 N j Z u d m V s U U V C e W p K e j J I N 1 o y O W g 2 V 3 h u M F V O Z m M x Z S 9 E d 2 1 O N E h S U k h r b H B 3 N 0 h i c k J 6 T D N r c D B m S k s 3 b 0 o z V D Z h U 3 h y b 3 F h O G h J c V R o V l N u S m R O U j F z T F l a R U R t S G J M Z l l 5 Y V B J L 0 F v T 0 J l N z h 0 d X M x R j F 1 c G l T L 0 J 5 S 2 p 1 e W p 0 Y m 1 C Q W Z G S k x I e m d T e V N t R E h X L 3 J x T 2 1 6 R 1 A 0 a E Z r Y 0 8 3 Q 0 4 v W n R X O E 1 G Z i 9 3 O U R 4 M D V q O G s x T D N H K 1 V O T l p X d W d 2 L 0 9 a M E 8 3 R G F i e j J Y U D F y L z N O M 2 Q x Y z V 2 V j B t d j d S a z J a U j J S T X Z M d D Z m Y z c y M V J n R F R B U 1 l U S l F Y N T d 0 Z X B 6 R F B O e S s 2 b G p D Y m N u W W Q r Y n J L M D R C c m F v S E p I T W o y e j k 3 R T R i Q 1 R P W G E 2 K 3 h 4 a l F B Q U d n N E g 4 Z 3 p 0 b 2 I y b k N I Q l R z Y z M 2 N W l F a F B G T W h G U k V T d W 9 v c F d T Q X p 6 Z H l z d V R W T m R G Y n Z X d m t k e T V o a V d Q d k 4 5 a i 9 X M E Y 5 N z N M R l p M S j Z l T G o x R j V x c E R h e W p L c V Q 1 O G t Z L 1 J r c X N x S 0 N J c 2 N 3 S W l K c z M x Z T E y Z 3 l Z V D R i N 0 J 3 M k c 3 d l d 2 T 3 N 1 e m h V W k U r O V Z j T 3 g 2 V j N 6 c 0 F J R F B Z Z V c r V 0 M y Z H Z Q M C 9 Q N k c 5 c F l r Q W s 0 b k J R M F l 4 N m F Z b H B B M G Y 1 N 1 B u T 1 R G b E t J b V B Q R T l O U l N u W m 1 6 O W g 3 L 3 J s T k 5 a V W N O U F N w N 3 l l c y 9 E U U h q W X V m N G 1 C S 1 V P W n Y v U 0 x S T W F j c X l 3 L 2 V m N F N 0 b j d 5 R 3 A 4 d S s z O F l E Q V l p Q j h R e i s w N V h M W U M 4 Z l Z 2 W X Z m N E Q 5 L 0 R x a U 9 o W T B r Z E 5 K S F B N V k J M V G h s M 1 V x Q V Z M U n p 2 d i 9 Q b G 5 0 T G U 0 Z X Q 2 V D B v W X o 0 O V l I R 1 R K c W t z L 3 p B M H d t e G t 5 Z F Q y Y l d O T E s z Z k 1 L U n Z a c 3 d t U V B k S X h I Q 2 8 y S l l l T j l 6 R i 9 X Y W R s b j c 3 b 1 d M d U E z T 0 d P W C t 1 a m d 2 b S t y e U V z Q z F y T n F 3 Y 1 R Q Y 2 M r c T d k T F M x R U J v Z X h k Q X h V e k F Z R E h 6 M n h o O W 9 i M m t p S 2 l h Q n B M V G h I T j I z b V V u e j d 2 U 1 l F M j g w R 2 h r e G N U Y j V C N 1 p q R E F o Z z h 2 e T d M M 3 Z r a D R q M F R 3 W m 5 i M l V y U l V S R T V K S j h a N l B y O D I 4 W F h O d m 4 r Z X B Y d i t x e j U v a H l P W j N P e X d v U 1 R m V T F I b 1 h R T H N U a G N J R F R l Z F d Y S D d 0 V z h 2 W n Z w Y j I x a W Z x c W N v c U 8 3 a W R q O U d S d W Z 1 Q k x G M z M r b V p M a j J P M D J F b E 1 5 T V p r d m J R N U R i V V V a d 2 F I a F B V N E h P R j J V N X h F N k w w W k h X e X V I Z H E w b F p t Q X k 4 W V B T T C t s N z E 5 M n A 0 N G V 4 Z E x R e G F N a E l u O F B r Z T l O U V c w b F l S R F R t d 0 N D Y 1 R 1 Z l p K Z W 1 1 a j N X O U h R N U h q M j N w Y U d z b E 1 E a m t t c l g x e G Y v N E t z O C 8 v e n h 4 Y 1 h I R X g 4 Z G p 2 c 1 N m R n h I c G 0 5 U k R M a U l p S X B m Z H E z Z X B n Z T U 2 Q 1 Y 0 W H k y c n A 1 T 0 M y V l p n R G d 4 Z 3 p i U U h U Y n I 3 d m t z N i 8 y T j U w W D N x Y W g 5 N 2 x V c 0 0 0 d U 9 a O G Q 4 M m R 2 e E t w d z d J d W Z G Q V B v c n N 0 a D J Z d 0 d L N n J I d V h l Z m o 2 R F E v d l k w Q m N S N l J N V X l F V k V S R V I 2 T U c 3 b U x Z e W J l Y 3 V G R H h R U k V i a 0 1 m Z X R 0 Y W h F U k V S R V J F W k V i a E F L N W l J a E l I N V N X Y 2 Z s R G 9 V W G s r c E 9 V b k F a Y y 9 2 U V J F Z W 1 i R k 1 o R l J F V D Z v T T c y T m 1 v c n l 2 e m R E Q k c 1 Q 2 1 y T 2 5 N T F M w Z T d 2 W m 9 p S U h 5 a V F p N G l J O U V H R G t 3 Z F R X M W 5 x N z J h S X l G V l F X M U Z L Y k d 3 T U J v T 0 J n T E 5 y b T R 0 S S 8 2 Q k F M a U l p M G d k T m 5 6 c U Z 5 d U l q L 2 0 2 R 2 l G d 0 Z w M D h j S W 5 O b 0 J r Y W p F Y l B a c k V B d T B v O G 9 r S X V J a V B S Q l k 4 Z U 9 K U 3 J V e k p I Z E c v e m R G Q k c 1 Q X J r N z F o S m t z S k d T a 2 9 M S l p D S X d N T E R Q T F E 4 b 0 l w Z F B 2 K z B p S W l K O T F P T 1 B Q V X I 5 N m V N Y z J y M 2 U z M D B S a 2 N 1 U X U z T X R k Y W N M b U R O N 0 Z p Y V R p Z k R 3 Y 0 1 4 b X M 3 K 2 J K U 0 t m S T R Q V D Z Y V D Z 1 e E V p S W l J M 2 l 1 O X N k S D M r N 1 l K c i 8 x d 0 9 o N F A y O W 5 a Z V h m W T Z i V F l E U 1 V O R 0 U 1 d V l R b H h T N n J W L 2 N o R z V M R F Z u V G x G Y l V j c n B F N G N K T X R x W U 0 y c 2 1 B U U V C U k V S R U 1 I R G d R R U p D U X R S R E x 0 S 1 B t U H p k Q U J F U k V i a z h S c U 9 S b 0 t B Z 0 h u b j R R Z m J 1 M 2 N 2 U l k 5 a 2 M y Y l d h d 0 t C U X p w U 2 Q 5 S G Z 6 U k 9 R O F N j b n B X R H J h a U l 1 T F p V V E d F U G N 3 O V p D U U V H S m l Z Z 2 d L Q 2 x J W U Y r b G 5 G T W h G U k V U N k 1 K U E p S R V J F Q k x O b X p X T E 1 t R E c w d E x S Z 3 M 5 b H d P Q n h v R U p 6 S T l j b G d N R 0 E w R 3 Q z R D F L T 2 l v Z 2 d P R H N a a z B y L 2 1 J d j J O Z n V 0 R l J F V D Z P S l B K U k d o b 0 t J R 0 J n V V J I U j J P e F d M Q m F y Z G p 0 Z G 9 W e W t l d E 0 x O U p t W n J P W n d N Q k F 6 R 1 l 6 S n B O S l B l T W k v W l F D d V l p S X l B M m d h N 2 t r a z h s R W N I Q X d U c W R U W V Z 6 a 0 9 t V X d H T H c r U k t S L 1 V p Q V h F U k c 1 U W V n Z m V 4 R V J r Y j V G W T J O R V J F U k V S R V J F L 0 V D Q l h F U k V S R V J F U k 1 R U E 5 H U m R S T 1 F H M G R B Q k 5 X M U 8 y c T F n d 0 V D b j N k O H Q r b n d F Q m p o e E 9 p S F U 3 Q 1 E y e E V s V X N P W m t p b 2 l J U 0 4 r Z 1 F D N G l j Z 0 0 0 V V F m T m 5 V N 3 N 6 d j R Y U W k x M j F 6 M D N k a H B v N 2 5 R U V p y S 1 R I d T F V M V d J U k V S R z U 3 d W s v R l J H U l B 1 N U l s Y X Q z d k Q r R z h m T T V N T k p z T l p G W E E r M 3 Q 3 Z G p 0 L 1 d T W W d J a U l p U F J K Q 3 V R a U l u M 1 l p V H J v c 0 d s c E t 3 O E d B e m J N b k t o e j B 0 T F N v b E F 1 S W l J a T F 5 M E Z j a E d S U H F x d U R a b z Z u W U I 2 e H I w W n N C c U N P V l B m V G 1 k b k p 3 N k h 3 O T h O R W h F U k V m R 2 l R Q z R p M G t m V n R v T k R 3 O V I 3 W m p U U l J p a E 5 U V T N x S l J j U k V a S H J r b 3 E 2 a V l q M F V l M V c 5 W T V m a U R N Z 2 1 P Y m 1 T c U t p b 2 p D W l R E Z D A 1 Z l h j M 0 Z 6 M j d z d W 1 0 S 3 l V N E p B d 1 R w N G 8 4 S G V U U l B 3 c U x X T V l u Z T F 0 c E t R a 0 0 z W E t a T E t 5 c 3 J R Q 2 c 0 a G N k e F R J U l V U N k t Q M V B l U k d j V H F 4 V 0 t 4 Y U x o Y U N n b 0 J 2 M k g v R i 9 2 c n F N c G 5 Z S D h h a 2 p t R F h o R m 1 J V G s v M 2 R K S k h y U W 0 x R k d i V 1 Z w Y X p m d H B k O T J R Z D U 0 c k Z I d E F L R G l G e F g 5 T m R J U k t T U D Z s c n V T M 3 B o Q 3 N K d X Q y T 3 h X R z d Z Z W V S L y 9 N d m Z D W W h L W W Z h U 3 B 4 Z y t m c W J D d U V n M 3 N Z b k p E Q j g v a z N u M 1 B J c 3 h h a k I v Z n Z G b H J j Q W d J d G N W Q l h J U k V i b W h P W j F P Y k R Z Y l R 1 Z U 5 W N D M r b j Y 4 d U l 5 b 3 B r O U Z U N S 9 1 N 0 t T T F h 2 Y k h U Y j J a Q V V p Y X Z 2 d m F H V m 1 B U W t l d U d B c m 1 J a U V n Z m x K d W J T M k 9 i Z 3 p F S z R 5 S V h M V 3 Z H e m J S Y V l P L 2 V 2 V n F C U V V S O D V C d 2 t B Q U F n Q U V s R V F W U 3 V D d 3 J r S W l K e X c 3 c 1 J l O G Y z N 0 1 z b U l X M j R 2 N X N o M H V j T X l o a k 4 0 Y V B I d E F L R G l G d 1 h G T W h G U k V U N m 9 M T F N V b U l I c H Z p N 0 d T S j l U b X h p Q 3 R Y V j F U U T N O O S t 3 M D F s R X B P O V F J Q m N S R W V t R G d r S k N W Y 0 J O N U R M R U p h V V N H Q l R z W G 9 G Q m d W e E U v R W 1 C W E V S R X B B O H F L V H J 1 N 3 l h S V h E T l d T e W N 0 a m Z Y d X N I e T E 1 M 3 F m S 1 N 1 N T R W Z G d F S k c r U V l G Y 1 J F U T h O T l Z W V T E x Z T B 1 U C t 1 c 3 J U V k p V V j k z b 0 5 1 O D F H U m V t S m k z c S t u Y X Z m b 2 V q S S 9 r d H F v M X c 5 R m F j S 1 d m N 2 l M M m h y Y n Z U Y V Y z U T B t O W Q r O H o w L 3 R N c i 9 x c 3 R M N k d o c m N U K z J k S G J 3 e X E r K 3 p m R 2 N Y Z T V 0 W j B x T 2 M z a j N o a D U 3 V 0 d z c V N q b H p z c 0 J y K z l G O W 1 5 b m 9 k c D B 1 S F c y d G J Q a m d I e l R W M T F 5 R k 8 3 a T J M Q j N 0 d m U 0 L 2 M 3 S 0 F k L z c w T T F v Y T Z 5 N 3 I r d m t I Z C 9 E b T c z K 0 l 6 V 3 F o c m F X S m Q v N 2 5 K K 1 R 1 W E h 0 V m U 3 T n Y 1 Q l V Z U k t U d k 1 Q b T d B U 0 l p Y 3 Y x d 0 9 C e X N m U D M z V 0 R z N 1 d Q c n N E N G d j R U 9 l e D M r b D B z b V h G c T l S V W x I T C 9 W M z d D Z 1 B n a 2 4 5 Z l p 0 L 0 V q R H U x Z X o 5 S m 5 2 a y 8 4 b 0 R U M z l y c k s w O W p 0 T m 8 5 d G V m d T M 0 T E R i e V J n e k d Y R D l v M T l W Z n B L R X d V T U l E Q X E r Q m 5 j c D N a W G s 1 O U R l M m t S S W V L V F h Q c n Z O U 2 5 0 c j h 3 V 3 Z z Z X F O U D N L b T V O S j c 3 T k 5 I V G 1 E Q n Z j O W M 4 b m t Y c 3 Y 2 O U Y 2 a 3 N Q Y 0 U 5 W C 9 v U m 9 U N 3 U 2 M E x z T m h 1 Z n Z m N E g w b 2 F Q N D Z h b F R 3 S F F V S D B H U z B j N 2 9 S S F I 3 d U 9 h N n F 2 W n R m W T l T d k p 6 d U d u c F U 0 U k h 4 W G h j N S 9 D d T l a d z Z u c 3 M 5 e i 8 z S T Q z Z X B 1 Y j Z H U T d 2 W E V 4 N D V n R U Z E U n J p M z c x b i 9 B V V Z I O X p O c T h q e V A 0 d z l 1 V z h Y Z U R S O X k r e F B m S k R s a j F D W G Z 6 O V Z X b k h l Q U x T d G U 1 Z F p I d j A 1 a X l s Q m F t e H B v c X F 2 e U 9 L Y X l y S W p H M m t v c V R o V V M x d T A x Q X d p U G p p V W l P d m F p b n k 4 a 0 x J S l J V M j V p e i 9 y b G x C Y 2 Z Z O U Z E W H l Q Q X B I O W h S Z V R H b 0 w 5 b U l p T G l a a l F h b W J m a 0 M 2 e G M 5 d j l Z O S s 1 Z l d m c k 0 5 e j M r O G Q y L 2 F R W F Y 1 U 1 Z N d m Z u Z U h z T T R 3 S V E 1 d D N Q a X l G N D J M b i t K Q j c 3 N l U 0 d 0 J B Y T d 6 d D N 4 Q 2 U w c 1 R k e i 9 k Y z Y 5 c l h k V n B Q b n Z 0 O T l 6 e j N B O D l n c n R j R 3 l Y N U 9 h U 1 B u T W p w b 2 p 5 d m 5 z S z Z 5 a k l B U 2 d 1 U G V K M F h F a D V K W E t L c n F K e k 5 h a U Y y W U R L a n B 5 M 3 d P S 2 E 4 K 0 J q N U I 3 Y X o 0 T D V u d m M 0 L 3 V P M H p i R G J y M W J v T k Q 4 M k 5 0 Y l M z T l d Q d D d J R E x D T 1 R G e H c 3 U T J k N 3 F z Y j U 3 W G R W c H d G V V F y T X V J Q 2 J P S W p r M W s v W H Q v N C 8 y L y 9 o O G V m U D d u S G 0 4 Q X p M c j l F U 3 B L Q z c x K 2 w 2 Y m R j a C 9 W N V N m W n N l b 3 Q 3 d i 9 x V H p F W U R K d z h k c E Q 4 Q T l 1 W n Q r U k p r d E t H W G U 2 d E E x Q l N r T X Z S d l p 0 W S 9 Q R H p I c i s v b m U x d F p H L z V o T W d C O F l 3 N T c z d D F L W k t I a m 1 a Q V h C S 3 J Y d j h E d H o z K 3 I 3 U T I x c k Y z N D B j Z X g 5 a X N G Z 0 Q y c k Y v d S 9 2 M 3 Z r a l Z 0 S V Z u V E Y x N z A 4 e G t N Q n N i U F d 1 d 3 F 4 b m E 2 K 0 t x R 2 N m V 0 9 p N G k v S 1 p D T G l Q U l R U c W V U R T B m M i t k e V h r S n l C d z J H b k 9 D O G J E Q W I z O X B L Q 0 h D S U d 4 Q k V l R l V Q a D R i M W U 1 d z B k T X d X R H d V Q l F T Q 2 p U R n o z Q W h 2 Z i 9 6 c W 5 q a D B n Z k 9 l R 2 E z W W R j d m 9 y U 0 V 6 V F d W Y k Z n M 0 x P c 2 Z l Y 0 Z I T 2 N 0 Q W R V V m 1 E Z C 8 5 R S t 2 Y z F P S G o y U G V r a W Z k a j h N a U I 1 Q 1 p O Z F h q R 0 d 0 S E 8 v a 0 h 0 b n R 0 Q n l n N H N Q M X E z S U p Q Z D M z a H U 5 a X N u U V N I a G w v V y t m a 0 h 0 a E 0 v T 0 4 z a k R h S H E 4 c E 9 F U j h V U U h C c m 1 j Z X p B b E F 6 d S 9 m S 1 B P V j J V N T l V Y k h 4 Z 1 V 6 T U w 3 b n V Q a m w z L 0 Y v c z B y R 0 R k e k 1 U V V Z w d 0 F Z T V h F T 1 J x T 1 I w O F h I c 0 5 1 c 2 J Q N z R G U V l Q R 1 V s W V Z B e G x S W G t Z T U R B N F k r U m x 0 Y j h n W n l k b E o 0 N T Z o Y z N X N W d Z T z c 5 N 0 E r T m 0 z W H R a M X U 1 Z 0 R n N 2 o x M G E v e j B V d i 9 6 Y k g 5 V z V s L 3 p 4 Z E p T T T d B M 3 U w T m x q T W 5 D O W k y O G c z b U x Y b l N h K 1 J B V k 9 4 Q W 1 1 c H J l U D h 2 L z l I a m N 6 Z 2 N y c D l G W D F N b U R t N W J C Y 0 N n O U J I Y y t 1 a S 9 Y T k c 5 a U l q N G 1 3 S z V p R W c v W m J m W j J Q a k J Q M 2 8 5 W n V Q e W w z e H Y 3 K 0 c 4 Q V h G S j F G Y V d 1 a C t Q b W p 3 U F M y Y z d C V G s 3 a V k 1 T n Z Q e k d 5 a l d S b j c y T j J J S E p 4 Q T l L N D d G d i 9 a Z l g v d U 8 1 d T l u M D R j c z g 4 Z D F m K z Z G M W w 4 O W t O b U 1 5 b X k v N y 9 O c U t V a n J i V z N u e F A 3 N 3 F 0 Y y 9 Y d G k 1 Z H Z 5 K 1 Q 1 d D N K N V B s T E F F Z 1 l u T T d D K z U 0 a k t X M F k 5 V l d u V 2 Z 2 M k N 4 N 2 4 y T z A y Y 0 R v S k 1 K b X B M Q 3 R 5 N 3 p j W W p Y e n g r N y s 3 N 0 h 1 N D F v S k N R b G 4 2 e l B j S k N n a 0 Z Z U F B I c j F C O S t x U j d 2 O V B w S 3 B T M j V 1 M F h N S F I 3 V X c v Z 0 M 5 L z d M U 0 Z o R W I x T 1 Z 5 Z 3 R Q T X l 4 N 0 c z T V h m S W t K c F B 2 N z J W d 1 d N U 1 Y z b 2 F J a U 4 4 c G t J d U k 5 R k 1 t c z V u S H Y v T 3 J L N z Z P d z I 3 S F l E Q m d N Q m 9 w T 3 J L U H Z S c y s 5 T m g v U E 5 k V n Z H c l U 1 S G t B V k p V V j h m S X Y v O V c 5 M z I 2 e m t a Z T l s W U t j b l l D R 2 t I N W V X c H N h S 0 R 5 O G g y S G p a Z 0 N 1 S W N i R m V R Y z h q c W s 4 V z V q d m V P N X V q K z J o N F Z G Z X Z i Z X R 6 U T J j U E h i U V k x d n Q y U 0 h 2 N T I 4 S G F H O X J 4 a H d j Y 3 U 1 e G F 6 T k g 5 b X p r W l A 1 Q l d o c H F N U V V H a 1 p R N m p P b U x I e U E 4 Y 2 d B Q U 8 x Y T l 6 W k U 5 R z V s N z F 4 T 0 1 u R F R I Z m U 3 d W R S K 1 F 1 M k 1 O a X g 3 N k t 1 a 2 p K L 0 R a N j M r Z z d N U l J 2 d l R U d j N q Z V Q x a 1 J C N 2 V 0 b 3 J M M E J K Y k 9 k c 0 l q Q j V B M l l q d 1 Q 1 O T d w M G Z N O S 8 1 N m 5 j Z G h 0 N 3 N j d F R m W H N Y U F U y V 2 R O d n Z x a m g 1 T k Z 4 b m 0 4 K 1 p Z e W V C T G p t U W o v O X d 6 O T Q 3 T n Y w N F Q 5 c G F h c m p y a T k 4 N T R M W E J j a m J 2 N V Z E d T l i U j B s a E h W R 3 d D a z I 5 Y T R o N k J V b m g 0 c j h l Y l p T L y 8 4 a H N B V E Y 5 M F A 4 Z X l 0 O U Z Z V 3 d s Q X p 2 Y l Y 1 R 3 h m a m N r Y z Z H N 1 B T N y 8 0 T 2 5 G S m F j e G Y r a 1 Y y c i 8 r Q U 1 5 Z n p z V m 1 0 e E N X b E 1 u W G h Q V D d 2 d X l 1 T U E x N 3 R M e W 5 J W m M x Y m Y r Y i t y L 3 l F c U 5 n R X I z T U R N S k U r Y 2 d K V 1 N 5 Z U Z o L 1 l 3 Y X Z K Y 2 o v M H R U Z l V B S k F 3 Z T R s W E x v c l R 3 Q 0 1 s R F I z c 0 Z m U k d S d m t p Q l h F U 2 t I N 3 V j Z 2 x m Z D J h e F d Y d j d s T j h p Y X Z w Q 1 p 0 e j V F M X Z U Z T U 0 W l d s a G F S T 2 N a N y t I S j M 5 V F V W W k c 5 Z W N V W H R r Z 3 Z M M m J I Y V k 0 a D Z S M X N y b X o 1 O G 1 Z a m 9 X R X p t U U 9 C Y 0 p l M m M 3 Y X Z j e D d X M U 5 C S S 9 L T j B y a 0 Z l Z E x 2 W W F V Z E h W U y t w c n B J W G R a a V V 5 N W x 4 U U 8 1 Y T l s Y n o 5 V z h n W U 0 0 V 2 9 p U W 5 V V j V l V G Y y Q T d q W F Z W M 1 B 1 b E g y R X d H S m l 5 W U N r b m p 4 M W c z N m F Q e V J 3 N 0 R a T T V r S 2 I 2 R 2 8 3 c z J j Q 1 E w W k 4 2 b l J w e D R y Q 3 J w a 0 Z n Y 0 N n W m 9 5 Y 1 R H a E Z G V l Z r e G g z Z H Z v U F Q 0 W V p Z K y t 3 T j N 3 R X d k b H V W e G J 1 N 0 9 0 U U N N b l h H e j E v R H J u c F F W N W J t b W Z B Q m 1 j e E F 6 R m o v U T Q 3 R U d M a T V Z S H R t O W d m c W F N d 3 d k T X h W T F p 6 d j V C N 2 F 4 O X A y L 2 N O K 1 g v N T N Z e E d U a W s 5 S 1 l l Z H Z E R k J 6 W V R t M W x H V E 1 X U D R q Q m F D U X h O W l B R O E N q c X E 4 c z V 1 R z B W Z 3 p O R 2 t U c D h I Q U V C b n Y 4 R 3 R y V T A 4 c 2 1 y d j J Y R X h O b U 1 t V E t m N W 9 Z Y T l t N z R r S l d 2 L 1 k 2 N 3 Z 2 Q m R C c V p r c 0 h 2 d C t 4 e l p 1 e E d B N E 5 C d 0 h 2 d l d m L 0 h H N z M 2 Q X p l c F p E N k J y e V B s S E w v M F h u S G Q v V V R F S k x I M z I r d 0 N V S G o v T X R r O W Z w N m 1 1 a X V t T D d 2 Z T Y 1 O X d k Y T V o e j U y U H V 4 O G V 5 d D d I M W s 5 Y z h S a U d J a V B S b E N 1 U W l J d j N j b G h Y T E 9 G V 1 E y K 3 N 4 O C s 5 O W h 1 U 0 1 V Y l M x T k h H N k t J O U I 2 U 0 1 J a T R 6 M k 9 z N W 1 0 V k I w Z E Q r S n F j U G N 2 V n F I Z H E z S G J y T X l Z Y z V 0 R E V 6 S n V H Q j d o Z 0 N U N X Q x e F d m Y 2 l G N m U r K 2 d 4 S D k y M z I 2 T 0 h z T X Y r Z X A w b E 1 6 U V R n Z U 0 0 d U 5 u L z h D Z z k 4 N 1 d m d S 9 W d F d M S 1 A x Y k 8 5 b G Q w U E h U U E V h Z 3 B 5 M 2 J 3 d m J W c j d o M V N z T X N I S 1 o 1 M 0 R z N U t G a n l K c C t N K 2 J B S V B j M m c 4 R k k z d j R 0 M U p 3 N V J m e W d O Q U t E Z 3 B t N S t D S F d 2 Z m M z Y 2 5 l d V p k S z h P O W 1 6 N 2 4 x T T V r Q m 0 z Z l p J a i 9 m Y j B k Y k N s a F h M Q 0 k y S V l 1 a 3 p Q L 0 Q 0 M m M z W n Z w b z k 2 N W V U d m V V V F p 0 N z Z r T S 9 6 a T Q 3 d U p 5 U T h r b 2 J h U 2 h y T z l q T D d F a F d U N E s 0 Z T d y V G J z V m s 2 c W E 4 K 1 E w d G p I V E 1 X U D B C d F J a a z d x S j V y V 3 p O V 2 E 2 Z l B w U W J E b z J J S T Z U W X N 1 N z d t R F B k O S t k L 2 R x d y 9 F S n F h d 2 R j V X l D b k o y T U R Q e E l h S m l F N G l L V G V C T V N R R z F s V 1 d N b W p 6 U F B Y U S 9 M a k d G d W l w W E l J O U x T a V h M U j F H M z V 2 b 2 F i c j c v U y s 0 V k Q y Q U V z V W 1 w T F A v Y m Y 3 S i 8 w O G Z j O G V T M 0 d E M T F Q d W t q S j N J e T M x V 0 V E d U N l N T M 3 V T Q y d m l p O U Y 0 Y n R Y Z G p E R 1 R x U 3 c 3 U W U 3 T 3 R Z U 0 V S e k p 1 N W l L U F k v T V B i a W R y e H M x R X h 3 N m s 4 U E J l d G 4 z N k 9 z b E R S e k 4 r O W 0 y W D l K d 2 l J d G N y Q l h J U k V U K 3 o y T U h 1 Q k l m V D l k b n V P U H U 1 c D Y v U G Z y N W F P a n Z h c 0 h S M k 1 D a D l o T m U r a n Z Z V 3 F r K 2 Z k Q m R y c X F z N n p h W V B Y M m J 4 S T g v N 0 R P U k 9 w N U 1 0 S D c v S 3 p G c 2 Z j b G R 4 T G l u S X d X Z 0 1 3 R 2 E x Y 0 N 4 N z Z 5 V z F i Z E N R a 1 N 6 M F V h R m J y c 3 p C Y l o 4 e E t I M k V S O W p 6 e F c 2 M 2 V W W E k 5 c 1 Z o d H h Q U X d 6 e m Z p M 1 Y r U l g y c n B k U G R H O T N j V U 9 Q Z V A y V D B K R k t H W l p H N 1 l 3 M 1 J j V W t V N X g z Z 3 B x V l A 5 V H J h b y 9 o b 0 5 q Y X J o V 2 0 z M 0 9 m M W N 6 d D J 4 a T N r N 0 Z o R G N W N j J 6 M E R l V 0 Z 2 b G 5 o d T k 2 b z A v Z X Z V c W Q 3 R l p M V X l l Z j d m N 3 p h U 1 V Z V m 1 1 Z H U 1 Y z Z 5 N U M 5 d W 1 5 L z B k b m U 2 d l A 4 e i 8 4 K 3 k r O X R z M j U 0 e k Z H V F p s M 3 J x M 1 R i L 1 p Z Q 2 5 E S X l J b H N Y Y k h z c X E x Y k h o S W U y U z J N d T h R b H B o Q 1 h s R X A 1 U 1 F G M m 0 0 M k l z M H V X Z F Z Y Z 0 I 5 Z E l t L 3 l E T z l p N 2 Z 2 a 0 Z u M l B 1 W F U r U U 5 t S z h 4 N 2 J w a X g 2 Z 3 N i Y V M 3 T T J m a 0 R s M n V z Z j N N a U k 2 a n E w c m x q R n M z Q X k y Z m Z v N m F T U E d z L 0 M r N T d U c 2 1 Z a m N N U F R Y V E V U a 0 V y W F p v T E V U R 2 p x Z 3 h R c n R O d W l 3 U W R 2 W n I 3 c y t P b X l 1 W T d 2 d j c 3 N n Q z W G J o N S t x S j B R Q y 9 u S D M x N 2 l r a 0 x J T G J I d n U 2 M S 9 h e W 9 q d y t l K z M z R j M w Z G M y Q V F B e E l H V V Z W K 2 t q R m 5 0 e l h W V l p F M l l n T E p R M G Q 3 R l d I c W F H M 2 1 3 T m F W c E d S b W t a d z V 4 d X Q 2 b D d K V 3 N W e T h s T X d z R W x N e n Z l Y j d B N n g 4 N 2 Z m d X V i a 0 9 o e D J I M 2 U 0 N T U 5 O X V Z L 0 F R e i t I c U 5 x d W x 4 N k I 2 c 1 d 4 V 0 s w Z j N i Y U s w O E F q M V Z h Y z k x a i 9 2 V 2 t L c n k r e m J I K 1 h k U C 8 5 d k 5 y e i 9 J b 0 9 H a k d U N C t K b T l Y c n U r N W d 3 Q T h V b m V 5 K 2 d a Q X d L S W p r d W t z d l F F Z H B 2 T k s r a m w 3 b H h E Z 0 1 u T X l F b H p x R G h W e U g x Z i 9 y S F h O W X F P N 0 d m O S t 5 O T Z 2 U z d u Z S 9 6 Y i 8 r M V Z J K 0 d k U C 8 y V W p O R 1 R t Y k p n c W M r M m R k Z D l p R C s 0 N W 5 B Y k F 3 S 3 d k c m I z K 3 J 3 W E s z S k F 2 T S 9 0 W V p F R H F E b H p p b z Y y R n A 5 d n h J S H J E U l J M W n d k M 1 B 2 b H R u L 3 V k T 0 Z u e D h x K 3 h u d m U 5 Q k Z l U C t j T D d u c U 8 1 b 1 p i U T h F a W E 2 b X Z j b z N i b T N Q R V l L M S 8 3 S F J X b k N o a z F l U j Z 6 N z N o V W M 4 Z E Y 1 S W F p U U M 0 a S 9 W N n J G U m 8 2 e j R i c 3 p u T m g y K 0 5 4 d D g 4 V y s 0 V 3 Y y Z G M 0 S F E 3 Y V d w c T h 0 b H Z h M n k 3 N V d n b U R o N 2 l M Z 2 R t c 0 Z s c W J H a G d R b j B S a W F x W j d L S F N Y a 3 Z 3 Y 0 F F W k 5 t V W Z h O E h H W D B m S U w r O D Z 4 Y T N Q Z D N q a U J X O T Y 1 Z H R j M 0 d 1 R E N n L z k 3 b G p s M m 1 0 Z T J r T E F J b G 5 6 e D N 6 e T J I Z H E 5 b n N h Y U N 1 Y m M r Y m g 3 V z g 3 M j F W N 0 R y a T J X R G 8 v Q 2 Z G M j Y 1 c E I z R C 9 S Z D d E W X J h V 2 Z u Z k 5 0 d E 5 q N S s r V m Z V V l p Z e F p O U W t K d D E w R j V F R D R t b W 9 x V 0 R u Y X U 4 W D B o d 1 l o R G t 3 a U k 0 M n E z d S t l M i t j R G x j N 0 R O M k d T c C 9 Y V U 5 m K z g 0 S m V h M U 1 E e D N O M 0 1 Y e j h M Q 2 J N d V o y M y 9 2 Q m p U d W J u a 0 4 2 d G g 5 Z G 1 0 Y k J u d z N K U 2 h t V m R j R X J H K 1 d H L 2 9 2 U U V y V T M x S E R 1 d 2 p a a U J n e S 8 0 e G 9 L d j l s L 0 5 j R 3 J z N G Z Y c G F H c 0 J 1 S 2 p Y T 2 p R a X l 1 Z j J y d T l C V H d L R F F 3 Z 0 p q M l Q 3 e W p m S n k 5 N 3 F Q a j U r Y 0 R w a l o 5 e E M 3 c z Y x e E N h b U t J e U x 5 Q T F I Z 1 Z 4 R W J u a G 5 X c U d x R l N y Y m 9 Q T H M 1 N n F 6 W D U 5 d T h Y Z n J Y S U l D W E N F c n d B Q U J 4 c k 9 m Z S 9 y Y U N L Y X I v R D l w Y T N N R H I v L z J m M T J W Y T h V b H B w S i 9 Z R H M y c T l V O T M z W k E v Q 0 F j R G 9 m W D N P U H l r d 1 d B c X d l d X V h S F d Z M S t B e V h 6 R l J l Y 0 F Z c z B X T U J v e E J n U m N k U E d z S z F I Z k F T R W 1 X S H J o W X R 5 W H p R R H N X S D k x c n h s Z 0 1 t R 3 p X d G k z O F N O d W U v e G Z D U T R K S T N 2 e k o 4 U W 1 w W H E 4 a 1 J J U 0 Z 1 b G F x d X N z c D l O S l c z T W p J e W J N S W l Y V H N 4 a G E y W W 1 q N U 8 z Z j R u T j V x L z N k Q 3 Z l V m 5 q a E N i V V V w a y t j d l l k S z h P O T N i b T N z W W l y M 3 Q w e m V 3 M j I x T W 1 I T W J C N 2 V 0 b 3 V q S W Z x K 2 g x d D F G e F E 0 R W N N O U Y 3 O D V o d D l O U V c w b G t U T H h Y a j N U M m x r O E F H R C 8 3 V m t M R E k 1 a 3 c 1 e m E y Z m Z v N m N Z b X B o R W U 1 S 3 I 5 d i 9 l U T F P d H B h b U g z N 2 9 6 M C t 2 e S t X e m c 2 M m Z m b z Z z U U 9 U U 2 M 0 Y 3 c r Y V B Y c U d r S U p l N W R 6 M U J j R W p Z a F M 5 d 0 R m Z 2 E r b T Z 6 V 3 F p d k x p Y 2 t Q T k p u e l l I d T d E W X I 3 N z N 3 O D B 0 K z N v N z J W Z z d 0 W E 1 2 a D N S c 0 F H R D l y T V N a e k l Q c z J m Z 3 p B M U p 2 d n B i N 2 1 E T n M r Z l I y N 3 p k c H I 0 V W d S a 2 I 1 R 2 d W e E U r c n h U e m E 1 d 1 h k N X l M b W h Y d D B O R k M 5 U j J Y U D N u Q 3 p a Q m R C R E V C T H V D b C 9 2 R G Z O N 2 p i a C t o W n R k N T N i Z U Z Y Z G 1 V V y 9 h W F g 1 M z d B V m Z 2 N k U x T H Y r a T F 2 Y m F p M U 9 l d z V 0 N U V 4 e V h p Z E R x c H J 5 N T N M N 0 1 V T 3 p D W j V 2 b 2 E z d m 5 U V D M y Z X M v e H Y v K 2 0 x Y l d E S 1 V P N S s r b n V Y O U 5 5 K y 9 I a m 9 N Z U x p N G 9 p U G o 4 Z D h C V 3 R U W D Z 6 d n V B c F E 4 N V Q z Q 1 B 5 c m F z Y z F 1 R 2 J D N E N G M G R y U 3 g 1 c T A v Y z l Q Z F Q x R l J X c 2 p z T 3 g 3 e k 9 P Y j h K Y X l h R z J x e D I 2 e W t E a C 9 u T m N x a C 9 l e W 9 D M S 9 W e j Q v d T N l V C t 1 c X N I T m l M Y W M z b X J y a X J s M 1 J V Z D J V O X h Y a m J U R n o x Q T F y U U Z G T 2 N k W U 1 l c X R 4 Z z B a S 1 R I M G 1 Y Z H B Z K 2 N 5 T z U x N z N O Z z Y w c l N S b 3 o z Z U t Q b j h K N E 5 k T G E z T W 5 i R 3 p S N 2 5 u Q z Q 2 e H J I c 2 J V e V l j N 3 Q 3 N n N T R U 9 i Z F R Y b n l N b G E v O W p 0 c 2 U r d 2 F I Z H E 3 b H h P R z k z U H J J d j F 6 U z l J c k c y a X J X d i 8 4 a U x Z M T F M S G 5 x M z R o T l R H Y l F r S k Z z K 3 Z C b D N u d m g 1 O X g w O T F P a y t K a k N j Y k V D Q T E z e n p O d G F H a j J X R E 9 1 Y W Y 5 N 1 c z T 2 p 6 d k 5 h b W V 2 S V A 3 b U R F a E Z u d W J i a z c x M k h w Y U d m c 2 p K N 2 5 5 S F F O d 3 p l W k E z d G N z O T d w Y 1 B E S 3 J 6 e U h z N 2 U z T n B P N 2 N 5 M T U r e l p q d D l z W U 9 X a 3 V r K 2 J k U 1 V o W U J J Z j N i S F F m M X p X a 2 Z m V 2 I v O F B P M W U v U T N G R E Q x S V g z W E Z T U H Z Z a k k 5 V T Z C W E V U N m h G W X J G R G R D Y V R P V U 5 j T 3 B K d G Z Y N V M y d V l t a F h J c 3 p z Q 3 R o U l F k M C t C N T k 3 S E 4 z d D h Z Q W d N U F V 3 N n J V d k N 6 Q 1 p m U W F B S G 9 m N D l p T H E 3 Q n J N R G R W b m F L e X J J a U k 2 b H N E Z 0 V Q Z W M 0 S V g z U D B m c 3 d H U j J y S G 9 i a D h Q T 2 5 E c 2 V v N m 0 r a H R W d i 9 z K z V m W i s 5 a G M x b T d l M X A 1 Q m 9 J R E E 3 a G p p Z S t 4 V 2 V 2 L 1 o 3 M y 8 v b 2 Z C S m p N R E J r M X F k Z H p T Z 3 N Q Q T Y 2 U k V a Y 3 J L W F V Z Q V N Z V E I 3 Y X V K Q 2 d r R E x N N W t L U D d 0 O U J V W C s x e F h I d H J N O X R X d n N H Q S t D U 3 l w a S 9 F Y U R R e T g 5 Y U h X U F h H S D l t O T l q M X V X d n F V e i t 1 S F J 3 M W c 1 c T B Q c 1 g z b G 0 3 e j N 3 c z h a T 2 1 Z S 0 l l R 1 J W S j g r e W F u a m g w a E 1 6 V 1 R j e k 1 Y d T R 6 d m I y O W o 2 e V R L a V l o S 1 l P U G Q y O T N h a j B j a W l o N z d H W j Y v L z N 2 W G 1 r d F B K d 3 Z 1 Z U k r V z h a Z E s 2 N j c 2 M F h G d H p J N G Q y c i t m S W 5 v M k V o a 2 R 5 N T V Q Z k p q W X h H W U R r a k Z I Y z k r V i 9 a O F A 3 T D d M c W p U O H k 2 Y W E 3 b U h 6 V F h a Z j F l c 1 l Q V H F j Z 1 p 5 Z G J Q b j Z G b E d G a m l V a 1 l U R X J t R 0 V J a m 9 n a 0 p q N l R v N k Q 3 Q 3 p x N 3 R Q b l h o d W J u c l l a R U Q y T G 4 2 S G N w T 0 h D V j J Z R E k x W j A 1 U m 5 K Z E 5 W R X l D e D h p R j d 1 b 3 F U N 0 5 q M V Z 1 a 2 o 1 c U V 6 V 3 J o b i 8 v M X p Z d H F Z M D F G S 1 I r L z l D d n N O a X N a b 3 l j e j l l W j d 2 Z F l i N 3 k 0 d 0 t K a m J I L z h t R z V m L 2 c 4 T z d O M U N T b j h P Y 0 9 4 O G 5 l Z W p v U z N o b F J F U 3 V Q d 3 J r S W 5 M Z G N E a G R R O G h M b T Z I M G J P R H U r c n J K d X c 3 U V J U R V p J V D R F Q m 9 a Q l F x a n I 4 O E J R e j Y 5 d n h J Q j l x V G 8 3 M n R q a m 8 w T H k r Y 1 B J T D B a b 2 V D U X h B d 2 R q T U J w c H F E b E R i R 0 t L e C 8 3 d 3 l C a W k 0 e E l 4 Q n d W a n Q x c U p Q a H Z n d S s 4 e k J R W X B r U H R K W j B j Y l F T R m h 0 R F R W W W V s b 1 o 4 M 2 J m M m J r e E R t a 1 p H Y j V I T E p j Z E d R Z k F 4 S U c 5 V m p z c X l j T 3 A 4 T T l I e m d x T m 9 G R k Q z N l Z 2 U n M v W X Q y N 2 Z 5 V T R O S X h o N D J h U V B t S T h H e j c 0 a C 9 1 Y z d T d m Z v T E 8 5 b F V V U G Z z V T k z e m t s Y 3 d 4 c H c 4 Z F J r T E 9 U e k x I V E d K d 3 h 5 d W Z 6 a l o 1 e U V 4 S F J j Z V R 1 V 0 1 Q e D N G M D R I S F l p Q j h R e m V m N 2 R q S i s x M k Q y L z I y Y T F z d n F 0 U D l I V z B z a l N a M z d n M F F 2 Y j F 0 e k k w W D J i Y W F p d E p E Z 2 t q U G J X W m c 3 d F d v Z l J a Q 0 p 0 K 0 R p d i t j M m 5 D Z z V 4 W U 9 0 S z d E W X J C V G s 3 a V l 4 S j R I a k 9 U c 2 J P d U p u e H M y L 3 p x S m d P c n Q r Z E 8 1 N z h O b n Z Y T C s v e F B p N 0 d p Q W 1 6 c V M 0 d m 9 T V C 9 J R F V W c G N 3 O V d 3 U E F h R F N 5 O E 4 1 b j J i S H F M U T d 0 V 2 t 0 M F h K S k h J Q S t Q a W 1 I N k x m Z X p h O D I 3 b E 9 R Z k p E Q W 9 o Q k V U W n p O M T R U M E V C b 2 Q 0 U E V k a l h S V 1 d 6 b l k r L 0 1 j d l N j N X d o Z U x l Z X N n Z G R q d X Y v d m 8 3 N 3 R j b 2 R t Q X l t V 0 9 u T V h M U 1 h C S U d w M 3 N k M z d X e V E v Z l g x R 1 E y Y z h 1 R F g r S E l u b z N z V 2 I r Y 3 d r T j d G T W h G c E 0 5 V E l C Y 1 J 2 e m x l R H d Y M V V G Q j M 3 d X Z M a 1 J J Q m c 4 T W g 0 V 3 p B Z G 9 m d l V J Z 0 5 1 Z k Q 1 N H B v b m V 2 T F l R W i 9 i T D h m O V g v a 0 p B T m x i U G l V e E 5 a T 0 N u R j J Z c m 5 C W k x M b D J P d H B h S 1 Q x K 2 l J S 2 N u W l N m e k N j b G N 3 d 1 B m U F Z u V 0 R y Y n l k M j V s a T B y b H V H d z I 0 a U 9 U e U o y W U R M a F V i R W t w Z 3 p G N l h S U 2 N h c X d 4 L 1 c 3 d T J 1 b 3 J h U 3 M 4 Q W p t d 0 N B N k 8 5 c W 9 L a X Y y S 0 d M V 3 R V e l k r W V p t V F h W L 2 Z j d U R Y L 0 Y 1 N 2 N X U F B P L 3 g r U G J I d l l 2 S W d T d T h Y M m d v K 1 B h V m I x Q l Z W c 1 Q 4 Z T U 0 b U 5 q R 1 p q c l l X U 2 8 4 Z j V z U 1 J m W l F W S F N V d 0 1 K a n h z e F l 6 Z H N Z a T Z x d k w y Y j M y U G R h K y 9 R S l J z U U 5 K S F R h V 3 d S b W p T R W 9 i U n V u e H c 2 e C 8 v M F d H a l p 2 Q j R J e F J i U H J 3 W l J M V G h q R m h 6 d T F F e F E 2 a 3 R x T D A z Q W d V c D l N M T d O d n B 4 T 0 Y w T U d q S V N E c m J X N m t x S 3 l Z a G V R Z 1 Q 1 d H p H a E R t K z E 5 M S s 1 a 2 Y v N D d V d H d H V G l w c n U v Q U h 6 Q m E 5 K 2 d J U 0 0 4 M X B V L z M 4 Q 1 V E S l k r K y 8 x Z V h 5 T 0 E 4 d U p q Q k l l R U 1 m d j J S e G t 5 Z X B K N 2 l I b j N k Z V F y U z R 1 b 0 x q O U p n T W x N Y l V V c E F L S G h y c U p 2 Q m 9 P Q m V V d W U 5 T G p t d 1 c y c k 1 B W U U 0 S F E 2 T 2 J K N 0 E w R W h Z V j d E M G c w R 0 E x b l R G N U t T b V h Y S m J 3 S 0 p p R n l Q R k 1 o R j V K c H p P S 0 d r Q 2 Z M c n p n W H d F d z F n N 2 I z b 3 J v Z F F F N l J F U W 1 v R X B F Y W U r e G d V N 2 l w M E p s Y 2 1 M Q 0 t h a C 8 3 R n V 4 a l Q r Y 3 V l b W N 5 Q m h F Z k Z Z R E w 1 b n J 0 N T V t U U J a V V Z I c W F z c X A 2 N n l q S m J H T 2 h w c k t 5 a z h 0 S n R K T n k y N V p 1 M l h L O U 5 V V j h X d X R l K 1 J u R G 1 H c G M 5 O G 4 0 V G t J Z T U 5 Q y s 5 N 0 Z x d W x r O V B G e D Z n O F Z V a H R a U m 5 W c D A r U 0 1 Y b 3 l W V 1 Z G a E V V T 1 l N U k U z L 0 9 M a l N Z V D V y T z l 3 Q T Z i a l Y x c j N u W F B O N D Z N a V d m M D F Q b l g v d V l 1 M F l o S m M w a E l 6 a U J 6 N 0 R U M m I x c k J n Y T B y Y 1 R x Z E R F Z 1 l 4 S X p G R H p K a X d p e D M 2 S X d m b E 1 a Z F Q z M l h V d 1 d I T 0 x 4 b k E 0 Z D J y Z V B v d m s z Y z h j U z N D Q W 1 Q W k h E R 0 t P W X V l U k t q M F V o V T d F Q U 8 3 V n B I N 3 M 0 M X R E V T N l a T E v N X N 2 Y 3 U 1 N 3 c r R j V j V H h i Z S 9 4 e k J v Z U V F a D R i M 2 V F e G 5 S e H V I O T J 6 Q W F E Q V N Z R F l 6 Y n V Z a X I 1 V V d 1 a n R k b E V m N X l Y e k E 5 V G R w Y n J m c S 9 1 Y z d 2 N W F C a U V o Z n B V Q X V J b G V W d y t r Y V p u N S s r T z Y 4 e U t Y Q 1 l v U F B C d S 9 6 d 2 5 l Y 2 V y c X Z D N G t w U T N u M G 0 3 O X d Q K z V v Z H h Y a k 1 o c G Q x Y W 5 M a X Z J N H R H c 2 R B K 0 l I a 1 R 4 M E 5 M R 0 p x Y 1 F Q U 2 5 N V m R X d W 9 a Y S t Q W W Z I a V A 5 M n J u e i 9 4 M 1 Y v M 3 V L U 1 V P V E N J O U J I a l B a Y j d B b 2 h O V E d i d z B O R W V 2 Y U x k a l p n d 3 k x M G d M R 2 J n W U o 3 N 3 l R c z R I Q T V 3 T 3 I w c W 1 s O H Z F b E 9 H a 3 B n e U Z J Q 3 h N M j d C W U R T U 0 5 u e T h l N j Y z T D Z u R H g 1 S T Z m Q 3 l O d F Z X M E 5 O V z V R K 2 V p a D c 3 b U h s b 2 Z Q e W l O a G Z j O U M 3 a U t v T m x 0 T n Z l e W N O M 0 R l Z G Y z d 0 d B d 0 V I Q W R q e X J w U H R V R U l H d m F B c k t t T G Z E W W x q b 3 N p O V J o L y 9 l a X I z b m 5 G M X h G M z V 4 T 3 A 1 W T N F N U Y r U T R G Y 1 J L N k l F M W Z n U G x q b C t q a F U 3 U 3 J B Z G p I a V E y Q j R E S X l J Z 2 V F R F h K O G p W R F R Y N y t x c X l x a z R k W n l B Q U p P N 1 l K Z l J j R z Z p L 2 N G d H E y a H V y T V d B Z 1 l w V H h 3 R 0 l q a z h D W U 1 L Y z I 1 Z z h m M G 1 Q N n h s Z n l N b G p C e m h k b k V k V l d S R X h D W U 9 2 O E U 3 a 1 V s e H V B T 3 F 0 R U p j d m w v d X o 0 U S t C d 1 N F O U Z q U H p K U 2 8 y d 2 F Q b j F 0 U k R W W C t E d 2 R E a l B y b T Z h N n V M a U Z 6 d k Z N a E Y 1 S k l W T j U 0 T D R M b l Y w S H d S M D R 4 a m d z K 0 c 3 d 0 d 1 e j Z O a U l W T G g r N 3 J V W E Y v T j l w V n Z l b X d M N z d h a 1 U x T j l O Z m t I d G d P d W 5 0 T 2 h X V l B K e k p y b W Z u e X h o b z J k a n R Q a D Z p R U 1 E Q T V s N U 9 T N U 9 C e D I 5 b T l h U V l E S n p M Q n h N N j c w V m t U a 0 l 2 b W F p e T R p S X R l Z U F y b U l Y R k J w O D d r Q W 5 s T U Z E W j I 5 S H g 4 V m R L N 0 h 1 e X V F c T d o Y T N 6 R W d m a E N E a D R 6 R W J y Z G h E R E N S U G 5 J Q 0 E 4 N z J n Q V B N V y 9 J a z g 1 W T h l Y 2 5 E U 3 N P a l l y a m 5 1 U i s 2 a D d w M l g 1 c z Z O R H p T U F Y 5 M H h 1 S U h B Z l d T a V l p S X l J M V B n V n h F d k h U Y T R V Q V Y 3 Q z Z I M 1 d l Z 3 F x M z M 0 N k 9 D W U h 3 O F R C d 0 l F e E p j V m M r b D c x a D B Y d V h x e U p o N D d u a n l X e G M 4 N z F J R G M 0 R E p S U H l n d E t 0 K z N m N H F M V 0 9 Z d j V z Z z B t Y 2 x K Y n Y r R n V u d m p Z a j R t d 0 s 1 a U F C U T B 3 N D d U c n N D K 0 l F c X N Q U l N o Q z N j R E 9 N V F h P R j d R Z 0 l N a W Z y O D J p a 2 l M c D N 0 Y m R S V 2 x Q V m F i R X h F d k 5 X Y 0 9 Z V 2 x v O T N m e l J B U k F S V E l S Z m 9 0 a H h P T z F N S 3 V j b G R Q K 0 1 t b W 5 v O E 5 N Y 0 h Z K 0 h N Q l B E T W F q T 3 B V R V B H c n d j b U R x Y T B z V l N B W H V V U z F G Y V h F e H N h N E t 0 a 0 h C S 2 l Y W E V U O F N v R m N w S j h w Y k l C d F p i R D h l T y 9 W M E 9 O Q z R L W V V t S j R F a 3 d a K 2 Z 1 M F R r W X N 6 Z m V v V U 5 t e m J 3 L 0 R 4 T S 8 z Z E Z K R S s 1 Z l N K U T R 3 W W 1 v S F J h T V J z T m l 1 U W k 0 a G Z L W k N M O U F N R j l h N F F 2 d k V V b k d u M W Z Z d 0 J H Q m t M T X d l N V B q U U 1 Y Z V Q 2 T m 5 i c 1 d Q W m 5 I K 0 R J N 2 c y T W 1 i N 1 E z O D B S N l J O e W Q 2 d 2 x 5 R 0 F q S l N V R m s 4 b E V Z R 0 J n b j F x S 1 Q w U n V Q Q X J r S W p l b z Q v V 3 d 1 Z F Q x M F Z N S U R 3 N k F 5 W W t 3 W X h E T U d 1 U X F 6 a V o 5 U j Z E U m l j V 2 h u c D F l M l Z 4 T E F 0 e W 9 Q V 0 N Q U C 9 Z b 0 w v e n R a U T d 0 Z G p K M i t z M y t i b z d J Z F M x M z U x c n F U a G V 3 W U 8 0 c 1 R D W V Q 0 Z U h o b U x V Z X Z J a j R t U U s 1 e U E y a 2 9 S T l d G O E 9 x W X R k U 1 p l Y 3 p B S 1 B q W E 9 F N 1 B j b z F I R j M 2 T H F l L 0 c 5 Q W 4 z T G l 2 a 3 N G Z 3 d H U X k 4 Z H p U V C 9 E c X N 0 Z l o 5 R U V S U 1 V O R 0 U 1 d V l R b H h T c X I r Y k o z S m R x R G x 6 a X R x S 1 V r N m Z P R X l R M G N h Q 3 V U T U p D Q W d n T E N 5 T T Z P a G 9 U Q 2 J U R G Z 1 R 2 5 Z a j B E U X J r S W p l Q U x X V 3 d w a G g y b m Z H O W Y w U U 0 z R D R F N X F W Q V p P R G 4 y e m E 1 Z G t K T V R x d 1 c v U 1 B a R z Z l M T d Z W X U z R 1 E w R 2 d r S 0 N 1 S 1 J o e D l r N z k 2 O U h E M l d 6 W k Z k c X d r T U N 1 V k 0 y V W w v T j A v R X I 1 S 1 M w N 0 Y w d E J F W E Y 4 d U l q Q 0 h 1 W W V v a E l T S E V 4 T V F R R k J T a z R l b 2 k 0 b m N L N U N K O V Z F a 1 R y Q 3 l D O V N X d W 5 2 S H p 4 U V R E b 2 5 T N G J Z a l d C Y j l S e F l V N G F i V T R z S 0 4 v S 0 g x e V d E R z A x Z H p 3 a F p 0 T U p o T V J F U k h N b W p X T E 1 X U E c w T k x T Z 3 M x b X c r R n c 0 S F R l d U N N R V J D N l d 3 V 0 R B Y U R T N m g 2 b E h S V V V S S E J 5 T X l h U i 9 n M F h F L y 9 T W F N L U V B h Y k 8 1 Q X Z p c V l z a X Y 4 O T R m W U h E T k I 3 O T l D R X h M M H R K a 0 4 3 c m 9 V Q 0 0 x Y l R h Y X J J Q k N 1 U 2 V u Q X p v Y U 1 k c G F N W V d H M 3 Z D R m 0 w d 2 1 F N k Z u N 3 p N N k 9 o c U x 4 W U x W Y X N W d X R 5 d V V T N y 9 X T l V M R 2 J E W V R H Q m l J M l d 6 R 1 p E T G Q w S D h Q U k t S d l V T Q V g 2 U U 5 P d D h E N 0 J h N z U 0 W j E y N y 8 z c G t h N m U 4 R V h w S 3 N 6 V z M 2 U k Z P Y 2 1 y c 1 d G R G N 4 R T h X T n N 4 T k o z Q 1 p E Y j N t O E p O W F N N Q l R D W V R 3 Y 0 h C T 0 o x T 2 h Y R V J Y S 0 g 4 L 0 E 4 U m t l d U Z B c m 5 J Z G V 4 Q U Z i e W Y 3 M 3 R 1 Z U p n W k Z x V E N y Z W t 3 S 3 Z i e m I 1 d j R Y M W R S c j h 5 b 2 R r N 1 V X Y k F h Z 3 N I W X o v K 3 N P M n p R M F l p a H F Z U 0 F n Q U R D d z h Q N 1 Z l R W 1 o U T B S R V p H K 3 B a L y 8 1 e V p 5 L 2 J F N l l N T X B W e E F 2 Y X Z U Z V B 6 N 0 I x V 0 N L N W d B Q U F D Q U F T V V J C V k J z K 0 x 4 b U N B a j c v O X N u M X B h d W 9 W M n B F Q z J m c U t 1 a 3 d o T 0 1 3 Q m J 1 S 2 k 1 d j Z 4 M 0 F K Z z c w V H B 4 T 3 d 0 a 0 Y 3 T l V a c k t 5 Y X o y V j I 0 S 1 R n N F d N T l R S V V J F N U x x a 1 F D N X l u V 2 l 5 d 0 V l R j h O R n g 3 e U p 0 Z 1 F H d 0 9 C M G V I Q U d E d y 8 z V F B y b C t k U l V x U 2 p H W m F H e H N w S 1 d s b 2 w 4 V z l Y S V h i Z 2 9 O Z F J k d U N n a 0 p J U 0 J B N z F 5 S m l J a k k 5 V W 1 C W E 1 U U E d q c m h 6 V H h Z Y 1 F J c z U 4 M F B q d 2 1 H c F p s d 2 R 5 W k V h S X F 3 O U t L L 0 Y v V l M 0 U 1 l S R V J I c G l 4 V E l S Z n l r b 1 J Q Z X l v T 1 B m U V R 4 a k N o N F l B U X N U Q V d U O G 9 S Y 3 B Q N W U x R X V G b T B S R V J L U 3 Z V U 0 F Y K 1 p 6 M U Z z U 2 5 K Y 0 V E d z J I U 1 F Q K z B U Z m 8 r Q l Z F U k V S R 1 J 2 a 0 9 C W E 9 S e j B 0 Q U p i e D J E R l l Y Z V M 1 Z k 5 I Z 3 p Q a k l X M F N Q K z B U V V J F U k V S R V B u O E s 1 Q 0 x Y V 0 c 5 Q m Z P W W d W e E F m R X V X Z n R v b U l p S W l J a V A 4 b 2 t J d G N J M V l I d k h N T T N q d 0 d I V G J Q Z m R P V D R P b X h r Q m 5 0 b j d h S m l J a U l p S W o v S 1 p D T F h B T 2 J T d U Z 2 T 1 Z E V j V y b D l h a U o 4 T V F 0 R 3 h Q a W 5 Y U 0 p 5 N D h y T n p X W H Z 2 b X h L e T B v S k R n b m o 1 S W t D Z n p m c C 8 3 T j M z K 0 Z S W G R m Q 2 g z O H p t b E d 2 U 0 F M M W h o Q U l T U 0 M 2 N k 4 w M E E 4 Y m R E c T Z K c i t O V X g z R V N 4 N 2 x m Y 3 B O N 2 s v Z 2 1 O e j F 4 S E 1 l e E h m Y 0 N C a H V i M 2 h G R k N B U k l R Z 1 U x M U Z C S H Z V e i 8 v a G c w Y U R R e k t s Z 2 d C T 3 Q 5 S G g 3 N 2 5 O b m 5 u S D F H Y m R i W m E 2 O H R o T G d G U m N h T V E 5 U F p R W G g 0 R 0 R P b V R 5 T X h N V k h x b H d q e E p V a E F M c 1 F R S 2 1 x Q 1 A y Z k E r W H J y L 1 Z I Z T h Q M F p F T z g v U F A w U 1 F 0 e m E z b n p y Y l Z v N m p R U k d q R 2 R P O G p M O G c 4 S 0 d 1 M H R D a U Z 0 W V E z V U Z E V F h s N 0 V 0 T j U x V E d X V F k r L 0 t B c 0 5 T b k V O V k t Z Y n F j M W N Z U z R U c G 8 w O E 0 5 e n N Q c 2 k 5 U H l C O G 5 j M X A 2 Y X Z p Q V o 1 Y m l 6 R T d l R z V B K 2 I v L 2 4 3 e G p i b m V Y M T U 1 R G Q v Z 1 d D Y k 9 X S F J q T G l p R U V E M W t w Z T J q N l Z J a F R 6 M i t F V m R Y V j V 5 Y 2 5 J Y T d T M E t N S 1 B J W V M 0 Z 3 Z 3 U V I 4 V m d p U G Z n R z d l Z 1 R q T G s 3 d 3 l F U j R h d z J z b E d C Y 0 N I R 2 R 2 U G 5 X M i 9 o S U 1 D N k V H R V p K c z V i a U Z 4 e k x X K y s 4 U j F 0 Y k d 3 Y U R v Z i t E a E J B V 0 V w Q U x j W T F L V y t B N y s 4 d 3 A 2 a D A 5 a X J Z d G k 0 U j M x c 0 J q a W V i Q V h B Z 2 h y b 2 Z N e k V 5 Y U 8 0 d 2 t T R E F 1 a E J o b W l T b E x h Z G R D Z W 5 v N k d v M E d v O U U 0 M 0 Y w U 1 l z U 1 F P Z V J D R E p M T 0 N P L 2 1 3 U H U 1 W U 9 p U m 5 6 N W h G R H c 3 W F N x b k N 5 R n V q S k 9 u T W h n Z E 9 Y N j R 1 e U d F R U F D R X h F d 2 t P K 2 N N a V l t S n F O V n F t V T h 1 e E F E S l Q 0 b 1 F n N U J W Q j E v Y k N l L 2 t Y Q T N H d l p 6 a E J 6 U G h y O H N r R 0 J k Q z N E Z 1 Y 1 Z V g 0 a n d r Z j d t N E l J U V F B L 2 t I a D F O W F Y w Z H J h a W w 2 d l I 4 c F V D V E V 3 T W t J d X h B Q z A 2 K 0 F m N T J C N 3 N m W C t S Z U h 3 N 2 F u Z z R 6 S T g v U k p D M 0 w 1 Y z N O e W x t c m 9 R N H F Z U k V C e U J z N H N y T 3 A w T 3 J W Y U x p N H V M T E l V b X h B Q k l R Q z V F U H c 2 V n c x L 1 B R R 1 B Y M V g y a l h P R 0 h N M k Y 2 M F B E M V N 3 a H h l e X N 0 T H J o d T V 6 W W F q U m d O Q m x S c T l Y V z d o a E J E b 2 F J b 0 J 5 L 2 Z B S H o 4 U j F 2 d D c y e H Z w Y m 1 o a G p I a F k y O U l V S 2 p 0 N n F T e n Z k V 2 1 I e j A x T j l U a T d 1 V 0 Q y d m 5 H U G N V M 0 d n d 2 9 i M k R W O D Z x S 1 V n d 0 d B M X F 0 R n F Q U k t H b n J R Z 3 l B L 0 p R S T R V Q 2 5 I d j c 3 d V B s Z n o y Q j g 3 V m g 0 Y z d V R T Q w S 0 l X N G R P c T d I Y V B u M X d H M i 8 4 K 3 R 0 R G N 1 N k s 0 b H p l K 1 B W M 2 F H c W 9 v Y U c 2 Z 3 E y d i 9 a c W E 4 d U w r R H h S M l p a M 1 l 4 N G 5 k b T R h N 0 c x W X U 1 c C 9 q O E x h M 0 x k d H R 6 W T N z L 2 Z n Z j F G M H F 2 Z T d Y M 3 Y v S n Z 5 a k 9 P V 1 d 6 d j d 3 d 2 0 y M X Y v a D h H d l k 3 V 3 B n Y m F X a G 9 I Z G Q 2 e n F U c z V t N 3 B 6 d 0 8 w d l p K N 2 d v N y 8 5 M U 9 I c l J x T 1 J q L z c y V X k 3 b W 5 S M 3 d P U y 9 t b m V Y Q W x 0 Z l J k S F l N K 0 p q Z U 1 v L 3 Y 0 Y j A v d m t C N 1 M 1 T m x Y L 2 J K Q T N 6 M H Q 1 O W Q 4 e m 4 3 W X p L W k p H V m R p R U d R R V h J a D d M a l F D R D g v Q 2 p V O S 9 n Y U d l c 0 t Q W n N G R S 8 r S H J s e E J D R E x X b W h o b z I v Z j N u T E Z y L 0 9 M R k p N N G Y 4 L 0 V x b E U z c W R G c V B C Z 1 B l b 1 F Q e E d o N 0 x 0 e m Q r U 2 x M S 0 1 X Y 3 Z 2 R 2 Z M c k R h V 3 p x V H R K M z c r V l Z S d S 9 T M W h N d k 1 O M i t 6 Y j l r N X J 5 S X U 1 N j Z r W G N Q Y j J 2 Y T U r N k 9 0 c k l P c k d Y N E t n N E l 1 T W 1 P V 3 p Y M G x o U F E x V 1 p 6 W D Z s U 2 t W T m V S R T V w d z c x Z V o y W l N 6 Y 3 d j Z n B D Q U k 3 d i t v a T h q R l M 3 N 2 V i Z n V S R m 5 W M 2 Z 5 e n h 4 b H d w U j V W S l Z l N E 1 5 U j d i a T R l Y U R w c 2 c w a 2 o z e n h M b 1 d a Y V g x Z X U 3 Z j d 2 L 2 t M U E x 3 S F Y 2 V E Z h R m w 2 U z h H e E h S O V F k K 2 t p e S s 3 L 0 9 r S G h Z d 2 Q w Z k U x N U V S N 2 V m b 0 8 2 N W x E T F B y b W Z q d F p t W E 5 6 Y 3 I v a 2 N C W m t u Y 1 B Q d 3 R u c i 9 O Q j F 0 T k R m V U R F V V h o U k J E U U F K e U l Y c j V N Q T l l e j d L d W 9 M N H V G c D V K Q n J Y a 2 x B Z 2 h i a k c 1 c H c 2 a F Z D b 0 p p M D I 0 T H V k W H F a M E J N Q m 9 O c U o x Z F d M a n V V U 0 p p R T l I c E 5 Q M G N P W E s w T m p m U T J k R 0 t U d E 1 G U X h D U W w x M 0 l R c X Z 0 c 3 Z 1 Y W o v O W 8 x T T R 1 V k J i b j J t U T J k Q X V K R 2 s 5 V j Z R V 0 8 3 L 2 9 J Q U o y b U N 5 Z V Z H c V d U R T Y 3 d W 5 r V E d U Y 0 x W e l l O c G k 5 Y l p Q Z j d J N S s 5 Z z B G O W R 6 e k 4 r K 2 t L a X h p Z G J 0 U 2 5 J U 3 V Q Q z J X U D Q r S T h o S U R n Q y 8 2 Q n d Q b n Z 6 d H l p V l R r e W F 2 W n p r Z V N 0 U k t w M G 9 P b i t L c 1 F u V E x j Z E 5 T b G 5 P d U t S W k E z b 2 Z M d G R X Y 2 5 U N y t 6 W W p y W m R y S 2 h r M U p y V F B Z d z B H Y y 8 r V l N p V U w x e i 9 H O W 5 m K 3 h Q Y T M v O E R 5 K z U 4 a F B E W U J v O E Z B Z W R G N W g 4 Y z M x b D N D U 2 F X b T l F S 2 1 3 e l p o T V J O e F V 0 b i 9 L R z N R N n l u S k 8 z T j F 4 N V Y 3 c U s w b 1 J 0 R W p q Z H Q v V E J o K 2 d j R T J 4 M S t 1 c W F U c T R n W E N Z a F B z U G d 6 e D l n c 2 t K T H J 2 V l J h c V N n d G 9 x c T l t N G Z y S C t t e l h M V z N Q W n J 6 O E F w a z R m Y 0 d B M n Z k R l J z Z U Z H R G d K e U l X N G 9 s a 0 R 2 e m 9 C c D N z O E 5 Q W l V 3 d 3 N w a 0 d M N 3 Q x S U l J V W E 4 a n J Z V 2 N r O G Z Z Z F N Z T U d y S 2 l 5 e j d X e T d Y Q W p n T V J 0 d z h 2 Q m t k R 2 d W Q V k x M F Z X M S 8 3 d G N O c m R I O H c v K 3 o x M z l q T T V U M j Y v W D F X U H Z R d G d x U G l 2 d F I 5 R E x j N 0 g v M C t l c D B H V j N m U E l U b m Z z V j B m M H R a O E d T Y 2 5 4 e C 9 U O H M 4 Y 0 p m L 0 1 V Y X Q 5 S n B N S m c x N 0 h 5 b 2 U v e m Z q a 0 9 Z e F B u Z 1 B B b S 8 v N 0 x O T V h y e W R 4 N W 1 M Q V B P T H Q 0 d W J C d U V u b X d Q a H M 2 a z Z D S X N k W l J v K 1 A 3 b m p m N n J 6 W k o v W V J O b l l p V V J Q T V F Y b G J j e V B G T 2 F l W l B I Y 2 x n U 0 d S Q U t U Y 2 N S O W Z 2 U F Y 3 N X Q 2 N W t m S E p j M m l v c n V E Z 3 A y O X d 1 Y V l T Z D A 4 Z m d p U E h B Z V l I Q 2 4 z T n M r N V B T V T R H K 3 o 1 N W p m d S 8 r U X U 4 L 1 F J Y 3 R 1 c 2 V J Z T k r Q 0 h I b m 8 4 O X h l T n R i K 0 k w T 0 F V Q 3 I 3 V 0 w v N X R m c 0 h t c 3 l H V E h v O W J R M k 5 W Q m V t T z N 3 R 2 c 5 K z U 1 Y z B s b D l D c S t t a 3 N i W V N 3 S k t T S G h B Y 3 l Z R l A v b V Z 6 V E 0 2 c F E x Y l p D V E 9 X M 0 d V M 0 l F L 2 Z 2 e F d G U W t G M W F R S F Z w Z G I x S X Z R N k x U R U o w L 3 N O e U 0 4 Z D I 0 V 0 h s e S t 4 a W Y x b n Z 1 U 2 N P a 1 R t O F Q z R V R a N E 5 R e E N R Q 3 l F R 1 R n S n l J W U N 6 d G Z B L 3 g 2 R 3 B 4 M k R E N U 5 I d 1 l n c j R 1 d z V m d j R R U T R u c k t P U F E 1 Q n I y T 3 V z c U w 3 U D d n W l p 2 W D d l M E R D S T l O W k 9 Y R D N 3 S 3 V 6 Q m Z W Y V p t N j h F N T g v T W Z Z d E 5 W M m R Y Q j A r L 3 N r c F N 5 e k J F T T k r U V N N L 0 l J Y 0 t y V j Z 5 Q X Z n S m M 1 Y 1 F z b 2 Q 5 N k x 0 N m d T R k F t Y 1 g 2 e j l H K 1 d l T z R 1 T S 9 o c U N J V 0 1 1 K z F x W U d Q d m p 6 V H d a O X J j e m p l M U E 2 T 1 R s T T U v Y n k 5 V 2 Z m N W 4 5 e X g v M 1 B F Q n d W e D k 1 T i 8 y Q j B h R F R U R n Q 1 c G F S T V N G V W R T e W p M U z k y M m g 1 W E l k N T Q 3 d H d 0 M 1 R t e n N l Z U 1 Z U 2 p B T 1 V G N T V u N z h m L 0 d G Q y 8 3 S T J 5 U m x 3 W j N U K 2 J 1 b 0 1 G Y X g 5 e G V L e l J h T E F h d l h a M m R X U F p m V T l i d G w z Z F B I a m l 4 M y s y Z S t 6 e F h S O V R r S G t D Z z E 3 S D d C W D N N M k h x U E l m W D J Y U G d V e H B x S 2 p B Y X p R O E F E b X g 1 S F R D b j J U L 3 g 0 N y 8 w d U J j a m I 3 N z B Y U m F z Z T V T e E N U T X M r K z B W W E N z d l B F O V p R U l p 6 V n o 5 a 2 1 U Y l F U Z F B a d 2 R 1 L 2 U 1 N V J k b j Z X Z X F x N 1 Z F c D V R V F p U N X E v d X Q 2 a G J l Z U Y 1 a n U z O G t O Q 1 l l T 2 J m d W J I U H R r S 0 l v U 2 N C d W J q d H Z a O X J U b E h 2 L 3 J Q d n B J R E h F K 0 h C Z U p E R k 9 v U V F 0 N n F h a W 1 M e U 1 v N l F N S E 1 4 M H h h d X R Y c n R i T 2 9 P T W 8 v d j R k R W Y v T j d 1 c 2 Z Z K z R J Z E d U N 0 F L R H J 0 c E 9 z M E I r Z W p R S 0 N M S F R 4 N T B Q N D F H S S t k U E h x Q W c 4 d 1 J O O W R V b 2 x V c E d q U T V s d 2 Z y S D h M M 3 l B R U N 2 M D V K N W Z B L 0 Y 1 M C 9 S M G x p S F V 1 b E V R S E F F U 2 J P W D I 1 M W 5 Y V k 5 S e k 5 u V W 5 k U 1 V G N k h W Z E 9 M c D d V Z m s r T W x N b W I 4 R 1 Y z Z V B Q d n R U V z F I Q z U y L z l I b G Q z V D l Z O T h V T T h m Z n p Z O G U 2 Z n F T a k s 0 Y W 1 m d m 1 M V n R 1 c m l C V T R m M m t a d D V V V 1 V T a V Z q S W 1 L W n V X U k R 2 O H Z W a l J v Z G l x Z l B L Q U J P S C 9 x Y 2 d z e m p K T T V h U m x M S 1 V r d U Y 3 c l M 5 b T R t Y l B N Z n F Q W G R 5 V X B t W G 5 u S j E 2 L y t O S F l U S m M x Z l E x Z G 5 P b m 8 5 Z k l T Q W 9 B c V Z D U 2 Z 5 M E J a U V Z a R m 0 x R 3 g w V 1 E x T k R O V 2 R U Z H p B M m N R Y n o x b n p G N W t I Q 2 1 Q Q 3 h y U C 9 x Q 3 d P N m J u M V Z H W W M r Z m R O c W 4 1 T k t 4 W V N w O D h r O H Z v Z V U 1 Z m R h O W 4 v d 2 w v K 2 t z N j N G c 2 0 w M E d q Q W F E T H p 4 N i s v W W 5 I Z m x 3 O S s y Z W t q U V U r b U Z U T T Z m M 0 0 v Y 1 Z R K 2 h V a n R 6 Y U 5 0 Y m V I a j d F Z T V n U 3 N l N k o z O E l t Q X V s S G Q v N W 9 j T W c z M m c w Q X V h Y U N u M D l 2 T 2 5 x Y k 9 m U V o v O G 1 N R F N L K 0 d t M k k 5 V 2 x G e k l 4 R 1 k x R W p I T m N Q d 0 N 3 V E Z m b 2 5 q T G l T R W 5 1 R 1 E 1 c y t S Z C t n Y 0 V z d S s v c E c x c V J Y U W h o S m d H N X V H M 3 B q U E R M N D V C Y W V Y W G Z H S G Y 0 M l Z 5 S U c 5 N D Z M a 0 t J R V d 6 e W F I a m I 4 Z F R V b T R L b X M 0 T 0 R X O S 9 B M 2 N 1 W E d V d n V z b G 1 H U 1 h r b F Z m c k x G S l B x c H I 0 U 2 t H b T Z P a T M 3 Y W l z d l V w U j l r a W t M M X V E c T V q Z 0 F O a H F O N 0 h 6 d k w x U V c 1 K 0 l m R k U 3 a X J D V W 9 G R W 9 x U z N K c G E 3 N k 1 y L z h Z Z E Z v T l g 3 e j F l K 2 9 1 b F J J U 0 5 a N 2 9 p Z F B R Z E x a V G 5 I T 2 E z U i s 4 e k p 4 V k Q 1 S X d Z N U h s b k V Y W j Z S e l k 4 a n J P c n U 3 R V R K e U d 1 N W N Q d F J V b F p L Z n R w N 3 d n b S 9 W Z m Z j S G h m Y m M w M X J Q N 3 c 1 Z F J x W j F a d m Z H N 2 V Q b z Q v b U 5 S Z F A 0 V U J 6 N z V G N z Z C d 1 V 5 W n Z 4 c U R Y a 2 R l e G h H M n Z m b G I 3 b n J x U m N 2 R E J I d n V l T 0 F a e S 8 v U F h M b 0 J O d z h 2 e n F i d U l P Z l V R U m J k O V F S a E 1 m R 1 l U Q 2 F i N E 1 u Z H k 0 Y 0 5 U N z B J Z 0 Z i V G R i V n d s O G x F Z S 9 O b D Z p N l Y 0 b U x 2 L 1 R h W i t s M G F M R H A r S 3 J t b k Q r U H E 0 Y 1 h p R F U r e S s 0 T 1 h h V z l 0 c 2 1 t M z l 2 S G 5 P W F h n V X d v e T A v R H k 5 U 2 R o e G 1 M Y 3 Z Y d 3 N y e n U 3 d V B Z N 3 V 0 d E 5 h N m N v S E V E Y z V O b W N P Y k t k a S 9 s W E s 1 Y l B X S E l Y Q n I z T 3 N s M X c 3 Z 1 N Y T H V Z e m M r a 0 d 5 L 2 R n T j N 1 W k h B Q j V H Y W t j M 2 Z F K 0 1 R b l R p Y i t T d H Q x U V U 4 R 3 V E L z d H c k d Y M 2 t K U 3 l k R U Q 5 Q m 5 q L 1 R 5 L 2 F u Z U 4 v Z F B 0 N 2 x t Q z V X L 3 k w Q m N 4 W X N o N j l U c 2 Z l a i 8 r Q n R x d V Q r U T l 2 d F B z M X l U d D l H S j l S b y 9 0 O H F I U G g z Q W 1 y S 1 N p T z V K M D V T d X J u N y t B Z k Z N N k t o N z V s O C 9 C R U N I R m p T R U F 1 Y m t z T l h m R G p R M U R j Z k h Y Z j l D R D R m N 1 B C U T V i Z E Z V S j h D Y 2 1 C O E R i d z c v U H c y U F d w a y 9 h b H B l L 2 Z T b X R U Q T N j K y t 0 e V F y W W 0 4 L 1 o w L z J R U V F 5 e D k 0 a H J D W W V G e m M z T 2 5 x Y U x Y c 3 p 6 e T J t N n J T Q z h 4 W W N s Z W Y 1 O H c 2 d m 9 m S z R s e m l w e T F n e n F v S E x X c 2 F 6 M k M 5 c G V o W X h 1 R X Z x T H R V e X R T R m Q x c W x V R S t a d j V v d C 8 v d 1 Z h W H M y R V I w L 0 Z Y Z F B i N 2 8 2 M m p p O D d X M 2 N 2 W H h Z L y t R T F Z w V 2 5 6 e D N k e G N s O V c 4 Z z Q v R G 1 6 V j l 4 d j B 4 Z E 5 a d 2 M 3 M y 9 z T E 9 x M k d O W T k 4 R D k 4 K 1 V 1 M j d P d G 8 1 c 3 U x d F J v Z E d z K 2 J S N X l 5 c D A 3 R k p N O W 4 w e W k 4 N G U y U U h p K z U 2 d k 0 5 N 0 4 1 b E 1 a S 2 Z 0 S n p a c E p z b n p W a k p 1 V W d y c C s 3 Z m k 2 M i s r c m s 2 c j Z m T n J W M X R a d 2 8 1 M y 9 t V F p 6 a n k r a D h 6 a m U 0 a U t u N E p u c i t y a G V y M F d K N V g 5 a 2 R U N j Z u T E 9 w d T Z n T l A 4 Y 1 U r Y X Z a c 3 I 4 M V N n V U N 0 W T g r a j J I M T U 1 L z U w Y k N Z e E 0 1 c 1 d j V F o x T j N F a l o y S W 9 t e m x n N D R W Y j F i Z D h y N l I z L z d L U X F G Q W k 5 Z m Y r N T k 1 b W Q 0 a n d w a z N a T S 9 a S F J v d E d V S n V K N k Y 0 d 0 F L c z A 0 Q z R P a 3 p x d C 9 N a k 1 z M W x a e l l z N G 5 L N G x 3 O H Z Q M m 9 y U 2 l t d H Z J a W 8 w T 2 p T T G 5 q W G x 6 Z F B U b X g r M k 5 L T D V 4 a j V w S U 5 q Q T Z M N 3 Z O O F d r M F h L Y 3 Z 2 e F d B M D l O b X V X L 2 Y z V X V i e D N W U 1 h G c k R z d n F m d E J 0 e F Z w U V h V V k J R e m I 4 M V h I S j Z y c m J t U j Q 3 c y t K R H c y c 2 M v N T d 3 Q k h 0 c j F O Z F B 3 V U Z 0 M z F S T D h q N l V L S T Y w Y 0 N j b k h i e V d t Q S 8 1 Z H F M d U x X N 2 F G N G V E S k p V d F N G R U Y v Z T V O R 3 d Z W n g 1 b E R 6 S U E x W k V E W G V Q Y k N X b E x H T j B X T F R k R l B Q Q j B 1 d T B B Q 1 R Q V z R X W H I z b G R 5 S z Z P V m s 3 c z N t U X B T d W J 1 N V V 2 N 2 x Y V 2 d X N X N h d U p o M 2 h o b E x O L 1 F i Q k 9 T Z V B v e U x t d 2 N w Z D l 4 c k N j Y T d k U W U 1 Q l p r b m N Q U D B a c 3 E 4 V l Z h d n U z b D R r V G h y S 1 d s N 0 5 s R j J J W k 1 K V S t k U m t w T 0 J Y c W R s N X J L N 2 J a Y l J T a 3 B a e H J s a n V 5 b k p 6 Y k F K e U U w R 0 E z c y t m b 1 d X e G p w V 1 B Q a k 5 m Z 0 9 5 N H B 6 V D Z M U W E 0 c W N 0 c 0 Z y N n k 5 b l Z I V y 9 m Q U t y T E N 2 b z Q y c X k x c 1 o 1 e n g z Y V J 2 b j h y R T Z j d l p O S 2 N P e X h C d k Y 2 b n h X U T B v b l p 4 b k p v Z U V q W G V N d V h n L 1 Q r L 3 l K V D V x N W t 3 W l I 1 T 0 t o W H A r N 2 R h M m h u M G V n e D Z 2 Y 0 0 w O T l i T G R Y U z B O T E h o Y X k r U 2 Z Y S S 9 i N z c w M 1 g 3 N 0 R x Q j J k d U h o W j E r a U 9 E Y 0 R U M j g v L 0 F K R F d Q V 1 Y 3 O U R a M 2 9 x T G 0 0 Z k 4 x e k 1 2 S T V Y U 0 M r Z T Q 0 N E Z 2 M k R 6 W T B l d D F x R l J x b k Z S W G 4 1 a V B D W X R C M j l X S j B h R E h u c 2 E 2 U z R B N U p k d G V R T j V k W l Q z d j l C S E t D c k x 3 O U J u R k h R O D h R O W p Z Q k k 3 d W V K L 1 A z d m l O W l Z R O G V k N U t S b 2 R H a y 9 y R n U z e j Y r d j h T S E R t T 2 1 J V H B 4 R X l j a H F 1 N 0 o w Y W p r Y T U y O H d P b j d X L y 9 r Y X F 5 Q W g 3 L z B a O G N W b U E v d X Y x O W F p d E x M T m t N M 1 N i U F d V R m d j Q 1 R o N H h K d C s y c z B j b n p Y U j d o N W V K a 0 x y e m 1 R Y 2 Z o e m 5 K e F V M R m o 3 Q 0 8 v K z R V Y z J y M S t 1 d l V S c C 9 q b n o 5 Z W F 1 W U 1 h U 3 U v c k 5 q a E J D W E Y 4 U 2 t J d m J 5 c D V T K 0 8 x S k 1 G N l p N T z d z Q k Q r Z U J m U D d u c z R u a E J D R D h s Z 2 l G R F d a Z j k 4 Y 3 E 0 U z c 0 M k N z c j N u b G h w d E J k N l h y W G U v L 2 p V c 1 g 4 M j F l N z E 0 e X l 0 N z h X N E E x a n o 1 b n F i S 3 U w N W l Y N T R w T m 1 t b X B l b j I 1 M W h 3 T W R R Z m N Y a j c r T k R l W U s 3 Z W 4 3 O S t L c z Z 1 N 1 R i R 3 E z c l N h T G x x Y k d n a U 5 p W G N Z d U d z N k 8 r a H N h e U U 4 T n N I d T N O Z n V w Y k Z h R 3 V z Q W F L e X Z B a U F 3 T 0 5 L b X J k T E p D Z C t B S U d y S 2 l 6 R G 8 5 V m J C M U l r O W 1 5 e k x S e m 1 h U z l 4 V D A 1 W H J I T 3 c x L z d s Y j d 4 U n F l N 3 h I Q m Z M Z 3 Q v K 0 h y Q l A 3 e U R 5 K 2 0 3 S U x t Z H o 3 a m Y 5 Q 3 F W V F M y d F F B Z 0 l l W D Q 3 V z V s V X F s V m V x O W s w c H R O e F c v K z c z e E d X V y 8 4 b m 4 w e E t s R X h V O U J v V k J n M E 9 2 d 0 R 3 c T N t M E h R V T J u K 0 9 i S k 8 3 R V h w N U V S c z R 0 V U N a a 0 V S c 1 p h S y 9 Q U H Z m T V J x R k x p O D h E e m F y a z d h b W k 5 Y n F y K 2 J U Q 2 J 6 L 1 I v Y n h l c E h 2 b W V W N m w 1 M 3 F a U j l t L z l w T n k y O H B i R 2 V q d F p t W W l m T j R t T G V H W F R h a D J 5 e U N i S l B I a U J 0 e n l Z O H Z Q M n V G R z Z i Y j V u Y n Z X R H R J L 2 d G Q m x z R n F p S F I 0 N 2 5 u N n o 4 b D k v U m h 6 c W N m N E 1 U d V R R U k h 4 b k h v c z d l b 3 V w a H Y 2 W W Z C b 0 d m Y W 9 u V V l E S H B M b 2 J m Z W p F W U R K c F B K Y 2 9 5 V F N v M V N x Y 1 J K c G J J Y m p J T T V n N k 9 o d W h 5 R l V r b H J j N F B E S 1 E v a H N Z b E V q c C t N c T R l W D F Y N U 5 a d 2 Z u a n U w a T g v Z 2 V U R m Z t c z g 5 Y 3 V z S H V P W V F R T j V Z R T V P S z J Z R F R C W D g v Q V o 0 V l g 5 d 1 c 0 d 1 V z T E l l c k x M e G t y a E J C V 1 B O W H c r O F d 3 K 1 F M O C 9 T d 2 N y Z X o v b U 1 G U U t p Q m 1 D T T R U U D M y a D N k S E R p M 2 x u S 1 M v T W R o a D R k W S t F Q T V Z U j R K N X p 3 Y n V E O U 8 3 Q W M 5 U 1 l V Q W 9 5 V D F C W m 5 F d F J k a n B 6 V n o v Y 2 I 2 c D g 5 M 3 h n c G R K e G t T b V R 5 W G p s L y t 5 U D h I W H Z W U 2 p N b z d I Z G d Z a W k x K 2 h z a n h O Z W F X O T l Q a C 8 v T V R U V l Y x T j J J W k 5 4 a z F M N k h W S H N 2 c z d z R m Z m Y m 5 h L 3 M 4 U H A w T D E z V 1 B l c X J J Q 2 x s R 2 V P V D U 5 R G E x S U R S W U M 1 V V Z u Z n B J b U J l a T F x d j A 5 b W N R N m x V R H J n N F Y v Z T V 6 c D g 4 U V B M O F Z Y W U R 2 W j c z N i t 6 a V p s b n F 6 S k d H N m 5 L S H J 5 M 2 E 4 Q 1 F I U H Z r W F c x N z d G Y 2 x 6 V n p K M X d S c X J 2 c W J 0 M l V S d 1 Z C d 2 1 v N U V q M j k 2 b X N p U 1 B z W W t 6 Y 0 9 z U l l P Y W N P c 1 N K M 1 I 4 V E V C e H B H W m 5 1 S 2 Y 5 T U t r N H F O W E 5 X U E V E W m h V e n l N b E p 0 N W 4 4 b n p G a U V y L z h Z d 2 1 J V F V D c V Y 1 b E h 1 a m p h Y 1 h k M X B x Q z Z u c z c z V l p r c U Z r M H B G d 3 N 6 R k p N e G N U T X Z s T 2 5 6 O F I y T T A 2 Q m s z S 1 F X Z F Z r T k I 1 Z 2 5 X U H Y 0 O E F P L z k 4 U V h h V z J 6 b j J Q Z l V u V z B 3 Y i 9 Y R G x q b n I 5 b F F V N V h E N j R H Z E V 4 V S t o c 2 Z Z U 0 o v Z C t Z b F Z u b 0 t m b y t D b k E x U 0 p 5 W U 0 0 K 1 N O d T d H W U 5 l U j l L c 3 B S a U 5 C c k x U O X Z m W k 5 5 S E V q U 0 1 C d W J q b G F R e n c w M V R y O W N X V E F 1 R G 4 4 O E J i c G t 3 S k l h N m p l K 0 x N L z g 3 V l F t R V R 0 T m 5 H V H R k R U F S e m I 5 K 1 h Q R S t G Z 0 5 L N T c v Z V c r b G 5 2 c T F s U m Z q Z H J G M V N y b H V U d E l k N z Z T V W o w N k 5 K c X p x V H M 1 c 1 B V T l F t U G l t V G l B Z F k 1 Z D N U M V J 1 N 2 h 5 d W J Z U 2 8 5 R m 9 r K 0 l N N E 9 M b W d Z d W J 1 O E 0 y M 1 N Q M T N l c z h k d 2 Z I O V Z W b E 5 r R 2 w w V 0 N n c W F F R z c x R 0 J O c 0 h z e E J t T D h Q U V p 4 Z m 1 U Q j B q O T R 0 M S t s N G J 5 d X B J c G 9 I W n h I Z E N J Z W s 4 T k 5 S V n N l Z l d Y Q T J y N 3 l h d i 9 Z M 2 Q v Y V B R R V Z q L 3 l y T V B q Q W 9 J a l V U d W J I N W F V N U d U Z 0 Z 4 a E 1 R Z V l K e G l m U H d k Z C 9 E S E 5 X U G t o Q W N J V G R Z N 1 d h V H V v d W x m Y l p y N 2 J t e X c 1 Z j g v V W Z 3 L 2 9 u Z j h U c F E 5 d W 9 y e X B G b 1 Z U U z B s Z 1 B t S X Z T Z W Z u N H M v M n R Q O U R S M W 9 5 N 2 x 5 K 3 J I M 2 1 X M E 9 n S m x 1 T 1 B i b i t m b k Z P S G 1 E Q j F I b k 5 Y U G N R N 3 Y v K 2 g x Z m t O Z W o w W H p o M G 5 a d U k w W E 5 6 Y 2 l a c z h t M 0 5 I Z H p K K 3 l s e X J v b V Z P S 2 h V U m N V a 2 M r Z U p k W W l a T 3 c 4 M 0 R t O D J 2 L 0 l L N 3 Z 2 W m o 5 R G 9 0 T 2 F j T z B k e F F 3 K 0 l O W D d X T W 5 P d T B H c m E 5 O F Z 1 b U x y e l R z a W I 3 c X E r W X M w a X l y N n d F M E 8 y T 0 I 3 O U p T M E 1 0 U n B N U k x 4 O S 9 l c 3 B L M j h 2 b G 1 r b 1 d y b n N N T U d k R E 9 G S l Z X c 0 R l a i 8 r Q m I y Q X d p O V k v e n F X T C t l e i s 0 R 1 V L c z l P d H N n L z Y 0 d T B Y U 0 h o c 0 l q T 1 c z S V d Y c n o r b k Q y N X o y U G J F Y n Z N R E V Y d X J F d 2 d o c m c 4 S n l N V X R y V T B I U H p v R S t U M C t H N n l M a F c 5 T k 1 Z O H d D U 0 h F a l R C N X R Q b m Z V R G 8 y d E t l N 1 p v M j F s V G J C V z N j Q k 5 4 Z F h j N H A w Y 0 5 S N E Z B b 0 Z l c D J X Q m V z Z X R i U T d k Z U F 6 d 2 1 J V D d L N S 9 y V k F v a U p r N G p m d 3 p S e m w z Z E N k V D V x K z J 2 R 1 l l U m R h a F V q c 3 p O b U V H T 2 F j T 2 t Y b H N O O G 5 6 V m w 3 d F E y Y z c y V 2 4 3 Y 0 h G e k o r S k t j Q k U x W V F w c G V 6 Z H o 1 c 2 g y S X N k U H h 0 M 3 p h b 3 B V O X N u O W F E c m J I V m J T b n I z a W Z 0 c W F H c 2 p M U 0 1 Y T n c 1 d n B p O W M 1 Z k U 4 a T R p Y V J 0 b W N 6 N T Q 3 d U l q c C t x b F V n c U 9 u c 3 d L R F h X V l V l N z h s b j F H a F d i W F E 4 V D d z M C 9 4 d z U 2 U W R K b k x X R T h I R k p k d H U 0 d W 5 2 Y T d H d X V y e V o 5 L z F Z d T V w M W w v V m R m d 0 5 u R m x k c U t F c 2 9 L c 3 B p O T R u N n J 5 d D l 4 a z F P N F Z K S l B R M 1 d G V F h H e D J v c G l Q d i 8 z N 3 h 6 M k Q 4 e V p D O T F a Q 2 Z Z b 2 5 a e V l N S F U r Q l p s c G J Q c j d 6 M m x 2 Y l N K a H h p S 1 V T a W V X M 2 Z j M F c v L z F F a 2 F q Z 2 Z s c n Z r S n d W S n p W c 1 Z I e F U v Q U 5 E T G F x b k 4 v V D Z V U G I 2 R 3 h 2 d F h 5 L 0 p N O W J S Z j d a W T V 6 W S 9 i S E 5 1 d V Z O O W R Y a 2 5 U N U N S S y 8 z T V R o e U h H c 2 U r U j d i M y 9 r a k o v Z D l 3 c H l W R D F D W W R a S 0 E 0 Q W d D U W l J N X N P V j E x a j d 4 Q X d L Q 3 d o M 2 V Z M E J R T 0 9 m V D l s T l Z W c 0 M 2 e D M 5 Z z l m V X V 6 U E p D N 2 V 6 Q 2 1 Q Q y s 4 M X h L T D J T e W Y v T n J 1 S G w 0 c 2 V M Q m I 2 S j J k a U V 5 Y m h L U m N a T T Q v T m x i K 0 l 3 Y T N X K z J B c G p U N 1 V P a X g v Z m J E c U F 3 K 3 l R Z G J j M F N r Q X R 4 Q T B s Q U x t N V p E V j N 3 L 0 F F b z c 1 S E 4 5 a 3 l 5 Z W J S S 0 N D S E V s M m M w R 0 t n c 0 1 W Z E J i N n l y b 3 F 1 a k R T Y 2 5 G W G t a c W Z q N G o 4 R k p w Y 0 p v T k p M N n h i d V l U Q 1 p V Y W 1 m T H F E b V l V N D l W Y W 1 l N 0 F U b V l s N 0 s 2 Z E R H Z l V 3 Y y t v N 0 l r a i t D S W N l a j F P c 2 9 M c 3 B p N z Z p R 0 N v K 0 t Z d m 5 n O W x T V j V w T y 9 m U 2 1 W S k h r R V J z V 2 k 3 T 2 l q T 0 9 V M W 5 l e X Z M N z N 2 Y U V o Q j c r c G p u Q 3 g v Z C 9 q N m I v d j V 6 e G l a T X g 4 M 1 R t N 3 J L a T V R V l p C R V V F Y 3 V r M l h m W T d Z d E N v V 0 R 4 M 1 Y 5 b D I 1 d i 9 4 N W t q M j N I e j h D S m g 1 b U s 3 Y l g z O X g 1 Q 1 V z b 3 l z R T N 2 W j l Q Z W Z F N X M w R T N k U E g 1 c n F x e W s r Z j R v b D l 6 N 2 x N Q 0 J Y T z d z U U Z o T n Y 5 N 1 d j V T R m S n l 6 a U N R c U V n T H l N V m 8 5 R k k w c X l s Z G t k W W R W b 0 5 s Y 1 c 1 b E J k b W 8 5 Z H F 5 R G w x Q 0 E 5 d l A 2 T G p w N k J V S 3 V s b 2 E y S C 9 K N j h S S E J W S F Z Q d 1 V t N l c 0 U 3 Z M T 1 V G N l F 4 W V B m d V R w Y U g 1 c z R r N k N J Y 1 p S Z H l H V D J p d n R 0 c n F 2 d D Z t V F B 4 L z l 3 R 0 1 5 M U 5 U Z H l N Z T h N e F R t b n F T a 3 Z 3 c 1 h W b m V p R W F Z e E x t a 1 Y 1 b 1 h t d F F I Y 3 Z I K z c 2 M m 8 v W i 9 l S E x m U E g y S D R o S m 1 N N m t P W G R Z Z 3 Q v U T Z B b F d J K 1 k 5 M V p R W G s z b H N O d 2 t 6 b C t E a m I z N E M 1 d W J o e G Z S R j Z 6 a S s 2 e U 1 D Z 3 l P d F V z T U x z M D d p N H V a Q i t O Z 0 V t a H B x c k 0 0 V k d C T E o y c 2 V l d D J R N 1 p L Z n R 3 e j g 0 Z 3 J t c k h x S 2 h 1 c H p k N y 8 r T n U 3 N z J Z N G R m U j R B N X F 4 N 2 s w O W Y v b D U z d i 8 1 V j F U L 3 h n d 0 p Y T W p V W W p a N D V z S i t Q U T U v Z 0 d C T E Y 2 N D d O V 1 J R Z 1 h y b i t j T G E v O W l w M 3 Y v W V Z s O X o z d G N F M z F 3 Z E x y d E h T M n R l R H Q 1 M 2 p F W G d n e D l D U W d G N 2 V r e W p a e k 1 G N T N k Z G x i d m o 4 R F Z 2 V m R H R m N J S V c 0 T G V w M j J 4 e n h s V z k y V n F 6 V 2 Q 5 d G V C Q m 5 Q S 2 I z b m h l V F N k S G N S T W 5 F N z l w V k p M R V R N b m x a c W w 5 M 3 d O V F d j S E I 3 Y T h U a 1 h S Z W F Z d V d F U G 0 4 V D J r Z n Z F d W l 6 Y z h T V 2 Q 3 S z V y T 2 R 2 e k h P S z Z x N m V i a H h W M W Z m W U d N d z E 5 d 0 1 l O H M x V 1 d G d U h s N E V S S T F I c D h y U z B X N X V M b X o v c 2 t m b W R l b H p q d E R W Z W t G b k o x Z E N Z b 2 N S L 0 s 4 V l p i a W M 5 M G 1 U b C t J b D I 4 Q W 1 j Z D J V N U I 1 Q X F Q U m d M Z G Z J T k 1 X c l d Q e W 5 E c 2 N W c 1 l H Y z d D O D h x R n Z z Z l Z m T D N G c z U 0 Z T R 1 S H M 2 V E J 0 T 3 V l T m V m R W F O S n V m M E l i T F Q 5 c U Z T T 2 V Q b E Y w R H k v T l V P S D B E W V l 6 S 1 p L Q 3 Z J N H V 5 U k h k U l d s a k I r e W x 4 b U x i d U h n c X c w c 2 s v c 0 p m Z l V J U 0 x p S n B H V X N z d 3 F N T X M v Z T R 6 a k 9 6 L 0 V 5 e S t B c E p S b F J N Z F B K V E E w Q 2 9 W Q 1 F X T m R G Y n M v Z k J t a j B j a m l 1 N T Y w T E M v V 1 U y Z D d D N T Q r b z Z 6 M m h Z O U x 4 R 2 c w V W w 2 W X p X Z H Y v c F p W R D M v S E 1 v S 3 U w M n J Z K 2 Y 1 Z m F X b X N Z L z Z h c j l n R T Y 0 V l p K e m 1 3 N V h W e n F 2 a T R K S m J k O X p R U j Q 1 S X M 3 M 2 Z w a F V 6 T F h I V j N U M i 9 X U H Z Z O F d T Z j J j a l o x Q j B Y W j Z m a U 5 E a U U y Y 2 F a V k Z r U l A 5 V l Z s N 1 A 3 d 1 p m e U R 3 b T J L b F N Y T 1 d r S j F l U 0 d w M j k 5 R H E r M W k w d X p s R 1 B S N m N r O G Z K b T d 5 Y k t z c E N q M 2 Z p K z Z p Z 0 N h V G l h Y j Z h b U t U W n V H a 1 V y S H N 2 c W Z a O H V v d k t j N D V U Z U t z S l l E O U t n W n F a e G V X M 2 Z z Z j V K N C s 0 c U N G c l l i c U N n N X Z l N H Y 2 c W p J a X g w O W 1 3 Z H B I Y 1 h X M 1 h q d m V 4 Y z J k b F E 5 O W k r M 3 Y v S k V 2 M 3 Y 0 R H M 1 Y m R R O E x N e F h h b m R k a l R Y W j I v Z H d a R W N V N E d B T D V Y c G 5 n S U l X N E 1 D Y 2 p G T G F l d 0 N Y N T R F R n J N S y 9 H Z 1 Z N Q l B V b U N o N D h 3 e U l Z U z R y U n p Z K 2 d Z W G M 4 L z A y K z Z 0 M 3 o 3 b j h M W G 8 r Q 2 x j c n I x R V l H Z 1 U v a 0 Z o K 0 F Z R U 1 T W W l G c U 5 C a j Z m U E t K b 2 F h d G o 4 a i 8 5 R 3 E r b G s r U V B Q R U J r M 0 N k K 0 F J Q T V z Z V o y M n B n Y W N W R 2 9 V U 2 l X a n c v c E 8 y M 1 Y x O T J U T 3 l n Z V l z L 0 l C a D I x Y z N O e E p 1 Z U 5 l V X U 2 N H Q 5 O T d B Z 2 l Q V F J q U T N P N 2 t l U 3 R 0 Q W t C M 0 x 4 O G V m d m J Y V n Z 1 N j V 4 S D N G a j k 5 U V o v R n V o e n B h R 3 V o c H J 5 S X l 1 S m N M d W F m c G J P d G h Z R G d D R l p 0 L 0 s 1 b D l E e H g 1 b U l t V G w 5 S W N j N X B N b y 9 1 N H Z O L y 8 0 N 0 F r R W d T W n k w b E p t R T Y 0 N U p t R V J R U m E 1 V l d i Z E R y T 1 o 5 K 2 d G T U h Q c 1 B U W n h S M 1 B 2 W j l Q T H g 5 M G V 1 M E t C U U t D c k 5 Q Z 2 t K Q m U y c 1 Q 1 U V h a e E N Y U F F k U F p R V 3 R 6 Z y 9 Y N 0 1 u Y 2 x C N 2 U r U V h s a E 5 p Y k 1 B V 3 p M N V R y c X E 4 c V l m K 2 R H d E 5 v d T Z u c 1 V k b E 9 w b l F t T F R X R C t u U n V K a n A r S 2 k 1 c z d S c U 9 S e k d P N 2 9 n R X l t Q U F B S U F C S l J F R l V j W E h 6 d 0 d R e V V w U j E w d W 9 C Z 0 p O S 1 J m S z h s W X l m T X B j T F o 0 O X g 0 Z H h 4 a D Z Q U k R U V V Z u R H U y R z F k M 1 Q 1 Y m Y v M 1 c 3 R D F V V 3 J u c 0 1 i V m N u S i 9 k K 2 d x Z T N I e D Q r b 3 p D W l R K W n E v e D V l d m l n V U N 2 T F B w S 0 x Y Y W l 3 U E I 0 e E d B O F c 1 R 2 V p M E d v S 3 V Q U E R 3 O H Z Y b j N t L z h G K z Z l M 2 h S b H A 2 U F g 2 e W p L V H J k Y l B k O D N J S W p a S y s 2 a n Z D Q W I 0 N V V p a E p V b G V U W V Y 4 b H V i R 3 N n N D l E a 0 Z t U 2 R R T 3 F t W X Z m S U J F a D F r W U h T Z m Q 5 M F R Q M l R I d T M v b X h P N l B 5 V D E x a U 5 r c j d u Z F l w Y j J u e U x o S m 5 E c n d L V n R l K 3 h W d U h s N G 9 G Q X F N Q m d P Z D d h M T Q r U V h Z c F B B T E l h N H Z D Y 2 p G T G V W c 0 x m e m 5 F Z W k 2 c 3 R L S V d n a y 9 u d 3 N 6 N V d H d k V F S l l U R n R 3 S i 9 I V E J o O G 8 5 d V R t N 3 N X e G 5 S O H d h N 2 s 1 Q 0 h a U 3 F T e k x u b 0 Y 1 c W J Q d z J B U 3 I 5 Y 2 5 I S n M 3 Q X h k M l R V L 3 U z M G x S Z H p a V D V x K z B 1 e F h V N 3 E 3 d F V h b G t h e k 1 Y T m c 2 Z 0 p 5 Y 1 F s e j d F N 3 F x N V V L b 2 x O b k 1 I W W h P b V U 1 c D h q N C 9 B W E h O a n l P a 2 F q Z 2 J q S n M y M 2 U y N k 0 3 M 2 l m L 3 p G S E d U N W 5 M N 0 J Y M 1 d 5 c m R x O V R P e k Z o e U Y r Z U 8 3 U 0 l 2 S X h X b G t 4 T 0 J J V k Z N b n J 1 Q 3 N v S X N E b T U 5 d z I 1 Z j A v Z H Z 0 V n J U S E x E Y j F p O H d t S H V m K 1 p s V m t V Q 2 x V a 2 4 y e W Y x M H R y V U E 1 a U I z K 3 V M M U 5 z Z T Z l W G d 4 Z W U 0 S 0 p z O W Q 0 Z k E 5 O H h r M U J v V k N 5 Y X h s O S t E c D Q y Z T N U W G Q y d z R Y T U U 0 e T l r d F d 3 O G Z 1 L 3 R Z d 3 F 1 N 2 k 1 T T J Q c E J z N m w 3 a V F 2 S T l Y c V d C Y z N E N l l 0 V 2 1 2 M W N L T z c v a 0 J K N 2 h s S 2 N q T n d V c W 1 a d G 1 p d H d 6 N 2 1 u V D F x Z V F q b T V 1 S E Y 3 R H Z 1 c z N x O X B y e U l D K 2 V P T X p a e E J q T 1 g z W T J u d C 8 z N z Z N b l R a e F F i b m 5 x U l V 3 Y y s 0 O E x a W T d q M 3 N R e G V U e j c r b z d u L 2 1 6 K 2 5 v a m p Y c 2 l L Q 1 F x S E F 6 Y 0 9 M O E h G S l Z q V V B o Q k R Y b j h K a 0 w w O U p p Q k h v V k R X O G N Q a n F 0 b 3 N U L 0 d v Q l R K Y X B V R U t J V z l E W H Y v N T F u d n J w S z h Q Y U I 3 M U 9 a N m x B T F l a T 2 N j N X B 2 S H d E Q 0 F p T z Z I Z U p 0 Z D R x a T N N S m l a N W c 5 e m h O W n d m T m w y d H Q w d m l I a z h u Q l V u T W p p Y 2 x r R 3 B M K 3 R 6 V F d X e j N V R 2 d 5 Z F Z 0 U H Z V b 0 k z d 2 o 5 L z h Y V y s 4 W T F 2 R U J B U V F H Q m d J R 3 I 1 L 1 N C R X Y y U 0 V Y T n d T O G k v R H o 0 N W U z Z l p R d z I 4 W F F W e i 9 E N W l G R U V K Y 0 l 3 b k d y N C t Z a W R P d S t k a F F C d 1 h o d 0 R 3 S 2 Z E T U Y 0 e k N 5 Q S 9 G d V E z V V A x e H F N Q X p k R k 1 D N k V 1 R F l T a 0 l z U n I 2 U V p m b m p J d k 4 0 N G d K Y 3 o v R 0 V K U k h u M 2 Z a d 1 F R Z 2 d o a E J C Q 0 R L Z U J s V 0 1 V N G l a V j F R N C 9 P Q W p 0 T 3 Z P M m 1 3 c i t i N U V F N D B J S U l Z U V F R b 2 l i b n d U a 1 l z U n E 2 S V R u O W t P V H h y e X R V c 0 p M Q z J E c 3 d H c W F D Q 0 h F a U J Z W k 1 6 U n J E d 3 N o e E Z B S k R v c 0 V i b z J w Q 0 V M Y 0 t C S 1 F p e E d w V F F m Z j c 3 S E 9 1 R k l C L 3 p V S E V x N T k r c F V R U W 9 3 b 2 1 z N E 9 H c W 9 y a H J z Y l F n Z 0 J t T m V D M T N a M U R u Y z N o Q m h 4 S k N B W E k w N l h B W D U w Q 0 N y Y X J 1 N T d Z U m F r a E F 4 Z m 4 0 U V E 0 a 1 l M R F F 1 b G 9 h Y T g v N F p D Q 0 h F R E 5 G U 1 g 0 K z g v Q 2 9 W Q 2 d a T 1 R r N H l T Q 3 p G Q U V w Q 0 x F V V Z u a E o 4 Y 0 5 s Z F Y 3 L 2 J k Y W J B a 1 l 2 a j Z K S V F R d z J I V 2 p P b l V s S n d m N 2 0 0 S U l R U U F s V V Z a e E k 2 T l F h b F V v b G F y S l N B W F l v Q W t J Q m N q a H R F R V B 6 O E s 1 K 3 F 1 N 2 5 z M E F k Y U 9 I Y j Q r Q 1 N I R W N F b E t T c 0 x I W G M z N X R Q M 0 Q z U l V o e E c w d T g 5 Z 2 V Y Q l I 2 d 3 N Q R F V h b F V P R H M 3 b z F S S 2 1 D S E V R T W h Q a W h n e G Z w M E d K N n F 1 Y n Q 4 N T F o e V F D e U h F N 2 V v c k R 6 O U V Z M l V C V 1 d u N 2 h y c 3 J R b 2 p i V k 9 i e F B W e X V 2 T U M 4 d V h O U X F W U j R l b n F p V n F 1 S H U x d E N q Q m d L a z h s a 0 d 1 N U 9 D T k d m O T N Q a F g x b F h 0 e G R I d 0 l z c E l N b F F R b 2 p i b W R G b 3 B M T 3 p r N 2 Z l Z n B j T 3 Z Z T G c 2 S W 4 0 Q j R V V E V D e n p l S V F R M T A 5 O V Z S a 0 4 x Z V Z V R m 1 Y a m 9 0 U X p i O D V z b k p 5 Y z h Q Y j J a d l R v M G J p N X V j a 0 l 1 U k F E S k F H N X V P b m x O T U I z O T B I M 0 4 y c E t N U H h p b n J t e X V o Q k M z T z c w Z W o y d H J h M m t w N m V U a z V k U F h W M G R 6 a T d 1 V k Z W Y 0 h P N n V D U 0 Z 1 U W N G a F V X a T d P Z 2 d J O E d k c 1 R M U W x U Z D N O e l k z Q X d F Q T h Q V D F 4 Y 2 5 J Y T d t N E t N V 0 p J U U M 1 d W F v M W Q 4 T l N 1 c T J 1 T l I z a k J Q M W F B V 2 g 2 N k N p R 0 V o V j Z 2 c D Z 1 c m k r Y m 1 a d H J h M n R E c j l S a U 5 S d V J Q d k J E a W V s R W 9 G Q 2 l W U 2 t 1 Y X V v K 1 B E M j V 1 Y m h L T U N 6 R k l F c E N M b T V i U k J N L 3 V O N C t R Q T d p c T R C O T N R S 2 p u O F B a T E N D R n V S a 2 F q R W I x Z W o w N m 5 R N n Z W b 3 R Q c E 1 C Z 0 1 F c F F M S V l a Y z k 5 S m 1 h c l V h W j J k b j F H b z F L c F Z L M H R T R n V B Y X E 0 Z T Z B R U k 2 O G 5 u V T F H Q W Y 0 U 1 l v R T Q w S U k 0 V W o z V W t N c W x R c F h W M W R N S n B N R T Q w S 0 k 2 M G F o V U 5 q O E U w S U 1 u Z 1 R r N H F a M H F o b y t 5 T H U 2 d l d F Y 3 p B N F p 2 d j R J S W N S S U l C K 0 t o U k J D a U p G R j h r c k V U Y W V t Q S 8 3 N y t O W H R j W D d 3 O W V U a D Y 0 O F F R Z 2 d o a E J C Q 1 h B O F N r S X V i a X Q 0 S S 8 z a 0 U y b l h t Y l E 4 M S 9 Q Y z h j S k l C S H l H R U V F S U l J Y 1 F 0 N X B Z c D Z y Y S 9 K c H V N e G h M S z J 1 c 3 A 3 M m p v L 3 d B a G J p S G g 3 d j V F Z W d R e T F T K 2 F 4 V 0 1 T a H J z N 1 F n Z 2 h o Q k J D a U F F W T h R R j V r N 2 F E d n h Y c z V O V G w 0 d U h 1 a W h B M 2 h a b i t z W H g 3 M 0 V v O D F h N 0 Q z U l V o a E J C Q 0 N D R k V I M F o w U U o 3 W l Z N c n Y 4 e j Z u V 2 R j N T N G M F I 0 c W J p N y t 6 R m N 4 U F d N T k V u Y k x p N 0 l v U V F R Z 2 d o a E h C Z 1 J N O G g z M T J k S 2 N H N E V I W T B h R n Z a W G 5 W b X V M c 2 h o Q k J D Q 0 N H R T Z N T 0 l E Y 2 l Q M U 9 W e H R D N S 9 1 T H N o e E U z c m F G M C t S K 3 J 5 K 2 0 4 b 2 h C Q k N D Q 0 d F R 0 J Z a k 5 p R G Z W W F Y y d U x z Z 3 h F M V B m a z Z F R U V J S U l Z U z R l W T N Z Z 0 x 5 M n E y V z R 1 e U R F V F U 5 K 1 R v U V F R Z 2 d o a E x o N W p j a U E z R 0 F 5 M H F C c E h l N X V D S E h U Y T l D M F l q Q V p o N 3 N i U W d n a G h C Q k N D R H R H W k V E d X B G Q m l a T V F X a H h m a W h q R m l 3 a 2 t 4 S W 4 v T W h S Q k N D Q 0 d F d U 9 Y S k o z V W h o Q k J D Q 0 N H R U V H S V l T R U F 1 a E J C Q 0 N D R 0 V F R U l N Q X d u S W h S Q k N D Q 0 d F R U V L S V l T Q U J 1 U k J D Q 0 N H R U V F S U l N U X d r S U J k Q 0 N D R 0 V F R U l J S V l h Q k J P U k N D Q 0 d F R U V J S U l j U X d r S U J j Q 0 N H R U V F S U l J W V F Z Q m h L U U N 5 R 0 V F R U l J S V l R U X c w Q U N j a U d F R U V J S U l Z U V F Z a G h J U U M 2 R U V F S U l J W V F R U W d 3 R E N j a U Z F R U l J S V l R U V F v a G h J Q U c 1 R U V J S U l Z U V F R Z 2 d 4 R E N R Z 0 Y w S U l J W V F R U W d n a G h v R U U 1 R U l J S V l R U V F n Z 2 h 4 R E J R R F h j S H h J M z F u Y m h W T E I 2 V F l O b i t X d G 9 y T k d q Y m h y R k h 3 M m R W Y 0 R J U F J N N 0 J h R E x 4 W G 1 r c W U 2 d X p o c n R M U W d n a G h C Q k N p T n V J a k p D T D I x S 0 V l d 0 J Q e F M 3 R F I r M k 9 u N 0 1 I e j R 5 N 2 d 6 Q j M v K 0 h 1 b G h C Q 0 N D R 0 V F T 0 k y Y 3 R 1 U G t L O E 5 u Y 2 F U T V l 1 S D l K e C 9 L O W d s b z Y z W F F l K 3 Y x V j h 1 N 0 d C L 3 p m b H J P b G V v K 3 l n V V B i Y V Z L Q W g z S D B W R l I 4 T 1 g 3 S 1 V R U W d n a G h C Q k N E S X l N a 0 l 2 Y l V u N 0 x K Y n F N T 3 N 0 M m g w R k x Y c 3 V s W W V 5 U k V F S U l J W V F R N G 5 a e j I 0 K 1 F p O X Z U W l c w Y l A 4 d j h p R H R E c D J J M G 1 m a T A 0 a F N O M n Z Z Y j J n Y 3 Z s U n Z 1 S 2 1 k c X V w c H Y 2 S F d G R U V J S U l Z U V F O N G Z i U G l B L z M x e k 9 t e V d I K 2 1 5 e k 1 X b 2 V L b 1 V U Q U c z N k x q Y V Z w L 1 h a L 2 t K T D F a R D F U M X c v R j F x c i t I M 2 V G e m Y w b X E 1 T 2 F o Y U 5 u c 2 p z Z 1 B F a y t v Y n p W c 2 x o U H E x S X Y 2 R j l F R U l J S V l R U V F 0 d 2 N i d n V B d k x p d G x 1 S z I y a j d i U E J n N X h 4 S 1 F k e H E w R W t D S m F 4 Y n J H Y 1 R U c 2 N 1 S H V 4 d E N D Q 0 d F R U V L S W 0 0 R E 1 J U m R D Q 0 N H R U V F S U l J W W F C Q k 9 S Q 0 N D R 0 V F R U l J S W N R d 2 t J Q m N D Q 0 d F R U V J S U l Z U V l C c m Y 5 S F B J Y k t j a l Z s N 0 d l W S 9 C V 3 U r R 3 V j c U Z k c j Z G W j E w N S t T e F d Y d F c x R G N I N G Z Z c j J D O F h Q M l F J b U N C b T B i R j F v d V V h d H B H W U x l b X l t Q U d N O H h o T H F Q d 2 t m d G p s c n B S S 3 V 1 a X d a T k s 3 a 3 R s W F F h d E V O M n J a d V Z q O X F k Y 1 Y 1 Q m p I Y j F 3 Y z N K b V E 2 O W h p W m R P N V V k a l p S M T F B O T M 5 N F F R U W d n a G h C Q W p o Q V R r M T V t c l V z M m E w S 2 1 z Q 0 o 1 T W 9 J d T N 3 M 2 F s N 1 h W c 3 F V a m 5 j R z B P c G t G Z V k 1 W i 9 M Q T l H e m l Y S 0 k 5 R G 1 O U k 9 R M V Z U S 0 t 3 V j d x T 3 B x R 3 V T W n J 3 c D A 4 Z W J l a U J U b U J N V G h x W E s x M j h a Z 0 1 w T F Z Y T T Z I c F V k S H h K c m U 3 O D c 1 T n U 1 T 0 x n Q V V 0 Z F h 3 L 0 p t M y s y e W Y 0 Q l B H Z l J H e l N m S 0 5 R S W 5 D Y n B z N l R R d W J 5 a z Z 3 d X p y V H N 1 L 1 Z t Z i 9 o O E d 2 L 2 V Q U k N I b z l l Y U x Y d l p F T W h 2 O D d a T 3 B o Y k V V S U l J W V F R U W 9 4 Q U V w Q m Z S N U 4 4 S T N o d X d w M z R x T j M 3 Y l J 2 c E V j a X o 0 M W V 6 S 2 p p W l g r Z H N w V m 5 Y M G U 4 e E t v V 1 N a e W V z W V c 3 Q W V J Z H R G T U F r M z B o K 0 4 v V l I v d W Y 4 S j R Q c H Z z W D Y w T 2 x z a k o 1 d n F U V H Z p S k 5 D U 2 J K d k p N b S t r Z X l x T 3 N l c m h Y c 3 h E d n J 4 d 3 M x S G l Z S W 5 4 e T V t V G N q V W Z 0 c 0 d 1 b m d 6 d 1 R 2 V U t p Q V h R Z 2 d o a E J C Q 0 N I c 2 t J T D l P R m 8 y Z X l M Z m l W d U t r c 0 o 2 b V g 2 Z H B v Y k t 6 R V k x Q m k 0 L 2 F n e G p Q M F R n c n I z N F p 4 b n V I O E w v S l g r R k h a O S 9 0 T X l o W G 9 1 R E Z o T H V a N G h k b H R W O X Z N b E R V V 2 t P V H J o M D N K e G Z H Z V F Y a D V 1 U 0 1 t N U 1 6 e j A 5 W X k 4 W D J 1 a 0 h k e H p Q a m x u T k g w R 1 N y Z l N h Z 3 J M M k 9 P a z B y S m t 3 R X V I Z 1 I 2 U k Z v T l d x O E l u Z 3 l v M X c 4 K 2 Z Y N U x T T S t K S D g w Z W 9 G T k 1 G N 1 Y x Y 1 R G d G x w Y T l a M T R x R n l K Y 0 E 4 Z z F I M l V 3 N U Z 6 S V l R U V F n Z 2 h o T 2 h O Q X Z M c k l O W X p p R y 9 H c m J B S 3 h q T 2 J 5 b m l y N U J C R m J U V l d i W j J W S 2 h h U F N X Q m o x S H h M S 3 Z n W V Z 4 K 2 V I Y i t h b j J k d m N u a U 4 r e U 5 u V 3 d Y a m V w T 1 J 6 Z V V u K 0 t 6 a U Z C M D k 1 b k d y R k V x V 0 I w M 2 l z W m l G K 0 R s N z R P Z n N N Z U Q 3 V 0 J z N n p T b 1 l O d 0 c 3 c X M 3 e G N k b H h t e m 5 2 M 2 1 v M z d n N m J 5 Z H F 3 N l p h Z 2 R N Y W 9 z Z H d U b n N L b T h o T U R 2 d W J O W m 9 5 c k Q r d k N a b G k y T 3 d 4 Y S 9 w S y 9 n e E 1 O Q l R a d F J 6 b D d z a l F v Q 2 U 5 Z U t m M C 9 P Z m V C N V h z a H p q d V k 3 N D F m W T N s d G M z a 2 F l N n V 6 c k 5 w M z N R Y n o 4 S V V R U W d n a G h C Q V N r Q T g 1 Q m Z E Z E N h d X Q w c n Q z V j U v a m x Z S T l k a 2 V L d F V Z O X U 2 c k 9 r Z E 5 j d 1 M 4 b l A 0 a V h 5 Z z J B W k w 4 b 1 p n Z k V j Y n o r Z 3 M w e E l X N S s z Q n V l W X R r M m 1 J e j h K d W R U M G k 4 W D J i V F Z t N H p z c U R y T G h k W X E v b W Z 5 Z z d n c T F R T z Z q M E F Y Y n g 3 d E 1 i Z l p p S W s v N S s v Z 1 V H M k 8 z Z l l 0 d W s 3 Z X Z Q T E E 0 W H N U N 3 J T T U V 6 O F F P W n Q 5 T l Z r M G F 0 c 0 h k T j J i e l V 6 L 1 d L c 3 g 3 L 2 N 2 c H R v T n h n R X V h O X Y 0 d U 9 5 N H p m N j Z I a 1 g x Q W x 5 O H J G N X I x W G R S L 1 N Y b T l n c 2 h o Q k J D Q 0 N G R 0 x n b k l o M W h L U U J 4 a G J x T X M y d 1 d 0 M W Z 5 a l l H K y 9 h Z H Z s S F E z O H M z Q W Z 6 M D I 0 M D d M d n J y Q V p k Z 1 B 5 M V N G V H J F Y m Z Q N n M 4 W l R j W T c 2 b W 9 y W V k z a W c 3 e X p M a m x B N 3 F Q d T h K b W 9 P c H h q Y z h y V H p z T X h u c z Z V c G R I b 2 0 r N F p X U m R w W E R p e n B C c H Z I M 3 g 4 S U N 1 Z T d Q e D d 4 V k F W M 1 E w R E Z O U G h C Q 2 l i N W 1 a b V p 6 S 1 N L Z W l 2 Q n c z R D F l S 0 x s d 2 M 3 a T R K S V V h S W 1 I R 1 J k S F p v Q 0 E 4 T F o v c T B H U 1 F t S n F K U U t G Q W 9 a Q 3 F l R U 5 l Y k J P U k R i T W 1 Z U k t 2 d G R 5 O G V H W E J o c 3 l O M W V U d 2 N O W j h n V n g 4 Q T R x N H N Z Z F p 6 Z E Z r Q k x C c W R Z T m 5 X R 3 Z W c 0 t o d F l T d m p l N m t 3 M l J z K 3 p q T U k 3 b 2 t U Q m 9 q R l h y N k V 4 N n Z p b z F I Y m s x N U h O W l d r c 0 Q 1 c H N H V m x P Q 1 J n M 1 l n U H k z d W 5 q N D c x R E 9 k d F V P a 3 k 5 R V V J S S s 5 N T Y r M D A 2 a l M x R W p B O W t 5 c k k 1 Q k l Y N U Q z Z V h o Q k F q V E h W R k E 5 W G x E Y V N t N 3 l Q a j d D a 2 V m b k F q S 3 B V S 3 B W T F o v O E Z D a U d z b V A y R k R T S W 1 D a V Q 1 a G x 1 M U d i V H Z u Q m h t O G 5 l Z z F J a D d 2 S F d x M U h l a 1 J p S W Z L e G J L Z G Z y b k l h c z U 0 W D R 5 W X l H M n U 3 T G R k a k 9 j W T N K M m N M Z H N u R z R w b 0 4 y Z 0 d k Q T J B V 2 s w T F J X M 1 Z s d T B R T j c 4 Q l Z a c S 9 H Z l Z l d n U z d T h K b D l W c l V Y U W 9 n Y j d a W F g v b 0 p Q d U J Q c k h w d E w 4 d X c 0 Q 2 N h R k V O Y 2 t L T X l m N U 5 s e G J Q a n F B b n h D b G Z 6 e m p a Z n A 3 T 3 p F W U R B T W Q 5 Z U V 1 S 1 Z K U U Q 2 R W d 0 M z h y Q U x a Y T F t T H U z Z l J 0 M U I z N n c 5 V 3 N W N U J W d H N Y V 3 F v R 2 R m N k J M S 2 M y M W 1 1 T T F Y W m V T L z l C Z k c 5 R n J k Y j N F Z U x t T i t o e j N B e k 9 O V j Z r c E w z V 3 N 1 M n N W U E Y 4 L 0 Z w Z V N u N l l G U D l 4 V W x W Z E N E R 3 M z b n I 3 V F l K a m Z a a T V h T 0 p 3 Z D B V S W N R d E p X W n B F U 0 t 3 Z j c 3 e j N G b T F 0 Y l J L V U M z R W R T V U E r a E x 6 V j F x b m d k W n J t U V o r a n F W Z n h N N j l l R m J 0 O T F k W l Y w Z 2 R i R U 1 4 b z Z q O T k z c n Z Y Y U h a Z F Y 0 d U R s b z Q x N l h y Z G g 3 c n Z O U G 1 i b F F s N D Z m e W 5 W U F Y 2 b j h k N 2 h m Q 2 p p Z X Q 1 Z G R i V F B C Q X h a M U R W N j R V U V l p a G t a b W J T Y V d 4 b T V x S 0 U v a H N M S W N R Z 3 B T e E 5 S R X M 3 N m V u c G F E U W F q R W J q Y 0 h k S m l G d V N C T 1 J E e U x O W D h O e D V E Y 3 R Y O V Q 3 R 3 h j b T Z L c n B u a j N S M W d B N z l 3 R l B K Q j Z y M 0 5 h N 3 R Q b l J X M n k 0 R H J P N S t N N n J W T l B Q Y z Z Y L 3 p h V V U 2 T 3 B Q M U U y S i 9 a M D h l a k p 6 R E t 6 T 2 U 0 d k h v a F N Q N l B v V V F J O H V w a k p O R X h J M G U 3 b T R J S V c 1 a F l 5 Z U d r S k 9 Y V F V 0 T G k 0 e V N D M 0 d k U 0 V B K 2 h M U k d 2 Z F c y O H p V R V o 2 N j l B d k Q y Z m d M d W 5 w W F F C M E k 1 Z 0 d x W n R 2 Y 3 g r T n A v d l p k W G E 5 Z D N E Z m 9 j T j V N d W 8 0 N D N T d z d 4 O U 1 s W C t i a n N 1 T T B 5 Y n M 1 S 0 Z l d k R a d k N I Y V k 4 e D J z V m 5 t S G 9 w a E x p Z F Z K U l h F Q l F 1 O D h X R k V O Z F B V T G c v Z F h W M X R M Y T J v d G Z y T V E w Z z A x S U l N V G d T a 0 E r a F Z u M m 4 x Y m E v c y t l Z 3 o 5 R T d K Y j I x M T V 6 d j N z W F Z 2 S j B I V n l 6 T n M 1 O E s 2 K 1 p y V 2 d m U H Z a Z i t H Z 2 p m W H Y z c S 9 k N k 1 W S T N h Z H Q 0 c l B j c l g w b D d o T j d t Z m t 0 O X F Y U 2 N n M k 5 X W E Z 4 U H V r c m 5 s U W 9 q c n p 0 W G R S U X E 0 Q 1 N H d X E r Q 0 l B R n h j b m R I c G R H a T F X Z 2 5 J a G J n T 0 p D Q W Z R c G M 2 R 3 p H W X J z N n Z H Z T h k T X V o e j l D N m 9 W d G l y T 0 Z x R H B z M X F P O G J U d W 4 x L 2 9 q M z d U M i 9 z d m R i M k 5 k M U h q M z d w V F F a S z I r c 0 h m W T Z i b V J F V H g r c 0 x l T 0 h z Z S 9 3 K z c z U D B Q V k x a S X o w Q 2 1 l R W Z P N H k 5 R T B M Y 0 R v b 0 x a Q W 5 H M j V t b V M 0 d k J Z R H V u d D Z t a D l a W U 9 t Z 3 d H S T E y Z G c 1 O U t O O V R P b m J o Q W Z j M 0 E 2 L 2 d V N V Z a U V h 6 M j R 1 a i t P N l B X R 0 d 6 c W Z 1 N k s w Q 2 9 Q Q m d G Y X J s W G 5 r U W x 3 S E V w Q V B v U z Z E e n F w S y t o a F h I e V l N T X B p Z D V U L 0 8 4 d j g 2 a z h G b U J M Y X d 0 Z H B x Z S t Z Z 0 F y O W 9 q M E R M R 3 V k O X l X b X V z S H F 3 a 0 9 J L 2 J s Q n p v L z F k d k J q Y m 9 4 c D h m a 3 V W V F J y O H J l U k l Y U j d 2 W F R 4 c X R T O S t n R j k z R 1 V j W F F n e T N z c 0 p x W H Y z V k Z s c W J i V m Z o e U 1 r b z V 2 O S s 4 T T R 3 O U V y M D U r W C 8 y a 1 Q r T 2 V 1 S E 1 r Y W p r W C 8 5 N z Z m c y 8 v V F V r R j N u N z c v W V J F W n E z c E N j e T J n M D B 0 T F V U b m x 4 R F Z u c G h k U l Z O V n E 5 Z m 5 4 d k p u c z J w L 1 Y 1 a m 9 L c 0 1 u N D N 3 T y 9 K M T E 3 Y X l 0 N H R K L 3 R z O D V 2 d n Y z V k 4 5 L 2 Y 1 T z Z s Y 3 p C L z R T a m Q 3 T j U 4 a 0 o 2 T m s w T m V 4 N S 9 j L 2 V w Z k 1 0 T U l o T 2 R k Q W 1 V d 2 1 T V m t Y N G p v W i 9 P U m c w Y W N q d G J u R W V R V m J 0 a m R H e m V m L 1 p Y N 0 l R S D U 5 e l E 2 S X M x b 2 V M T F U y e n l h U U x l K 2 9 w M U h i Y n F u c U h l e n F 5 N X l B T 0 k 3 M V d y L 2 N u b 2 V q N W c z b 0 h y c U 1 P a z V k T H J J O E h Q Q l F 1 W E J Q K 0 V 6 Z U t 6 M 2 F 6 N U Z t Z D R m T n R F c l o z b C t U T m F E a l J y T E 1 Y d X Z O d S 9 a W S 9 x N G 5 m Y S t p Y 0 c 0 T z J n a 2 h 4 S T J T Z j Y 2 V T l w W k 9 Q T D F 0 c H p U c G R R Y m F X L 3 V m Y 3 Z U d V g z W l N X a k M 0 W l R n Q k p p U k h j Z m V U a X g y K 1 h s W l l 6 U n Y v d D g z d W E r R m p 4 L 0 R r R D l Z T i t w c T N z b 0 x z Y 3 R w Y U 9 w a z R M Y n J m d G p X V m w 5 R n F y Q X V 3 a m d y M F J x d l I w Z F p 5 O V d 2 Z T B k W k Z m W F V U N W N W W E J 4 e j h B c n p 3 O U w 0 N k 5 h M z I w b V V 1 N W x l a D F l a l F h Z l Z v T l R x N k 9 y U j B k b W p v N n R E U z B k W k Z X M H N I b m U z V z A r N 0 N Z O G J 3 N U E r d m Z n M z l 4 L 2 l 5 Z T F N Y T B S T k N p R T B J Q n l C d G Z 6 W V h z c 3 A 0 N U x 1 c j d k N 0 h v U z h 5 c U N x c j U 4 R m 4 3 c k Q w V j Z j e m Y z W X l H S X h v d T N R M E 4 3 Y l p Q U l l B R T N S M m F D e H Q z R D F k V W F 1 d i 8 4 Z m p n Z j d N S k 0 r T 1 k v V k R j e k d a V E p a Z z J H Z 3 d v b E J n T l Z x d F V D a G 9 i K z B r S X p Y Z i 9 u b m 1 4 T 0 h 0 S 3 l 2 Q 0 N I R X p r b 0 I 4 a U 8 y d X p 1 U y t p T m 1 X S m R B U 2 Z N S j V J b V l 4 c n h j Z j Z Q T z R F R G M v b m 8 1 Z F p 0 a z J Z b U p 6 d W U x V F l o T 3 c 5 O G 8 x d X Y x S D d E S 0 s y M n I 3 W E F M d D d 2 Q 1 p U Q j g x Z H N E M 3 N h a 3 N 6 V 3 E w L 3 A 2 S U Z F c m E 2 e m p l V C t D Z j R q K 0 9 W U 0 Z U T E 5 0 M W 1 o W U 8 x Z V l P K 0 x v M 2 1 3 b m V J U l M z M W Z Z N 3 d o L 2 8 0 b T I x W G E 5 c H R k d X V R M i t k W m h j e m d D a 0 V R Z 2 h 4 U G V X Z k s y W E N s Q 2 l L Y 3 l 0 d F J y O X F L a T R E V U h p K z N P W T R E M j g z Z 3 N N R E F O Q n A 5 U V N G K 1 R O a n N m V j Y 2 Q 1 Y 1 b H p o e k 5 K K z d 2 M m 9 i Z E t m d U 9 J d G V O N 0 R z c W R D b 1 F N S m l y S 2 R v K 1 F V T X Z y N 0 p y Z T d N M F h 3 O H Z O e G 9 i b W l q d W N G K 0 V C b z l J U V F Y V j J j K y 9 m Y 2 h x c 3 V 2 V G x F e m 1 V e X N l M l F C e l p m Y n l E N V Z a T m 5 m M G R a R l p s b 2 h G N 0 x L Q U d p c W I y W F o z V E 5 K V 1 p w a 2 F W T 1 N m N G 1 k S H g 3 S D J V V 0 5 z N H N L R j F k b l h O e W N j W E Z U N C t I b F N t Q 3 d M K z Z l c n B a L 0 h 0 N X V l U G 0 0 N D l I c k l W Q m N V Z 1 F K M D J J N H V P M j B K U 0 E z R 0 l 6 b 3 R J N i 9 U d 3 g 2 Q T N y Z D F Z Z m R t M S 9 i V D N G Z X B X V z d 1 c n l C O U V N N W Z i N X Z l e j g 1 e W Q 1 U H p D U H B k M z k x T V V r e n J 2 K z B N N T F X V C 9 U N E V L Y k 1 I Z D l u T 3 g 5 L 2 N 6 M m l J e n Z P Y 3 V D e n E 1 a 1 B X O T g 4 e E 5 Z M 0 Q x b T J I L z d X Q 2 p 4 O T N E b n c y U 2 x p S m 9 U a X B E S W 5 3 Z X I x Q m t y e U x o R T l J Z V J M Q i t R e U 9 p N 0 U 5 U 0 V C K 1 J E V E d 2 V z h V c m l i S D h h d n Q r e G J H e n F O V V B k U n Z G V n l t T k w y T 3 F 2 M k t v V 1 N o Y U 1 u O G 1 q M F F x d D F 6 T i s 3 b U V w b D U y V z c x L 2 o 4 V W d Z c m d w T X Q 3 W D N V N 3 Z 4 c T h r T z h W c l N Q N C 9 V W H J F Y m p m Z F R 1 Z k N W c U h z d U R K b U V D Y X J x Y U N I T D E 3 Z m M r Q 3 R 1 c S t l S l N C b X R D c G d L Z 1 J N S H o 4 V 3 Z a W H B u Q n B 2 S T B t b n N W b S 9 O V X V Y S l g y Q X c y a E 0 r M G p J M G J N Z k h I L 0 8 x V z Z l O U R L Z G t 2 Q 2 8 5 Z V M 4 M z F a V T l W S m w x R 1 h m O E 5 l M W c w T 2 9 G b n g 2 O W h h M F U 2 Q j J 2 U D A y V 3 d Q V D d N M 1 o v S F l o W l o 3 V H Z a W U Q r V j d G S m 5 J M 3 F U Q V p Y Q 0 N Z Q 3 B v M k t Z N m h k T l J 1 U F Z O R F k v W n c r Y k t 1 N U N D S E U 5 b E J W V j A x R G J 6 T j F m W G N 5 S G Y 5 O W p N e W U 1 T z J E d S t j R y 9 X O X l r Q 0 5 Z O X N z Q 3 k 3 Z T N u W V J Q S W F E c D F u R G 1 h Y n p m Q U 9 Y d T A v O H l 1 Y m p I e G 9 T e F p Q M l B B N 1 c 5 V k h X M W R O T l E y Q S t a Q T Y z S n R N K 1 h G T l p i c 2 h v S 3 N N b 3 h H R X g r K 3 N z Z m h P Y j d 4 c z N z S k R I Y m 1 Q M T d j W U 5 t M z V Z M E R Y T H h R U m R 5 a 0 N E e T g z R m k w Z H B y b H R U K y s r R D Z 6 b H l j e G E z R W l B Q y 8 v Z k p Q R G M v L z R U N D l m M D M w M U 5 i U m E w c m 0 5 L 1 R 6 d 0 M v V G 0 y S j V N d l A z T U F h V F J Z S 1 N q e l Z 4 d 1 Z 0 T m x m c k R k d m Q w e k d B Z D Q r T n N y T F N Q S C 8 v N 2 Q 1 M F N P Q z J i U n V t a z Q 4 b 2 N Y M 2 1 Q S i t o b E 1 u b T B l a E Z D c H p I K 2 Z 0 N z k v b E x Q S E h Y K 1 A 2 d l V H Z G 4 x M G 5 O M m J U a m h z O D h E W G w x c 2 V C a l R X d D V C M X N w Q k x w W F d F U l p z Z n h 2 c 0 Z l a k 1 o T 2 N y a D h U M U 5 t e i t C Q 2 N t U k 5 G O X U 1 N z I v N 3 V U Z X A 1 W V N H T 3 l M c G t 2 S D Y 3 L z V E R 2 V Y c T F N T D F 6 M j J B Q j g v Y 3 l E Z j F 0 T E I 3 M z c 0 N 2 9 D d U l Z U V l I a E t R W H d m S D Z 3 d j R x T 3 c 0 O S 9 j W X h a N 3 F G O D F V d j J p c X U 1 c W 8 2 T G l N e H F q R F I r M U 9 y R 2 V R e l Z K b m g y d H o 3 W T Z P Z D J 2 U m R m T D N n d D M 4 Y 0 9 K N l M v R H I 1 K 3 p C R C t M W D B h V H J v T G l 0 a G k 2 R E R u O F h U O F o 1 Q l Z 2 U 3 g 3 Z F d u T V J Y N 1 R H Z 2 d C e m d q Z U t E a E x 2 N 0 0 4 a z N F a k F I N V h l R 1 R t T j E 2 R l J L M m 1 x c D E 3 U m d 3 b H h O Z n F 4 W G t G V 2 F 1 a E V U L 3 l 6 Y 1 M w N X p 4 W U N 1 Z F M z b U I 4 W X p Q e k I r d 0 8 y U D F l W F R w U j F j U U E 3 b V d n Q l B 4 e T d q Y T J P W F V O a F d U W F Z u R S s x N k R T N U 9 h c 0 x k L 1 l u d G R l O T d x a k 1 w N j d C Z n h F N X Z N c E J 4 d W N R e T k x K 0 p n d j l N d k l m Q z F p c H F 1 M W 9 Z N 2 V y R F p X M H J M K 1 Y 4 T 3 V o K 0 N p S E V Z S j F K e l N j b 3 p K K 1 F 5 R U M r O T l M R E 5 x O W 5 w a F d 3 N V k y R F B Q L 2 J q Y 1 B R d T V 1 U H l X U k N N W U R s U T Y r W D R y e E t Q b n Z y T U d B Z V l U M z B l U V l L c F l M a z J Y R j B 0 S F h o N m U z T 1 V 5 L 2 V o V k p w V 3 l L b 3 J L a W F E L y s r Q j V Y Y X l X c i 8 4 Y j F a N U d T V T h N V H p h e W t y c k x h W m w 5 N 1 I x a 1 Z X V 2 l G V n B l Y S 9 h N j F O N 1 d T Z E x L S z Z 2 S U h a e X l j e E p u V F V s N z Z 2 e m c 0 T l p Z W F Z O d n R I a C 9 q a D Z 1 N U M 1 Y 1 U 2 Z n Z 2 O D I x Y X Y 5 Z H d l T 3 p I T T h 2 O U 9 U a 3 F j b k s 3 Z S 8 0 b D l X W D J P a 0 9 1 M G V w U k t o V T J h K 3 V U W j R 3 a V B 0 V j g 0 O T l p d V R L b 3 J H d E R y R G F 4 K 2 F D N n U 3 d m F u b j N u N n V G b U M 3 N U s 4 U z N q N 2 V S Q V d Q U n I v T V Q 0 V W 5 q Z C 9 Q c 2 8 2 V 2 N p K 3 J l a 0 8 r L 2 Z B T T h z S k R n L 0 F 3 O H N O R H k 4 M z Z x c W F M U G Z z N n V a c 1 N i W H Z H W k F M S V V Z V 0 N j a X Z r L 2 R M a j l L Z 2 F l T 3 A y Q 1 d X M F Z D Q U l G Z G Z o d 0 d 4 R V J P Y n k 5 S j R y e l M x M y 9 P Z m F D a m d y e G Q y O E 0 y N G x W Y k J v S y 9 h b m F s K 3 R u U E g 5 b F p u O F U 3 S k V i N F Z 0 M 0 x B O T J B d 0 d m b E Y 5 b W F l a m w z R z h x Q k p s d j F L R k l 6 M U h H T l Z T Y j J u R G 9 P V 1 A r Z n Z J S z J o W U 1 E W E d n b W N G R X J H Z T R V d z N z d H h 3 Y m F E d F R t O F d y a T N 6 L 0 8 4 Z X p H V k t h T 2 l V V i 8 1 d m x B Q T Q 3 e U N H W G V s O X N C S k I y b U d R Z 2 d 4 b E Z x Y T J z a z Z X Y 2 l r R l B Q S W 9 F N n J K L 2 V N Z G R H c D h p T H p 2 T 0 h N T k 9 2 Z j U 1 N C s 3 c 1 J N Q 0 x V N V g 5 N 1 p p M W I 3 Y W l y T U t k R z k 5 d 0 8 w d D N i a T R 2 Y m x n N G p j T X l W O D l J K z l K T T R Z e X o x Z l h X T F p Y M 2 k r b k h m L 3 N w T l p T e E p a Z W Y 5 c 1 V u Z W V a Z C 9 X Z E I 3 N T d t c n F x a H M 1 Z F N p W H B 2 c F c z R D F k U 1 p n Z X c r T D E w N j J D c 2 w 5 K z Y z V 0 N J d 0 5 Z Z n M 4 c 1 B u L 2 5 D S F Z W V F R 6 N n Z U V k V 4 W m w v V j U 4 N m 5 F d j Z 3 Z k 0 w M U R U a j Z 1 N U M z S 1 F J b G 0 y W W l i d m 4 x Y 3 l 0 d X F w R 0 R u M l J R V m x C T l o z d E d y e D g z W m 0 z S 3 B t c G N 5 Y 0 E w T k h l e G R H Z D U 4 Z z l V M E p y V X d l d T d z N 0 V U N G x t O V V O e j d k N X I 0 d l N 4 S k U 0 Z l M x Z W 5 s d D g 4 O X h Z Y m 5 s e k 1 4 S 2 5 S b E J m W D h Q c H Z Q b V B 0 e H Z s N G V y d F R l T D Z j a 0 1 o Q X E 3 N T A z N X V U N n V w b m t x T G N D d l p z V G 1 Q R E U 0 c 0 l p U X h F c D l V V E V H V D l H Y 1 h K U 1 l t S H Q 1 d G x m K 0 g 1 Q 2 p 5 d m J E d T d X S C t N L 0 5 W M z N o a j R G K z R L Z D A 5 W G 5 2 M 1 Z R N V k 1 N E d D Z U c y M 1 F H M U U 3 b T g 4 L 1 o v a 2 t S N G R U Z U w 2 Y 2 x r Y k h X V 1 Z U N W 8 1 b m R o L 0 g v K 3 N s K 3 c v Q V E 2 T k d F e H B s T z Y y c 2 9 x U 1 d 4 d m 9 X R k F v R k x x N X F h a X N 2 c y t a a H h 6 V j Z 4 b 1 Q 2 M D l M V X p y N n Q 2 V V N P Q z J i Z X l t U U E w d m F m Q j h 5 M U V G Y m V i e D d B c V M 1 d j R O Q V h H Z H o 3 M U Z M T F F 3 V m Z m K 3 V w R 1 d l T z V o T T V M a G h Y T i 9 O R G d P N U 1 B U m M z W j B 2 M m d C Q m l a S k d B L 0 R y Y V h Y M k 9 q T V p p N 2 8 r W X p k e k F D Y m c 3 S 0 9 D b E 1 l c E l i e W p p d z l K a l Z E a E l V N 2 R u Z j g x N W l 0 d H F l U 0 p t R V V t K 2 t Y W X J k c G Q x M U x P N V B J M 0 Q x e m l Q M j J B e T h u T E J i d l p W W j N O L z V H d 2 0 r V W F p V X R n d n p 0 K 3 M 2 K 0 J B e l h r K 0 t V K 2 p W Z D l s d D g x S X M 2 O G 1 H M z h Y T D V M O U l x M G V y U F J r e E V S T 2 N 3 V m J 5 a z l h c F o 0 N 1 V 0 W l J 6 e S t 5 T n Z H Z D h h d H M 1 c D R E Z H R Q a W h S Q m l x Q j N k Z G M 0 c V J i M m p 2 W X N 0 Y n h 6 R T E 5 L 0 x F Z 2 h w c m l 3 d m x i c n p u S 1 Z k V z N N S E l W R 0 J O Z 0 Y 1 W l V r d G 4 3 e H V Y U y 9 G W k R S U G 9 1 c T l I O H l w e H F O R z I v N E 9 I S 3 o 0 S 2 R H T W 5 4 U k p k b m 9 S Y z V a U E l q Z 2 l B S 1 B S e U s 2 U F Q r Q X p 5 c E 1 s N j Z k Y n R U K z Q 3 V F F B a T l a T 3 c 4 V l Z U Z G J K U W 8 3 d n p h S 2 h 0 c G 1 I d n J I Q 3 F x M U 9 x M m Z U c S 9 1 S W 5 4 c E 4 w c 3 h Z U E x 6 T U F l N z J E N D Z T Z m p D S D J J U X d K c y t P b z d H d W h Z e l V Q Q 3 B M Y W 5 u c X h R M m 9 W R T V j c m 1 2 a G 4 3 L 2 V p c k 9 M b X V r T D R s R z d x S 2 l w d U V 4 d H B i b X l 1 T k Z v N U 4 r L y s 1 e j Y 2 a W F t T F l q S E w 4 Q 0 x w b 1 k y e T d 6 O X Z s e k 1 2 N F R K W k x L a 1 p w Y 1 g x U k F T R 2 N p V X V l U H A 2 d F R 5 O G F 2 N 2 1 M M H N 5 U 3 I x W E s 4 M 3 A z W j N q N U E z M X J l d y t a L z d t Y j B z a W F T W j V x e X R 5 S E h C U k k 0 T H R y c l d x Y 0 8 1 e E 1 T S F d s T F d N O U 1 L a V o 0 U V l q V 0 h 2 S n V q Q n d s O W N W S X B N W m x N L 1 B 2 M 1 g 3 Q j B 3 d 3 p D W T h a U W U 2 b V J W M y s 1 a F c v O D E 3 M W 9 1 L 3 I r b T l n O U w v M V N h U j B o a 1 l F M n J 4 d j B S c H Z p Z F Q w T l p s N j A w V 2 p r a S 9 k U 2 1 i d G l N b 2 U v T 0 1 P c 0 p Z a 2 M z N X Z G M V B r V E x Q V V U 3 Q 2 0 0 T X Y 4 Z X p B K 3 V l c z R s W G N u S E F B Q W d B R W x F U V Z U b D l 2 W D N z Z 1 R k M 1 Y r Y n V F a 1 J k Z 3 Z M N V o 4 c n B T a W 5 n Z 2 U r d n R 5 e X I 2 Y m l N a 3 F s Q X A 5 U m 5 0 U m V N b i 9 2 d l A z S D d a W X N D V m 1 t V E l p Y m 5 3 V G t B L 0 R R M F Q 5 Z D g 3 S D F t b F p l T H R q T k t 3 V j d p U E 1 P S n N U T k Q y K z F P d 3 F n V 2 R k S m J W Y 3 p l U z J Y Y k t w d k Q 5 V E Y 5 a n A r b H Z V e G Z z N G V U U F F K W T V T e k o w N E t K U T J h T m l v N k d p a H B y N 1 Z x L y t j T E 8 v a n p o U j J E d m s 1 K z Z 5 W C t P M 3 N 6 c m s 1 c U p u c U g 0 Z S 9 p a G J m Y U R h M V J U N H V 1 a y 9 L T 2 V v c m J h d n M v M F p l d 3 J m S T A y e X B Q R D l u N X Z u T H N M L z I y S 1 d p d D R w Z m 5 Q O E Z W c V N i V 0 s 0 Z 1 F 0 M U Y 0 c W w x U W 9 L R F R v S 1 c 2 c z R t a X R o c W J P Z l g 5 e V c 0 d T U 1 b j A x N W p v S F V h a 1 J 3 Q X V U b X B h Z F Y y V W Q 5 U 1 Q y M U x a L 3 d t R U V P S k x x S 3 R x N U 5 T a E h O e m N Y V 3 h l M i 9 E R U l p S m l 6 V X R Y b m p 0 U n d L Z i 9 Q c 1 E z Z m 5 h d j V m W F A z a j V z Z D B R e V l m c F l t N H J w c H c 3 b j h z V j d x Y n o 0 N X l k c z J y L z l 4 K z B E N 2 0 5 U l R p V m R I Z G F q Z j B t e l l n b S 9 V d W h 0 M V l O e k t N N n J a T S 9 t T k I 3 O T N o c E 9 I Y 3 F s d n J x S n I z e D d w V T B x c j F h a j R 6 O S t z c 0 V T c 0 1 R b W h L U F Y 2 T W s 3 Z T V H e X d t c k x 2 W U 4 1 e E h M d H h 2 b E 1 u V G Z C c 3 E 4 N H Q 1 T D B n e m 5 N W H B i R U h m Z W 1 X U G F I U k F i e T J k d U h 5 V T R 2 S W 5 s M k h M b G 5 T d E J w O W F 4 N 2 R B R 0 o w N j h X V m U w T 0 F L d k s 2 c W 0 5 M U 1 q M E J m R 3 N m b k N 1 e m V 0 O U 9 Y K z Z H R E R Q Y z I 2 K z N N Y m N P e V l 6 Z l V F O E N v V 0 M w M G R 5 T V p s T X p G a G t Y V 0 R Q b 0 R j S F p 0 M X p w S F B Q W E t T e l E 4 U H B J N 2 1 j U G 1 K K 2 F M L 2 0 0 W G 1 V R m x S e C t v a j F N b U E 3 U H p 6 T 3 p n K 1 A 5 O W t u N V p Y V S t X d W w 2 Z E p T V V Z 4 T G V N d 1 l t d X B i V V R 1 c n F L M X N a T 3 V i Q j Y z Y U d R M U d E S W F y b y t j O X Z m R E h 4 M n p T O V h N e V N p a k 9 k Z n g z V m R O U H d O L 1 R 2 a T N w Z E x a c l N G b V d 4 T 0 V 2 e n V E c D Q w N 0 s w a 1 M y d k g 2 U X I 3 M n c z b U h h Z U 5 a S m M 1 R z h 6 Q k 1 G b k Q 2 Y 3 k 1 T S 9 H d n p x Q U t V R l Z X e D U 0 d 0 N K T T h Z e U l U b U t O M y 8 z T 2 M y W D I y a S s z R W I 4 b E N o N n p x U l l z S H F L S l R 1 a X E w U E w 1 b i 9 0 S C 9 U M W h C Q T N q Z 1 R r T j R n U k U z a 3 R s O G h y d W R S L z Q y d l F x R z N u Y U o z O X B T N k d V c G R C T j Z C U j R G d E 5 s M U Z I Z G 5 N N T J j M j J s W W F 2 b G N G a 0 p L d T V q S 3 p t c 3 Y 0 Y k N 5 S E V F R H F 5 N H l 4 U j Q w U H c 4 T E p k N n F 3 b m c 5 N W d O U i 9 Y R W F Q Q m F E T T N l U 2 h k S 3 E z a l V x b D F V Z F N n Y 0 g 5 T F F P N H p 5 c E 9 G Z D A 1 b D d 5 Y 2 5 5 V T R 2 N H V D M j A w e E 9 H V 2 V w M U 4 z V G p F V V R i W U s y N U R s e D V K M j l T R k Z P a F Z W Q T d 1 S 3 F a b k t 2 S U R Q a m F C N E t o W U t w O H l m U T F u T D F Z V 3 h v d E h s M H R 2 U k N G Y 2 1 6 N H l 6 T G d o V m t s V E Y r Y 3 F S b H h M T j d E b n I z Z T E 5 U l h H c z F h d H J m S F B Y T 0 R n M F h N c 3 R R T z Z 2 T U Z j a y 9 P N D F l W j J E a G 1 x b m 9 k S H J T O W 1 V e m M z R U N a W V h W N k h V R 3 k r a T N v Z G N J Z W N L M E d N Y U V t Z W Q v b T R 3 b T N 2 d n J M c H h k M W F 4 O F l J N 1 Z n N G E v L 2 R m S H B D e E 5 Z d H A 4 O D B P S k 0 w Z n p D W W 1 5 S G 9 r M k d v e D I 1 N j B Q U m x q M G F N d l h 1 S 0 c y b W N C Z 1 h 5 W k 9 q V 2 J p V k 9 0 c G V I c z J w M U d j V z h u V C 8 z b T N 6 V G t N U F l x L 0 F S a U 5 K c E x u e E x G d 3 p W U 0 g x L z N y V H o 5 Q 3 E 5 R l p q b E 1 v R l h Z Z l Z P V m 5 s b k o 4 Y n h Z Y n Y 3 d k t h d l I 2 M 3 N w a 3 p w O H F a d H M 3 U j Z 5 b V R I U 3 J x Y n h N V l Z r O S 9 x T j l T S m d l U S t I N U N q N T Z a Y S 9 s N j l E Z T J z b W Z m d k l C Y 0 R X a j V M Z m Z O O C t Q O X g v a n c 5 T S 9 N Z C 9 u N G U x b m l J Z 0 5 Z d D J q N W t L S 2 k 5 W k 9 w Z m x 5 T z U 3 Z W J r U l B D T 0 d s W i 8 v O S 8 5 b T c 3 L 0 N v e m l 2 e D Q 5 K 3 B H d l h l Z X d H Q k N v a m V U V G N Z W S t Q Z U h j Z D J u R G g 5 Z D l N M j J m M G x t M l N U N 0 c 1 M n N 5 b U 8 0 O W h a M j N F M 3 h z Y W Q z a n N x Z 0 l R a 1 V B U F V l N j l U Z j M 5 Y 2 F h U m h S a 0 x D Q W x I T z U z b n V v N W 5 i N X A y c l F j e T U 3 M 2 5 Q e T R v T n M z b n N 1 N 2 N S T 3 l u Y 2 Z 1 U E Z Z c k h 5 V k 9 D Z D R 6 T F d Y d 2 h 4 W l V o Q U x v U V F R d H h r S n F W R k U 1 T V U 1 c k t Z M U 9 0 L y t O d 2 V G Q T c w U m c 0 Z E c y d 3 h X N G k v S 0 Y z Z F p E V G J B N E F y W W N s d E d a Z X N z c j V n V l R w N X g w c j Q 0 T 1 U 5 Z U h n W n V Q W C s r U z c z O H c 5 M l R w T W Z x T 1 k 5 Z F A 1 d E F Q O G d I N m N i R W c z V k x k a H N O d j c 4 c y 9 k Y 2 5 y K z d T d 2 5 z V W 1 j b m t I d T B t T n h q S l p U a 1 Z 6 S m p V V E p 6 b H F Y W X E x L z d C W H F 6 Z U c w R 0 I 3 Z W U 1 R S 8 v K 2 k 2 c H N 4 T 1 l 1 e n p W W m R y M V V G b j d D b 2 l J R G F L N X Z w M z R L W k V r V E k z a z g 3 Y 1 B N V 2 R w Q 3 J u S G l q R 2 J M Q 3 h h T T U w V G g 4 N X l l S H N 1 e W R O a j B i d n B N Q m 5 O c U Z R c W U r Q j g 3 b X c x V m 9 1 V m 1 Z d W 4 w R m p Y a X M x b U l 5 d z Z r T U t j Y y 9 i M 0 F H R H F N M U 5 a V m 9 k Y T A z K 2 p R Q V V k c l k 1 W l l S Y X p G V j M v Z V B M R 3 V s Y X F 6 e n Z l U E J s T 1 J G d 3 d R Y U h L M l B T S T J H Q 0 8 3 T X d E b 0 t t d W p l Q U l m M E J K c m J k Y U I 3 T U d L a 3 J y Q 0 l u M H Q x Z W J I K 0 F i N E 1 Y N X M 5 V z g r Y W V 0 R H V 0 c n l o c z V 2 a W Q v e E h a c 2 U r O G 8 y O T V U c X F V S G h 2 c n l y W j g v N E h p T 2 l r W T J 2 N 3 l I K 1 N 2 V G 5 J W n E 2 U F J h N 2 4 1 c U d T L y 8 x O G N F a H Z n N k R C T U F a V 2 h J O H Z S W U d x c G I w R 2 c x U F B E c 0 t p c k w 2 c 2 5 j c X h T Y W M z U F g 4 O G k z b F B v K 2 x l Z n E y T F U 1 a 3 d l Z l h Z M U d x M E d u S C 9 3 M z l k Q T N i a 1 d 0 S G l 4 W U Z 6 Z l p 1 W j Z O M 2 s x S D R 0 U W 9 o M 1 V h a m R w K z Q w b 0 l j V z J T Z 0 Z 3 S U l Z U z R R c H A 2 N E 4 y e l V O U U 1 K Y T N R T z d w c H R 5 O U p y W U t F T D N E O F F L L 3 B V S j d l N 2 p 6 N S 9 U c 2 M x a D N k b F V k a m J S d n J I e D B z V 2 5 Y e D J I T l E w b z J 6 R H h R N l R S T T E w T 1 B u c X R p W D J X U m h T a 2 J z W m I r S G k 2 b F V L d H c 5 M 2 J E W m J F N l Z 0 a S 9 l N z J J R H Z h T V g 5 L 0 x y M 0 p 5 L 0 p 0 b H N T c E R 6 M E R k d W R k b 0 d n e j N m V 3 E y R 3 g v O W h I V V Y 1 N V d U d U x l R F F 0 b E 1 j M j M y Y X U 1 O W N i d S 8 x W F h u W E h G S m 5 K M 0 I 4 V H o 1 N X g w c z R k Y l N Z a G F 1 b n N m c m V l U z d Q M 2 Q z V n k 1 R W R l Z H o y M E V M N 3 Z O b F R a O F F U b D Z 3 R V o v c y 9 Q O E d T Z F J t N G U 3 Z 3 h a M m t L a D d m b m N u a E h M c 3 Z X e j h K a 0 1 q d T h 2 N 2 J t V G d w e n p q R n o 4 U l J x S z V w d z k z R E Q x O S t M M m 9 v b U 9 0 b 0 d B M j Z 6 M l V K c l V 5 Y 2 E 3 V 0 N R S F J E Y z U 5 Q n o z Z F B W W n k 4 e V Z s c F F 5 Z F o z a i t E d T Z k e k x Q R l J Q V n g 5 c k g x e G d E O G d E d z N 4 c H F t d k Z i T G J R V 0 5 0 c V A v O U x 2 L 2 t R V T U 4 W m x W c U Y y V 1 J C c l Z a U l c 5 b E U z d k Z T T k J v M U t y V U t r O U h N V i 8 v b G J o S 2 1 S d k x E M z M z S i 9 o c W 5 q a F N 4 N j h O T T d u a H N D W l B T W T Z n b 3 J h T X c 1 e H k z M 2 o 4 Z l k 1 K 0 o 5 M T l T V X J r M 2 Z I b X B Q Y 1 Z i c l h i O G Z E V F Z 0 L 0 h t S D d j U 0 h o U E V 5 c n Z u d W 5 3 d m t Y R W h y T H B u T H R z M 0 t U U G t E Q V R s T m V X T j V C M H Y 0 Y 2 t m M 0 1 H V 3 R 3 O E Q 0 T 3 Z 2 a G U 4 c 0 w z d E F y d F Z x N 0 l V Q 0 I 2 W V p q S m t V N W p T R 2 Z N c z d o M T F X b 2 g 5 Z 0 1 w c l o 4 M 0 V X a D N m a 0 R y d l A z V T h 1 Y z F t b 1 R n Z 3 h z U 1 F n R j B J S U l h N k E 3 Z W Z o a n p s S 0 V K N 2 9 C K 3 N T d 0 h P Y 1 p p W l N B W W Q z a m M r N U J t a T F H a 3 h H T T d z L 3 l 1 T F I 3 N n p G d z l Q Q X Z r O X p D S T h K Z E V q a j l 2 U n h 0 N m M v Z 3 p M b X V h T 3 R t N H l G e V V 4 S 2 M w d 1 J M e T J v S k d 0 L 2 9 k U F l j a G d z c m p a Z X N 2 W V h j c j Z v a H B W M 3 p X S D N S M W 5 z M n B 6 c H N z a F l h M k 1 I S k R 1 d U c r a l J E Z W 5 2 b F I y S l g 2 Q V h E V F V 0 Q k l i N j R o O T A 2 Y U o w a z l O a m 1 K d 2 V R L 1 d G Q n Q 3 N H d 4 W S t m Z k 9 B U X p B Y k Z o W E l u W S 9 m d 2 9 v T n M z b m 4 r Z T B j M 3 B I T D l B V 1 R D S W x 3 V G p F d X l p M U h i O U N S T W l 2 Q k h w Q 0 R r b H E v O G E 4 N z B l b T F U S j B S V D B 0 a k 9 5 Y W p t Z V R w c 1 J 6 Z G 1 j Z m M 1 Y W 1 Z V F J h S G d I e m F 2 Q 1 Q y Z n B K T l J W a 2 R C Z G x s e E U 5 U m d 2 c U x i d 2 I 4 L 2 l k d k 0 y M S t r c j J v b X l 0 d H p a M z Q 5 U G Y 4 Z z N M V D Q 0 Z i 8 4 N l Z o O X d m N H h k Z i 8 1 d k E 4 S 0 1 3 U H E 5 V k d Z M j B y a m J X d G h F W U Y y c m Z k O T l X V k p F K 0 w 1 Z F g v K 1 p T c E 0 r T 1 l 0 e n l O d i 8 3 N 0 I 4 e G J t V W J L e k h o K z g 5 M V h B V k N y M W J o N 3 V H R T J X O W k r N l N p b m p o V H o 4 R G Z X a 0 R C V j Z k W H V i T 3 V t O E 1 R N U 5 q e X h G S G N Q T n g 3 L 3 g z V n N l b W t Y c i 8 3 M 0 o 5 e n g r Q z F N V G 8 5 e G F G T m p Y U 3 V 2 L y 8 1 e k R C N T Z I b m g y O V l q R E 5 4 Y X N t a 1 p y V X l m N 1 B z d W h 1 N 0 9 Y V y s r Z l Q w Z G J O L 0 h K R W N R a 2 h n M T d u T m x z c 2 R j T k d M a l J w W X o z V j R K e m p V Y U 5 X c T B t Y l h h a X c 3 L 0 R B U l d s Z F p 6 T 0 x F V 2 x V b U h z T S t Q c D d j N j h s V 2 t 1 Y n p 6 N U J u Z z V y U k 5 D V E R 3 S n l J V V F R b 2 h 4 d H V N Q y 9 O Z H h t Q k V D M z U w R l V k N l h Q b W F z R G 8 v L 0 t Z b U 1 E N k c z d T Q 5 M 2 5 0 L 0 9 o a W V X V W w 1 U 3 k 3 c E h I S V B h d 0 J C Z m g r Z X R U U j J Z V F J Z b V Q 0 c 2 h l W n B q a i 9 k Q U N 2 a V V q R G l u M X h y b 0 l S d 1 B M W T N 0 N 0 h q L 0 d K T 2 5 4 Y k I 0 Y l F i T k R l M W s 3 a X N n Y l k 1 e k V I T m t a e D Z w c 3 h Q c 0 J i a T Z P M 3 M 1 d m l j Z n J W Y m p z c D B Y U z U 0 Z V M v S H B D d l o 4 b k 0 z Z F R 5 N X p D S H d h Y T F z S k R Q V k Z w V k x S M m Q 1 d E g w Y 0 9 T a 3 A y Y 0 l R L 0 Z h V j F t T T B X e k N Z T E d x M 2 E z a F B x N W V O Q l l r b 1 V W Z W N i N k d q c m R o b V F K N l Z H b 2 R O c m 5 R T E Q 5 c F l 1 a W 5 M T H N k b H M 5 d k h J S 3 B V S 2 c 0 Y 2 V p O W 5 L b 1 c y b j B M d n B I Q X F o K 1 F m N U 1 I V k d I R n Z m U F V K Z F p S T V B m M 0 1 O S j Q 4 V W N Y a T d Z d z l y U j J z W E I 3 Z W N K S H U v W T Z H M z F O a 0 o 5 c k h a T m V X T k R u T 0 J Y d z R Q V H d O c k g x a U F X c T J p c D Z 1 U H N P a k F T e D k w R V p 2 T l J u N V d H V H M z S D B l d F Z o R V Z I O E x I c i s r M 2 J 6 Z j J t Z W p y T m Z I N 2 4 3 d z l l S X p W U m x K c U 5 P O D h 2 N T N R e U F E b X I w c G 4 r d n h K V k Y 5 b z R N M C 9 i V V d u M S 9 M Z 3 M 2 d X B P d W R Z d U 5 a c X R k S l E w M E p K L 2 1 C d G 1 R V 3 I w a k g y b X N q Y 1 Y w R F Y r U W J 1 L z l w S 3 A z O C 9 G M 3 Z o b C s v V F Z P Z V l m d i t m L y 9 o M y s r T l p T N m F 3 L 3 R F b D l w c 0 t R M S 8 v O F B a Y 3 p w d z h 6 M l B m d l k z W G Y v O D V 5 K y t j U l V I T 0 9 Z c n p L c m o 5 a 1 V X W H J C R W h o T G c y U 0 V B d W h C Q k N q S 0 9 t S H Z o V E 5 z d 0 p n O S 9 j T X R H d E d S d U R 1 N T d I L z J F Z G I v e G h D e S 8 4 N G 4 y M E 9 v M V R V Y T J M R l o 5 V 0 F w T H d t T 0 d u Z m Z x a X l n c X J N U F k 1 N S 9 1 d j J E Q W J u V j d M U j M v Z m o 4 M X F z O C 9 u d l B L d U 9 S U m t s L 0 h 4 N i 9 0 N T l 2 L 2 Q 2 e l M r L 1 l W Z n Z r L 3 E 3 R V R V Y W h V b m p 4 V F I y Z D d E d W 9 k S E Y 4 Q m t M R X p t N U 9 F a T h v N l g w T k x R V G x K Y U 5 E c T l s c X B 6 O V p 3 N W V a N S 9 l Z T R w V k N v V l d m c 0 t P W n Q 3 Z 2 N T V U t M e D l Q Y W d w Y j Z T O H B K Y l V X U W x v d F J v c X k r c D U v M i s 3 U 0 p t V m d I K 1 F O e D F 0 M 1 d U d E s 4 U X Y w T n R s V H l n b 1 F Y d n F M T 2 Z C Q 2 4 2 Q j N q e n l y V F c 0 Z T d y a D Z l M k 9 3 Y 0 1 O T j R N T 2 x V c k Z x Y V B G Z U h n W k 9 I Z W 1 5 c W t 5 K 2 V w N z U v R 1 h Y N 3 l Q M 3 F B a l l X b 2 t u Z T A 5 Q k l Z N j N u R F o r T U l P M H V j b U 1 m V 2 l 6 N E d Y a j N L d G F p b 2 F h V z V v W j A y Y W N 3 R z l z Z W p 1 N m l V c 0 9 w R G N Z e V d v M V N y Z W Z t N G J V U W x q U z Y r d X J X e m l 3 M W Y z a 2 p Z b m t i V V B M c V M 3 c z V l d W p z R z Z B R V c 1 N V J 6 Z m s 4 K z l Y M 0 V z d m h Z Z U U 4 U 2 N a U 2 x z M z N T T W 1 2 S k d w c y t m W k w r S j h j U S 8 z W T V L c F d M a l g z Y z Z I R 0 8 x M n N n N W N J W V R o d 1 l M N n E 2 N W Z 6 N G J u b G l L d D U 4 S E Z h V j F l S H E 3 d T V 5 K 2 J L a E h 2 N z N X W G d I Z k Z Z T 0 g 4 N V M 1 W l d l c T J M Y n h D R F l i Z l B s N z Z 3 a 0 9 W e k k 3 O U c 0 N k h 2 d k 9 i W H o 2 N W t H Z S s r b E d s c X l i d 2 F 3 b F U z Q X p 1 S j U y V n d o e G J a Q 0 F Y Q W d o a E J o S G 4 1 V 0 J 4 U V k v Y 0 Q z Y z l K c l g w O T J I d T Z j Y m J j M m Q 5 U F l Z Z W V m N T d j e G N Q S V d r d E d p W D F h Z n p z O G 9 J a W Z C M 2 1 G d D V O S 3 h X N n l V c m l n K 2 9 P d D l B b F l 0 Q 1 l i Z X N t O E d K U T J l N V V G e k Q w d H R u M m x Q S V B i M 2 R X Y n A r R n R z M 0 h X W G Z w e m 1 z d k d 1 d 0 l O e n F l K 2 R 4 d n F p Y U U 0 Z k 8 w d G R q S k N R e W d G d n Z t K z h 5 M E h W R m 8 x S H o r R C t z W T k r b k 9 S V G t u R 1 A v W n p s N G V y c 1 R G T 2 J I d l Y 5 W m F T K 2 F G a n M 1 b k x J e l Z X V H R L O E J x d G V F Z j V N M n F l K 1 l 5 Y j R X U y t 1 M G Y 3 R T F r Z k F q N V d X W D A 5 U m p 4 O H Z W Z y t v S k p M R j Z i Y 2 N r Z 3 p o V l h G Z V V C c H M r Z k J D a k Y 0 S W I y M k l O U 2 5 N M X N V b n J y M z M x a E I y c 2 Z X T 0 J V Q U V 5 a j F l Q W I 2 R F Z z W W J D Y 0 E y Z n d E Z k F p S 2 R X e G g 3 e X R w W F B V Y m M 4 O V Z z e m 1 W N V R w e l p S c T V J b E V 4 Z 1 d U b U J y b F Z K Z G d K T 0 h S U V h 6 b l Z 3 L 1 p Q N H N H Z H o w Q l E 0 c j R O V l M z b 0 Z M a D h y M U V 4 Q W J 6 N W U r d H Q 2 Z V A z L 3 V W R l h S M z l 0 c X Y y Y 1 Z U O S 8 z c V d 5 K 3 o 1 b 0 V G e k w 1 b H F 0 T z V W b X l Z Z z l V N n V z c n p v e G 4 y Q U V w c W U x S H V C W T d 1 U E U z b H V Y c G 1 M N T N L N m 5 2 b U 9 k M W s w Y n Z w d U 9 l c D V l U W R M M k h u Q j h m W i s w a z J L V F B q U 1 V x T k p q R T F 5 d V c v W V N I R X h K S 0 F Y Q W d o a E J o S H B 4 c 2 h O U W d D R E J Q Z G t 0 S H I 3 d X F s T 0 s r Q 1 U w Z U t P S G U y b X F U V W F M N y t z L 3 Z v N n p G e W V F Y 3 V I N y s r S D R 2 W l N u Q z R I N k Z S Z 2 Z n R m V o R 2 R H S W J O W n F P O H B O Y m V N e j J T e H J w V 1 N 2 T X I w Y n Z w N k 9 u d W 8 v S m M v U 1 h u c l k 1 S k N 1 T m 5 M e n d 6 N G o 3 e l Z x V F p n O X l o R n F 4 S 1 o 4 R 3 F k S 2 Y x Y W 8 y S z F m Z k 1 Z L 1 U 5 c m d 1 b k R m a V g 1 N T R h Z H B 2 Z V R j Z n F l K 2 N O V z N 3 T k l E N D V n d m d m R E Q v Z n R L K y 9 G d z k 5 M 1 h W a H V D O H E 3 M 2 d K Y m M y Z H V M b n I w V 2 p V M U Z l M 1 V I e T Z n a V c z W m R q M 2 F X d n U 1 U D M v M j A z c T d B V G 1 y V W h q M D B 1 N y t P T y 9 2 a 3 R j Y 2 p p e G s 4 T H h D L 1 R H N E t I b n R v Y 1 d v d F Z x S 0 M y c 0 J K d l N N M n d 4 V 3 p D W n p P a m R 0 R 1 F m T 0 1 P Z F g 3 c k Z J Z m k w M l d 6 O C 9 z Z H Z 1 M n F h U 3 d s V E k z b m l u O V l U S G h N N H B 0 N 2 N 4 d H B X Q 2 s 4 b 1 U 3 R U 9 w U E U z M T d m e j N F O D N 1 d H p m W n J W a E 5 s d G N G a G t F W l R 6 L 1 V 6 O V V m b W R x d G R y c E J z W l l q Q 1 l Z U D N I b 0 x J V T V s N T V L O X R t Z j N z d U h y K 3 l s S 0 s r Y 1 N X b l J Q U E 9 U d X d p U E h q a 2 p K W D F 1 R W x N e T R z a m N W M E R P Z 1 R P Y 0 8 x d E 5 Y S E w 0 c U 5 z d m h M a D Z K Q 0 F Y U W d n a H h s R k J F O X l S T 0 5 H d E d K d m 0 r b m E y Y n p w S 1 V t b 1 V U L z l v Q T F I e G c 2 b k M 5 e j Y 5 Q W 1 P Z m l i S X p W V l N V M U Z G Y j J V V D E r U V p T W m l W U V d W Y V B q N z h u T X h Z b H V 6 e X Z S c X Z H e m F D T T F i Y V l y V 3 g 3 N z Z p O U J 6 S W c y S W M 1 e T F L d S 9 K d T d D Y l U y Z G J E M 2 s y e j d k R 0 Y 2 T n g w c H M r S l p l T 3 M w K 3 o 3 d i 9 H V T d I b D R H M W o r N k d E Z U R u b S 8 v O G t G T 1 o 1 W l N s S H V C V T B l S z Z P N 3 N 0 U T h U R 1 B p Z E R h V l N x Y m o v c X l 0 S l N v M n k 5 O E l Q M 2 Z i T m 4 5 O C 9 Z a H V I V G h 2 b j V l T X h x d U Q z b G 5 V e j h B b F F l c i 9 u c m t p b H J y S 1 p E M S 9 k U j B p R X Y z M D Z 1 L 0 N Z U U w 3 O H Z m V 1 h Q S m N y R i 9 j M l g w b U w x M D U z b W 1 a d k 9 E c T l s Z z F Q T E t X e j N Y V n R n W k d P V z d o N k d n d F h U M U 1 5 W D Z S M 1 h J a H J r c 3 J t N n E v c 2 R l R H V B L z g 5 M F U w U T R y c X d l Y 2 4 z S j d v S l F 0 e F V W b T J F e D F Q a G l k U X I r e n J Q U H Z 2 c 0 p Y d V B 4 O E p t c z Q w N m h Y e W 9 s c 2 I y V W F m Z G d w S 3 F Q a k I x M k 5 W M G N P d E p k b j J Z e V d Q Z n Z j M X B y d V l i b G M x b X c y c T F 1 Y n p X e G F j c m l F b 0 l H W E 9 R W n J Q W j d B S D Z h S H F C d j Z q R z J s Y T g v V H h r S F B R R S t 2 b X p M L 0 d O Y j N 5 R G 9 L Q W d n b 0 9 E M G V u R 2 F i b 0 l J U V F n U G V S Q 0 N D R 0 V 3 U F g 4 M 0 t N e G x t Q W N y a z R R S n h R c W x R c U 5 4 d l h 2 O W V J c D Z z W n l 6 c 3 Y 5 c k Z 5 T 2 9 E Q y 9 x L 1 p h U W d n e E V T U W d G M E l J S W N R T m I v S G F E Q m F 2 e m J q M G p r S U l J Y 1 J W S k x l c G h S Q k N D Q 0 d F R U V L S U N T Q U J 1 U k J D Q 0 h F Z F N w Z 1 V P O U Z O R U V M Y 0 J L S m l s Z X J z V j N P b 2 d o Q T N F d 2 5 J a F J C Q 2 l P d F F U M 2 N m d F p W T k U 5 M E 1 J Y 1 F O c k t h O G t k N G U 0 M F E z U T R n Y m 1 n V G t R Z 2 d o e E h V b 0 t q S 1 M y Z 2 9 K e U l V U V Y w N X R S U k 9 C Q V l I O U J R S T E w a 3 N 1 e E J V Z 0 F i a 1 F R Z 2 h 4 S F p v e m V 4 N 2 4 4 K 3 N t d W h s Q 2 l C d F l T V j R W a V F s S n F O V n F k R H F k Q k 9 S Q 1 h B R V N r Q X N o a E J E W G 9 m V D B k T n g x d m h 6 Y m 5 U L 1 J U U k Z D M 0 l B T z c 4 a E Z a W F l q T 2 p v Y X J W Y U x Y c S t Y Y V F 1 R n V B T G t Y N V V R U W d o e G 5 Y c m s 0 V W V w T E c 3 a D Z L N j h p V z Z L R U 9 J R 2 N u a E h M c F Z G e l N 4 Y X V C a X R W b 3 V Y b H h j N m 5 X N m l t e V h F R F V u b U l S Z E N D Q 0 d 1 U X l x V k N x M V d 5 N U 9 Q Z l l Y W D M z e U 4 5 O H Y y a 3 B B U 1 R s a D B J T 0 V 4 U V J Q Z F B D S E V k Y W F t d k p I Y W l p W k t U b G V o T n J 1 e F p N R n l O Q m 9 O W G w 1 Z S t Q b j V v Z F Z x S l d W Z G l D d m d 1 Z z N J S j N t S F U 5 e F J N O U h O R U 9 L Y U 5 z a z d m S 0 t i S U l T N G d 0 U n F O V z V 1 Y m p 4 N C 8 w T m t a b V p 5 S n F l Q U k 5 d n l N W G p v c V R n d i 8 w Y 0 t J V V l u T 2 k 2 Y 2 5 t N G p R W U Z C S k 1 R b j I 5 U F U z Z D N k Q 1 F n S X d H Q X d T T H E 2 R U Z m S W R S d V F 4 M 3 V H U 0 V B d X h D W E V l N F p N Z E J P R U V G Z V l W c X Z G M j l 1 Y m h R c 1 h r c H F h U 2 1 k b k o y Y X p H Y X Z W a X M x b W 0 r a m 1 D U 0 d 1 S X l x V k N y V m F i V T l U O S 9 Y M X h k M 2 R I W T F H T T l G T k U r S 0 d k Z D B H N U t 2 R D B 0 b F p t N H N W K 2 J J a G h D d H F W S 3 d K b n p i U n p S Q k N Y Q V Z h c l J Z U E R 3 L z B l a j E r Z m 4 0 W W p V W k 1 K a E 1 X a T B X Q 2 N p S E V x Q X h N Y m F i V D Z k R H I 5 Z W g w T 3 J S Y X J m U 0 1 D M 0 d G W G J j Q m V a S j N H S 3 Z D c H J H O T l 0 U k V O M F d J Y T l L N m l C a 2 t l S V Z P Z E R P R U V G Z k p 3 T F J F V 3 E w V 2 c 4 R 0 F 6 V 2 F U W U Z 3 S U 1 T W X F s Y 3 B w R V V K Y 1 d k Z H R R Q T d 3 Y U 5 3 a W p q U V c w V 0 h 1 b W V p b U N I R k 5 D Z E I 3 O F V q Y z R v b H V o a E R p S 3 B N d j B F S U l J Y 1 Q x N W J y T 1 F m S F J l Z k Q 4 N 0 t l W k c 1 Z z A w V T B S N H B v e E 9 5 Q 0 J Q O D c 2 T X U 0 Y S 9 V U T N S U W d o a E J C Q 0 N E R 0 M 2 N 3 F I S E 1 C T F o r R E h L W G V 4 c H k 2 Z m 5 K W n p Y T 2 h x b 0 t L N 2 F h S 2 J K Y 1 J W R m U w U l N J e G 5 F R F A 5 N D F r U m 1 q Y l J 6 U k Z D Q 0 N H R U V F S 0 1 3 b l V m a 0 E 5 W U h w c k s 4 d E R V a V c 2 R 3 V B c X F P d U h I K z Z H N m M z R G R 5 a G o 0 L 2 x 6 U V h k Y z V I M E l J S V l R U V F v a W J p W V F 2 N H J v V D Z R V i 9 X U T B 6 a D l R c j I x V U 8 v N 0 F i M m 8 w V D F 5 N G h o Q k J D Q 0 N H R U d B c 0 p 5 T V Y x e V Z N S C 8 z R U x Q S k E 4 d U 8 1 c 0 0 z e H R H N V I z V E Z 5 N 2 h C Q k N D Q 0 d F R U d L M E p D Q V g x e T I x Q 3 I 0 N k h Y N D h m M 0 J k U X c 5 O G N 3 Z n N M c C s 0 Z G d r a G h C Q k N D Q 0 h F Y U V o Q U x x N T d L M l B n e j Z z Z z B L Q T g 3 e k h E c j Q v Q 2 Z 4 M k h Y c 3 Z F d G s w S U l Z U V F R Z 2 d o a G l N Q n V i Z 2 h K Q W Z B W D l k Q V N 1 R G d 1 d T N u N F p t d F V O d 3 l j Z T B T U W d n a G h C Q k N p T 0 h j T U Z Y V 2 h m Q n p n O S t 2 Z 0 5 m e T R j M E N z Q U U x W G Z E d F h m Q 1 Z k T G d 2 K 1 p L b k V F S 0 k 2 M V p 1 Y m k 1 W k 9 a b F V W b F R n N 2 1 t Z 3 R P a j h S R G R K Q 0 N G d U 9 B b V R Z d W 5 w N 2 l N N k t w c l p z K 2 F R b H B h R 1 N x V k N w V k p O Z E 5 Q R W R V c G x z O W x z R T k w S U l j W m J Y a V A 4 O G p B M D l 3 N n V t e F V L U D V r U H Z t N F Q x e T R o e E k x d j F V W j R Q Q l d l d U l v e m N i N z I r c X Y w V 0 5 1 S m 1 S e E 1 X S F F n W V Z H Q m x 6 N U l D Q 0 h F W m F t d G J L S z J v b 2 x 6 Q m J W N D Z I e D U 1 S 0 h I M E d x M X F O V 1 N m Q 3 p H V G d K e W N j U H F N T U o v S E l O a k 5 Z U H I v T n p n W H h k Q V J z a k V 0 V X N J Y 1 d P N z J n S D V D M y 8 3 R S t G S m Z z e G R s b k o x W G x B S U l Z V G Q w V j E 1 V k p l M D h 1 W E h u c 0 Z n T U t E U m F D Y T Z T Z U k 2 S T d k e H h B M 0 x X d y s v V 2 d M Z m 1 R b T Y v a z k 2 Y X g 5 O G Z 5 L z h i e F o w b V N h M m Z V S U k 4 V V c 5 O X Z x c m h D Z j V T a k F 1 a E J B V F p Q N 0 t k Q 0 t T L 0 h u a n J k Z m 8 3 T 3 p F W X B H S 3 d t S n N K Q 0 F Y T j d 3 N 2 s r Q X Z 0 M E t V O S t D N n o 4 c m d p Y z l o Y j h Y R X R V c 0 l J Y j Z J M 0 5 4 Y 2 V x e H R 6 R j E y R l h Q a m h S Q k N P S m 0 v T W c w a l h X U m 1 a d E x Y M T R m V m F w M 2 9 K b 2 5 y a U F U a z R x W V E 1 d 0 1 2 c l l G S H B v S 2 1 2 K 1 p H Y X g v O C t 4 S D Q w V D Z v N j U 3 W T l n a 2 h 4 R m h s N V J 3 b l p y S 0 1 2 e E Z D a U d 0 Q l l r b 0 V C V 2 R P M D k 3 Z U x y M 2 t Z a 3 d r S U J j M 0 R a M G F u a 3 F I R j l m Q V p Q L 0 I 5 Z G w x O E 9 R V 2 V Q Y 0 1 X S 1 d p Z 2 h E a U 9 s R l p V V W x Z d E J S d k U w S 0 l h M E Z Z Z E N B T k R R M T B k S F J n T n B 1 U k 1 s M W l 0 Q 1 F n R n p l Z F d C L z Q 4 M n I 0 O W t 4 d z c 1 L z R 6 M m l C b D N M a G E 5 d m h i U F B F d G s 4 S U l V Y k Q 0 T 0 V t M W R T R k V P S W F F U j R U a E p 0 Q m o 4 b G t 3 b W c w U 2 t B d V J r M E N j b k Z U V W d F Y m t 1 R F Z k V E F 2 Z k h E O X V U Y j Q 1 a z c 0 e j J Q U T F E T m h 6 U k 5 D a U V z c U s 3 N H c w V T B R N G 9 v e W 1 5 M l l U T 1 l y Z G 4 2 Y n p V W l B k O T h W T y 8 v M V l y e X V j M m Q 3 T i s y d F h j T n V O N W 5 N T k 5 X M 1 h m W H g x U m J M M V h 1 O X l n c z F X Q 3 d X a k V h a m p D T V h v e V l C d W J p c E J S c V V T d X c v V 3 d n Q m h z S D F P e T d B N D U v R C 8 r V k I 5 N V g 3 T G l D R U V C T 3 V 2 S 1 N X R j M r O W 1 Z N D I 1 M k l h Q l R s b C 9 Q Y 1 A z c G l B V m 9 u c j F k Q W c 1 S F J t S 1 h z L 3 l i W S 8 3 K 3 M x M m g 4 Z j I z M m F 6 O T Q 2 T 0 9 L N T l u N l N 6 Z X U v L z N 6 O E c 5 b H Z 5 e n V I Z W Z X L 1 A z R m 8 x M W d a K z B 4 O C t 1 W U J U b W V X a m 1 Q T E x 1 M W F 2 T T Z m d j M y S U Q v N X Z 6 N 0 R i e T B 0 c W V l N m 5 H M T M r c l J t c G J i c y 9 5 d n h D N 1 h y N 3 o 5 d j Q r K z g r Z F Z p M y t a V T l i S D V s K 0 x a K 0 V U Y W J U V k x X e F p o b 0 o 3 b 0 J R b H d M b G t U Q n J E Q j R w e E R l T 3 d z b X E 1 T E c v b l l o Z k Y 2 b X p D Z D h l K 0 p n U V R n a G h M a F J u R D E x Z 2 E 3 M k h y e D g z S j I y b V U w V 3 V q b 3 V u U z c w N X A r M m N x R z R a c 3 l 2 U F N V a m p u d W V X a j d t N D I 1 b T U 0 d H E r U H Z 2 U G 1 Y b F h Y T l l 2 R F l E Z 0 l O Y l Q 3 T H J 3 M H d l K y s 1 d E p F N k 5 1 d X h 6 U C 9 m V G p Y U j M 5 W T d w R 0 x W Y X p m Z C 8 r e G l n Q k l r d i 9 m c E Q 1 c T F N S T J Q Q l p H b 3 J t e W d 2 c V d Y W k h i T 2 9 L S 3 Z q e l Q 5 d T R j a 2 Y z R W x v W k F C R n V l V j Q r V H A v N W t i e T B t O C t w S 0 d t N V p M N 2 p m W n p O V z l s R 2 5 u S F N 6 a T I r e l M z c k p z N X B y W U 0 w T 2 0 x T k 5 T M G N q c X p s S m h K W W Z q N G V R N j d i K 1 c 1 Z X R w Y m 5 I d V F 2 Z j A 4 M l B I K 0 1 l c X J S a D R 6 T j N E d H J y Z n J m T G 1 N Z l N h T z d N d 2 p i V T d p W l o r a m 8 2 M m J z c 0 l x N X E 5 T W M x a m Y x a n g 4 V D c 0 U V Y 1 c 0 U 1 R U w w O D l B c V J k O D J K T U d M c D J C W H V i S y t y U S 8 r b U F N Z k Z N R X o w M k Z S N U 1 T M l V 3 Z 2 h 4 d F B a V X h l W U 1 p T 0 9 z c 0 l x c H g 2 Z H V r b 2 x R Q 2 p K Z D U 0 a j B 0 U E h u Z k R v S U F C T V J q T m h V W U h N V 2 U 0 N E g v c T V N O V d j T 0 h T V 2 U 1 N T I v d E o r Y 0 1 0 S n p G Y 3 d I V m 1 N M 2 R J N 1 p t S X h q e T N O V n F V Y X Z G T 3 R W c X R K b j V m R V o y O G V K R F F 5 d 0 w 2 K 3 U 3 T 1 h U U y 9 1 W X V x T W V F S W p B e k N i T F Z T Z X E y Z m R 3 d 3 Z I O U Z v b W 8 1 b D V L O U t Z T 2 l O d T J I M E 9 i a j N s O E x r N l g x V E R X O D l 0 S F h a L 2 k 5 b k N 3 Y T J u T 0 x q M W x N d n R E M 3 h 0 R m J H V H d 6 b H o 4 d n l 3 N T R o U G p x Q 2 h 1 b 1 c 4 N H l Y N C t M c 0 9 5 T k 5 t S j V K O W 9 K R E N u S F B Z Y k V x d 3 F Y Z l R v V k l w Z 2 E y c H o w e E 1 V c G p M N E x P d H V a U G R I M l h a Z T h X d n h l d n N T b H R M S i t V b H R m Y m 5 E Z F Z L a 0 Y r V V c 0 N 0 J R M j l m b j V n U 2 h Z Z W 5 3 Z W 4 0 R T R m U F l 1 d 3 p v Z E 5 y e V R s N H h t b D d U R k l Z U V d G K 0 k 3 W m g 0 T G p a U z F O R z N B K 1 V s U H J O T C s 5 a C 9 z c D B Z c E x D T H J u L 1 N L U j N Y S X l G Q k 9 S Q 1 h D V F F I W D Q 4 S C s 2 Z k F y L 1 B n a l A 5 T j Z 3 c k 8 r R m 5 o e U E 1 Q U I 1 U G h m b m h J N T l I Q 0 N H d W R l V 2 x 0 V F R W d D N I U D A 4 d D U 5 e T g 3 b k 1 a Y U R u e m g v d k R W Z l U 3 S F R w N F d 3 N T J Q M z J K L z d 1 U H Z T Z n F j S k l k O S t u c E 1 u R G g w M W 1 r O X d N b E R S Z V B 4 R n N R N G N 2 V j d H c X N G c T l L e G 1 D M z R C W G 5 i M T V t T V p w T F N v c m 5 0 S V N V d 0 x D M m 9 4 T m h u b 3 J t K 2 5 X T j d U a n N j S H p j N W d w Y k d k a n J i Z X F p d G F L S 3 p y W n V z L 1 l V R U J Q c 0 E 0 Q n Z n U l V S c z h M Q 3 Y 3 K 0 h s U m 5 m b l l D K y 9 4 V 0 x C W k R S e i t 5 T 0 x I Y k p B K 2 5 w T m 5 E d F R S V 0 p L R k R y O T h G K 0 h 3 N k l E N m U 3 c z V Z U C 8 y N E 5 X c T B H b E h q N V Z i d C t u T 1 U 3 c m J G W W J a c k 9 G S 1 J s e G J Q a l N V a l o 4 Y V N r M U Z Z M j g r S 3 Z O U F A y a k 9 3 b U p V Q U x x d i 8 3 N 0 J 3 U 0 Y r V E Z 0 M 2 l T N k 9 u b z R 0 d n M w c z V l b T R P U G 5 T V T F G S T d z L 3 l u S T Q 3 N 1 Z 5 b l M w V 0 s 4 V j V T Z z l H W j F z U H Z U M U d 6 c H c 4 a j g 1 T l M x K 1 B 5 V 1 V L K y t k d k g z S j Q v d F F Q N z h R a n d U R W d O L 2 F a T 0 x q b E p C c U 4 y a W t Z d D l s c 2 1 F M F d i b j l r M F l n Q n V j b G s 1 d m l l Z k Z K b X h 0 d m Y x M 0 J z T m h z Z n Z i c V B 3 a F B u b V R 3 d D l n c 0 g 1 R U t N a F F U a 1 F n d 2 p 5 U S t l V 3 d V S H E 1 U W U 4 K 3 B P W m Y z W l p 2 a l h B O H I y e D F P b H g x d 0 l j Z j A 2 Y 2 Z B c 1 l W R 0 J S T V F H O D Q v L z h Z a l Q 5 d H h q e F d 4 K 1 p h O D l K V m 1 J a 1 d U d U s r R H N L Y V h Z N E l Y a V d w c n E y d W p 0 N 3 V P V E 5 3 N E E 4 T T d 6 M j l u d 3 h G S n l q e G J q N m U z T 3 V i U F Z B R m d 0 V n F y T 0 5 4 Q V U 1 b 2 V Q b n l l W m V 3 c z R Y M V J q N z J Y O C 9 P M U R w T X l N Q j Z D K 3 F w b X p 1 Y 0 1 Y T k d 4 c j d u U V p Z T W R Q a V N B d 3 h O Z i t Q R 3 Q v S W F l T 0 Z q T n Z a W m 8 5 M D J Q W W M 3 W W 9 Y d 0 R 1 K y t w S 2 t x Z k Y w d D d h a F p l U E 8 y c j F Z Q 2 1 t N 3 E 1 Z T h r Y 0 x p W F V B Q U N B Q V N V U k J W S T Z Y T U R r O U J 2 K 2 d 3 Z U R 2 N U p F a V B 2 c T c 4 d z J 0 a 1 h S M T l I Q m d 5 M G 1 t W k 1 T N V R J R y 9 s c T Z 6 e V d q b W c 1 Z V Z v T n R z V X V i Z S 9 1 R G x Q U V F F K y 9 D M W Y 3 M k h u L 3 p w U 2 Z z e D U 4 O V c 4 O V p 6 M i 9 q M k x 4 L 0 U y O C 9 E d m w 2 c j F U a W R m L y 9 u S i t q d T d P V 3 I v M 0 t Q U X h Z Q X d O b m N D N 3 p 6 L 0 h i N 3 p Z e m h a T z R 0 b 0 x 1 e m w 1 b E x w b 3 k 0 S D h D Z W o 3 U E l 6 e T V q N m Z x W l p D e V l m T W 4 5 a F J o U E V w Q U x j U W 1 M S T V Y Z T h J O U w 0 U F V D N k 9 p d m x W T F N x d l N Z e C 9 z c W d m b V N L S 1 Y 2 d X h C Q 1 h B L 2 F X N 3 Z J T z E 3 Q 3 R Q b V R B S 1 Y z c m Z E R U 9 Z Z D l L a 3 J y Q U N V d 0 g 4 c k w x N E 9 F S 1 k 1 M 0 k 5 d G J 1 N X p T Z X V z c W 1 3 Q m N w d n Q y Z G Z U Z z V x N G J z W T B E W T Z N Z i 9 1 W W F 5 a 3 R x e V R 0 V 1 F u Z F h M N U Z 4 S W F 4 N 2 V D S C t 3 V D d z L 1 R p Y j A 1 b W w 5 U F l Z Q 1 k w S 1 l P M E R D N X g 2 O W t 4 R 0 0 0 Z D M 1 S k t m V l V a T F F 6 d H F q W n J 3 b U N B V 3 J F N G 5 l V n F z d z c 2 L y t 0 Y k x o T W N H Y 2 Z z a m k 5 b j V 3 W E Y 3 e X U y a 3 R H a l d Q Y k x J S 2 J X M k l P Y 2 N o N 2 F k b 3 I 2 c U d a M m J s c l E 1 a V V 4 S 2 k r R 3 Q 1 N 1 k 2 a l B N Z W F 6 c 0 d y d H Z C c l N l c H E y c E d w O W V T T 2 l 1 Q l N l a 3 h J M T Z 6 d k 1 3 U 0 R t L 0 x w Y k c y R l E 4 d k E y b H p F b G w y N X l 4 M H V p d i 9 s U z g 0 M 0 I r T F d R b k t H b X B h S 1 M y b 3 h D L 1 F t O F N V S 0 F Z e T J 6 d m J 1 e W s 4 Y 1 o 3 R m E 2 Z X p Z c 0 9 j L 2 4 x Y m V Q N 2 5 t N 2 p q O F N Y R U p J W X h k W V l T R k 8 3 Y 3 J G e i 9 w M z V 3 S n d E U C 8 z d 1 Q r Z G x s R G t N b 0 9 s c T d N W n N 0 K 1 B m M 0 Z I Z D M 5 c E l 3 M W Z s T 3 V j M W 1 j L 2 d j W n U 4 d n h N Z m Z r N 2 F t V H R x Y U 9 s M i t u L 0 N Z S U h 3 R H Z O Q n F O W V R I Q k 9 I d T R R W W 9 S Y 0 p N Z l d h V 3 J w O U o y c H h F V k N v V j d T M W R i S D M z Q 0 g 2 Q j N n N E J 1 Y n V u R y t F e F F R N n A v V i 9 V d F h T Z E R l N T Z m d k p I S m V q Z S t O Y 2 R k S G Y y O G V Y d n J i Y 2 Z O L 1 J 6 c D l Z b 0 5 6 Q T B X d l d J b j h m e W t s b 0 9 i O D l s d 2 F w M H A y Q W N s S D h Y N 3 A 1 d V J D Z U d E b n V P c m 8 0 Z T l u K 2 1 a Q 3 l N b E F F e D h Q N F B i V H R G e G 9 M S k x G c y 9 h O F I 5 a G J n U 0 p D Q V h Z a F M w Y X J o b k 1 x e E 5 n T T F G O E g 0 U n R Q Y 0 g 1 d W Z h N E J l S G x m b k 5 I M D J C W m R F d 1 F r Y W J F R U p j R X c 1 d E 8 r V 1 F v d D d k M W N 2 b V Y v Y m l G K 2 h 0 L 3 d M Y j E 2 U D h v U n M 2 d n J h e n J a d U l 1 R 0 N u Z 0 x 6 c V h M M j l w M n l B e m F y M H Z G M j h I c F R l d E l D U W t k T k l C M n g v N 3 l q e F V 5 T F k 4 T 1 d s V k o y c l o r O G 4 y Y n p 4 a H k x R X h B W m p z V m k 1 O D B 1 M z B O Y l N 5 Y z c z a i 9 Q R 0 g 3 Z n d E N z k r R 0 w y Y k V 1 d 2 I r M H o 4 L 1 h l Z l V Y M m h n Z m p r Q 0 Z K b X h k U F Q x V W R C Z G h u d l B M K 2 Q y e D V h e U 5 4 b H F R N n Y x O T d T e F R 2 U G I y Z m h y Z E 5 Z c 0 R x Z H d w e H p a T z B 2 U k t W V 2 N l L 1 R L K 3 o 3 W m U 0 c j R Q T z N E K 0 V i N E 1 Y O F Z l b W 8 x U 3 J 5 c z h v b 3 p h O T B l Z z l q Y l V m V y 9 n S S t l K 3 N R U G 4 2 Z X p G K 1 p q a 3 F G Y 3 U 0 Q z U z T V B P S G 0 0 a U 5 L Q 1 N 0 T G 5 K a k Y 1 V 2 d 5 R k o 4 N X p l R W N 1 V G Z W d F B Q V D F X N G M 5 c n E 2 c W 1 a Y U c 5 b E g 5 T G 9 i a j Q r O U o z T 1 J 3 N G l h S G N 6 Y j N B b n M v e V N Z d 3 h K Z m V I a V B a Q n d x N S s 4 b G x S T W F G c 1 B H d k 8 3 S F p i T F F P Q 1 l M Y m 1 w W E h m b 0 h l d z U z Z W J 2 b W R z N W w 5 e T F U N z g 0 T m J U M U t R Y z Q 2 d i 9 1 U n V R Q W 5 F W E k z Z n R W c X M 5 c y t o M V d M R l l y R 2 k w M n R k Z m p Z S D N Q S F l F d E x u S n V I c D d X N C 9 Q O E N q M z E 3 T H J n O H o r Z U R s U F J 6 W m 1 j Z U R 6 N j Y y Y j l O b 0 h D Y 3 d T c D R X Y T c v W j B 0 N 2 F S V 2 R i T j A x M W J R R F V W N 2 R n T m x u d 0 R m Q n l P R 2 F n K 2 N N R j h k Z n l k U j V R V z l u R W E v L z d t Y 0 0 2 Y S 8 v Z m 0 3 L y s 4 Z 0 9 u S G 9 5 N 2 4 x e k d w T F F Z V 2 h y Y m V l L 0 Z u U V F F K z d C M H Z Y T 2 h 2 W j d 1 U H Z L e n l r a W Z t e l R p V F k 2 Z G 0 0 L 1 Q x M n N h O F Q x Y X J W W S t m b j A v S n c 2 Z F p m c j h T Z H p 4 K 0 p J U j l 4 Z m l T c E d B W E l n e D h O Q X F R Z m U 5 a y t I a l V 0 a D R C b H I 3 c H p D O T B B N i 9 Q Z 3 F 2 N V N 2 N 3 J J e V J 3 R n d J Y 1 c x c X F H a 2 h h M S t C d m N k d n F M d W Z Y R 1 l m U D N u c W F E R W Y v W D B m M y 9 q W m Z m Y n R I N y s r M z J X b D Z O V F p p V T R W b D d Q M k Y v T F p X d 2 Z 0 U F d o R G p X V 2 F w Y 0 J R W D I 1 L 1 p E R U F D V k 1 p Y V d u c z R N U 2 h z e l R V d F B D T m Y 3 d m Z I Z 1 Q x Z G h 2 W j h m N H h 6 d V p l c 0 k r S D N 2 Z F p E d F V Y R 2 x p N m Z x W k Q 3 O W N 0 N j J i d z R x O D N z M l B U T V Z K b X h 1 U G x N N W h D M j l i Y 3 l a Z i s 4 W G J p a 3 l Q c 3 I x b G I w V V I r V m h t M 1 A 3 S V l n N 3 V l N 3 M 1 Z X R y O T N G Q j k v V D c 3 M n I v Z l l y K 1 h p d F J t O C 9 O d V B u Z D d E V 0 5 y U j N k b k x 0 d m V P N H V P b m 5 O d k R 5 e k I 0 N 3 Y 5 e V B 2 Z U F j M m V x Z W Z i L z N X d F B j e D d Z L y t 5 c E M 1 U 1 g x Q T Q 3 T H Z i R W 9 i T W M y M z N h N W J i U l N w K 2 J 4 T H F I R j d G c j g z R k 9 I a T d p e m l k d W 9 h N n l t U X R G T l V R b m h 2 T E t i e j l o N W Q x e k 9 W O V V U Z X l r Y 0 d v c m 1 1 e k g x b F k w W V h E W D Q r M 3 J N Z X o 1 V F V h b G 5 r R j d T e W M x R l k z M j l S M X Q z W m h O R m 9 k M W 9 B U 3 p u d D Z E W T h Z M V d n M C 8 r Z U 9 U U 2 9 Y e T M z e U l w N 2 M 3 a j M z b k 5 n Q m U v O F B u U k N l R X N 1 e U 9 r W H R I d X p w N k t N Z z V 4 N H h G e V d 6 N D B s S m 1 M W m x L O X Y 1 Q 3 Z Q M D g 3 R 2 5 0 Q X p l Q 1 h N b m F W O E N C T F N m d H o 5 L y 8 y M j R B M W o 2 N H d P V j c x Y m 0 1 L 3 B y Z T I y T z h a c S 9 6 Q U l P N z N q N l d m V F J D b 3 d J Q i t P V D F B M W l 0 T m g 3 N T l s c V g x L 0 w 0 b m 5 4 T V J q T U x W c V V Q Z T Y 2 e n V S Y z R l Y m l J U 1 d u U k Z K O T J M a 2 c 1 b 0 t L M G p v c l N P c W R N R m l H d U 5 n b k l o Y m d N Q m k w O G t B e D N K Y 0 Z u W m Z E d U d X a n N u e G 1 v c 2 d Q K z h 4 a T h r Z 2 Q z S k N y V H B m b m 9 S e j Z m R U V K Y 1 R R Z T J u Q 1 F 1 T 2 N M b E Y r b W h M R 2 F M V T Q r Z k s x Y U x G Y T N P Z V J 6 b 2 V F b V p s Z U R 3 U E N v K 1 J D a 1 d O e m Z K b 1 g z a E 1 j c F k 0 S 0 V w e U x s S G k v S H l j V 2 Z K Y l R N Y 3 p 1 S H A 3 Y z c 4 b F d s c z M z U 0 1 v d H h 5 W m k 0 Z U h H Z n E 0 K z l w R D h Z S H h F d 0 t v L 0 p j U G E x T k h Z U k Z C W E x t N U h u T V p n d U x i c D N 1 Y 0 d O R H A 5 Z X l Z R l U 2 b T E v W j Y z R D h X T n B S Z U 9 J Y 1 p w T 0 Y r Y X Z T N 0 1 F N E t N S G V 3 b H V u T 1 o x N 3 d Q e F Z h U T V q a m 5 W N k x R d F d L M j B w S z Z 3 Y U 5 p Q m Y r O E F D M W o 2 d 3 d H b j k 5 a z F I T 2 J J e m o z d S 9 z b 0 s w M l p l Z W V 1 c l Y v L 2 1 V d m w 0 a l Q v L 3 p C a 0 l q Q T J p c W J V T n Y w S E h y Z m Z N S k N 2 Z W p z c X l l c D M r M G d h N k 9 I b D c 1 N 1 N k M G Q v Y m k 0 V 1 d n b 3 F 5 T 3 F J U l F o e D V Q c T l W S 1 Q x Y 2 Z q Y l d 0 L 0 9 G Z j N t S H U 4 a F R N S m p N S H R w e D B D R 2 9 I d l B p c n p R N 1 A x O X c v W D h r c z Z P K 0 t I Z m l j S E 4 x M W 1 z Y W F W d T U 3 W n F W O T M 0 N 1 d i b 2 R D Y 0 1 N c E w 2 b G w r M 3 R I T 2 J q b E p J d l d U R 2 Z t a 2 l s c 2 V H S X B v Q l F 3 Q k J 5 c W g x O X N 5 Y m 9 a T E Z n O W p m c X F a b D c 5 b j A 5 N T Z v Z D N F a F R t a D A 2 d m R T a H l P S k N a W W 5 C M 2 Z h N T N u d D k r e l Y x b l k 1 K 0 o z a D R q a m J X d C 9 Q V l h I N k R U Y V h u c W g z Y 0 9 l e T J l L y 9 r b W t s S 2 p 1 U F c r K 1 E 3 c k 5 6 e X h s S z Z P S H B k R j J O c W F P e m 0 w N 1 J U S j A y T k h M T 2 E y L 2 I y a n h D Z E h N S D l s d X N 1 Q S 9 N e X A 4 O V J Y T j Z Q V m F i a j d 5 V 1 d r e k V 4 d 2 N S W W h y a D R K e U l Y N E F 2 U W F 1 S H V T R W 5 o d l B R Z n Z u S U h h L 2 8 2 a i t t N z R 2 e n l s e D N 4 N W p K T H l u a l R 5 N 0 J 4 Q 0 N I R l Z U R X F M S m l Z c G p G M G Z a a n B 0 Z S 8 w U G 4 5 d S 9 z Q S t r O X Y 3 N k 8 2 L 1 l 0 M X Z N R n V J d l N s Y z N H Y z B 1 Q 3 p P T m w 0 d D c 5 Q X o 5 Q W Z E R l U w d 0 5 C R U 8 5 L 1 F G T l Q z Y 2 Z u Z T A 5 S k t W R 3 U 3 e X h F T k k v U H J Y N W 9 u U n R Y M z h 2 c D M w S E F 1 U G V i a V V 0 Y W 1 D Z T V y Q 1 l R S 2 Q 5 Z l M 0 N m Z x e n R h S 2 h w Q l N B e U x z U n A z N U h T a m N P a W 5 O c 3 l F T G g w d E h V U G U 1 d 3 I x U m N h T 0 x y c k 5 H b H p F a D J D O G Z i V 3 J t S G 4 y c j d u N m V Y M l l t Z H Y v b W t M L 2 t F K 1 B Q N 2 R k U U R N W E R T R m 1 Z d V V t e D Y r Q V Y 1 b 2 R S b 0 t j c 3 F Z U G 4 4 e V p Z V l Z M T D l 6 d H Y w O G 0 x N 2 F S Z k h w Q 2 9 4 O U p 0 d z k z S m k r W U J K V E 1 1 S T R 0 Q z J Y Z T U 1 Y V R 1 c n N 3 U U R x M E x a V E Z K N D R 6 M W Y r Z V l O R F d 3 W S t 3 M z I 5 e W 1 k Q m I 5 R F I x Z E h E M 2 s r e W l V N E t w Y U c 2 e F Q 0 T l Y x K 3 Z r Z G F t R H F k Y U I y S F J n U T d Y Z S t x T W V M N z F 5 M k Q y Z l p y R D F v M U h x S 2 x v W k 1 P W G x J Q z h 0 Y W t E V U 9 v c k R F Z W 4 w N k x U Y W R F Y m x K N W Z O N F B P W l p a S 2 M w T T d l a m V k U T l i R 3 R Y c W Q y N W 8 3 Z W V r M 0 g x S m I w W W p W Y W t P c j F S Q 1 Z F R U w 2 M 0 N T T W Z j T 2 5 q T n R z T m l 3 V 3 E z M G Z u V j Z M U 3 F Y Q 0 4 4 R E x L W V Y v W V A 5 U D N q a U F 5 V 2 l t b 2 J v R m k 4 V T Y 3 T T N D O U x s S n p G a W N U R 0 5 0 c T h Q N n B 2 b z J k b T N P d E 5 m S 2 l K M F V M c 0 c 0 d U N a S V F D N 0 V P T k N x W V g w a X J F d U F u U m Z n c l F K b G 1 q U U F r e F c y b j F l V 0 t R R n c x e V J Z R 2 c y N l M z Y z Z D V E V t d m J U U 2 J X d k V S Q T l x b F F v e m Z S U G R w S 3 R D W T l O a n c 0 Y k 8 1 b 0 h C R m 9 o Q j V Z d E t w U n J Y S W t x W H E 3 W U x Q a W l H M G h Z N D F U Q i s 1 M V d y N E l 0 O G p V e W Y 2 e n k 5 b G F l M 0 8 w O S s v d z Z I Z F V k M z V k R l k y O G I 2 U n h m Y j E x M D g 5 a H l V Z 0 N i N 1 F D R W 5 q e m h P W l R Z d 2 h u e G 9 R R C 9 B Y k x J d 0 p j T z V r S m t y T m k 1 d l R 0 K 0 I x e C 9 1 b 3 p E U W U 2 c S t l S H l S a S 8 w S F A w L 0 t 6 N E d L M H E 3 U 2 F n Y 0 t i b D F 1 T 3 d h T 2 Q z U F J R M n E x R G 4 4 d H R D N E t a U T J r S U k 4 b G c 4 R n N 0 d k R S M y 9 m a D d l Z k J 1 b 2 N Y M m R m W F Z U W H o w c T g z Y y t 0 O T g 1 b T d Q T l h w d U k v K 3 Z z O W V D S E R n S n M z U X o 4 U 1 V q R G p 1 Z V d v N V d x M k c 1 R 2 1 4 W k 8 w c k J G U 1 l U U m F I N E 0 v Z D A 0 M V Y 5 O H l s K 2 5 3 R F R m V n R M R n M v Q z V 2 T l J s K 1 B F V z g v V D R m c T V n T y 9 s N k h y a G h v S S t Q U n V P d n Z Z N 2 N x e W V p c k w 2 Z 2 Z m c j h s Q 1 o x c z M 1 N H R x S E k 1 Z D k v Q W l N a F o 0 W T d W Y T d a O T V E e S t E T X Q 1 L 2 V T c H V C a D J t L 3 F r Q n F 5 O D A 0 T 2 5 0 c m x R Z W R 6 R S 9 0 M G F q S H J h T k Y 2 c z Z W N D l h c m V M V E 5 3 K 3 c v b E h u Y 2 M z W D B u W F c 2 Y l h Z Y k R Z V 3 I 4 M m d y T E F L a l Z i R F E x K y 9 s Y W I 2 T m 4 3 e j N W Z E h m S i t O d G E w Y z M 1 T V B 3 R G Y v N 2 Y 0 U m U 3 M z N m S n h G Y V V F b E M x Z F A 0 O W p 1 M D J U d X p X Z i t T d G R w N n d O R E Q 0 W U c 1 S i s r Z V l B V G g 4 N 2 k 0 V 1 h n O W t j V 2 t Y d X N a T V M y Q 1 h F M V N V Q X V 4 R G h T c S t E V 0 9 G Z 2 R C O G R x N E t O a X l L d 2 Q z S D Z t R 2 Y 3 a k d M e H d V Z 2 5 l T n l R c D g 1 N E w 4 V V c x V U V x Z n J R T 2 J T d m t p Y j c z R S 9 q Y 1 N p M H J w Q W V 0 V H R k R m 4 3 Y U R M N G 9 t d k x R N n R W a n Z x T D h C W H d y Y n o 4 U H d K N V h G a S 9 6 U 0 o 0 M F V G S E 4 0 M W Z 1 Y 0 R a Z W 9 o a z l I T T d v K 3 l l U F E 3 Y S 9 I d 0 5 M R H Y w e H p D W X d J Z F V w M D l m Z H d k Q W s 2 Y n p V W k h X e m N a Q z V P W m x C Y n R j T T d T Z 2 t x e T l o Y z Z q U z B I M l B 0 S j l 2 a S t B U m Z j U G Q x d z k z Q 2 p y c W 9 a c T l Y c T l I b W 9 y M j R H b E t y V l l 6 W F F F O X B R M 2 V M V U 1 6 M 1 F l M z Y 1 N 2 Z E d T c 0 R n V h V 2 g z c W p M Z F h O O D J i S n U 2 T 2 5 x Y z F n M E V K Y 0 h o b z A v U j J 2 T E 9 Z U n B x V 2 5 u a W 4 y N T M 2 T U V O a l F 3 Z 1 k r R m t 0 b T Q 4 Z 2 0 r Q U Y 4 b l R I V y t v M 1 B i U V F 0 c W F P M 2 5 u K 2 U w c 1 d q U G R Q b 1 d X e F d M b D N i L 3 N j Q 2 p p d D J q T m R G N z g 5 V 2 E y Y n p w S z h 2 U l l o N n l F Z 1 h v Q k 8 1 d V A w O V Q v Z n B z Y j J q R 2 J M Z l Q x R 0 I x d T h G Z 3 R W c X h X b T h P N k 9 j d F N X S D N Q U E F C Y W 1 6 c n g 5 S F p I c T l V U U d o b m d z c D d C O H o v Z l J O e m t j S W V i R D B N Z D M 1 U F B 0 d m V P a n V y Y S 9 m c m J 6 a m V m U U N t U 2 R z d T Z H U z Y z Q V N T b F J S T W F H W U R K W k t i N G R B W G V m c D V r S H p q R C t r Z V g 0 Q n Z n e F I y U E x i S D N I R j l y M T N t Z z B G d E R U U X Z k b m N x T l l O O E F M N T c 2 N F o z V V h H Z 2 t K R E l B a m R i e E 0 3 L z U 1 V D F F e G 9 m W W I r e j R C a n I z a W c 4 N H N q T 1 h B M X R P a 3 J G Z 0 1 x d n Z u W W Z O W m 1 Q d k o 5 a 2 t w V V V U R k R x N n o 3 V i 9 r Q S t M M T J h d 2 F N M T A 5 R z Q 2 V G 1 l V 3 V k e X Z 0 O G Z J O W s x S G 1 i Y 2 l 6 V 1 d G Z H l H d U J B b k l o Y m d D V k N o V H B j M F B o N W 9 1 W m N x M H J l Y 0 d w M H h y N 1 l P M 0 N w V V U 5 N W 1 o U 2 d D L 0 9 C T G N y b H p H c D d p Q k 5 a Q 1 B t V j Z a Z H c 5 Q W J j V 2 s 2 c U R K V k l o U F R 4 S U d n d 0 d O N X V y L 3 d 5 c H R n O W Z 6 W V Z v d y 9 H S X h l S T A 4 d T l k b E 9 U e i t w e V F 5 U G 9 U Z T d q N z d Q T W J s S m J X c 2 U 4 U X h T Q m s 2 b H p N b 3 F i c G 1 r N F h K M D J L Y 3 B 1 N 3 F i R m N D e E N r W m N V N n Z s Y m 0 z W U p 4 Y j c w e W x V c E U y S j V I T W Z R V W M z c D d y V U x p c H U 2 d V h v N 3 R P N C s 3 a H h 1 U n B J M D h s N W t w U 2 F o U j d Q O G 0 y a j J r Z D Z D b n Y 2 d W p o e U k 2 O E w 5 U 0 9 4 S l J J O W 5 5 Y 1 J l Y S t B b 2 R y W j d W Y V I 3 e H V w N D R V a 1 R w a 3 Z M M 1 Z h d V g 0 b m 5 5 M F d v M T l p c X R M T 1 h X M G 1 K e U R a M W g 1 M X h 4 a U o 0 V T d i Y i 9 0 b 1 V V M D F y Y X g 2 V y s 3 K 1 B M M z F q d W s x U W V G K 2 5 G M F p 4 N V d p N V d F c V p I M j Z l Z D J m N V N K M V d w M U t N U V Z I a E 5 F V 0 Z R Z 3 R a V k 5 J e G J v R 2 x C Z j F Z e k J Y W T l m a 0 R j b W 8 1 b E h 2 N z N X W V h 6 O W d L M G J q M k F 4 R D k 2 U 2 J L a H V J V F F 5 Z 0 0 3 M j d t S F Q 5 c z B t T T k y Z H Z V N E Z 5 M E Q 1 d k U r Z E d V O X d 4 U E E z Y m Z a L 2 R v T H l r b H J 1 L 0 5 J d F R z T W 9 o c D d u W X V m T 1 Z I T n N k e j R k c l Y w O D h x M j F B Q n p j Z G h K a n I 0 b U Z x N m V 4 Y y 9 O e E F E d z h E Y 3 h j U E l Y O D d E S m l r c 0 t 1 e W V 0 O E 1 h M V d R M F J z T U I r O X V v L 0 F V R j h l L 1 B w c W h 4 d F J X c D B X Y j E 4 U G 9 o T 0 d u N 3 J N W n J P e D c 3 T W M 5 b j J h U T F K c U 5 M Z j N a K 2 9 z V 1 R l R C 9 P d 3 k z d m 5 6 Z H A 3 K z V 3 M H U w L z R 2 d G 1 q T j l F d n V B O H A w Y 1 N j T 2 5 T V X F Q a 1 F D Y 2 5 I V l N F Q X V 4 Q l V X N 2 d s Z m 1 3 N V B w c 0 d l Q 3 F Y W H Z L a S 8 4 O F J x Z z Z 4 Y V p Y S F h L b k 9 a c j Q 2 R G p C Q 0 p y Y 1 R v T k Z P S z J T Y k I r R k F x R m F B e j A y S X N 4 Y n N 6 R m k 4 d n I 2 c 2 V s R 2 R X S z h I N D c 1 d z d o c T l w Q m 5 j O W o v L 0 R P d D c 0 d 3 h a Z S t N W D d h S F V h Z S s v Y m N B Y U t K Z z B V V k x 2 V 0 x O O H d t N 0 l 6 V m V 6 N k 1 K T 3 l N M H B o c z k 1 d U l 3 W F p a W F I x O V B E Q T E x Y m p a a G g 3 N W M z S X V C R F M 1 a V J 5 T 3 J P V U Y z K z F t Y W t 6 N D d H W U x l U W R M e U V 5 T G 9 U M j F p N k h Z U k 5 q Y V V k a 1 h B a X B z e E x J e n k 3 a j N S Z D J N R 0 5 S T W h h e m h X T z c 4 M G R z V S t X N W V q Y i t k U 2 N 6 R m s x R 3 B W S n h i U G R w N n F 0 Y n V P M 0 J o W m N z N E F k d 0 9 x d V V U M T d m V C 9 M M D J H R U R H S n Z O e G g y U E w r R 1 Y z M z d D d T M v W n d U T S 9 1 Z H R o a l A r e U 8 y Y W h k O V B 4 O X A r M 0 V S b 1 p R R 1 I 4 Q 0 Z u N 0 N u a n N 1 K 3 N j c n Z P e D N h Z X A 3 W i t u Z n V j S H g v b l N Q O T Q r N G 5 6 U l J i b m x S Q 2 V H M n R Q K 3 c 2 S U R Y W T Z 4 S G x v S X p X c T F j d T V z T l R N V 0 p a T n o 4 Q 3 g 3 U H M 0 Y T l 2 d 3 R q U j N r W n p 2 M 2 1 q N z I z Z H R J b k J y b H N x N k F 5 V 1 J t M j h Z a m x K Z l V v b E t w M l B 0 e E 5 u T 1 h w e k p 6 e V J T W F F X S j d h e G V s K 1 p V V T V D a X Z z M 1 h q R W N L a U F z b F l P Q m 1 B Q z h V M T d Q M D R t O F Z y T S 9 E M m M z N X Y r e i 9 M S V N J M m 1 B M V B M T D J t c n Z O d 0 5 C b z F E M z U 5 T l g v N 2 o 0 L z Q v T z F E T H R Q d m g 5 U F Q z Y 2 R I Z j k v S D J W T V h T S m t a e j k z O U t m Z 0 E 3 a D V 1 U F B q c 2 F s N z U 3 U 2 U 4 L 3 Z 2 U G V m R H J x M T M r Z m k 3 S H d Q U i 9 m a 0 d Y b m h w T 2 l Q R W l B Y m t R V j R s Z U E y d m l s T 1 Z z T T N 4 V U F u d k t s V E h t Q U Q z b X d i S G 1 3 Z T Z 3 T W h i V 3 h r T 1 U v S j h n a H R G R E 0 w W m J 1 d 1 R q c n F o Q V p U R F I w b G l E V G h l R H d X Q z R h d W 5 y Q T F Q e i 9 t T H h 5 U H R k c T N x N i s z R D N k S 0 9 0 d V p Q Z U h p U H Z Q T C t k b V l 1 b m t K U V c 3 V E x J e U 0 4 c U l 5 V E N m O W h D W D h P e F d x M V h a W n k v d T R j Y l Q v O W 9 B d 2 M r U D B I a G l m T m N L S 3 J C e m F B b l p s S V l T M j d M Y 0 Z r N G J i U T J Q T E V V d j B C d m N v O F d j M l J I T H Y 3 Q l B p e S 9 j e m F l M 3 U 2 Y 3 p i M W d M O T U x T 2 U y N D Y 4 b G w r Q W Y 3 a 0 h 1 M G 1 L T G N D L 2 d H Z U R G a l V U S V J j Y 0 c 4 O F l j d E x 0 d X o v d E V s b E 9 S W H N Q b V Z 2 W m o 2 e k F T R i s 0 M j Z R b n J 4 N l F y N 0 5 G e j F W Y z M 4 K 2 Q v Z X c y S z J Z a m F a c 1 p p d G 1 Q c C 9 Y a n o z O U 1 Z W G R 2 R E U 5 O W J i Z 3 l V d k h 3 O X V 2 V z g r a z Z m R j h Q Y W Z 0 M U 4 x d m d F U E x 3 T X R E Z T F F S j R i Y X h 6 d H Y z W G l F M U 5 r S n B N e E 1 Z T k 5 M d T N q b i t l M 2 M r O H d L U E R 3 S G U y T U g 1 c T A y O X B r b 1 B I S E 9 u b U k 5 V 3 F V R l Z Y U j M 5 c E k 2 T z R H Z 0 1 E K 0 h l Y l d I Z X Z t M 0 h 4 T 1 R G T W F x d S t j N m J Y T T F q d C 9 Z W i t M V T B X S U 9 i a j F K V j N z U D Z 4 N W V 4 S l N N T 0 k 3 d X l 1 U E F s a F B z K 3 l 5 S G p J V 1 R t Y j h 5 M 2 F G Y S t O W j N E M U 4 0 N G p 5 U m N j R 3 N 2 S H N P c W J N U z h B O V N 0 c D g 5 Z F l G T m Y 5 d E Z Y S E l F d D l 3 K 2 c 5 T 1 p w V T Z 2 M j l I V 2 J V O W J 2 N W F 1 O H l E b m Y 4 L 0 I 0 Z j d j O G R n U 2 U 2 S E Y w U 2 p J S 1 d Q T E 8 0 Z n A 2 d W p s b G 5 V e l d M c C t w d F B m N z R q W V l P N S t h a G t m L 0 4 4 Z V h 2 c j F o O X o 5 N U R J U 1 U 2 S k c v U n B 1 N 2 p w c X k 1 c 3 c 5 c G 5 z M l M w M m 0 0 M 0 N F K 2 Z 0 N 1 J i a W F w R 0 F Y S W d K a 0 J 3 Q V A 1 d 0 w z N X l o Q k 9 X N 0 x r R G V r R X k 1 a G g 0 b G 5 m M m R N e k R K W H h t W H Z q S l d w a z h U a m 5 w b 3 d x Y T Z t V W F M a j Q x Y U N 5 c V B i d H J i M j l I c G R G Z H Z Q T G t L L 0 E x W E p r M z l T d W 5 1 N n F V N H I 0 S l R S N G 8 0 Z D d h Y X B O U m 9 2 d j Z 6 K y t q c k 1 Y S j R S e T R m d j c 0 Z m k 5 b E t j T G d m b 1 Z H Q i t B V j Z F W j B Z a H M x b W 8 3 e W s x d V d V V 1 J k c n J H d W x O T D h T d l p 1 T 2 5 1 N C t L c y 9 W a z d G Z z h v a k h M R j Z i N F h K K z R K U 1 o 4 Z n p z a F d l Y z F v Z E h C N 2 x j N y s 3 a H h x M z N 6 W G V h W X N t V m Y z b n V L W m Z y R j Y 2 Z X h z T F Y w e H p X Y W J V Y V Z 0 N D F o N V Y z e l h G W X Y r K 3 p I R U N a U C 8 x e T J 6 S G N 1 U U d u O X p q M E 9 x W E 1 q T 2 Z P e D I r N T V Q a 3 Z G a j h s Z 3 N p N F l I d 0 R 2 U E Q w Y 2 N m Z 3 J r Z H Y w T 0 Z t M E 9 O b T B L S F R h O U c 3 N m R D N U t a W E N k W G 9 0 e G F m T D J i N 3 B H R n Z l T 2 N 3 Z G p 5 M m h y O W R J Y V V F V i t W b W w 5 c 0 J 6 K 1 l i W m 5 N N H M 1 Z E 0 z R D Z M V 3 F L b X R h T 0 x Z N 3 R O T V N v d m 0 3 a W V Y b z l H b 3 V l M m h o W H o r O W l I K z h 2 T k 4 z U F A w Q 3 R x Y U 8 r b H M 3 N l l n N X h 4 a D B Z S H M v U 1 F i c l U 3 T G x C b H g 5 a D d N M y 8 z b 0 x a Z n Z 3 M m F 6 T V c r R k w x Y X J s V j J i a n h N V 0 h V a D R 0 S k s 5 b 1 h O U j l B N l V R b V Z h c m N a b G F 2 Y U F w d m 8 y e W 9 0 c k t j b X Z v U G g w Q l N h a m 1 a U 1 o 4 U 3 p m T U 5 z K 2 p u b j F Q Z k 8 0 W m Q w T U 1 2 Y 1 Z j S F R u Y W J M M k Z U S j V X Z 3 d M V n F V V E 9 5 b W N s W G Z Q W m M w R E N 4 e D Z j N 3 M 2 Z X R q M V l T W W 5 E c D B s Z V h v c z k z N W x C V 3 E x M n Q 2 V 3 p I M E Z o R V l H Y 0 8 1 c 0 5 U M W R m W V J F K 2 w 5 V D E 5 b G l z W k s 5 d n h D d F R r T k Z h U z B S Y 2 N G T y s 2 Y k 5 T Y 1 J x d F p K M 3 Z B U 0 R o e H Q 5 U F V h Y T Z s b 2 R D c 3 d C b E p m V 3 N 2 d k R M Q z R V M S t E a j c 4 b V g v b k V k Y 1 p N a m 5 N N D N J R 1 Z t Q W d Z U E 5 6 Y S t z S U 0 z L 3 J p R m h D b V I z U G J 3 d 2 x H T k s w K 2 J u V W h S Y m p t L y 9 m N 3 I 5 c H N U S n F P W m 5 1 N C t V b W J H a n p o W H V 4 R G p U U U p 5 S V N h U X A w N n B 6 c j Q r V V p r b W J j Z D U y S E Z C b W N 0 O F F I R 0 x z d n p s S k t R S E s y U E 5 s M F J C a 0 J T R H U r b V p i R D N T T z M 0 S k d v T 0 5 q c m 9 P Z k g x O T B X c T F W N l Z I V m d X R W p x M n p l T U k x M T d l e m Z k T l J r b E t q Z V B w S E c 0 a U t I K 3 l 0 d m Z m c E Z S a j d U S l N k c W F L a X B J N 2 F 5 a W F x e n p l U U 1 p d U J 5 c k o 2 Z l B 3 O W 1 i R W 8 y Z V Y 1 T l Z v M W J 2 M j l 4 Q m F 6 b F c z d k h i W D N z Q V l F K 3 p C b l d j c V Z m M 0 5 Y V U h k W H I w T l B J M E J M W X p 2 S G R w M 0 d 5 O G Q 5 M k h t L 3 I w V m F y W W F 2 L 1 B O Z F l 6 b 2 1 L T X l Q e n Z Z Z X B z M m J C T U R M L y 9 V e E R U V 3 R K S 1 p F O G Z B M z E 5 a U w v Q 1 Z N a V d U S m J S b F V s d F Z 6 Y l B k c E Z x e E t a O V U 5 Y y s w M 3 l l W X N U Y 0 U z d 0 l z U C s r Z F h M e S t w c F R E b k h G N i t I a X h h T T U y R F c w K 3 k 1 d j c 1 R G d I M W w 3 K z M z b V V B L 2 R s Y k J 3 R W x V O F h i e j V N b D Y 1 e H Y 2 S X p W N F I y N T d I a i 9 H Q U Q r U W Q 0 c 1 d K W E 8 5 Q V d U W G M 2 V j d X Y l F z M 2 h O Q n Z O V 3 B K R z l 2 N U J E M j A 3 e D J 2 O S t 4 a m Q v L 2 9 E V E 9 I S 3 I x Y 3 F y L y 9 N c G J j M m Q z S H J m Z k 9 h d l R M U C 9 q V X F Z R 2 t u S 3 p I a T J i e n F L M l d S Q j c 2 W m o r d n h K S k U r U D Q 4 V m Z m W E R O W E d l T l J z M i t 6 M 0 x v N 3 V 6 R j A 5 d W R l U 3 Z T W E Y 1 R H R W c k 5 s b m N Q M D l P b E Z I M E x p Z k J u K 3 Z 4 S k R 2 d W N P b E p N M W Z s N m x 0 N C t r M F Z y c G 8 r W V d q O G d Z V W 9 r W C 8 v W m Z Y e j I 1 a 0 U 2 V 3 J 1 S G 5 T c n V Z d W x 6 a 3 d n T T l h W D Z R a V B t L 3 F y N G F y V W E v M k F m a 2 x K S D M 5 T X V 4 S G h R M l M 3 T 1 B S S k N U T G l 6 e m N y M G F Y d k t s U U p 3 c m l U N n d h S k l a V W 1 V K 2 M x d l N 2 V z J Q S H V G Y 2 V H Y X B R L 2 F T O T J K a k l 6 R T I 5 d j d x d l N T c j l x b z N E e j c z e X M 4 Z n Z 6 W l o 1 O T E y U n Q 4 d V d 3 M j I y W G R z R 2 h w Y k x l b j N Z N k c x V 3 J G W m 1 Q W U 9 Z U 3 Z K L y 8 3 e j I 4 U k V o b E F h R l F B Z W p j d H p m W H Q 1 R 2 V Y W W J Q Y W V P R F o x V X h P S D N 1 e H V P d F p Z M j B y S G w 2 R 0 V Y d W F h e W 9 h N 1 Q z V 0 Y r d n R N Y m 9 j b X p 6 U 2 5 O T W p j V l h S L 2 5 L W X p S W n l q e F V U b n h 3 e H B z O D Z L T 1 B N S z h 2 c W l V O T I z Z E 5 i W D k y T W 0 3 d C t U R 0 9 n c j d Y c k R K Z i 8 5 M k 1 v c z l s Q 2 Q y Z n Z t S W U v R E R B W n p h T U s 0 c S t r b n o v N 0 V 0 L z R 4 a m N J Q 2 d v a U 9 E Z 1 l u Z T Q 2 U 3 B V U 0 U w W j Z 5 S V c 0 Q m l V S E t N d l h N e U M z Q V E 1 V X d x R X F h Q n d 5 b z A x c H E 3 S z h s Z z h o S G t w Z 3 Z q a F N D U V F 1 b m x K W D N K Z 2 t H T D g w a l J 0 W U x C Y U 1 S d U 8 0 Z l R t L 1 V W M 3 V s K 2 1 4 Q m l n M z B 1 O W d 3 Z X A w O G 8 2 W G t u U G d E S D I 5 U n J 4 O F B P d 0 Y w W V l M a G 0 1 a 0 k 4 M G p Q V 0 N r N n p K Y 2 9 i R E x E U k x I N j d P b T F X c V l 1 V 2 p L W l I y c j A y b U h E Y 1 l C U W l M R 1 h z b j d X c n Z P Y 1 B s L 1 A 0 Y l N h a l d Y S F l 3 R E V 4 N k 1 D M 0 c 1 N U p N c n h E V k 1 y V k l x c m 1 l R X d M Z G 5 L d k 9 Z S D Z p R V E 1 V l E y V G 0 0 W D M w M 2 J D N V d G a y t k R X B U U E N G R 2 1 W S X Z 6 b G F 4 b W N Y T 3 o y V 3 l Z e l d h b l l s U k N m R k h 6 V j Z Z e m Y r V 2 x w N U l T U W d n a G h p T U J 1 U k R Y a 1 N r Q n l 2 T E 1 O R G p m U G h p Y 2 w 3 U U 8 3 d E 5 s Z 3 F Q V n l n T G c 2 d 2 J U Z z J G R 3 F C S 2 t T O V Y y S V l R U V F n Z 2 h y Z z B T a 0 F 0 e G 5 Z c n p n Y m d V Z U R 3 R m F y c 0 c w O X B Q T n p y d T E 5 W U g r e X V W Q l N E Q W 9 B V G 0 2 Y 0 h L R W p 1 M m J G T W h y a 3 M z W X U 5 N H d x V F l p V z Z D R U V L S U l h S m l 3 N E h 4 U 2 V F W E 5 3 O E p 5 S V c 0 Q V l S N X d 2 M 0 p 5 d E p 1 a E t 4 Y X l L e U J y R H B v N l h Y Y 3 Q 3 a 1 h k c F V y Q 3 l o V H F h V U h R M 2 9 R c E F Y R F p I O F p n e T d F O W F D b n U 0 L 2 F 5 a W J D b 2 d J b n V p b E N D S E h U c X l s d k h O T j g 2 M E l N a 0 l C Y 2 l C d U 1 q e D V X e E N n T E t J W G Z N b X V W S m I 4 U n p C Z E 5 X O T F 1 V k h y V 0 Q x V X B 6 O T A w T U R W d 0 1 F a F B D U U t E N X V x K 0 J 5 S E V w V V Z G U m x K Y k l R R z V F R U p j Q z J v c m 1 n Z 0 1 D R V N s V X F I U m F L U 1 h Y S X l h Q k 9 S Q z N P Q V M v W l R s b 1 N u U W E 0 R V R k V X B 3 b m w w T F Z a M 0 8 r L 2 R a N E d T O X N n e U k 5 W U Z K L 2 t y d i t h V C t 4 U 0 I v U F l T W V V I T m 1 6 K 1 B R O G Q x a 0 x K Z z g w V T B S U W 9 p Y l h r b G V G W W t K e W F q V m F u U T Z u U V R r W X R U a 0 s 3 V V F O e E d E Q m h a R U t B c 2 9 2 Z U 8 1 R G N x N D g 5 T U 5 V T n d D R m h k R G J T K z B L O H Z P Q z h w e k Z V c H h P S W N n U F F B O D V D K 0 s 2 R 2 M y V z Z p K z B F Q k 1 Z d G d s O T k y N j h R a l J p Y U d r e m t x N E N p M j d j Y V N u c D V O e k l w d G p 1 L 0 9 a d H l K M W 9 w c 2 p o Q k E z c m N N N 2 N s R 1 o z W W l P a m t h c j F h T F g 2 M i t v S 1 I 3 R m x T V m Z u N F c 0 a W Z u b 2 x i b k x G M G N x e j Q w V 0 t H e U N 2 R V l s d l Q y L 0 V i c k 5 6 c 2 Z a Z 0 l v T 1 p k b G R Q c m c r d 3 N 1 e E Y z M l N Q M 2 k 3 b n U 1 V V h F Z H N O a H U 5 U F V h N j J u d m 9 i T y t o c z c y Y m p 0 W n V X c H M 2 Y U d 2 d V J L M V d j Z j l Y V n p u M E J 1 e j V L S X V q d S 9 K N C t r Y 2 J p S W d O d H E r d n E y c k d Z c l k 0 c k 1 2 Z V g 0 a l Z Z c l V I N U w w O V J x c k 8 x e E 1 W S D R L Y l F U N U F J M 2 5 r N F V k N T h a V y 9 Z T F B s e W Z S Y l F n Z 3 h B U T d 2 e U t X e X F K a 2 x D N W V q M V d y e D h 2 S k N w O U 5 O Z E x Q R W R V U U N j a U d F b l Y 0 R D A w T 1 V C W l R B d T d J R G l s c W d 1 R m 4 1 V 2 R M a U 9 r Z 0 h x T z V V b H I w V m c r c 0 N E Q k R 0 R G R F K y 9 U L z d I N G Q 1 e X Z 6 b z E 0 c W E 4 a 2 F P N 1 Q 2 T n l X a T J M N z A 5 U n Z w N m p Q U j J H K 2 5 0 T V k 1 W X B W e W p V V k 4 4 d W 9 M S j Z U S D J k W X R 2 e S t C M F p p a 2 Z 2 T H l I c i 8 v M F B q U W F w Y W R n M z Z m W m R M Y j M 4 T l F Q N 2 h 6 M m Z Q V l Z 6 Y n p 4 a H k w O D g r T z d I Q U o z N F V p b F V x S F Z h b m 5 5 c 2 E v d y t w d X Y 4 W D d a W G h K U 3 d n b U x E a V E 4 S m 1 p a W 1 5 Z U V F R G V z b X Z K R 2 F p d W F L R G x k a G R y c 3 h w S U Z 5 O U Z v T k h o N W V l S G 4 1 N G R X c T V X V W R U R n F F c E F M S V l h b F l q Q 0 l Y d G t m Y T l s U X h w N F B C T 2 d E U V h x W H l m V T V t b n V W N V Z T R D Q z c W R H a U s 5 a G d U c S 9 U O W p m Y 0 J k L 2 p K Z F Z T M k 5 I W n c 2 V 2 9 4 Y X J V T H Z w a 1 B 2 c G t Q b n B z W E R 5 M E J B a U M 4 R 2 R 6 M 3 V u b T U 0 Z U J u d z h E T G c 2 Z T J P a D d j Q k x 4 O T N 2 S H c 5 O F B B M E 9 K M 1 Q z Y 0 9 O M W Z m T j Q v M i 8 3 Y V k 0 c j V 3 c E d Y R V Q 4 T T V 1 Z k d x M U d q Y z N O e D Y 4 L 3 l F e U 1 6 T T V r M V B B a 1 c z N U d E e j B W S n l 2 b W V q b U N T S E V E U 2 M 2 T H B 5 Z W J p T k J n V U V r e E N m Y j A 5 V G Q z Z D B K V 0 Z j Z l l B Q U F J Q U J K U k V G V U N B a k F Z R E J J d X J v W U U v b m F L N F F Z R X h V U T V h V X N 5 d 2 M 3 U k t u d T d P O U o 3 M S t L b X F G e m 1 D Q W R 3 R 1 N G O C s z S 2 N q R n Z Q U V M 3 U T R n b m h I a E F x S W Z 5 T T h S R F d S Z G 9 r S 2 5 a c m 9 T N 2 5 s e E c r c H l r T D N T T y t 1 c G 1 x a T g w M n A v U H Z t V X F 2 V D F H V G g 0 c E l p a k 0 3 N H M y V W J p Z z F X c n g 5 d l p t N G N L R n B L Y W 0 w d G 5 a a W R s c 3 h t c T E z c E R 6 c n d z a H h M V k F w V k t o V n F 2 d G F l c S t 2 c j Y 0 d T d 1 a j B j a l V O R 0 p z S k N B W F F v e U x D Q z l s V 1 J Z O X V L N n h C O H J i b G J I b T F a M X d y Z z B x M n F H a F o r U n p k U m l W c G F 4 d C t I M U N o Z 1 R w b 1 o 1 S 2 F u e V F P d 1 M 2 S 3 o 5 R F B N Y m 5 m W W 1 4 T 1 h l b W 1 s M G Z a a n F z T z N X M E d G Q 0 N j N E R L c 2 5 w K y 9 a M V g 3 T n Z O W m d 2 W k J 3 b z V l Y V F J U U l M S X k 2 R F Z h d k h 3 O E V D d j E r U G 4 1 N G Z S Y U 1 S a 0 1 t R 3 h X T 1 I 2 Q 2 l I R U 9 C d V k y a 3 l u M D Z I W D Y 5 S H B k R 2 k x V 3 V r W k Y 1 Z E Z B b k l o e E J V V D F C O G N 6 d 3 g x W E c r M F F I b U h F c H p i Z j d a R F p h Z X l i V F R x d T V W b E p I N X V n d 0 Y 2 N E 1 C a W d D Q 1 A v b l V H O E R Q S V d Q W U J a M D l l b 0 t X a D Q 3 S 1 B q N G d O W X Q 2 S 0 5 P Y X R T Q n Q y b j R x e U 9 0 S X U w U X Z m V 0 5 2 Q z N r O X l M c n N k T j Z 1 Q n F Y Y T B X a T B H Z 3 d H Y n p T Y k J 1 Q k J D W E N F c W x j c H B F Z U p 5 U 0 V B d W h M a n E 5 Q n B J O G x P V 2 l 6 W D F R b D B Y M V B Z d j l k M k R q K 3 U 2 b E Z U M z B X c n R V N W J T M X V I M 1 V R R m V l d k R T S 1 Q r O S t 4 O T c 2 d 2 Z Y d T N v O H N O K 0 5 s R H F m b j E x R 2 Z u Y l p a U j g v W j J r S 3 N a U E N 5 Y z h 1 S T N a U 0 d Q N U J Q Z 0 F j M 1 p X S D J X U m g 4 Z G 9 N b 2 h O Q 0 w z R V d n S G h 1 V 1 R m e n N 0 d H h N N U 1 2 a F V J S U l j V D F S U U p 5 S W N R M U p k Q 2 d M Q 2 1 C c n J j U E R k a n J 1 c U N 1 V y 9 u W j J L T U U z e T I 5 W T N z O U c 0 T X A 4 b l J k W H B 2 Z H R j c E 5 C c j I 2 L y t m U V J U M 0 0 0 L z d u Y W p W b 1 Z Q M 0 x S W S 9 W d z Z 3 Z m V C e D U 2 U 2 0 r e C t T d U x 5 O W w 2 b 3 o 0 e X o 1 Z X J W R m p 0 V m o 1 K 0 x Y O X J I M W d B W E 9 Y S z N O a m 5 6 M T F B Y l Z H a m N s b 0 p 2 d k F t V E d k T T M 1 S 0 J Q Y y t 2 Z U t 5 M n l T R U V F S U l j U z J U Z 0 Z 3 S W N W M j V W T U F P U 2 5 E Z D J n Z X R 2 Z E R T L z d P d G I v Q n g 2 N U N m N 2 N Z d j N x W W V z N 0 p j V F d v V i 9 Q M y s 4 V G 5 Y U U Z y e l F J W D F M M F N y S V N U Q 2 4 2 c n o 5 W U F T a 0 R m W H Q 1 T 2 N F V X R p U 2 h R Z T N v N F Y y Y n M 3 Z X R u L y t R a 2 1 w V V d U b U J y b G R E c S 9 R T z h 2 M W g 0 a G h C Q k N p R 3 V Z Q k 9 S Q 2 l C d U 9 k M z l L Z W Z R b 1 l q b X J U Y W t H M z l u Z l M 5 N W x H d X d 4 N y t 4 L z N I b l I 0 N E Z 0 W F N i b C t P d W Q x Y U t N Q T F D T l U v N T l a S H d J R m F W M U F K a U 1 a d H B i d X d n T z l 5 Y 2 1 L W X l Z S k 1 k d S 9 i T 2 5 M Z 0 F 3 N j V h c E p F K 0 x I W m Z Y d j l n L 2 5 a b D J S Y z Q 3 a 3 B H R 1 N R Z 2 h o Q k J D R E p D Q V h B a H h V M U 9 y d 0 V l d k x K Z k R h Q U d q d G Y v b l J Z O U 4 v Y y 8 3 T E V P M k Q 5 b k h a Q V d M R l N 5 M k l U O X R T c E R 2 Y X Y z Q V k 2 d H R m R z h F b U 0 x S 0 p U M m R Y d m t 2 S V d 0 L 0 F l M H R v O C 9 m O S 9 M M V l P N n l W U H Z 6 O E p n Z 1 R o d z Z p O G x r c H J G T 2 l V e E R J d n l 4 V 3 E x T z V 6 M W Z W Q T J B a j c 4 b n J V M k 9 C Z V c w T 2 c x Z V B s K z h Y T D Z i M m 9 K Y X B l c S 8 0 W E R s e D F k M 2 0 4 R F g 3 W X E v a k J C Q 0 N D R n V B Q k t R Q 3 l I R U Z 6 Q X d I c H d 2 b U 9 s O U 9 X c k c 2 V H k 5 M 1 g w Q X V C b V V 1 e E l u R H h k U m R i N W h W T V h C Y k R Z Y l l W R 0 J E Z 0 Y 1 V U p n Z k 5 w d U 5 o d W 9 X b X V x V X V l d E N v d 0 p w Y W V 6 Z 3 V a O X V k S G 1 l R j M r M T J X b G R k R 0 l v V C 8 z Z 3 p q R y 9 u N H Y 5 W m 5 J K 1 F V R k J C Q W N I b z l O Z C t W L 1 V x b z B R T E 5 Q d U N T R 0 V F R 0 l V S k N B W F F v a W J Y R 2 V i T W p H O D U 1 R H g z Z j V C M 2 5 6 b j N 4 K z Y 1 T E h Q L z N 5 V D A 3 c W d N R j h B R 2 1 w Y W F h N X Z 3 e S 9 R R z R P N 2 5 x N E 8 1 W F h 1 L 2 N v S 3 d x S U M y Z k x 1 W W F 3 V 0 s 3 Y y 9 z c G l X e G 5 i Z W V t N 2 I 0 T F o z R G 1 N e V h l V 0 I r V U l J S V l R U V Y 1 a 0 U 1 R U l J Y 1 p O c n F s Z D Z z Y j E 4 e D Z k Y j E 4 d k h n O U R J Q U 5 S c U Z R M D F y W V J G T z F i Z z h 3 M 3 d J a W p N R H p l R E R y U E p R b E N Z b j l N M m 5 a d F d B b k l o a E J C Q z N Q Q W t J Q m R D a U p 1 W T F X c W x 2 S 1 N X d 0 Z C Z m R M c n g r e S 9 o M m Y 5 M 0 x 3 R D d Q c 3 N o S m l t T V U w Z U w w S T d q K 1 l V U V F n Z 2 h i Z 1 R 5 N 1 V n S U l X N W l 4 Y W N y N k 9 u c U k y M T I 0 c m l j N z N 4 U k R h V U Z s Z F J Y T j F O W D J V e G J j e W R O Z F c z a 0 h T d G g 2 U j B 6 e C t V M W h H d T V 1 Y m x r N V d S U 1 d W R 0 J 1 N m V C M H F M e k U 5 M G t J Y T V w Q 1 p O a T Z l b n V J e m 9 x b X R t e j V w Q 1 d s b 1 p L c F J w V i 9 R d 2 h o Q m d 2 R X B B T E l j U k 5 M R 3 R m S V F E c D g 1 S W M x b H N z V m 5 z c S s w a X N G a X N h a m R y K 3 Z L e X d r c U 0 3 O H d p T z h D Y 3 h K W X J 3 b U V B a V l v T U p q U X F r d G F t R F h a c 3 p 4 L 2 N O Q 0 F C Z W U v M V Z l c X p 0 e E N R S E 0 y U F Z R c 0 t p Q W k 5 O W t C Q 0 M y c 2 9 t Y W l 1 Y U 9 K a T V p N X l U V 1 R 6 e T B H T m 9 0 V n J V Y X Z X b E R 4 W k N p S E V n Q W J r U V F 0 e W t p d k x L S 2 N t d k l E S X V t T 2 l F V U l k d D d T M W R 3 M V p F d j l q U T R H L 3 g y Z 3 l X M 1 R I c n N y L 0 1 u a m x 4 b n J M Q 0 t p c k w 2 Z 2 1 O R E x p c 2 M 5 e H N Y d m p i b n d o U D h t U D F z a 1 V U M 1 J R a H J q d G h V W U d F U l F X U 3 N X Q X l S M 2 Z s O G R J c n o v U G x 4 N T d C W U R D Z z B X Z 2 1 1 b m x D a U p 1 Q U J P U k N D S E d U S 3 N 3 N U I 4 R H l E Y k 9 k d G 5 u N X V I U G J R N W N P O E x h O W Q 4 V G h 1 Z D V 0 O U 5 P S 1 R a c z N D V 3 Y v a E 9 v R 0 R 6 M n p s a 3 p C W X J H e T k 1 T n N 0 R G 9 O M C t a U E d 2 V z V i b G F 2 d m Y 0 c T R V b S t 6 R j J X T X R G T k V l S z Z O M z l s T 2 t j N X p S d H Z 2 Y 1 p E R H p 5 Q 2 w 1 Z V h C T 1 Z D a U N 0 T 0 F u S W h o T G h K T G Q 4 d 0 c 1 V m F S Z U x V S 0 t k d E 9 y M l d s S m 5 4 b H p 6 S D N r K 3 l S L z E 2 d m d G Z V B Q U G p 1 K 3 h W M W F k a 3 h O b T N l Z m w 0 c 1 A 3 U k p R Q 3 N 1 W D g r Z 0 l 6 a n Z J V G M z R n g 2 c k c y c 1 h y W j R v c H N p e E E x a i 9 z b z B O c F h 0 S V R N e m s 0 V U x G M k l 3 R 0 N S O V h R a H h S V W x B T G 9 R U U 5 5 a 2 Z Q M C 9 1 Z l B 3 V 3 A v V m Y r Z W U 3 U m 4 y T 2 I v e n N 2 b E h 2 c T l W c W l J Z 0 5 2 d V I r R W 9 p U F R s Y k 9 j V 0 t T U X l h N k d V T G N j Q k p U S W l n N G N a c T B 0 R F I w T 3 A w R T V F S 0 l L M H I r d 2 d n a G h C R F h v Y 3 F L U 3 F j N T N v V V F Y M X h Z Z E N B T k R R M T B k S F J n T n B 1 e D J X d 1 Q z U 1 F o e E E x T U F u S W h o Q k R p T 2 1 U d 2 N K T n E 2 a 0 p j Q W Y r L 3 Z m d U 9 y N 0 s 4 K 3 d m K 0 9 U T W 5 l N G Z z a 0 o w U U V n S W h q Q k Q y Q 3 N o U V Z F U U V C M m 9 k d G R h M j Z 1 O T U y c W Z 0 V T U v V 3 A 0 K 3 R 0 b z Z x d F l v S 0 R v b 3 l a Z T h 3 Q W l T U X Z m Z m V l K 2 Z N M 3 g r S E h I S T R K d 3 N E a D h E b i 9 Y c n h h c z g 5 c j N Q b l R y e S 8 5 L 1 c 5 d n B l Y n R 4 U E 1 a R k l v R k F y S T V Y S U c 1 R V I w U 3 p F Z 0 p 5 S W l H b 2 V L Q z h w T T N R U z Z 4 N H h W W U R v Z U F 0 e k t z a H F v V k N y S T V Y S 2 8 x V 3 B U T j R l S T d t S U 1 5 S W 1 J a U 8 1 a D V Z V z E r T 1 R O U G V o b z Z 6 W l l s N T F j a k w r K z l w V U p X a 1 U z S X l l b E J O d i t k d k N X S F B 2 S X p v d l l 2 K z N z S F h P Y z I w R 2 o w V E J s b l l o d U 9 S W j F J e U l h c D R R Y U t k U U N 1 Y W 1 i Y 1 V k V D l t b i 9 s N F h p Q n B l W F Z v Y X U 5 a D V Z M l p n Y n J G T X F W T 2 p x N k J u M k d G K y 9 m d 1 J s Q l R X a l B u Z E k 1 R V N z M j d K d z B Q W G 5 q N l R p N U 4 0 a 2 J Q c j V D c U 9 6 Q V l 4 M 1 N m S F p P T E U 3 R V E 4 O X V 4 a U J r N z E r O V B F N j I z d F F V V n g z M C 9 0 M 2 Q v Y W l w N 3 Z Q N k R x e F J J V E U w d 1 d Z T W p z S T F u W V d S c m V 4 d E R h S H p G d z Z a c 2 V w c j I 1 R 1 M y T 0 g w V z F F S W l G K z J I N X U w T z h T T V N z U W k r K 1 B I b l E 5 R W R H Z G d n R T V F Z E c 0 e F Y 2 Y l l m R V N E U 3 N 2 c l F 3 a F V 5 Z W l P S 2 Z L b 0 N l d 3 J y S V p B R k N Z V l d H d 2 4 2 V 0 5 P Z H k 4 b k F B Q U N y a 1 N y c D Z P a U Y 2 b 1 B 4 O T Z T V z Q x V W k 3 a 1 l k M 1 R o a 0 g z K 2 N P c F V D c V V Z L 1 U x N 2 1 o N T Z X V k l P c E 9 O R F M 4 d W c x a D h m V j d y e n J a d X l Q c 1 V J M 3 J w T V J K R D l l V D J 0 O E d Z Y W J I Q m 1 E V E 5 E M m N Q c G V E e X F j d 2 h 6 L 0 h s T 3 d j R 1 h i Z j g 0 V m 1 Z d F R o O H p J N X p K V D R I U 2 Z I R z I v e k t t N D h p W m 5 r R U Z I M U t X T m 5 x Q i 9 Z b m R p Z E N M Q m 1 i K 2 N Q W k 8 w N U V 0 e G 9 E Y 2 l L a W N V c X N N W W R j b 0 R C M U 0 r N W 8 4 b T R O Q k F J Q l J D S V J l O G 1 O S 0 M r c V J W T j l H O V k 5 d l J E L y 9 1 Z z R W Q 3 I 5 c 2 J M O U F m U G V M K 0 l O O W c y S z h O Y W J O c y 9 H M 2 h M a D B R R j Y y L 1 Q x S 0 p C e U l j O W d P U U N r W H N n Z m k 2 O H d M c V J k e k V k U m R x V k J j T G R n Z F J T a T V v W E N 4 c z d 5 U n g z L 3 d 6 O T h q O W F t R H F o V m F x a F V h c n o 1 O H V k N j Y x O T d l e k 5 h b X p w U W t s d U Y r Y X V p O U 5 h Z E 8 1 U U N 2 M U F Q M 1 d k Y k J 5 c z g r Y X R W Z X R 1 b 1 Z H c W t K d V F q T W l Z S U l w S H g w W T d 2 L 2 1 h S D N 1 Z X h P T T d L U i t k Z z V h T n o w T k x Z a n Z m K z Y 5 L 1 k 4 d m 9 h Z V B s T j B L M 3 Y 3 W l l q N D N J a F h u c G p 2 Z D R 4 R H U 5 S U d M V D N u W W p v V H N P Q W 5 J a G 9 u R E x Y T 0 V H d T d n S 0 V L b E 0 z N V k 2 a 1 Z n Q T l q U U l J a F V K S U p C S U c 1 R W F r b k 0 r R H E 2 Y 2 o z S D J j O F l z L 2 J 6 U l l u M z Y 1 Q U h z K 1 A 0 T l g v N 0 x K Q k s y N 2 Z U U W F q V W 5 1 R D R G Q T h L T 0 R j V U F i M k 1 2 N 0 Z D a k t y a 1 J 1 Y W l s V 1 B q b 0 h B R k J S V k l m a z g 3 b T Y 3 e V l V Q 2 p G d j V W U z l m U k 9 P c G V u K 3 Y x Q W 9 n R m d p Z 3 A y a k 5 R Q 2 d w Y k V k N 1 M x Z H N M Y X p 4 T l Z 6 T 2 F n b 3 F z T 2 p Q M T B H T T V r V T d h M W R P U F R O Q l l S T 2 0 0 Z 3 B z N E l n R U F n R 2 5 H Z H N q d E 1 2 T D Y w T W x 0 Y m 0 4 U F I x M F Z 2 Z T F k R U R 5 e H V H V 3 Z U M X l p S H Z V N H p K Z F N V a X V o M F l r Q k 1 S a l Z Q b V F q d D B L U n V o U k R 0 T G R O N U F v d 1 o 2 M m d C R m x 4 Q V d G b U p J c F Z J S W h i Z n Z J b l d P Z z Z I O T d h M W R 5 R W d z U k 1 T c 1 F B R G F 0 U E 9 j b E J L O W J T c U t 0 T 0 9 S M H k 4 W D Z D M j N z c l d B W D R p S D N y T D I x a T d r c H B i c U x h d X J i Q U l B Z y t X Q U 5 w Z 3 l N N W V N d U w w W l N Z V k l P S n F P e H R w V 1 d G a k p N R G 5 h S H d 2 V 1 J F R W k w W C t V c W E 5 d X h y b k R x U 2 p O c T B a U F Z 4 O H N y Y z B 4 T l R Z W U M 2 N z F E U C 9 w c G E x d z g z S E M w Z 2 R u N H N C W D U 5 Q l E w N H J I Z j N F Z m F z b 2 J j T 3 o 3 e T F q M j B F e k 1 Y a E t o Z D h 6 U y 9 C c D g r Y z R C e k Y 4 M U R R d F d S Z U d y O X c 2 a k t M c 1 N y N y 9 6 T 0 9 J U E p D T W 5 1 U V J k S F Q y d 2 Q 3 Y k J y T V d U R V R V M 1 Z O Z m 0 z W i t k M W g z b n p a O X B l N j Z Y U G p n V E 1 V c 2 p q S T Z S N y s 3 c X h Z V W p h Y 2 h K S 1 V G S G F 6 Z G t G b E t F V H Z Y V k J k b k d U S n J t c T d 1 b X h U b F Z p S n d k Q k V E N 2 9 p S D V m T z Z n d m R F M 1 d 2 Y l F M Q 3 g 3 Y U J a M m J 6 M E 4 z e E I z O V B Y S W t Y Y X h B T S 8 5 M X p v O D h j d F Y r T 2 I 5 S T Z n c W F V Q n p R e H R P N 0 U 2 R W x h M E Z i T 3 l 0 M E 5 M W W p 0 O T k 5 T X l Z S D Z k Z j J z V U N o R T M z T X d q V X V 6 d D Z E V 2 9 m Z E x S c W l 4 U G E y R E 1 n S j Z M e G d R R T V F Z E U 0 W n F 2 e F F h T X l C d 0 x w d l R F V 2 Q 2 V G t Q V U I 3 d V F B U 2 l S a F d W b G F R U 0 V Z Z S t J M k Z s d D d i Z X J x Y m N 1 R m 9 t b D Z L Z W 5 k W E w v W j h m Z 1 o y a n R h U V N M V 1 B C M z A 5 M m p j T D U 0 O W M 3 M F h 0 Y k 9 1 R y s w U m 5 n N E M 4 c X F R Z X U 3 Z W U x b H V t V V d 0 V H R H O W N E b W d M e G p t N D J J e W 9 y Y W t K M n B U d j h C a 0 J D S X J 3 U m s 1 S 0 t S S 0 9 w N k 9 w d m c w Y l h s a W 0 y N j R 3 c X d M L y 9 1 Z z R B Q 0 J z d W g 4 Y 1 h H e l E y d F N K e X V K N n Z l T X A 1 R X A 4 L z h s S m h F N 3 p S Z m l N Q U Z o Y X l 6 Q m x k a E J P N 2 I y Q 2 p N U W l n N E E 4 N 1 d J K 0 J B S U J w c z R K M W x 2 K z d R Z E g 0 Z U J p Z z F X Y l l x R 1 F L N U Z 3 T E I w S H Z q N F B l W j h D c z V k R X d O M 0 h H W E d Q e k V i c W h Y e l V W a l p o K 2 N P e k l C Q U s 0 Q j N n Y X Z S N 3 F 0 V n F m U G 4 y Q V R U V 3 R p S n F Y a W p z b m F 6 U j J 0 U 3 B H O H M v S E p W U 3 J U Z D J X c V B X R 0 8 x e E h r c D F X U U 1 5 R W d z U k d S T 0 U r c X J y N T U z Z z R Z Q U h 0 a X p F c V g x S n F D b H J 4 S n k 0 S 1 l p T m k w U m J j e W M r K 0 4 x T z N Q Z F l M S 2 J O Q 1 J u e j Q 1 U V g x Y U s y c 2 d r U G J G b G c w T m F 1 a m g 0 N H U 5 d n J M V 3 R 2 N 1 F J Q V d M T 0 h u S W p H Q 1 F i a 1 J F V G p s R U F n Z 0 Z n c 2 h t M V B B S n J s U l J E S 0 Z C R G U 0 M y 9 W M V V x Z 3 R 3 M W 9 L O U 9 P R z d l e X N v S 2 R u U j N F W X Z G d F R V b H U 3 Z 1 Y y N V F N U E J 0 M j J V N D V L U T A w T H J z U m 5 3 O X p D e k d E Z E E w O H Q w Q V d N Y V p j S 3 N P L 0 x l T H o 0 K z R k M D Y v Z H Z Q N H Y y b G k 2 R C 9 j S 2 0 r e H R V V E w 5 e U 5 n Y 0 h 2 e m 1 Q W D c v M 2 x N S D I y L z k r Y U 1 U d E x j b X R 4 d k 8 v Z l Z D W G h o d 2 J G N G 1 0 Y i s x S F h s b 1 p 5 Z 3 R y N F I z Z 0 N u b W Z B c n U z b m 9 a W U l z S 1 c x O W Z B M m U x N m 9 L W l U 2 Z y 9 y c U s x b 3 d 1 c E 5 j e k V 0 T m t S d m V l Z z B Y M l F r R n F L e H J o V k 9 F K 3 d B Y U l Q M z d P U V N C S V o 3 d 2 R i Z V N t O T d W e T l I d l o 3 c n d I Q n Z 2 U D l m L z B i O G d X U k V 6 U T J G b z R z d E h G M X N V W l p m Z z l y S 0 p r V E 5 D e l h v M F I r b 3 B y d 1 I 5 Z F V 0 b U Q 0 d k Z D c z N Y R C 9 1 U 0 F 1 T D l Y Y j N R V 1 l 1 M V g x V 3 F 6 V W o 3 a D N 2 Z C t 6 N 3 k v R H l t d 0 M v R U E 5 Z E l G M W I y W V F 6 K z Y 4 a U w 3 M E 1 v V k 1 u N H Z u Z l B R a E h G M X N j M z N V W j A r Y U d J R F l 1 R W d l L 1 B n O U h G M X Y 0 Q k x x T j Z Y S E 8 3 T D h L Q V B q N G Y z Y n I y d m p B V X d z U V B p T U F Y U j I 5 O E x Y U k h 5 d m U w Z G 9 G c 1 V S a z l O N G 1 J c m 9 U M 2 V P U G J r U k U 0 N X R R S 0 l T W m 1 S b X N P N z N S W E Z j R G 9 W V X Z S R E k x Q k F C R T k 4 a n p x S 3 B Q Q U E w M F V I U U Q z U T N h T k h X S l J B e H p j M 0 0 0 T 0 R o Q U p w U G Q x b l I x Q U p o Z 0 N X e k x B Z 0 x z Z 0 N r d X c y O S 9 1 N T A 3 b k l x S n d l N n d 0 R G F j N m 1 3 Z 2 x W S T F v b 0 J P c l Z L U F d W V n J Z M l l 0 b W F 3 M 0 p s Z 2 l G V 1 A y M G 5 E c y t m d 0 1 p b k 9 x N E I z Z 2 l w e V V V d l I w O V d I e E E 5 R j Z 3 V G d B d m N y b U F H Q W 1 r M k R L Y k 1 P M 0 p k U G 5 o U 0 l q c 1 J B W m x 3 d X h j T T E w Q U 5 x N T J P V j l D a 3 l m R j J x d y 9 Z e E Z Z W H F m S l J J e E p r Z j c 0 K 0 t K R E Z T V z F C d G t F U X l u L y t k U l d W e V A 5 d F l 1 M 1 h j Z T Z j d W t u c T Q r b U Z 2 S 2 R K O V Z L a F V F d 3 B H L 2 l H c H B i R W R u V 3 p m V 1 B E R V B H b z B H b m U w O W F L a H B 3 U 2 Q v M m 9 P Q U 1 F L z g 1 R G N Q N k N y c j k v Y k l r W E E 4 S F Y 3 K 0 U 3 Q m d k U l R L Q 2 1 w e D d u Q X F m Q U x k e H V 3 N H V h b W x L T W 1 y a H B s T W d z Z C 9 j U j h B N E 5 0 L 0 h O V z l v T 2 h z N z h i W m c 4 a z R m e V J W O X g w R 0 Z y Y W J H T 1 N H a l M v R m p m a j d F e E d a Q W d O e U l x S n h U a X p X c G 1 X T H h W N W 9 h M n R E W j I w b m x F b 2 w x R 3 I x U F R W b G o w Q 2 d M Z U J t W W F H O U h y Y T J 0 a k E z T j R k S W R P c 0 N 4 Y 0 V z O U F h U 3 F v R m Z u U U h X Q l F G e l B J Q X B 6 c m U 5 R 1 l N S 2 5 P d 0 Y 3 d 0 J Y b k 5 5 Y l p M Q n U r N 3 V I Z E F H Z 3 N h c m R L c V V L d m p j R W 1 n c T U w a U R v S F V 1 d W 5 v N E d 5 N X h j d F Q z W U h X M 2 F N Y 1 A 5 N D l V S F N 3 Y 2 Z 5 T j d K e H V p T E J 1 O E F W e m k 3 M l N N a j h Y c E F u b j Z w R U x Z T 1 Z n Z 0 l N N X d u M 0 1 I W k 1 P V y t m K 3 h 5 V i 9 2 b 3 B 6 S 3 p j N 1 J H Y k Z 3 a 3 p o O U p 4 Z n Y v O V c r R V R m Z k R q S V Z o Y 1 B j W j J j M 1 Q z Z F V M Y z h 2 c m I r S T B v K 3 d o d D N X d 3 d 1 c k 5 j N U d i V W 9 w Z C 9 6 c W x T L z h P a S 9 M R H R O Z 1 F k S G Y y b 2 l p b k V o c T F C d G 5 K S l J C Z V M 3 O F h D Q V I 0 K 0 N l T F l Y Y X R k M z R z a n F Q U m F I Q j R S d 0 p z N 0 N 5 a F V D a D E x M E E w N E Q 1 Y i s 4 U j g z Y k N J R 3 l V Y 1 N 4 L 3 g 5 e V l p T W l V R z V F U k V k d 0 d 4 V 0 F 3 T E N 3 d E l w V k x Z M m R s Q k x w Z E R v V k J B c F Z M Z E U w R j U v O V J t R W 9 r R V V x a 1 V F b 2 t F W X J I N H R 2 Z U 0 5 N U 1 L Z 1 h j V 0 F W O W 1 B c n Z 6 d G Y v R 2 t s Q U E r U D J J L 2 N O b k d F N U R a b W x 0 a n F k Z V h h M j M 3 T k x K R E R U V 3 R t S F Z Z N 0 c 2 W l R l T 1 B R Z T B s Y T J 2 b n N 0 Q j Z r W D l M O W 9 m T E 4 w N E R S Z W d I V U 1 l R X V r e m 9 2 Y U t q Y V I 1 S y t U S 2 E r d E V 1 d U 1 C a H I z a H h r a k 1 C b i 8 4 a V p v Y m d p T T d M N k t p d U E 0 M j l w W W 9 5 Y X Z H Z 3 R Y V G p Q W l N H M X Z X M 2 R t c j E 2 N 1 J X b n g v T k 1 L b S t 5 S H h k Q l l 5 R W d 1 U m R x a 0 F N V X N q c 1 B U Q m 1 j U H V X M W Z a c k N 2 d 0 J t a X Z p V 2 l F T D B y Y V c 3 d n c 4 U n U 3 S U 8 5 V H d E Z k V B M 0 5 Y U m l J a 2 N p S l N F L 0 t S Z k Q 0 W C t S b m x 1 b T B G Q W d F c 3 J H U l l z U 0 V H R m x i Y U h 2 b i s z d j J 4 T 2 c 0 Q X h D e V B n R V F x e G 9 u Z G l V Y m J I Q n d 4 K 1 A y V G 1 w Q i 9 T N 0 0 y a U l q R 0 N n T n l J c U s 3 U l A v M F h t S 3 h H R E t a R E J x T j V w N E l 4 d n Y x R j Y 4 Y S t N K 1 V y Q 1 R B V D Z j Q 1 Q w d 0 d p b H F B M U l h e E 8 3 W U F R T U x K c 1 R z Z W 9 B M W t G W E l s V H U y N 2 d z Z G V q b 0 9 G c F F 6 e E I 1 T G g 1 d T J v M S t 0 c 2 F X T U 8 x W U F 4 M l J x T k J o M X Q z W W l N Q 1 V i Z 1 p Q M W U 1 S 0 x z U 2 x 3 N W 0 y T X d 0 a H d B e n Z 4 d 2 R j U n Q 2 K 2 9 3 N 0 c x d X J H M E Z B R G k 3 Y V h 2 S z d a e T B V M n p W b E R l T 3 V F Z l p t S W h a Z 1 R p e E p 4 R V p s d 3 R o Y l d j Q m d R Q U d Z O D M 3 d F R S M k d Q U 1 N W N V Z x Z j l B M 0 Z o c 2 J E V m R Q U j Z 6 W l B B K 0 w x a z d I a m c r U E l l R j R P c W J N R G 9 T T H U 4 T 2 c r M 1 I x O U t D d H V S T W V B N l l H V T h p V k V J b E g 5 b E x L e H M 0 U 0 c x N W N C c 2 N K d H F n b 3 F v T j N v Q 3 N z T E d X S W p Z d E V i R n d r c n A 3 T H d m R m R s L 0 V m Z j M 5 U 2 I 3 K 1 d 4 b l k w M X J Z a W N M T D N t Q j R I Q U d Z d W 5 J e n N a U D N L L y 8 w e U V n c 0 5 Y Z 3 o x Y y 9 W e W h G e X U w T X N X S U N L N l V 6 R W d K e U s 2 a T l 3 S m d T a n B z N U p v e D V H U D l W a n l o T E U 5 S E F E Q X c 5 Y 0 Z 2 Z D E 5 M l B I a E 1 h e D l Z a j d L Q z J 1 e G N x U C t k R n V P T H J a N m 4 x d W J P c U J V c U J B V T R X M 1 F Z O W w 1 T F c w N 0 p I S 2 l 3 Y m 1 T e m 1 T U H V G M X B G L 0 1 S R m 5 V O U o w Q 3 R W a V B 4 Z E J i R V l o R k N w M n A 3 a E V P b l R z V E p Q W W s 0 Z X l n R l F S R S t z T G E 5 W H V 5 c n I x Y 0 9 N N W 5 V N E x q R 2 1 G d V l J U 3 p L R H p r c E p i Q 3 d r a U Y 0 a W c r c 2 J p Z 2 M x d S 9 z d 1 d T c 2 Z X S y s 3 b m V 1 d k x B V 3 h U b F Z j U E 4 y M G h X R k E 2 Q T d k M m R i T i t 5 Z E J x O H M z O X N q a D B n c z F C V i t z N 0 t 4 Z 1 A 4 a 1 Q x U 1 Z O c U N q c l h 2 S W d M d z R 0 d 2 9 B O U 9 i c V Z z a V Z R e G F S d T V G M 2 d D d m F X a n J 4 N z Q r U D Q 2 b F h W K 3 U 5 a U Z F c V Z a R D N H Y z d t a 0 o 5 U m p 2 Z 0 R 5 W G o 5 N 2 N m S C 9 E a E R T V G l l c n B z R j R F Y X p s M F p B M 3 F 1 Q V Z I W j d a M W N n S X J v W k R N a U p p S W d J Q U N B e m w y T H p L e X Z 4 M W J 1 S D h m R W J 1 e U N X a V B S U 2 9 J M H B 5 S 3 d B Q U x o N U 8 5 M n l k b F d X M U d Q b l A w O W c 2 c H d n Q 0 F R Q 1 h E N l Z p Z n J x R n F 4 N E p F Y V g 0 b X p 2 W k l N b D Y y Y m k y U G V Y O E 5 F Z n Z r Z l l k R C 9 Z M k Z 1 a X Z y b 0 Y z W j I 5 M l B 6 e m x T T S t Y O V M 4 V U t S Z E t r Q m 5 l d y t X U H p 4 N z B P M n F 5 e H J 4 e G R z S D R E L 0 p F N T N 0 M 1 V p N W t B Z X h S S V Q 3 Y m 5 p S j R U N 1 J H Y W t Y O D d I d n k 3 T U l E U G Z D Q k E 4 S G 8 y U F N h e X V h c 0 9 2 V G s 1 Z 1 U 1 U W Q 3 S j J 0 M H R I W G p T b n d P N 0 J 5 d G h 4 M G J u M 3 d 1 R j Y 1 Z W p y Q j F 1 R j R K W H B 1 e W Z y M k h Y S 1 B S b 0 w 1 Y W Z 3 c T E 4 W n B F O D l 4 d j F n M j V Q d k Y w R n F S b U R N a U o 2 T T d I Z 0 p 5 S W l J a D B l c n I 3 W U c 1 c G h y Y m 1 U d l Q y e U x I a n c y T 1 l G a H V D Z 0 1 s Z V J x Z V N 5 c n B T R E J k M 2 U 3 M H E 2 Q 0 9 o V n F 0 S G 5 N M n g 2 c k c 1 S 0 1 5 c X d K N 1 B 6 M E R S c D R T V G 1 4 M G V m R 1 l S S m s v M z E 5 d H U 5 c E p 3 M k R 0 Y j Q r T H h E S 1 J k S 2 9 C Q U l J Q 0 R p d z F t T H d r Z l Z k d T g v Q 2 J B M 0 1 J T U 1 n c 3 B m R V B j Q j k z d X N a Z m p j S F R u U l Z 3 N H F w M m 5 m V 0 t R R 3 h i Z E g 2 M n J J T j V 2 N n B 4 Z 1 Z K Y z F J Q y s x R E x V V m p W a j E y R n d B M m 1 u S m d P d m o z d T J k c m V I a D Y 0 S 3 N L O F h v N j V I R H l 0 W U N V M l l I S W p Z d W N z a W U 3 d H J L S n B U b T E y R D F w c m w 2 e T F 1 Y k 9 2 U j Y 5 M V V x T l Q 1 N l k 5 Y 2 9 y c 1 N k b 2 F l c l Q x Z U h v T D k y d 0 Z D V V N o W G F t a n Q x N D l L S m l P N W t E T W l K a U l q d W N k M W R 2 U 2 p J c U V E Y X h Y e V U 1 R l V q S U 1 3 T E w v e i t J Z l J k b T V K c S 8 v Y X p V Q 2 5 W Y 0 h h e n d 3 U l B S O W c 1 V 3 N I T D N 4 V W F q U W J s a G J X S V d 6 O T R M M 0 s v e H J w V 0 Z H V l Z R b W 9 t U V U 5 M 0 h 5 c E w 2 a E Z w W k 9 x e G d m c k h I U V B B c E d t K 1 d M T j U z c k R u Q 1 p r e U V T R l R E R l B r K y 8 z b W d 5 M 0 R I c U 0 0 d H d v O T N Y M k l X U j R 4 N U V z R G E x c 0 x y S D l 1 N m J E S E U 0 d E Z X U H Y 0 Z k 9 D R 2 J P e k 9 h e F h p T F c y M H Z m e T I 5 b G J Z O E 1 L e V l Z O D N r R X F s e H I 0 d j Q y R m x Z N D d K M G Y 1 S U 9 K N E 9 n V U N B M 3 U 0 K 0 Z H W l Z J b V p a a E Y 0 N 2 Z 2 N 2 1 C c j M 5 U C 9 q Z F R x U E g z Z k h o T V F n S F Z H a F h 5 S l h R Y U R U N D Y y d G Y 2 V z A z M 0 R q M X N U a U 9 t V X l D e D E 1 Z U F R R F k r Z k Z 4 b z l 1 Y z N K c 0 V T M n N a T E s z T m t a O V J E b 1 Z j Q 1 E v Z k 8 y a H F B e U t p U V R B Z 0 p 5 S W l 1 c 2 M x M T d m a j J Q Z V h F Q k R t a W F m L z M x c T l j Y 2 d Q U H I w S T h q N E Z p b k 9 y V U Z G W W g 5 c k t K b F N Y T m 1 C U 2 x C O H F p K 3 R o W T I r S n F Y T 0 N q U j V Y S k J i Q z d O b z R Y c F Z T a m F Q Z l h k S V Z H b l J 3 d G t I M G d r b T M v c 3 V O a 2 t h a n d Z V W p h V E N U U 1 J B M T E z R H U 4 Y k d p V k t w U W t G a 0 J h M X N M Z z N I N W 8 x R l p Y S W Z h a W l Z O D h z S l N T T T B r c U N x c D E w M G w 1 d W 5 u W X B B Z E 1 O a D Q r S D R X b G p J O D h O U 0 N F W i s v T 0 t k S 3 I z T D Z X Q j l I S W h Y Q j N 0 a 0 d Y b j R U Q U F C a D A v M T F C Z n d H Y X F o d X d m b j B N Z 0 R h b 1 J m e l Z r N k Z 0 L y 9 3 V S t B U k V a b W F R S E 1 2 b G V B b E l p S z Z 4 W m J z Q k R h S E F V K 0 U z Z H J 6 U F A v O D g v a j l 4 O C t P M m Z F M E d z M U 5 G U V J z Y V d 3 Z n N s R F p q Z F J x T l R R Y W p H c C s 3 T n V o d n J v W j J W Z E x V R j N X Z 0 l M T U N x e D h k Q T Z p N X h 0 L 1 l m R F Z l N G R S b E Y y S j M z N z Q 5 S 2 l u M W p 1 K y t 6 T E 1 a R k l V W m x h Z 2 9 y a H V 5 U E 9 N V k h G d U Z m e H V t Q n Y r W m 4 r Z T Q 1 M W F y U j Z U N l E 3 L z h Q e S 8 4 T 0 t M T D h M S n l R b k 9 6 c z Z R U 0 R n Z W 5 Z a H V E Z m F R R X h F U j B V M E h i N k 1 K e G d H W W J H N z Q 0 W F I z O W l M a G V E b 3 N y R 1 J q R W l R U H B x V 2 h I Z m 5 w N W J D e H Q 4 U 0 t E V E Z q Y 3 A 0 Y m c z S G c 1 b i t l N D k y Z G V u O F J F U T J H Q V R r U k V S S G Q 4 e V l H d W V Q W D d 6 M D F v b T A z W F J 2 U G Z E T k d N d W F j a U l q d U h Y e U 5 T R V J F U k V S R V J H U U N E T W l K a U l q R 0 l i O U F I M U 0 z Z 2 V p d T V l b m p C d U R l V G Y w b m 9 0 d U h B V G t S R W R F N D F O U G R o O X J L S m x N M 2 c r a X V V M V B l a U 4 0 Z X V h b W J R V V Q z Q 0 F i a 1 J F U k U 0 N U N u a H d k c U t 4 a V F F N D I x M m 9 v b U 9 E b z R R a U F R U U N R U 3 N a Z W N p R z R w Q n V S R V J F V G p V U F Q w b V N q T n F q T j F N N G p 1 T 2 9 V W l Z m R D N D N E J R S 0 l S R U l t R k F U a 1 M z R k F O e U l p S 2 l j U 2 c 4 U E J 6 b U V s d G N Q c F Z s N n F Z U T N U V V N q c W R E b 0 R T R G w 1 Y 1 h 4 R 0 l 4 c E Z J c H A x S W p v b H V L Z j J H S W l J a k d x W T J Q U G 9 i S 2 d o W m N P c G x o N n F Z U W p Y c 0 p 4 O U 5 S b W Q r T U 9 U R 3 h F S X Z G c 0 x L e W d r U W l N W F d 6 a U 9 n d X g z b k l p W W l J e G l H Q l F B Q 3 h X S X l u T m o y R D d W O X Z 3 N j d p T S 9 D Y j V B W l h M M G U 0 Z V R 1 W n V u b E U 0 M E p O Z V N O c U s 1 c F F t R m t G b 2 R J T W M y Y 3 Z o R W d r Z 3 F X b E p l e n M 3 Q 0 F X a T V t e V R r U z N G Q U 5 5 S W l L a W N V b 2 9 G T U x N e k F 5 U F B M d 0 J T V W x K e U U z T 3 h z V 2 p X W k J a U 0 Z G U l d t U H E 1 a E h k M G J 3 b X V x R 2 5 X d z R u U n l m N C t R Y n I w d F R O e m M z a D R P Q U F N e k 1 6 c H F z V D B T M 0 h n S n l J a U d n Y 0 U 0 d k Z z T G E y U m t 4 T U R N T E N 3 d E R a M l F t b F V n b T F X Z z J O U m 1 Q c T V o S G Q 4 U V F D Q V l S Q 2 9 T N U 4 z Z G J X R m p L W k R H S X h I N U 9 K N k 5 i a l h 4 b 2 l J c U p 4 V G l 3 V 3 c 4 T E N B b E t w R k h a M m R w R E w 1 V k F v R k Z D c F Z B e k t p W W J R U D d X W l J D S 0 J W Q 3 F G U k N L Q l d D e G 1 6 e m d S M 1 R Z T X l J b U l p T z R D L 1 Z N M G l j V m l 5 R 1 F 5 Y U R R Y U J 1 T k V J e U F R Q 0 F 6 K 0 V S S G R M Z 3 p J a V l p S T d o S U 1 K b 2 l J a U 1 Z W D V 1 T V F F U k V S R V J F U m 1 R Q U R j a U l p S W l J a U l p S V R Z R U J P U k V S R V J F U k V a Q U l N e U l t S W l J a U l p S W h N Z 0 F F N U V S R V J F U k V S a 1 F r d 0 l D Y 2 l J a U l p S W l J e U F R Y m t S R V J F U k V S R V J D Y k F n S n l J a U l p S W l J a k l C T V N t Y m d B U k V S S D l l T 2 5 w N m J p U 2 5 J V E t p Z 3 F Z V z h w U W x G O X E 2 a V l S R V J H T k t i O U F I L 1 I w O T h I T D B 3 d l R v N k l 4 Z W Z K a 0 N B U U N D Q V F D V X p m d H B q R W d K e U l p R 3 V l M m J m O E N Q Z X A y Z U F j N 1 k r c V N H T G g 2 T 3 B x N l N V U k V S T G R F Y l d V V G F p d W F j R D d w S k p K V H I y R G p o a z B R a T h V U U N z Z G 4 4 c m R B b z l G b 1 R O M E l J a U t p d T h X U 2 5 j R G 1 N T 0 N K c 0 5 0 e n Z v O C 9 m U j l 1 Q V h h W X N X R F M 3 V G t o R V J I U k h l T F N 5 U X h V R j d i a X l V M 1 B R a W F U U V N R U 2 1 i c E p v e l k r W H l N U U V S R V J 0 b T M v Q W 0 0 Q n R n e k d p W W p v b m p S c m N U a m N B K 3 p 4 M V R m Y j B O b l p D W l Z L W m V v b W p S b 0 R j a U l p b 2 5 F b 1 B U M G R Q Z W 8 y e k Z o d 2 0 3 c m l p W W l J N 2 t D e k Z r K 0 d I R j F J U 2 t w Q 1 g x O G Y x R 3 E x c V p z M E t n e k l p W W l J e H F F c n l Z b n d E b k l 4 Z F R P S W l J a E 1 6 b i t T T z d K e k 0 5 S G U z a j d 1 Z X N r W m t C T V J F W T F E b F J X V m N Q V m k 4 V F l p S W l K W E w w Y z B O R F N n b z Z N R F N x V V M 0 N m x N R 2 d O e U l p S 2 l j V W h t W W N a c T Z r U k V S Q U R j d k o x Z 0 p w T k N v V k J B T H B j e k l D Y 2 l J c U p i c T d p Z 3 p O U k 5 J R E l K a l V Z e n F v Z n R 0 d V p P W k N R V k d s M 1 g y e U 5 I W G 5 v W k Z B c m x X R F d Q a U V 5 a 3 N x d 0 d L c F V L Y 3 J s O F h J M G p a M E J P U k V S M E R 5 c 3 Z y T V V u Y i s 1 Q l I x d T N 3 Y n J z N U d M O D l i V 3 Z U T k F x d X R l c D F X c H N m V 3 M v T X B P S 0 R K W n Y r O X R C e E I 5 S U h 2 R 3 h h c 2 9 i Y 1 h o S G d 0 R j F G N D Z t W W Z k b n A 2 R l d q Z j d o d m F t K 0 R U d j l W e U c 1 Q U F B Z 0 F F b E V R V l E r U E l i R 3 V 0 W l I 3 e n N X U H Y z e l h w e l l r e m p r T m 0 v O W F o d V N 6 K 2 Z l c G h i Z G U 4 N G V T c 0 c y d n g r R X Z F O W h z Q z R w U G h 0 Y i 8 3 S W Z m Y j N 5 V V I x V H F W V G g z Z C 9 z U V B L R j B m L 2 N O Q m 9 O V H U x T F F s T j l t O U g x T 1 N r b H l F c 2 Y v R 1 d 1 U n F O Q l V u e j J r Q y t v T G h 4 T n c r N n R w N G R z U i t h V k l q V F V 0 T 2 c r c T l W c X l Q c 1 V J L z c z W T R K c G p V W X o 3 b E x X e G F a d U F C R V J F W m x P W G x v W n V 0 c D d Z R 1 Z q Y n J C T 3 F W Q 2 h x N k 5 u M k d O O C 9 m N F J s Q l h V a l B y Y 0 l a R V R z V z d M d 2 t I W E o 4 V m 4 0 O F R 1 U k R 6 M D d H S U V U d l l h O W Z I S G 0 v T k h V b k Z 5 Y n h J M i 9 Y d 0 Y v R U 0 5 Y j l 0 N S 8 v V F N W c m o 1 T 0 d I T G E y d H U y e m 1 I V T E 1 W W g 0 c m l P a X h Z R T Z X M 1 h D Z 1 V Z b U t 3 T y t J U E p N T T c w Q l Y r S V I 0 M 2 Z Z N 0 8 5 b T V j T 3 B r Q l d 3 Y 3 J Y R G l h c G x z Z V B N V U h I a E 9 I T D V o b 0 p w T 2 d 2 S 2 d X Z X o 4 L 2 d 5 M n Z y N E Z R T 0 h n L 1 Y x N T Z H V l J L d 3 l E R D N z a 2 F Y N z V 6 W U 9 q e m 1 F d n h p L y 9 k Q 0 F E b z d 1 e l Z C V X N x b F J y e V h n W G F X a m 9 I M z F r R D l I V D M 2 Y m F 4 c 0 p K Q k l 0 R S s v c G N W M U t D a X F H N 0 l j d z l t O X R J S W l F V E d 2 K y 9 l T D g 0 Z z d W T E J r U H N M Q k F M O D d x T m 5 S b n k r c j k 0 N 2 p L T H N T d n o y d z Z l S H Z N N j N r M G F q U W N x R l B E a E 9 z S V h V V E d L d 1 B 2 d H F N Z F F x T m N 4 a z B p R 1 B v M U F v M G R k e l B X Z 3 Z 6 c W x D Y T F N S E h G M X M w Z G x 1 K 0 t M V X d r b z I 2 R F V v e W E z R 3 V j T 3 A 4 Q T N 4 Z 0 t P T E x R Q W c 4 W F F X S 2 t 2 c X N X N 0 x R c F F W M U t J d 3 N 3 S k I 0 Z D R R Q 0 F R R y t 6 Y z N 0 T 1 A 0 c n N 2 S V R T M 0 Z v e j l k R H J I W W N F N 3 Z w d m 8 y T k Z T M 0 d D d 2 Y r S D F P N z d 1 Q 3 Z s N E Z u d n p W S 2 p p N T J p R T N 0 U X p m Z l h K a X l P c 3 c w S D B i W X p G O V h 1 a U l 0 e C 9 2 R 0 p B V E V S S G R 3 L 0 x T e W h B e W R T S 0 t j N m 9 N Z W h U c U t w c 0 J B S V Z a R l F i N 1 d k c V l 3 O D N M Q 1 F D Z 2 t D d m g 2 d W 1 J N k l Y N j g 2 R 1 g 1 R l l q N V V J Z T F q M X R H S F N m U D V 3 S z V U Q n B 3 c D F 0 M 1 p E M 0 t V Y j B V d U J l V k Y v Z G p Q T k g w a k I 5 W G l p O E E x e E 4 z W n d 4 b F p O U 0 F s c 0 h L M H d N Y 2 p Q b 0 x Z d F p G b 0 d H N m h h S V J F S 2 p Q V 2 x D b 1 J E Z m Y z b 1 M r Z W 5 s Q U F D T l d n T 2 x V b 1 U z W C 8 1 Y 3 Q 4 M j Z M U X V S b V Z R R W d V Q U F t Y m t V e F R s V k F J Q 3 E w Z 2 J Z T 1 Z u c k F 2 T F d w Z z V V R k E 4 Z X R Q b 0 d 1 N k 9 1 c W h s c G x 3 b 2 d s a G d H T H h a V 0 1 2 a U h l d U w 0 O T V m U j J k N E 5 s V k l O c F Z J R k 0 1 a z J n S n U 3 Y 2 l y N m V o V 1 l 2 U 1 R j Y U p I R 3 d x e E s 1 Q S 9 v M G R 6 M T Z T a 1 U 1 M W J w U H R k V 0 5 D R X B Q b n Z R O W d I Q W l k M k p P T E Z i M j V P K z d 1 b U Z D S T h P Q U F C V U Z O V W g 0 W G k 2 M F g z N k E w U X p j K 1 B C N U l 5 R l l Z T U c 1 U D Z U U E N H e k 1 O T j l 6 a 3 N y U T J 0 V E I 2 Y l B D N F h v V 2 9 B b k Z C b 0 d n K 0 9 G V 3 E y R 1 V x R k N T V j Q x V 3 B z N n N P e W h t Y m 9 l Y 2 9 G U U F J b E V q T G F X V H B R V j F H T G V 5 c W t H T D B 5 R V F p R 3 N i U z E w b j l N d U Z 1 R G d O K 2 N O e n Z Q R j I 4 W m Y x R H o 3 b i 9 m R D N j Z l o 2 T H E w U y 9 t d 2 Q 3 T E d 4 Q 0 E z Q U 5 y Z T l 2 T k h V a E U y M 1 E 4 Q U 1 I T l J H Q k p Q W n l I M V l q N m 1 4 Z 1 F i N 0 8 v b 1 l v d j F 6 e T N C d C 8 4 N G l s M m Z u c 0 x E U D F s c 0 5 Q Z 1 h E d k t 6 Q n d D S l J J e E 5 Q M S t C e i 8 v e U E 3 Y j k 3 U 0 N l Z k h V M W Z B S m Q 4 Y 1 F 2 V n h s c 3 U z O W J Q R n k 5 S E R G a j R X U z k 1 U T R 1 T m 9 N Z W Z 5 V E d V K z g 0 d 0 l D Y 2 l J a m 9 u b F Z l V k l 1 b S t q Y X N l M 2 9 o L 3 Y z U m N h a H V T T n Z 0 R D V q M 2 Z o R n Z z R z l R a E R m V 2 J K N m 4 r M n h q Y j Z s N z B P L 1 g x N k 5 B e W 9 V O G c r V U F r S G 9 o Z j l q M k x W Z 2 R o Y W g 1 b 2 J D e H N 4 e l I 5 N 2 5 Y b E 9 S V k l 5 T 3 h F Q k V 6 R G E v d m V L W l V x c E N S V 0 l q W X V F Z 2 M r U G 8 4 V W k 3 a 0 d k M H U 2 M n F 4 M G V X d i 9 P K 2 p X T F E y R 2 p G T E l 3 Q U F w Z m s x T 0 h z d 0 d Z L y 8 0 a j d k T m 9 W W m x j a T Z X c X d Y b 0 N a Z n l F V m J j e W Z D b 3 Z 4 M D I 1 V V g x b U x Q N T J j Z 2 t R N z l 5 R 3 d z S l Y 2 b F Z N S E 4 y d 2 4 r b 1 o 1 N D Z Z M z F B S U J M S n p O d z l s Q U t Y b i 8 3 Y 1 F E Y T N 1 c 1 R 1 e F B o R S t T R z R B Z 2 Z W S m J V b 3 l p N 0 V 2 U H Z t d 1 p B M n l N K 0 1 D R G Y r T E 0 0 M 1 V 1 S U w 5 O C t B S j l B T j R N c 2 d v S C s 5 a C 9 m W U 5 I Y W F F e V p I U W d B Z W o y Z X N Y R 1 J p S T J M T k x y Z k Y y O G Z n R W d r e E 9 a W F Z n N z V 2 W T B K b n h H Q T h C b l g 3 O G 5 t K 2 p h M E 5 u V m c w Z j N S T U I 4 U X F J O V g 1 W V Y x Z W x r T k 8 v O T V 2 Z W M z Z E 9 w R X J I O X V L V k l U O H F I U m F C Q i 9 N Q m 5 4 Q i 9 X S F Y 5 a l l X Z U l Y Z j k 2 b 3 Q w d 2 d F T 0 N Y L z Z l L z d F Y U 5 0 Y T M 0 O H A y R G c 2 N 3 Y 2 d W h C O X R V U 0 x M c C 9 1 c T c z K y t M e G R Q U j A 5 V 0 h X a 2 5 B Q W d M M l R E Y U x t a H V E b 3 p v d n d D L 1 d B c m I y V n d Y R U N 3 c n d R O T B n T U R u M T d B W G x w W l F p Z D Z x d T N Y c V Z V d 1 V q b n V o N T d K e H M 4 K 3 R Q b D J Q c V g v Y 2 h N S 3 N T O G x k T m d h V z J Z a F d V b W s 4 T E c z a 3 I z Q X V G Z X h Z Q 2 N p S W h v c k k y V G w v T X A 1 L 1 B n N n V r S W R 4 O W 5 n d 2 R F Q U V p L 1 h J Q T l u N S 9 C c T M v W l p J T F d h U j l T R 1 l 6 Z m U z S 1 N T N k N R S 3 p F d E 5 n U j l 2 W E p F T D d p Z W V h R l d x Z k h 0 U D Q 1 Q k l o V m o v Z k 5 M a k 8 1 d l p X T U J n U U J v d l B a Q 1 N T U V N R a U F R N k h x d 0 J R S U J M c C 9 L U k 1 6 U 0 N G M H c z d G 5 l a l J P N 0 V y S H M 0 V m x H V T R 4 Z i 9 j c 2 1 T T T B r Y U d 2 c E 5 B a G k 2 c X F h V V p w Z m p h a T V v W G 9 C N z k 0 d n p x Q 3 h k b l R q e T Z 0 S z Y z S G h h S m 9 1 S U w r U l N D V F U 2 N W 0 r Z E R K a n l C N X l o V n d K N G J W Z V d 4 c G J h e D Z m Q n h 2 N z Y z K 2 Y r c k 1 R R k F v b G t z N W t J M k p t Q U t i U D E 4 O G F 1 b k E w V F p k N W R L U H V 6 d D R o e j l m Y l B m U l k 5 T V R U V 1 p C S X h Z a W F x M D M x Y m 1 s c 3 g 5 b E R L W m l 6 Z k l y Z V B i d j R n U m 5 J U 3 l 2 R H p v O V A 0 U E Z m c k R S N n Y w Z l B u d 1 J Y T D B k N C t V M H d X S 2 R T c V V j M G J N R E 4 y d 2 s v L 2 U r S F l l Z G 9 Q Z X k y O X p y K 2 R o S V J F W T B o Z H l 1 Z 2 V v Z 2 h u W G V L O X R Z d W J l L 3 F M R z N Q b V V L d V J F N U t p Z D Q y L 2 V O T D B 5 L 3 J q d 2 U x c 3 J V d 0 d M d m I z d H F G M 0 5 S U 3 Z X V j F s V T B B W U x B Y z B Q Y m 1 t S m t i a n J z Y 3 l O a V l h c l Z h a l N 0 b m M 1 Q n l Q Z z l O O V c w U W l Z U n c 4 M 2 J D S X k 4 c z F Y d X d U T D l j Z 0 N 2 e E 9 h a X J h b 1 p h c F l i a k J G d E 1 t U j J J b V l z b T Z 6 M U 0 5 b z l O Z m Z V d m 0 z Q n l i e E x 5 M H N v Z z c x W E F 6 Y 2 N K S 3 p i R T Z O T H k v L 2 F m M 3 d B Y T Z M M j R V S 2 5 V Z U 9 1 W D J 5 Q 3 p 1 R D d H R j l C V z d u N 3 J s O X N 3 Z F U 0 d 1 Z t K 2 F D M E Q 3 Y 0 h 4 e W J 4 S 0 t z N n V n a 0 N 2 a D d H N l A y T G d w b U R U d G V t L 3 N R Q m x K a F V n N G 1 v N 0 c y b F p Z V 0 1 r d 0 9 k b 2 Z D O V p F U V N J U m 8 3 T z l H M i s v L 3 J W d T I 2 L 2 Z Q d 0 l B Q 0 p 6 c 2 h Z M H Z 4 W T M 2 R 3 R 4 S W 8 5 S G d 1 M D l P S U N l b E Z B d F d S K 2 1 D U T N t Z k F 2 R U h r c E Y 1 c F F o Z D d U M n d z Y m R F W k V 3 d 1 l 1 T 2 0 2 S T V Y V V Z 5 S H J X L 3 R 4 O X d W a 1 h E e m R z S z V 3 N m x v c U c 2 Q n p F S 0 t x W E 9 D c 1 h E T m R L T m p W d 2 V l K y 9 5 U l Z G a G F t M E 5 t T G 9 Y T V h L b 1 h U R n c 0 b W 9 h d W p o N k l S R U k 0 d T l r Y k h l T U t h Q V B z a j k 3 W U J U T 1 p C Q 3 F W T n N W N D Y x d j d v V k t x N F J 2 a W p w L z g 1 Z 0 Z z Z l d 1 L 2 J x e X p V c U Z F W D Y 5 Q 2 w 5 N G R O d D B Q S 3 g 2 S m d i b W x H Z H k 4 b l N B U U N 0 R F o z b z B Q Z n J j V D N 2 N n V X T E F t U 2 h l c 2 x P W l Y 0 O G p P a T l v V T R B S H R z W E 9 5 S H Z L N 2 p v V 3 B j N E l 4 K z F v b W d E R 2 Y v W G 5 m T F Q z L 2 o z V 3 o 5 e W d B W E Q 2 V m l T U F h l b m 8 z d m h R S G t V a D R X K z d S Z m w 1 K 0 U r R G t h c W Y 3 b k d D c F R m O V B Q c G V M b n E 1 Z U x G Z 2 R C W H N u L 2 R S c m M w c 3 p p T V N H M z B 1 a j B l R F R Z W D V X U T Z W a G Q z Z j I 0 d k t w V F B p R m V r S n F K b 0 Z D b 2 N U T 2 Y 1 N k F 2 W k 1 O N X N S T j B k d F d a a T d G K 3 V l W D R z d D N E d U R y O T Q 1 Z 3 c 0 d k x Z R 0 V s U T A x R m 8 5 N D J 4 b 0 p 4 Q U Z E M E t Z Z X N X O U R W M F F P b F V n V U F r T X I w L z h Z Z i 9 P W T h B a V o 3 S V R q Q 1 o 4 a n Z l c T l o U U U 1 R V J E U 0 d B d X l B U X R N V V h S N l Z D M G Z U O U Z M V X U 3 d D Z z Z W Z 6 T T d C e n R O Y W w 1 L 2 F Q S X o x L z V I c k J x O D Y y Y n J o U G R E W U l 5 S 3 R L N m c w c T c y c l U y Z 2 R J W X h W N W x R c l Z U W T B U U E x 3 a k F W Z k 8 1 a U I 0 a W c r b X p B N U V W M G N 2 O H R M S 2 9 K Q X J k U U g 1 b 1 c 4 d k l D a y t H M D Z 1 Z H B n K 0 x 4 U k N r U k N G b V J V N D l 2 M W x W Q m J Y N C t H Z k d Q Y X N m d l h l W W Z o U D h z U 0 R 6 e X h D W F d V e l R 1 M U 5 3 b z R Q a i t I b F A y N k F T Q 1 J F N E d R d l h E M l h p O G E 2 V m p o T j B E N k V s e G Z X N n F v Q 0 4 5 U z B 3 T m 5 O S G d C U W x s O E R q V W F q S z B U W F d O d U t y W C 9 a R H d D S W 1 o Y 0 t N N W t F V 1 Z l S z h k M G 5 K N 0 Z 1 a T F v d n Z S Y 0 F V a F B 5 V V p S Z G l m Q V p B U W l L O E V a T 1 N p a 1 N q c W V q c W I 0 T k c x N V l C a k 9 a R k h H U H p F W j V R U z J 5 a z B z U V B Y O F N I R j F 0 O V I 3 K 2 I r W W E 5 R H U r N n p K e V V r b 1 J Q W C t T T G h o W E t K V D Q 4 c D J E c U s x b 3 h K V F p R W E J 5 d F V O W l F R M U 8 3 N y t D d H V a T z N Z d U h m d m 5 w N W N o T E s 4 T z g r N l p C Y W l a R 3 d y R j B u R H V j Q 2 x z S E s x M F B u a k h a e V N X b 3 I y N k J y W U 5 o S 2 0 x Z F Z U U E 9 I T G l L S 2 J N Q 2 t Y N j V F T F V W V G Z E M D F Z N z F y c T l 1 U n Z 5 Q l p L e D V m S j d l a T V r W G Z 2 O F F h c 2 9 h c 1 g v N 1 d i e i s 5 d U 0 0 O D h O V l Z K Y z F 3 T m J l Q 3 Q w Z H Z Z a G R F U W x Y T D B l b y s z d j l C R U R p c V N 6 Z H Z S O D Q y U n V C a z c w Q m F N Z k d i b m x 0 R F k 1 K 2 R 3 b G I z O X F Q c 0 N n L 3 Z m b 0 l O N D Z y W G J E c W V p c D V Z M T B y N U w w S 3 R M Z D B R Y T F T b z d x c 0 F R R D B l b G d C U U F E Q n F J S j R s V k p 0 d E 1 K M 3 Z 6 d D V M T z J Q d V V k e j A w c H g 5 T H R M O E p q b 2 p F Z W V Y d 3 F S U 0 h q Y j d 0 R 2 h D W k F V b j Q x c H N T R U d 3 V G l n e m Z B d 0 5 2 W m V J Q k R n M S s 4 O U 5 l U 1 I 2 N n V i O G R F Y n U 0 e X V P L 1 B E V m Z U M U t n Q m 9 v R m F y c 1 d m c m F U V F d 0 d U x a L z d 6 Z m F I Y U V w N j h M S H Y 3 S k V u e j N 6 e F A 0 N k k z d j h j Q 1 d o Z G o r O T B P N j l m N l R Q T E h w N V J W R 3 o 5 W F Q z W W Y y b G k 3 S S t 4 U k d p O W w 5 O W U 1 a D F G N T d H Z H V m d 3 Q r d k l M T U M 5 c z Q v Y m 5 6 N D N Z Z 0 J P U k V S M F J o Y U V 3 Q z h l Z 2 E 0 W E F Q T X Z F T 0 h 4 V F h V d E 9 C S 2 Z M Y l I 4 W n d Q U E x W Q V Z 5 Q X M 3 V k l C O W 4 w W m p 4 Z C 8 v N U J 1 L 2 Y 3 d F o 5 S G U w b V d 3 W D l o M G Y 0 T 0 s 2 V m Z P N X V E Z 0 4 r Z U 5 Q b W d P Z l B n Y m p k U 0 w r W E N j W U l z T k x 5 e l R M V n Q 4 Z j d R d T h D a k l M R W R T Z k R Z Q 3 d y e n d 5 Q X R M Z F Q y b 0 M 5 Z E V Z Z W Z I S j V D Z F h J T G M x R k t F U k U 3 V U 8 y N X d o Q T h X c k 5 Z R 1 V I N G h I d W p x N k 1 H R m 8 y a 2 9 6 S 3 B B Y 0 l R U E F z T z l j Z l Z j T G t w e X E z V U J l V 0 Z X Q l Z 6 Y z d k S G M w S T Z p N 0 V w Z F F G N m N X d 1 d S U 0 F p L 1 V P M U x p L z N i e m d J Y T R D Z S 9 l V U N Y d m p s c l N U Z y s v T y 9 2 Y 0 h K d m t r R k F Y c E p i a m V k L y s 2 Q X V Y V D g y T G h K Y j M 5 c V B 2 T F F 5 b E J m V 3 d q d k F G V E 9 2 R l V I S 1 R p N U J V S V E z Q X N L d V Y 2 R y 8 y V 3 N B Y U N 2 Y l h 6 e V J n V W 5 U Z k x G a V E 0 e H U r Z G 1 E S 2 F n d W E 4 Q 0 d G N W Z w Z X J k a W x r W m c 5 O W J U U 0 Q 2 Z m k 5 a T R L W G 9 C U 0 h 0 T E Y x N z Z u L 1 d 3 c 0 p R Q k F E e j l K d U N k L y 9 j M X J w N 0 x I V F R Z a 2 Z j c G N P e j d T M G F E O G Q 0 Z U 9 Y W i t m Q n h P R S t 5 d 2 F 0 T m N O T m E y b 2 l D a k h K N i t M c 2 h P T H N h K 0 w 4 L 0 M w b H F H O X B Z d U 9 M c 0 5 Y Z F Y 2 S U k r S n p n Z 0 k 4 O E l u Y i s 3 Q j V H a C 9 4 Q 3 l O U U U 1 e W l j R j I 1 V V c x N k 9 u c V E z Q 0 V E N T c 4 M V N x a 1 h j c E h X M 0 1 Y a E V K d H I 2 e E F J Q m k w d H g 3 U T N n T U R L N X I v N j M v M 0 F n Q 2 V l b l c x M 2 5 Z S 3 V S S l N z N U U v b m 1 j b m w r Z 0 s w a G 1 q R G R J T S 9 m M 1 g z d z Z a S X E x V W F I c z R C e G J D d T l I c V R Y T U 4 3 d D J S K 2 p I M 2 F I V l p B M 1 o 5 Z W d v T 0 x q Y l k r R k t j T G l p O E h m Z m 8 4 R F I 0 O W o v d l I w M T V J N z U r L 3 d q V 1 B i M V E 3 K y t z V 3 E y Q m V K R G h B M F U 1 b F V N Z X V h M U p 2 M W U 2 c j F j T 0 0 1 a 1 U 1 V V c x d U h J M l I z Y 2 Q w a T R W S U M r d E R I T l h U R V Y 3 U z V m U n Y 5 Z U F 0 c k R l N D c r O E Q v d S t q S W V W a l R s Z S s r d G 1 B T n B l N 0 1 I d U d 3 Q m 9 h V 2 d I Q U Z T V z F C d W Q 1 V 0 Q x N X J t U T l 5 b H h h b C 9 T a 0 4 r b l g y T n R x M T R X b H B P c j N h Q k Y 2 K z V X R E 1 p S m l J a k d V S 1 F M c 0 1 n Y m V Q T V M 4 T T V D d 0 4 5 d S t I M X V 0 M 0 9 I V X p F e D J O M W 9 r W j J C V k V y V m 9 K V 1 V C M U t y M U V Z c l R O O E t W a l l X Y U c v c F F t V k p 2 Y T U z R k l D d V Z 6 S H R v d m J C Y n V t R E 0 v U U N K S 0 Z R a V B t c n B 5 R X Z 2 U X p a e V N V R 0 Q v c j l S Y S 8 2 K 1 F T N j R z T F J O T F E y Z G d E U U J 1 b G l z U W d s d W R X S X Z q W X V 0 R E N 6 Q W 4 2 a E h y Q 3 d r c U V v d X h L e k Z t c 0 x K N V h t V m N N N z B C V l N N d 2 t h N j F w U l V W e U h x T G t o R U V 0 R W V 0 T V k r U V M 2 S W Z W a V B 0 c W F P L 1 d D M E Z s T E p 1 d U 5 u W m R J e F p p O U 5 C e D d Q a i t E N H B 5 c V l T d X E z K 3 c x S 0 1 n c 3 g r R W R D Z k F O Y 2 N j R F d 4 Y n E 5 Z F N t S n V U Q n h k M G V I a E 9 k O W I 3 R H h D Q T N a Q 1 F X b 3 J 5 d 1 R p L 1 l D W X J 3 M W d V N k F H Q n V Z W V l K S G c 1 b 3 F q T S t Q e k l B c E Y 4 d W h F Z 2 t 4 S 3 p G N F h y V n Y r V j l D b n p 6 L 2 h F M E 4 3 U m o 4 e X N y S V J h T E V C R G 1 o Y 3 l r S X F q V j J o V D N v Q W h 2 M 1 A v a 2 d s d F d O Q 3 d 2 d F F 3 S n g 5 U G g 1 d T J F K 2 F 1 b V l j c X N J T j I 2 M 2 0 0 N V p C W k R 2 d 1 R Z O V B J S 3 F G U n F Y R D J i Z z R S a j Z m a l p I e D h C W U 5 p R D N k c 2 p I N 1 N 5 d V V x b D F w c 2 V T N j N X S U R J b W F O R H g 1 Z 0 R 3 d 2 U 5 M l F 0 N m 4 w Q V h m Q X F F Q T V o W m 1 p S T J i b 2 d 1 N m p V a z h u U V d o V U l q c D h 3 Y 1 B U S T F W a F I r c G 0 3 M U g y N W 8 3 O G U w L 2 p z T E N V b 2 J O U D E 4 S k M 2 d n I 5 O W p 0 d U V j S E t z N n Q w c X N S M E Q 4 T X g w d 2 1 o W U 9 M c m U 3 R n d j Y V h s d X Z T N W R V c T l h Q X A 2 d 2 U v T n F 5 M F B s Q i 9 S c E 5 L c G N i e F h a Z V J k c W t B T C 8 3 M 1 F 6 a X h L e E V U Z z l 4 Z 1 l T V 0 R X c T N H M U p o Z 3 V I a z c 0 Z V N l S k N R Y 1 Q 5 Z j l u Q W Y r a m U 2 Z m V l Q z N I e j Z O R j M v L 2 t O N 3 d B R z B s Z k 9 N Q m V X Z D d O e n J i Z T J B b W s 2 Q T B y O X B v U U 4 0 Z l R B L z g y U X l s S k x j S z V Z V z F 1 c y 9 S Q 3 l Z e E l D Y 2 l J c U l m N T R W S W 9 M Q U Z l T z R Z O E 5 P c F F K U X I 0 S D B I M W J V S m 5 P d 0 Y 3 d 0 J Y b k 5 4 c j J J T 3 g v Z D F E d W t C T X J W S k R w V k x y O V p L c G x D c j Q z d k F R c H B B c m g r d 2 R I R X R 4 N j J k a j E y Z W 4 4 T m 4 v N 1 l O Z m l B Z W l G M H h D O E J R Z l h a c 2 J h M X N o b G 9 o M H Z k V U R P Y n Z a U X l B U T Z I c D R C c k s 1 b 1 Z C W C 8 4 T m t U M 2 N m Q U c x U T d C U G t o d E s 4 Y W 1 n M E d u U z B k Y U 8 r d W d Y T D E 4 K 0 d w Y l U 1 N G c 4 b V E 2 b F V v Y T l I c m w w K 1 J 6 d W x V U D k 4 d l Z m U D V l T H F 1 V n l q M z Z t N 3 E x Y 3 Z J S G Y x T k F 4 M C t z Z X F k c l F a e m t 0 O G 8 1 d T V C b T F O b m Z q K 1 g 2 Z m c 1 R 3 F I R F M 4 c z A v d D V k b m Y x b 3 J P O U I 1 M 3 R Q W H B q M S 9 X K 1 E 2 Z i s x S F R X U m 9 y e F d W a k p V R l h h T U d p N y 9 V S T k 0 T 0 J p b z N z S k F t Z 0 Q x R y 8 v Y 1 Z R M z l W a i 9 j S X B K V W I 2 S V A 1 a U 1 T e W N 5 R V B m S W J G M 0 d 3 S T A r K 0 4 x T 1 F B U G R 0 R 2 N x c F F y K 2 t 3 e m 5 l T m V v T l V P K 2 Z G c j Y 0 R X h N a X Z M R n l U M 2 F v U X o z U H p s Z k Y 1 U z N O W G Z x V F d O b F R I L 3 Z w V m d p Q W d U U X Z U a m 9 2 N y 8 2 d F R T M H c y R 1 F s T j Z T M 0 N w Z H Z Z Q i t O Z V d O U 0 R 5 Z E 5 l U z V q M z U z Q 1 V l L 3 V 3 U U F j S n h n a T V m K 3 N C N 1 Q 1 M D B h Y 3 A v Y z F E T G R 5 N U Z i N F d a L 1 Q 3 L z U 0 Q 2 g 2 Z S t U N H l h O G Y w U H V k d V Y z M z Z F R E h k M T N X Z T J r M W N C a U 9 q W j B s M W o y O U V G K y 9 k d 1 N u O W w z Q m t n Z G 1 B T k F P T V R E M n Q x S W d F T 0 R s U D I 0 W T h u e j l L Z X Z m Z j N J U 0 l y R V E 2 N T V l Q 0 F 0 T E d m d 2 1 l V 0 J x V E R D T z c 3 c X M y O W J W M H h H U C 9 V e G J U K 0 x M Z H c 3 Q X p z a 2 F h e C t m c j F 1 Z m Z E N F h o M 2 N r a k h w T z k 1 T G N h Z 2 l G Q X N 4 Z E 1 S V X B D W G x Z d E R a N l Z Q c 2 J F N z B n R E h I c l o v L 2 8 0 N H h u R E 1 p S m l J a k d t T D B N K 0 9 k e T R M T U 0 0 Q j h w W T M 5 O G 9 R Q X d Y Z 3 B z W k l 5 b G 1 W c G F t e H V r e j E 0 N m 1 Z S E c y a m F z Z W l 4 V 3 Q r e k d z Z W V B T m 5 Y e T Z y a 2 N w R j d V b j h x c 2 Z 3 e T V z Y l J Y c F V L R m t N a l J G L 1 l K b n V L R G w v L z R D S k x P W k N Q N W Z D N y s v Z k Z 4 K 0 F T N j R i R 1 g 0 e U N S a U t G V 2 F 5 Q V F E R D B P V j J C a 0 R 1 U W J O O W Z 0 U D Z B R E 1 5 a m N H M F h a b G F n c G I w U n R a U l B N W k J M N E J M c k I z T U l N S i 9 j b W 9 h e W d S b G N K T 2 V E Y S t Q S C t E d E R J b U N D O T Z i U U d 1 a k V B T T V i U 3 F w Q X J y N j B i L 3 N Y S H p W d 0 R N M 0 1 w e E J J U l d o c m J V V n Z a Q k c v L 0 F i M 3 c x N z Z E d T Q 4 e k Z n N H l 4 Z G J B N G x h Q T R m V W N D U W R u R 3 p n N D J 5 R D V 2 U G J G U l Z O O U c 3 N z l 4 M U Y w d E h i a n Z v M n h l b k 0 x d T d n N 0 l I V H F S T F E w Z E 9 n e U Z n W V N p b 1 R 3 O H A r Q X h m Z E g 0 O E R Y N T l I W j F v M m 5 Y b H V O L 1 B S e W d 5 Q V k w S T Z S T n p h M W 1 V c W w x a z B 6 N X V M a G d F Z G Z X b z Z 5 L 0 J w N E I 3 a E N j Y T J L Z T A x N U k x e T l I S F d m Y n l R V 2 k w W T h M c n l x d E F F U 3 F S Z 1 h U M l J n O W h M O V l O Z 3 Y x Q U 9 2 d i 9 P N D d u U G F 4 W H l j M 0 p 1 R T F a d m 1 J a k R j R 3 h W R m R j a E p M c 0 d 5 a D J k Q j N x Z k F y b i t k Q W d D c 2 Z Y S y s 3 Z 1 h U b l R M L z k 4 M y t u a n B P c 0 V W a m J h d m V F Q k V B d C s w Z U h l a T U z N n p U T y t h T n c z R D h R e j B 4 Y z F F W U x o e E 5 n M i t 3 T y 9 3 b m V V S 3 B W R U V r R m t J a F Y r T G Q z K 3 d B b 0 M w b 3 F O R m 8 4 T m Z Y d m h y e W Z Q M z N Z V k N F T j V Z O U 5 F d D N 2 O D Y v Y j l x U T E 3 R 3 p 2 U W R l L 3 Z v R j J o U n l K U 1 F q S E J w U l Z s Q U R u M E R 0 K 0 t 2 M H l 3 W H c 4 b m Z G N U J u K 0 9 M R W 5 V V y 9 k V V B y V D Y 4 a z R C d V J F U k V T M 2 d F U U l Q R D h G Z U N 3 V U t H Z 0 J p b H F C Y n V Q U D Y 2 T W 1 B S k J 3 Y 2 1 5 T z F V O H N G a 0 V o V i t M V X Z p d D Q 3 T 1 U 0 V 0 Z q S 0 V I O G d H V z d l a m 5 v c D B w W T I 1 b E F w c j Z l N j l 2 Y 1 d S O F l F N j R x W T l T d k t y c 1 N W c 3 p r R 1 k 4 c 0 J i U k d p b T J W b F k 0 R 0 Z h N l p q N 3 N x c E 9 M d 2 p B Y 2 5 u Y z V G e U l R O H p G b 1 R C d 2 N V R 0 R U V X R l c 1 h Y K 2 p Y V X R F Q 2 o w U m c 4 b U k 5 V V l M Z 1 h E d j l i T y 8 5 M 2 R X a 0 Q v Q 2 Q 1 U W l R U 3 d 0 W E x F W m J X N W l q T 3 J r S m Z y e H o y V H R h N m M 5 c z V h b n Z 4 T k d x T j N q a n Z v W F I x O U J n c z Y w K 0 5 k W F l i d n U w M 2 N 3 M W t G b E t z Z l d J K 1 B 2 d S 9 m Z G p 4 a j J O N D h 0 V l Z j S E Y z Q U t D d E R D M D F r N k M 3 c 3 h m K 2 t 6 e H Z l Z V h 3 Z m 9 t b n N 5 R H Z W Z U N K W D k 1 b n R I a l U v R l Z S K 1 B o L 2 R 1 S E M w V F R N W F R G V m I 1 M k Z w U X h i W G x 1 R E s y Z X o w V m p i Q 2 5 N T E 0 r U 2 5 s M l B h M 0 J D O U 5 H V k F l d z k z d G 5 Y R H p z a 3 d q Z V c 3 V D A 0 Z 0 w 2 M 0 1 Z U G 1 O b W h 2 Y W t X M W s 3 R G 1 n S F N j K z J E Q U R z V m l F O E J r Q n N M R z N S S F Z a Q T F x Y k 9 1 R H N a b y s 4 d E R M T V h o S U 9 2 M U F Q b U Z 0 c W U 5 T 0 Z R a U h N T G N 5 Z 1 Z L c H c 3 U H R M U 0 x 0 W W d F Z G Z Y S z Z y V m R E W j F v M m N s Q k t z Z l d J K 3 p D M 0 1 z U G t Y S y 9 I O X Y w N 2 l p N y 8 r Z 0 5 X Y j V 5 R W 8 z S H Z Z N z N H N z N P e n Y 2 U U 5 Q T G N E M n Z 4 L 0 M w Z T h 1 d 2 R M Y V h Q Z H k w V l Q z N k h B V z N S K 0 4 z a D Y 1 c n V k Y 3 F W R E J 3 a 2 9 H a 1 Z p S S s 1 K 2 N Q O H p l M m h j W H F R b D V 5 R W t w M V E w e G 1 q b 2 5 X T y 9 s M F Z E Z l Z T R l h v c m 0 r R F E 0 d X R n Y k x q Y j J B d X R I N W 8 2 a z R 0 Z m N L L 3 V Q d l Q 2 Q z l 0 U X R G M l Z W W X R T a 1 d 0 d l p X O E F s M H c 3 b k R x Y 0 1 H N U E w M U x U a j R 6 U V U 4 K 2 F 0 V n c 1 N 3 Z Y c 1 d B b k l p S T Z C Y X l s Z 0 x U S m 1 q L 2 p h V 0 V z V D B j Q U 1 E R D F 3 V z k z W D N Z O G V F e H J I M W l Q c 2 9 M Y T d G e T R 4 e T l i U n h 2 Z U x C c m J l c U F V c U Z D V U l T M 3 d W U T J u Z T N h d 0 5 K b z h i Q X p n O C t k U E p U T z l t N V k y V 2 p U Z z h W a U V j S 2 0 r e U g 1 Z k M 0 N n I 2 V n l o O D h J U U Y 1 Y U d V N 3 N T c 1 J E U D F t c 1 N 3 O V Z x O V d J U D V B T U F J a W N I V 1 Q 4 N E 1 P d 2 Q 3 S 0 I 0 d 1 J i b E 9 Y W G 9 M S z R I c 3 V 2 c F Z r S 0 J B T D R o c m l q T 0 x j S 0 t x V W F n U U 1 D S D F j d l I 5 a l l X U 0 x y U 2 p G a W x r W G 9 n d H o r T m p V M 3 R C c 0 V K R 2 t Y O C 9 W N j A 5 V n F O U k p Q W j B F c 0 Z p R j B x c T l 1 d W N 4 Y 0 c 2 a m R t T V o r c z l m Q T B V V m J M R y 8 3 M 3 c v a D Y v Z U 9 Z T X Z y Y T J E c l l B V 0 J R S U N n Q 0 c 5 a 0 p o V W g 1 V U l l c H N X R z Z P M D N z T U w 4 V 0 p x M 2 N p c m 1 M S j h D R 3 p 0 T G 8 v T j V P N 3 Z a S V R Z d U V x Z j N Y N F d E a T Y x Q k J r S n J V N G R 1 Q 3 J Q Q 3 p B c F V G d G N q N l V 3 M j F q M j l F R D Z C Y n J C M X N J S l l J a 0 p G Y 1 I z N m V o V 1 k 0 S 0 g 5 M l F 3 Y y s 3 c G d k W l R l U E 9 n R E t S V X E v T E Q 5 S E 5 S c U 5 S N T Z a a k U w T U Y 3 U j N N W E R R Z S t 6 U n E x Q j J x V U M 1 S 2 F X d 3 N Y Z F h 2 Z k M 2 d X Y z R D J 2 S F F Q d T Z v T G x l b T Y 3 d D R 1 N E F K M W M 3 c E Y 3 T X g 2 U n B 2 c 2 h Q T D h l S l B Z a 1 F D Z 1 h 3 O U h Y Q i 9 1 M W 5 k Y 2 V W O X l u U T E 2 d k E z M y 8 5 c m Q 2 N U F z S z h z T 1 B E W T V q Z z R Z Q l p T O E l 4 W l p a K 3 Z R U l R 1 T m w 3 V k N J V j Q 5 R 2 Z M c 2 V u Z j k 2 S H Z W K 2 N n Y m 1 s R 1 F M Q 3 Z F e D J q d z V I S W h I c n B Z b 3 I 1 R X F J S l N J S W h j S W h Y O U J w T k J y a 3 B w Y m k 5 U D Z y Y U d s c 3 g r T D d v K 0 U v e V J P Z n Z M b G 5 W T 2 Z Q e n l p S F J n T U V o T 2 t Q M C t q c l Z R d 1 p r Q 3 N W S 3 V 6 N j d C U n l V M H J 4 d 0 Z N T E l E V 1 Q 0 T m g z M m 9 L T C 9 U K 1 h 1 U 3 N p O G R W N 2 g 1 R 1 R V c U w z Z C t u N m x 3 Q m F H a n V 3 N 1 c 4 S D R U R 2 c z Z 2 N a W W t C T 1 J F U k V B T F J 6 e j I 1 K 1 p T V y t l d m N 3 U G 4 1 a k Y 4 U V N F U 1 p O T S 9 L Z 0 5 V Q k J a Z 1 V B d 0 0 z Y j Z Y W T B F Z S 8 r W m d m Q 2 9 2 e m c 0 d U V B c F V L S j F J U j h p R V J D V E x v V 2 p J V k Y r U 0 V u d V F S W l Y 0 d n h 5 W i 8 y S U N q Q 0 c w S 2 h B Q V d a R m F p d G F F T E 1 z b 2 h o a T Z J T k p T a m N H M G 5 4 M m R y Q W U w Q k d R R U N Z R j N K V F N x R l N x Y k h z b 1 p t N j V V S 2 h F Q 3 M y e E d E b l A w L 2 d Y L y s 3 R j F O a m d 1 R T R 3 U l l k Y m Q z S V R T b k Z w Q 2 h m Z z N H W W x T W D E y U G 5 Q R T V n N k p 3 Z 0 N n U U N Y V D J X a X Z y b 0 Z L e D Z K M F N 2 R T U r Y X R I V 3 N l Z n l B W j N S M j l N R E 9 Y W X Z x O D B C O T F E Y n d E W E x I M m l m b l k 5 Z G t w Y k g v M 0 V M Y T h 0 Z 1 l X V m p J c 1 d q c 2 R S Z G 1 W K 0 9 H c m N 5 a k t y b 1 N I c n d 1 V U N p V 0 t j N n F o V n F 1 e D V i V T F O M z F O Q n p O W T B j S F d w Z z Z j M k p N S W 4 w Q T N M R m 8 3 S G Z W V n p k a j E 2 U 2 w w d E h i c H h q e D N k Z l R n c T N j U E k y Q 3 l G e V p Q O T B k e F R o V W V l V 0 V w V H V 4 S n h M O C 9 Q b z Z m L z J r R F h u c G p Q V l F x T m I 1 O C t 3 R E V Z a E c r Z V B z Q U h u e G 1 F W l k 5 T k V 0 M 0 x t U G o r U U d n c m F V V H V 6 N D l o Z T d P W G 1 n M E d w e l l r N G p a U z h J U k 5 0 M 1 A 2 T G p j K 3 V w b U Z H U l d J U D F T Q V h w N z V O a S 9 M U j R U Z z k x M X F j V G F p d j Z W M l B 6 S 1 N t U W 1 G Z W 5 0 M j l z a n g 3 N H Y 0 O U h X M 0 l s e m g x S X d P Z G 9 m Y 1 k v R W 9 M d X p W e S t i S W o r O U h J b W 5 z L 0 R n T T R 2 M D l u Z n p k a 0 w w Z 2 t r N D l 2 M W w x S l E z M 2 h F Q i t Z K z V S e T J 0 e m J I e H B l W F k r d F o r N 1 B 6 b k N X e C t a U 1 c 4 L 0 N h W T V C N G R y Y j R l K 1 p D Q n N F S 2 h S T n J G Z k Z 3 N m t Z b V d 4 b l p F e k F 6 R V l 5 L 0 h 3 Z G J l Q 3 Z Y V n p h T T Z s M U t w U X Z 5 Q l p Q a F A 4 d E M 5 e E 5 T M W 8 z Z n d k b l I x O U t D c 2 9 B W l d O d V o 0 N G x l c j R P b n J n d V R 6 d V N q S X J N Q 0 R U e S 9 T M 2 Q v K 2 t 6 e m h I Z U N L S D d h Z m c 0 d U h n O E h M M n V h R 2 R q V F V 0 Q 0 I 0 a X M r U V U 5 Z 1 J B M 0 l p S W l J Y W 9 L Z T d E K 2 F X W m 1 o c j d r U n Z q e H c 3 U G p 5 R 2 F i R W h D S m p z W m J T Q 2 R k Y V Z Z c m k 0 M i t 0 V k J S O E p 0 V m 8 5 Y k Z x c C t 0 b 1 k 5 S U Z G a 0 N K b U J x S X d x d 0 p a V j R v a H M 1 R E N 5 O T h W R H o y N 1 d D O X d l d k N a U m Z B T 2 N F W E t o V H h j U H B r S m d W Q U F W M D l I c k h 0 N k l j S 2 p i M j Z h c G 4 2 Q j R k N j R l Q 0 l E W G 4 0 V D l I c F M v U 2 Q 1 U U t s V V F T d 1 J Z V 0 t 3 d T k 0 K 0 l a R V R z Z W 5 u S z N E K 2 N D c l N M a F Z B b z l I Q T F z R U t n Z U Z l a U p w b l d N V j Y x V 0 5 6 V V p o V m d U M m Z u N E d p V H d r b k 5 6 c z g r T X d p V E o 3 d X I 3 Z W R p N 3 N E N H R i U F J z S 3 h k S n o 1 N F N x b X p i M 2 V L L 2 h q c n N I a 2 F I O D B O N 1 R o O V A 2 c i t Q c j l J M 2 p p b C 9 m Q j N z a 0 d 6 L 3 p I L 1 R p O S 9 3 c U t j N n F R b j E 0 T 0 s x c 0 x l R X g w U n N 5 e W l K d T V s S 1 B T U D R i K z R 2 R j B G R 1 J V d 0 5 y T 0 F 0 S H p K M E V n R U d E Z D B 3 d X g 2 O U 5 U T 1 B y Z E p X U W 5 s M k Q 5 Y z B 2 d z l Y d E h J Q k l M Y 2 Q v R 1 d K V G w x d 0 R R W m p J c 1 h U Y 1 R N e G F H d 1 V 3 b V J W Z E h E L 1 o r R V k r T 3 R t N z g 3 S S t Q S V A 1 Q U 1 q N z c 4 e j R z V 1 R j R E 1 4 Y U d H Y j A v M j F v N m t Y U W 1 H M G x u c 2 l F M U U r U E p W M W R C S W h Y a n d 0 R T A 3 U G 4 4 R E U 3 c 1 R z U 0 1 o V 0 d Z T m p k R T k v d W l W c X V 4 N 1 c r S D B O Y 2 p o M i t J T z J Z d E N V Z n d G Q j l Z V 0 1 x Z z B X a H d l d j h W b k Q y V W d v V n J w c 0 1 2 e E 1 N Z 0 l P L 1 A v d k F P Y 0 1 Y T G Y 5 c W c r M T J U b V V 2 M T Z n O D B W T G R B S U F D O C 9 B e l R j Z H g 5 b l B I a 3 I x Y U 5 l R j V 5 a F Z 3 S j B U Q 1 Y 0 M y t z S D N P U E 9 y d l p Z L z N 6 U y 9 I M W U 0 Z n g 3 U W R I O G R S c n E r S H N a b j l i N z l G L y 9 t b T N R V k c z b 2 V w a U t C U k t 0 R F Y z d 3 R M Y W N N a E V l V 0 V 0 M G k 0 V k l Q d H F N U l J 5 S l N K b U J t T G p 6 K 0 w w Z n I 3 O V U 1 R 0 5 w S T Z F U n F Q Q k Q 5 d l B v c T I 1 R S t 1 Z k 5 3 e U c y N X U 3 a k J Z a T d P d V Z v N 3 l 3 R m h P d T F V d X d 0 Y m R D W V Z Z R k R 1 O U l 3 T l E 1 d 1 p n Y 3 J m O D M 2 S U d u R n V D Z m Y 5 e U 5 i W D g 3 a U U w d n I 5 Q m x J W F I z O W F L O X B S T U J Z W j U 0 N k 5 u R k k 1 c X Q 0 M T R t M E l 6 M E 4 1 T 0 l p S W p 1 R 0 F q K z R 2 b 0 F B Q W t H U 1 V S Q l Z N O C 8 v e n g r L y 9 H e l A r b 1 l 1 N 2 V l a G x n a X d w S j F N M U N R V V l H M G k v a 2 9 5 Y X R H U U p n W F Z t e U l R V i t Q S E F u S D A 1 R 2 J X Z 3 F W V W c x b k 5 6 d E 0 4 S F N F b m F N V n Z Q e G R v Z E Z v O E 8 w L 2 p p S n U v V 3 p N W E d S W T V i c C 9 I d k x m Z i 9 3 c 0 d 1 d G F V W l J W Q 2 F t W k J E M 2 R m V G k 5 L 3 d v a V p 3 Z m h 2 b z J 4 U m x x b W R l a m J D M G l L e j h a U C 8 v Q 3 d R V m 8 z M 2 I y U 3 o r Z m k 3 S 0 V V d l B M b W 8 3 c G w v V U d y M U V 5 Q 3 V T c 2 l N V 3 R K d U 4 2 T E d v M U d n M 0 9 I V T l E U z B J R z F U O H p I a m 8 r T 1 l k V m p z Y k N 5 c 1 V C d W F p b j J i e i t M M T k v V 0 Z r U n J h V 3 p I M V h P N X V C S 2 Z E Y 2 N K Z G 5 q a 2 h h V z Z J R G N q c V J E N 3 Q 1 M k Z i N 0 E 3 M W o 0 e E h 6 S U x N O V J Y T m F N a 3 J 4 b 0 Z H Z V V v S z Z p R l N D e k V q S V Z o a U k y T D F I d E o x Z E x Z a m 9 2 S E 0 1 Q n l J U T h D b 1 F D U k 1 V R 1 l 0 V G d j R H M 0 M n F D N X J n T 0 1 F V z c z Q 1 Z y V 1 Z U V G o w N 1 F W V U Z 0 Z G o 0 W m 9 v M 1 R q N E U z c 1 N r W H c r R j J 1 Z m 1 B O H p t U l J Y N H J P U m 5 W e U N Y N z M x R 0 J w c V d 2 S E 5 C L 3 F W M W 5 Y W D R O c F V W b 1 A x Z k x w N k 9 t T E w 2 O F o 3 a V M r Z H p F Q l h S e S t r W m 1 K M G R m U W k 4 W F F X c H N 3 T z F F d T N K c T N T L 0 J w O C t j N E J M T D Q v R 2 x Z R G d 0 c U V Z K 2 x 3 Y 3 J Y R i t 1 Z V d B d E Q r L 1 p K S X h i Q j N 0 b 2 J V V E l M T X B D S V V a R l p n N D B 2 T E V S R G 1 o Y n o w T X V T b m w 2 T W d v e H l k N 1 Q y d 3 N i T k U x T H h R V E l z T m h w V 0 5 C Y n E 3 Z X B G e V B n O F N N e k Z F S W l I U 0 x o Y W d w c U l S c i 8 x M X M 5 R 2 F D d C 8 v N n l U V W F q V W U y T E l R K z d l Z F J V N X l D U j U 1 W V J r Q 0 o z c 2 h K N l V F Z m I w S 2 1 G d W F v Y m 0 r S F N k M l g 4 Y W l 0 Z E d Z c z N 5 S 3 d Y R U t N c 3 Z o N X U w R U t 4 c 0 x a Q 1 l W W W Q r M m V M a D V P M k h 6 S 3 l z a E 1 W S n d z a U N 6 Q W p z L 1 B n N k J V S U N O T H k z S H h D R H R D O G 5 x c 2 d Z N H U 5 d W p L S 3 N T d T d l Z U J u R H R S W T l J Q 0 9 H M U F G M n B V R U V n N k o 5 c T d i c W d D R z g 4 O U 1 6 a V V m O X M v d k Q 4 d i 9 E a W l 5 L 0 N 5 Y 2 t K e n M 3 T 2 t F Z 0 1 y O U 9 k a U Q z a 1 J F U k U 5 N 2 p t K 2 5 Z Y y s v N F N B c 0 k 4 O G Z U L 1 c 2 c z N 2 L 2 V E V H k r Q 3 Z F K 0 I 0 d H d x V k J U V 2 9 i Y X l D Z F d s R F p n V T V Z Z k s 0 b n J Z M k Z 0 a T Z y V X B 2 b T R r R W d 0 a E p 0 T S t F S 2 1 V Y W h 6 O T d w S 3 V o O D d C M l d i U X N i b U F O d D J 5 S U x N Q z F y W V d C c W 1 R Z E 8 v e E N Y U 0 R U M k F 0 M W o y O T B H Z z J o a 0 F n d 0 x 5 V j E r Z m p Y d i 9 j a 2 t H b m R G S X F W T W h Q T D h l a S s 2 T X h m V j Z v M 2 5 i a D B R R n d k T E h G b V I r d V F p Z 1 N Z d W Z I e D V H Z l V R N k J R Q U I z S H l m R V B U S W I 0 V E 1 D a k d h T D J E d l p Z T 1 d q Y 3 p C M z V W U m N P S n F H c S t k e V V K a F p n W m Z l V 0 c 4 d 3 I z S k x Z e n M r K y 9 N K 1 d G a k w 4 T m p Q N H Z T b V l w c y t M e F F s d W R Y W S t m R n h x T l V h V 0 Z x Y l k r b U R N M k J w Y l E 2 e F J I V F R 4 Y k d H U 3 B X d X E y e l d 6 W k l n R k F v d 3 d k T U J N V X R 2 Z m V i R G V C W V N P V k d 2 O E Z 6 R z V V S z k 5 W D I 5 Y 2 l U R l g 2 K 1 Z J U m F M R U x N c 0 F v R 1 R 2 W F h i b C t S V 0 l 6 a l N C M k Z S Z n Z B T D l k Q z d G e V Z T T W M 0 Z V N v R l N v W V J h c l l H V m p U b n U y e G h y T k J n Z n F L M j V F d z N W T F h q M H B l W H d E O V h l V j Z Y N U 5 i c n A 4 Y V J t R W t U T U R N U 0 1 S V 0 Z H O S s 5 d m 4 x c X R 4 c 1 V U R 2 Z B T m R z Z k R 6 e T B 4 R 2 9 4 c n Q v Z k M 1 b G R X N H N M U k 5 I Z 0 9 5 T T d v d i t m Z G Z K e X d l d l B j S W R 0 O E k 5 c 2 J w c U c 4 M j d H S G 5 J a U l h Q n d h a X g 3 e W d U U W F 6 V T F W S m 0 1 c G J J Z T l r L 0 Y 1 a z Q x U n E 5 W F F h R E J v Q 3 V Q e D N a Z G h K c E 9 p T U x N Q 0 Z j V j F X U G 5 v S E t Q V F d o S G R E c z B O N 2 F n c G I 0 U n Z p T H R C Z G Z i a G R M W j N v N k 8 x Z T l E N k N t V U Z O W E N m N k R 4 b 2 9 I T z d h V F F h M 2 Q r Q k 8 2 V k s r W j F J b 1 Z D a X E 3 M E g x b m F X d z Z a a X E x U n F L Q l Z L c U p S c W 1 G d W E 2 V j F Y Z V o 4 Q 0 l y S G 9 0 c V Z 6 c T l W c X F O V W F v L 0 9 n R D Z h b n V 3 O W 1 N c 2 1 v N X l z M 0 Z m Y V F F e E V S M G J o M X N 3 L 2 d v d 2 5 H Q V F 6 N 1 l O Z l M w S T c 4 O U h M W T J G d G l 4 W V l Z Q n V O a 1 V 2 M X p v O T h N S 3 h z T G c y S m F B N D F r L 3 V i Y m l Z S D R 5 R W d r W X R n N U d r N l J a N H h J S k l S S V p I d 3 M v b k E 5 M 1 d O T k t C U m l 0 S E c x c 1 V 3 U U d u c 0 1 5 S W 1 J a U 9 p T z B U L y t r b 2 l J N k Y 0 d 1 B 2 S V B p S W l J a U l p S W l P N H l E T W l K a U l q R 0 l i L 0 F 3 Y W Z Y S V N J a X V 0 Z D Q r b W l I Z 1 l 5 M 2 9 S Y 0 1 5 S W 1 J a U 1 h a G 5 1 N C s x R l k y b W J v W l J F U k V K b G R U M 2 9 q Z U h y b X B t M 0 Z U R 0 p B V E V S R 0 5 R N T R l S H F p d F l F Q k 9 S R V J V V z l F R V J 3 Z E h D Q V F D a U V T a W N k V k x 6 b 0 N j a U l o b 0 h J c W V Q a E 9 s V 1 h X b W J n W V J F W k h K R l d a V X d k O H Z B R U t o R U J L S m h B R T V F U k V S M 1 Z y a D R l R X d s O W p p O H F r c 1 V 6 Z U Z p S W p J W k J L T 3 A w T 2 d O S U 9 Y b H h m R V l q R 2 t V d W 0 0 b V R z Z F l F Q k 9 S R V E w Y m 0 x O D l E R l V G c l R n M H N r T V V 6 Z U Z p S W p v d G t z N G 5 v N 0 s v R 2 J N a V l t R l d D e U d s W l V W S k p M Y k 8 4 Z j d q e V h R Y U R R Y V V 6 Z U N p S W l J U m s r d F Z x T 2 5 w d 2 Z i d j k 0 R 3 B h Q W J m c F B j N E 9 y b E N E Z H Z K M U 0 z a l l p S T Z K Y W 9 L V z l F Y l V V V E N q T 3 J J R l N h S V d a M k x F U W l F Y X l 0 c l R G a H d n U 1 l t N X V Q c X g 1 e U J 1 U k V S R V R q b U Z L c F J F Z E h C N U t T a 3 B D Y m w 0 M k d o Z 2 J J T E t T b 0 t L M H h k Z E 9 J a U l q R 2 x O Z E V O L 1 I w e S t I a z Z B U S 9 Y M z l k b X J x N X V U b W N u S n h n W l d V R n N W a H M 2 b W F P Q 2 d O e U l p S 2 l j V T Z w V k t L M 3 R 4 Z H R i V z N v N 0 9 5 R V V x b U V X c T B H L 3 h O U F J F U j N J N E Z B Q U t G U X F F d F R 0 N 1 c x a F V 3 b U c z Z k J P T U N B b k l p S T Z L N m d W c X V o V k N x a F V D Z 2 d s O H V o V U N p Z 1 V x a 1 l s Q k 1 S M F Y y b G Y y b 3 p p V V F D c V Z R S 2 l V U U N z V m c 4 c n R M V U I y S k F U a 1 J F Z E p m U W F E U U c v N G l J a U 8 0 M k F v S E E 0 T j k 0 e F l D Y 2 l J a U l p S W l J e U F U R 1 o 3 O C t F U k V S R V J F U j B U a k h n S n l J a U l p S W l J a k l C Q m l R R X h F U k V S R V J F W m t B Q T N J a U l p S W l J a U l p R T J C Q V R r U k V S R V J F U k d R Q 0 R N a U p p S W l J a U l p S V R J Q U J P U k V S R V J F U k V a R U p N Q 0 F u S W l J a U l p S W l N Z 0 V H N U V S R V J F U k V S R V F t d 0 l D Y 2 l J a U l p S W l J e U F R W W t C T V J F U k V S R V J H W k F B T n l J a U l p S W l J a U l o T m d R R T V F U k V S R V J F U m t B Z 3 p J a V l p S W l J a U l p R X l B Q V R r U k V S R V J F U k d S Q 1 R B Z 0 p 5 S W l J a U l p S W p J Q k J 1 U k V S R V J F U k V S R U p z Q 0 F u S W l J a U l p S W l N Z 0 V H S k F U R V J F U k V S R V J t U U F E Y 2 l J a U l p S W l J a U l U W U V C T 1 J F U k V S R V J F W k F J T X l J b U l p S W l J a U l o T W d B R T V F U k V S R V J F U m t R a 3 d J Q 2 N p S W l J a U l p S X l B U W J r U k V S R V J F U k V S Q 2 J B Z 0 p 5 S W l J a U l p S W p J Q k J p U U V 4 R V J F U k V S R V p r Q U E z S W l J a U l p S W l J a U U y Q k F U a 1 J F U k V S R V J H U U N E T W l K a U l p S W l J a U l U S U F C T 1 J F U k V S R V J F W k V K T U N B b k l p S W l J a U l p T W d F R z V F U k V S R V J F U k V R b X d J Q 2 N p S W l J a U l p S X l B U V l r Q k 1 S R V J F U k V S R 1 p B Q U 5 5 S W l J a U l p S W l J a E 5 n U U U 1 R V J F U k V S R V J r Q W d 6 S W l Z a U l p S W l J a U V 5 Q U F U a 1 J F U k V S R V J H U k N m e C 9 G S F R J b D J 2 R V h 3 Q U F B Q U F B U 1 V W T 1 J L N U N Z S U k 9 I i w K C S J U a G V t Z S I g O i A i I i w K C S J U e X B l I i A 6 I C J t a W 5 k I i w K C S J W Z X J z a W 9 u I i A 6 I C I i C n 0 K " / > < / e x t o b j > < / e x t o b j s > < / s : c u s t o m D a t a > 
</file>

<file path=customXml/item4.xml>��< ? x m l   v e r s i o n = " 1 . 0 "   s t a n d a l o n e = " y e s " ? > < s : c u s t o m D a t a   x m l n s = " h t t p : / / w w w . w p s . c n / o f f i c e D o c u m e n t / 2 0 1 3 / w p s C u s t o m D a t a "   x m l n s : s = " h t t p : / / w w w . w p s . c n / o f f i c e D o c u m e n t / 2 0 1 3 / w p s C u s t o m D a t a " > < e x t o b j s > < e x t o b j   n a m e = " C 9 F 7 5 4 D E - 2 C A D - 4 4 b 6 - B 7 0 8 - 4 6 9 D E B 6 4 0 7 E B - 3 " > < e x t o b j d a t a   t y p e = " C 9 F 7 5 4 D E - 2 C A D - 4 4 b 6 - B 7 0 8 - 4 6 9 D E B 6 4 0 7 E B "   d a t a = " e w o J I k Z p b G V J Z C I g O i A i M j c 5 N z I 3 N T k 2 O T I 4 I i w K C S J H c m 9 1 c E l k I i A 6 I C I x M z I 1 O T k y M z M 2 I i w K C S J J b W F n Z S I g O i A i a V Z C T 1 J 3 M E t H Z 2 9 B Q U F B T l N V a E V V Z 0 F B Q S t R Q U F B S E 1 D Q V l B Q U F C Y 1 B X S m p B Q U F B Q V h O U 1 I w S U F y c z R j N l F B Q U l B Q k p S R U Z V Z U p 6 c z N Y Z D Q x T m V k N y 9 I M 2 p H Y l V H M n B J b 0 l Z U V h m U m V E Z G p n a W 5 I d m p 1 T 1 M 1 a z A y Y l h Q V E 5 z b k 4 z c n Z K Y n Z J a 0 4 y V V R K M 0 Z p e D h h O V l S c 2 I w M 3 N 2 Q W 9 r a U p J U 0 V r Q k R x d l U 2 O W Z 3 d 2 F O T X h J Z E E 5 Q 2 4 5 Z n o 2 S k h t M S t i O F J 1 W F J a O D Q 1 M z J O d 0 9 w M U 9 S R V J F U k V S R V J P U n p a Z l I z Q T B S R V J F U k V S R V Q 2 S X d W e U V S R V J F U k V S R V Q 5 U U l C Y 1 J F U k V S R V J I e E F 3 V n l F U k V S R V J F U k V U O V F J Q m N S R V J F U k V S S H h B d 1 Z 5 R V J F U k V S R V J F V D l R S U J j U k V S R V J F U k h 4 Q X d W e U V S R V J F U k V S R V Q 5 U U l C Y 1 J F U k V S R V J I e E F 3 V n l F U k V S R V J F U k V U O V F J Q m N S R V J F U k V S S H h B d 1 Z 5 R V J F U k V S R V J F V D l R S U J j U k V S R V J F U k h 4 Q X d W e U V S R V J F U k V S R V Q 5 U U l C Y 1 J F U k V S R V J I e E F 3 V n l F U k V S R V J F U k V U O V F J Q m N S R V J F U k V S S H h B d 1 Z 5 R V J F U k V S R V J F V D l R S U J j U k V S R V J F U k h 4 Q X d W e U V S R V J F U k V S R V Q 5 U U l C Y 1 J F U k V S R V J I e E F 3 V n l F U k V S R V J F U k V U O V F J Q m N S R V J F U k V S S H h B d 1 Z 5 R V J F U k V S R V J F V D l R S U J j U k V S R V J F U k h 4 Q X d W e U V S R V J F U k V S R V Q 5 U U l C Y 1 J F U k V S R V J I e E F 3 V n l F U k V S R V J F U k V U O V F J Q m N S R V J F U k V S S H h B d 1 Z 5 R V J F U k V S R V J F V D l R S U J j U k V S R V J F U k h 4 Q X d W e U V S R V J F U k V S R V Q 5 U U l C Y 1 J F U k V S R V J I e E F 3 V n l F U k V S R V J F U k V U O V F J Q m N S R V J F U k V S S H h B d 1 Z 5 R V J F U k V S R V J F V D l R S U J j U k V S R V J F U k h 4 Q X d W e U V S R V J F U k V S R V Q 5 U U l C Y 1 J F U k V S R V J I e E F 3 V n l F U k V S R V J F U k V U O V F J Q m N S R V J F U k V S S H h B d 1 Z 5 R V J F U k V S R V J F V D l R S U J j U k V S R V J F U k h 4 Q X d W e U V S R V J F U k V S R V Q 5 U U l C Y 1 J F U k V S R V J I e E E 1 T y 9 H e U F p S W l K W E x q Y z N s N z M 3 c 2 l r d E t 5 V T R K S X l U S n d y O D N T U V J P V T l h e G p B N j I 5 d E l T V W x t N n B U S l p H V m x Z V E F Z T U J n T S 9 t N m F p U G l K d 2 V s M E 9 2 M 2 R D Q k V S R W J s O C 8 z e D F H V T N 0 R H V K V G h 4 T T d N S V h Z e E d S L 0 4 w b E V l b E J i V V V a d F p T a 1 Z 4 V W V K Q 2 p Y e n h H T 1 B Z R E t a T U J v M W N G V 2 t Q M U l n R n h F U j Z j U C s r S m U v R T U y V X l l a X A 4 L z N k R k J H N V J J Z D J y N m V o d k p B d m Z m R U p n b 0 9 E Q 1 F n S T h I Z V R S T 1 J 6 c G t B d U l p T F N S L z N 6 M V d V W W 8 x S V l v e k F 1 M G 1 j Z D N y V 2 V 0 d W 9 p S G 5 2 a 0 l j T E R 3 e F h L U m Z v W m p Z M F J F U k h w Z z N K e m M y b H N j e W l N a S 9 S e F d U T n V w d F V D Z S 9 m d X B i T 3 p F N G Z E N G U 4 b W l j a m 5 T S U Z j U k V T a 0 Q 5 c X p M N X V F d E 9 I K 2 J v Y U l Y Q V d E T W t a e i t P Z 3 h t c H F h c 0 5 2 d C 9 t N k 9 p S H l P R k 1 o R l J F V D Z v T E x T V W 1 J S H B 2 a T d H U 0 p 5 R m N R b X B s Q m R Y V T F 6 Y 3 p N M m 1 3 M 0 5 L Q l h w U H h U S V J V U k U r c U N n a 0 Z C V l V 4 Z T V R Y 1 F s c F J J W U Z J e l Z h c 1 Z p c 1 N p U W k v U W p D d V F p S W l K O V V F b l J j W D g z U W V T R 2 R x R z U z R m Q 3 c n Z l W n N o T H N k a n N X a T B Y e n l F W D Z F U V Z 5 R V J H U m Z x e m l W Q 0 h M W C 9 3 R m J j M k 5 Y d n V L a m 1 i e j J t K y s 1 N G R X O V E 5 b E o 0 N n k 1 d T B Y c 0 Z t d C 9 t N E t S L 1 p z N U o v L y 9 T M U 9 I T m w z V W N k M 3 R M W F M w Z F p 5 Q l I r d F Y v M G U 3 R F l i T F k z M W w v V F I w M n Z 2 c 0 5 0 N T l W Z m Y 1 a 3 l K N 3 p l K 0 R 1 L 2 V 3 S 2 V 2 L 3 Z h c T M 0 U F Q 2 Z F N R Z F p G K 3 h 1 V H Z C b 2 l J a U l q L 2 x P V G 4 w T j d h U k V o N H B O Y y t 1 O D F L Z T J 2 e k J h K 3 g 2 b z A v O W h o Y 2 V w T S t j Z 0 l M N 2 4 z b W t z L 3 p s K 3 J 5 R W x h K z l q d k d U R j N B b E F W M 1 g v S D F E Q V l E S m Z r N T d O d j R F V E 1 X U D l E a m N a Y k 9 E a z Z m T 0 9 w e m 4 4 T m h a K 3 V u c i 9 m N l B L b k R 4 c k x 3 d m 1 k O T d u T T Z u Z X p m d E l J R F c x Y 3 l j Z T R k e E N X b T B s a G I 1 Z l B Z c 0 1 o b 1 R P W k F B T j c 1 M D A v c G J M L z h V Q j B V R X N h V U J Y Z X p l K z M 3 b D M w T m d D a 0 w 3 b W J z a k Z z Q U t E K 1 p 6 N m 8 z L 2 5 o S j V 5 K z Q 3 M W t 5 c z Z h N k h 6 d W R U b X h X Q z N W V n A z R T Z u U X h J R 0 l U V j B r b E F n Q W x q d C t Y S W t q U E h z R 3 Z 0 Z T V R V T V K S T J m T n d W M 1 l P S T l H O E s 1 Q 0 l p S X Y x W V N Y N E 8 2 U 0 1 u Y 3 J v b 3 o 2 d F h y c T Z 5 R E l E U 3 d p T m U 1 N F d F U n h L W D Z D b 3 F a N 0 5 h a U I y W X p P a H B D e n l P S 1 M 4 K 1 J 2 N k I 3 U 3 p 3 R V F Z U G J 2 c 0 1 t O D M v U G N N Q U p R V z V I T j I 3 a W N V U F A w K 0 F x Z W Q v a l R v N z J y Q j B 0 T l B h V k g v U j E 2 N D Z m W k t t K 3 V v Z T l 3 K 0 l U N k t o N W d 5 R m g v Z j Y z a C t Y a E 1 r Y 3 l P W V Z y d 0 t 1 M X h w d 0 I r T U p z M i 9 E M n R u Q n Z D V l B Z Z 3 p 3 Y n Z 2 a D N l d m Q 1 N X l 2 b z Y y V n p S L z l r M V B I R H d G d 1 l P d E t E b X h k M l d O Y m I z d n N H N l J r a m 5 G O S 9 l a l h j V G g 4 V n d Q U F A 3 Q 2 R n c H l k M 1 B i W U 5 6 Q U h C d m s 4 e G 1 n T U l E Q W t s T G x M b n Z T N X Y 3 b S t t b j B i U H l a c i t z M 0 V E M D d 2 c 1 U y e E E 3 M 3 J L T n o v b F o 4 U U d C e m E 0 e m t B V H F l R H Q v N 3 d Z N i 9 0 c l U w T n Z Q b j d I N 2 9 m T C 9 2 M W R 3 R 1 l 2 d W g r Q m c w W m l i M W J q L 3 F Z c W Z O e D J P M V V s a G E 1 d H d X S G h o T V Z t O U R y Y z E r S W V z Z E Y r a G N G Y 2 h F U m t Y N n F v d l F F a l h W V k x C a j N M R 3 Z m Z V F I S G V j c 3 R k U V h t e l I v O T A r d m M x T 0 h q b U 5 j d F R J V k Z E d k R v Y V F T d 2 R y U 1 R m M k M 3 M T N h Q W d n U G J y O F l 0 W E J V R k 9 U c 3 B P M 0 g w Z 2 t F b 0 9 X T V V q M y 9 u V n d T S G h s L z B 0 W T l s Y j Z Y Z z R B N E N U T 1 l l a j J s d X F Q V T V 3 c 0 J t d F R C K z l x M U 1 1 L 2 x l d n Z q O T N 3 R 3 c 1 d T B Y T U J p T k x I c n d L d 0 N j U E h Z U W d J d 3 h V e k F I Q m x G N G V D O U 9 o N E 5 o N D Z Z R F V K e V g 3 Z k 0 1 U 3 d w e T J m c k p h d 1 F F b U Z q e T l Q Z U l I Q k R 2 Z F l 6 V D R l R H c 3 d l V j M n J X T 3 p M S F R T V X p O Z E 8 5 T F N C N 1 M 0 L z N r N 0 Z o R F h G S 3 F P N 3 o z S m p w M m 9 N L 3 Q y V n M r e F J 3 W X h K U U Z k L 2 N Z N m 5 z U 0 d o R j F 3 Z S 9 S a G V a b 0 w v b m l 2 N 2 1 2 c 2 V u R G x 3 R l k 5 K z V m Y W E 2 d j h U a n U 4 T z R O S G 8 v V F I w M T B m M j l F U k M 2 R 0 F y b U l p R W c v b F o r O W p k a U J 5 Y 1 F Q U 3 V P e G I v M l g x L z d q d W J 2 W j l P S E x Q U E h k W C 9 1 a G R k Z W 5 V Q j l E K 3 k 4 a 0 5 q R 0 Z l N y 8 w S X d C Y W 1 1 b 0 p q e H p n c 2 I r M D h B a V d 6 b m F H a n B u a X N m M 0 4 z L y 9 v a 3 A r c k 9 D O G J 1 O V h x R H V U b m E 2 c X J k Z z I x e n M 4 a F p W Z 1 c 4 K z k 1 b X N y U 0 U 0 U W t a M k F 3 R 0 R 5 T z I v e n h L O V J X b G p I L 2 5 x Z k p I R H Z O N S 9 X S 2 p 1 N 0 h i c k 4 1 Y k t z c 1 B V S D g 0 S F N P N S s 3 M m V V N 0 c 2 T W 5 1 a 1 F n d G p m V S t S e H d V S H R w R F F u S U d k W l d u Z T d 6 W D h L Z 1 l 3 a U t q d m J Z W E g 4 M 0 d k S 0 V R Z j R F M 1 g r d z J H N 3 Z Y Z m N D d G p 6 e n Z I b z F 3 N z N N L 3 d 1 b n N Q Y 2 o 3 R 3 F V Z 0 l 0 S W I v Z F V R R V J I c G g x c W J H a W c 4 d k l k a D Q y W U F y d D d Z N H J 3 R E h z Z F V s c D R B O E F w V 2 9 l R l J E T T R Z N l h t O T V n W j N i M j J Y M n J O R D N z L 2 Z E d E R l M W 9 3 N U 9 N V D k r T F B Y L z B E W m l h T T g 4 Z D F m c z N m R G g 1 V G s 1 M k M x Z E J D W G x N Y X M y e D l 4 R D Q v d j B s U m Z 3 O T R O S D N M N n h G R n N O Z 3 N E N G d j e G Z 2 W n R a S X l l Q k V C e D N n S F d 2 Z n R Y a G 1 a T j l a Z y 9 Y V n A 0 a E Z W d i 9 K R 3 M 2 U X V K S H p 5 R W p S L z h 3 N z N 2 N V Y 5 K 0 E z Q U 5 U e D Q z Y z V G W G 1 5 d E x p L 2 o 0 N V Y 4 e F l j N 3 R U R j I 0 R k h E M X R P Y n Q z M E o r O W p Z Y T Y 2 b 3 d C Z 1 F R b D V q S 2 9 v Z S 9 S b U J R T U J I U n N k a n R y c 0 I 2 T W o r S G R l L y t s Z U h q W n p K c D N w M k V S O F V B c m w 3 M G x z W T Z y M E F l T 3 p D W j B B a n Z 3 S G t s N n F w T 1 U x V l d 4 U H g 3 b m 1 i W X V P a z B O O V N 5 N m N P W H l S Z 3 p o Y m w z U G s 1 N 2 F 6 T U h 0 c T R r Y i 8 4 V 0 J n O F p 5 W D F m L 2 5 j a U I 4 V D F l T D B 0 S z V a a H Q x a 3 h H Z 0 0 4 d G x l V U h L Z m l 2 R j U v c D l P Q j N X W W p K W E 1 N Q V N a W D c z U C t n V z F r Y i 9 u V U h Y c T d q a k d a Q T J s d H F t Z m x h N j Z S Q V R h c m h R Q 1 R D W V B C N k g 0 O F p j S G R U S n g 3 a D F l Y m N u Y X N o b T V 2 T G x 6 S T h k e m R X Q z B k a k o 1 e W s z d G J 4 S U E 0 e n B R V V V G N m M 3 O T R X R k 5 M N 0 1 I Z 1 J r Y 3 V o U U M 0 a U l 0 S V A 1 Z X h Z N 1 R G R X Z h T 3 R s V T B m d m t 4 R W R L d z d I R m s 2 M m w z S G J s L 2 x Q c T Z 0 c F p I N F F l b G V n Y n p x Z E R F Y m w 3 L 2 t z Y T J y T i 9 I O D d l Q X F H Q m N a N H o z W D l y U F g v M E R 5 M E 5 F c 3 Z P O D U 2 c X J L M k x 2 a F E 5 Y T g 5 V 2 N l K 2 N i L 2 R S Z l Z h c W l w N E 9 P W F h i M z J v N m J N d 3 h 3 W V R O R 1 J m Y X g v N z I 4 N D d u M k d 6 T E h U R 0 R K c U l t b k R 4 M 0 h p O E Y 3 R 3 p W e E V Y R k l x R G 9 l R F h X d m V K V H d x a G l r T G x 0 T F c z T W p N M n g 2 b T R N Q j J h a X Z M b U x I N F F R e E d v O G Z R N 0 F 2 W j h k b G I 1 T z N m U X R x S T h R d 2 J Q N U 9 P d G 1 a S z h u T 3 d X U z B F Q m d W N 0 J N Y j B F Z U 8 1 K 2 I 3 b j J M M 3 V m U W 9 Q N 1 d i S 2 d x V 0 1 t N 2 t J c D l Q c E Z X Z 0 J G a i 9 5 d l B 2 c j Z 2 S V N B Q 3 d k Y l J n T V J x c k x T M 3 l l W X d D T X h w N F g w V W t m T 1 l H V X p D e D N E M 1 Z F Z E N 5 M 1 B m b 0 5 W c j c y T z V y c X F x a 3 F L e U k 4 S 2 9 i R k R 6 O S 9 V V V B P Q V N i T n U 5 U G p Q a D B P Q j V h T 0 5 n S 0 R R a n d L b 1 J V Z T N 1 d n h C a 2 l Y c U 5 p Q l B Q U X Z Q d 2 R j d m R 1 Y l Y 3 e n F I c U x m N W F W Z m Z K M m J I L 2 l 5 d T R C Y W I 2 T U g 3 b m 5 1 a H h j M X J h R G l W Q 0 h S Y 1 l s c y 9 l U T E y b H V h U E F L N X l S e k k 4 U E V 6 M 1 c 4 c W R i R j B k c k J y e m J 0 Z T F 4 b y 8 2 O V l y b m p z d U l 2 M l R B c m 1 J a U V n L 1 U x O T l o c V A 3 T n Z 2 c z h a d C 9 6 O V B 1 U U h v O F p 4 Z W J Q M z Z G Q j c 3 M k 0 v Z i t M U 3 V X K 1 J 4 a V B I V E 1 G S y t L N l h u N 3 R y Q n Q 1 U n M 4 L 2 N N L 2 V C M i 9 j d G 5 2 d k x Z Q n B B M G Z 4 K 1 Q 1 U 3 d B W W 5 E R 1 M 5 d F p t Y 3 J h d n B 2 V E V F W G N Z M i 9 M e H E r Q j B j d S t Y Z j B 4 R W R D d 0 F Z M m Z j d 3 J z d i 9 H L z J i d m p R U G J 4 N j F 1 M l B j T H I 0 R 0 x 2 W H Z z K 2 R Y L 2 c y Z W Z z M j A x Q l Q 0 U z Q y R m h X Y l F G U n N B b W R L Q 3 F p d E x H U F U 1 S G 1 Z e k Q z U D l m Y W x J R 2 N u V W J F R F d m e n c x O X p i c G k 2 O H g y c y t l d U d o U G N R a 0 R H Y k k 2 R W 1 r R E J 2 T G d h M H J p V G 8 3 Z j l w b X R m U T Z U O X J o Y 1 B E a D M z L 3 B z Z T N E d i 8 r U 2 9 K Q X d q M 2 4 4 N 2 1 z R m h k Q 2 J y a k R 1 Y 0 R n b 0 x U e E 1 3 Y 0 V k M k 8 w M l d w d n F t Y n J 3 S H V x c n l 6 b X l a e U 9 4 a V N t W E 5 V U y 9 x Y T Z L Z C 8 v O H Z 6 M k t 3 S D B l d 3 M 1 T 0 J U a D J Z R H R w d z h k N U R N S D N K U 2 d r a l B M a W Z F b 0 x q e k J w M 3 A w N D d I Y j N 6 M 1 p M W T U y N 2 V 2 d U p J K 2 N L N 3 R t c 0 Z 2 S V B i Q 2 M 1 Y 3 d 5 Q m d j R T R u V T Z L O D d J W l B u N m 1 B c m 1 J W E J Z R m N o R V J r W D d t N E x i U E d K U S t n c E N 3 a U Y 2 U H M 5 d H R I a j J j U F h I W T d i M F d M Y n N V d z h i U D l I a W N t R H F N b k 8 y c j N j V z B H b W 9 y c V N 3 c l l 1 V G t 1 U V N Z e k x T M U 5 M b V B U V W 9 k U m t I T 1 R s b 2 E 2 d 2 l Q a W l F O E t v W k p O O T N G b m 5 V Z m N P T H d Y d l p 2 V 3 N H d 2 N U T 3 V h a 2 d N R F k r a 3 R h b W V x c k p p a j B K b j N j T 2 d 3 K 0 h n N k 4 1 T l Z K W V Z r V D V x S X B Q b T N 1 a 2 U 4 Z z Z 1 W H U r d 3 M 4 U F h m V E V h a l h 6 a G U 2 N D F y e m Q r K 0 J J R 2 c 1 S D V T N y t J d 1 d p a 3 Z Q a V l 4 N 0 d X a n Z a Z X I y V z F k R k p l Z k l 5 U 2 d s e E 9 G Z V R T M 3 R y T W 9 D R W p 1 Z l h o N T R t S 1 M y V G R 1 M y t s c n V v M E 1 4 W T l R R z F G S 2 J Y b m 5 a K 1 l t b m 5 K U m R Z d W x i V 3 p n N W Q v K 2 E 4 Z T I 4 N m Z w K z V M V E 1 J Z 3 N x W X Z a U C t t a j l t N 2 Z 2 b E Z Q W m Z C W U N C M S t E a E d U N T F Q V T M w M U g 3 L z h L d 0 E r K 2 9 k b l R Z V 0 0 w W k 1 C V j Z F N 2 d K b U x I e V E 2 T G h H Y j F k c G o 0 V H d S a 1 l 1 a F F D N G l J d E x Q c E d S b W t a a W F 5 Z D R O S D N y d F c v b m E 3 O T F o M H V H d z Q 3 R G J Q Y 0 t S M 1 c 1 a j h C R F A 0 Z W 8 y c T R X Q X E x V E 0 2 d n l D W j E x R G p 6 c z c y Z 0 N v c n l v S D R O a i t y U n p i d j l Y b k 5 U c m F X O T N 6 c z h m T 3 V J W E N R N 3 Z a d V B 3 b G d r U E R t Y k g 0 d 2 F 2 U 3 p p N H p i M z J J R F I v O G c 0 O W U r b T h H R H h u S j Z L b n p T U n N 4 M 2 l P U U c 0 M U d s a n o 5 U F l x T z d t Z m Z 4 b z l Z L 3 Z k Z j h O Q y 8 v S W Q 3 Y m 5 a T F l 4 M E p 5 U m 0 5 U G s v W G F B Y W p N U U N E M G R q a m Z P Y W 0 r b X J T U j A z M H V j O W 1 0 Z k x 1 b j M 1 R 2 E z T U R z W W t w W k U y L 2 1 Z e l J r N G t Z R U 1 l e C 9 W d F o v L z Z M T 0 J 3 T 0 F n S k 1 Y a j h i Z H B z V n A 5 U E o v V i 8 5 S 1 R F S m c z c H R x N l d 6 Q X p p M 0 5 O d W x N Z 2 N H Y 2 Z j e j M v Z l l 0 d n p G L z d 5 b 2 M y Z m U r a E F 6 R m o r S X R i T 2 p 4 N n I 1 R G 9 l Z G 5 P M n J T U n N 4 b m 9 F c F E 5 M U Q v T T J C Q T N u Z 2 F 6 L 2 p 2 U m Q r e m 9 Q L z h u T k N R b D F 2 V 0 s x K z Y w O G U 1 d 0 x 1 d W V 3 a U l s Z E t n V n h F U k 9 R Y W F i S E N C d 1 d R V X d X R k R k Q j Z s W m J k T m h x Z z k v a l d P M T h W c z B Q Q 0 l s a n l 4 W C 9 6 M k h a b z k z b 2 F h e X F Z Y y t m a j d t M D U y M W Q 3 c l Q 5 d H N Y U 1 F s N z J W Z 3 B 5 Z E h 0 d T c 1 c E N m M z l z S n J v Q 1 h O b k t D Z C t Q T 0 c y Y n N E c l p k N G V y c z U r R V R a c m w 3 T G M v W G Z R a 3 Z n O E Z B V U V p W W U 1 N z J 4 Z l Q 0 W D R x M E V l T j U r Q n Y v b D Z O N 0 4 z S H N 3 R G J X d n Z N W G t 0 S 0 d j Z H R q L z R y S m J N W n V z N 2 1 E W W R y d z h h U U 9 H M H R W V 1 J H a D R W S F l y R m J h V 2 h w c G I y M G 1 L a V l C b T l Y N 0 I 4 U m d N U F M 2 T m 5 w M 3 p R M j F 0 T G M y V T F w N G h L a l l n Z T R o L 2 w x T V p q T 0 x I d j R h U V N G a D d q Y 0 R x c 3 R M M l B 6 S 2 I 2 Z 3 V M M k h L Z 3 J z W k 8 r T V d y N k h l Q l R r N z J i S m l H V V B I V E N F N k x 2 R 0 M 3 V 2 h y Y m d D N H B P W G h Q Q m d N W H F H L 3 Q r S G 5 W a 3 N u Y m M y T k Y z M T V t O V h D b 1 Y z c k N B N k x J R F E 4 e X I w O V B D b 0 d j M k F 3 Q U I y d H p S U W M z T U c w b S s v M W 1 K T n Z 0 W F F D b C 8 5 b W c 0 a k k r U l R J U l V S R X J v R 2 N L d m p W S H F o c 2 c z S H h z R G d k d 3 E v U y 8 v Q U d Z T W Y 2 c T N P d E x n R W 1 F e m F y a F g w Y l A r S z J 4 L y t W N E p B d 3 N q Z C 9 R b X h T c W t l U n M 1 Q 3 d T S G Z W Y 0 F D b j A w b G J j e U 1 q S n N 3 a U p U U E w 0 N X B s S j Q 2 U 3 Q z K 0 w x O X h 5 Z 1 A y Y l Y x e F d P O F B Q e m h s M 0 9 o d 1 h O Z l E 4 Y i 8 4 V 3 p w d 3 N Z T 3 J D Z T l p M z h T U D J y b C 9 P N 0 R z Z X Z h e m 4 3 a 2 x v Z U t T N z R 2 Z U 9 W V z l 4 T E h z Y i t R Z T N N M m J x Z k p i O T V 0 K 3 d u d T B 4 N 3 M y T 1 Z X K 3 p Z O V h i W H R z T k J n U F A v Z V N G S H M 4 T G l 4 e E E 1 d G h w R 0 k w Q k Z P Z G x Z d z R L c H J H M m d w c n l F d E x P R H N Y d U x u N V F H Z 0 I x b G F j N X N P M H p p b z d z W T J E S 1 V P N z d 5 c j h U R m h I d E V Y e W R U a W Y 3 T j Y z Z 3 d O Y V Z E Q j g v a z d s T G 5 1 e T F Z R n l Y M D B W N W 1 J T 0 M z W F B r T D V u V F N k M 1 p r U k R k M j l M Y j g 2 M T k 1 e S t Y L 0 R S N z F 5 L z N H T n A r L z F k L z Z o N 3 B F U m d V U X U 2 T 0 5 Z e V l N T n Z q b l B h e l V 5 U U N n N z N u N l h l M n Q 5 S G N X T 3 U x S W 9 D S V N H O F V 5 R V Z F U k s 2 e W 5 D c j Q 3 a W J J a U l L L 0 x J Y k 1 x N 3 R 5 R l F B N 3 J 2 N G x T U m c 4 a E 0 2 T 0 5 0 Y T g 5 V 2 R 1 d X Z z c E t r b 0 x t W D N I W X g 3 S G 5 G K z R x c m 1 o R n J 2 T l N 1 c n d j V j Q 5 c 2 w z a E p k M U h U L 2 p S d l p z d X E 0 M n h p U 2 1 F U l V S V G R I U W Y 0 M l l 0 O X V o S m R U Z 2 N O T l Z Y R T M w M k N E Y l Y x N 0 I 3 N 2 Z 1 a 0 R o L 0 h o R G 0 z M F Z S Z n p k R j l t e G 1 h T m R Y a l R Z Y k F z N z J p Y l M y T k h r d D h k Y l M x M E 5 i U z F P c 1 E 3 Y m F X S m 5 m a H N 3 Q 1 R p W X p S V X p p V 3 Z j M 2 R Z N 3 Y 0 N G V l O V J o U j B h Y X F y W n N k b m I 1 S 1 l O b 3 d K Y z I 3 M 2 V Z d 0 I 3 N T d o e n J Z V 0 R 1 M W F 4 O G x q Q j V r d y t 6 W V c z U H N N b m U x d D V P N W N 5 N 0 J 4 T X l n d F B P d y t O a m x q R k E y M W x a U V d I a U Y 1 N k d n Q T F y e j l B c W N L Y 2 9 t S 0 h j a U N l N T l o Y U 5 a V X F z d E w r U G l s L y t i V 1 I 3 L 0 9 3 T 1 F N N n F y S z J i N 3 l E U 3 J M a W 5 w Y 0 J x N m 4 x K 0 4 0 N 2 k 0 Y 0 R q d T c x c n p M M k J t M 3 V B d n Z Y U 3 l y c G R O c k R u Z j N G U U h P b H p 4 M E R J O S s 4 M X p S d T V 3 Z H E 0 b U t T U 0 I 5 W k E 5 R D k y M F c z d j N U e j V p K z Z B R 1 B V U m F o R V Z I V V Z w U U N F Q j J m U k V K e U J p Z U 8 3 U E 0 0 d D d t a E J u T m d r T T k 1 O U 0 y T n R T e i 8 y M z l 5 N z V k L 3 J G Q X V J a G R O Z 1 Z 4 R V J P U X F h c k c 2 Z X N Z e m 9 1 Q z N D e U g 4 N n R R N i s x d 0 V C b 2 R 3 e H h Q Z j R y U F h m c y 8 3 Z i 8 w U E F r e G 1 o b 3 l h M U 9 z N V h l R X Z M a k g x O D J n a V J x T 1 J X Y m M v d 3 J w M y 8 4 c U h m L z h s S X l i T U l p c D J J R z B 0 a l p 6 T U 8 4 Q 1 E w W k 9 a d W 5 B c F R x Z V R M U i s v Z 3 R Q c F l P Y X R E d 0 d 1 N n V k R l I v Z X p a Y 1 V 5 N 3 Y v S 1 Q 5 e E R 3 Z U 1 I c D d 1 R 1 p Y L z h D a W 5 E e G h L V E 1 K a V V 6 R E Y 4 O H N w d n F L O C t 3 O U p u Z j B E Q z R I U 2 Y 3 W G 5 y R H o 4 b V k v U m t Z Z 1 l P e G 1 h M V V w Q 3 p B M k 5 B Z 0 R 2 b 0 R V b 2 Y 3 d k 8 4 a W x P R k h O a j Z x Z X Z y a 3 V N Y 0 R R c G g 3 S X h i U 0 V v Y j V u V 3 N 3 K 0 d n c 3 Z R R X B Z V 0 h x U 2 9 y b 3 I y M W 1 a c U t V b E t I a l N V a U p o N k h 3 O E h t a i 8 0 S l R p Y 1 Q 1 O T d o R W N q Q j F S d S s v c j I v O G V n M 2 Y w R j R W Q X p w S X l j d 1 p O U 2 t z e j N y c m g 3 d m h N S H B w Q T B m e i t v M y 8 4 V F F y S 2 5 r N 2 Q 5 Q z V J Q j Q 3 b j c 2 Z i 9 W N D d 3 Q 1 B m T 0 0 v M 2 N P M 0 8 5 d m J X U F B X b j N B N E h F e V l j d 2 Z I c 3 J l N j N n Q V p N N F Z 4 T X h j e m R N d 1 V N a 1 p Q d m 1 B d n V 6 a 2 8 y T 2 V 5 W n o w e G 1 j M k V S N T J y U F J B W U Z N e k 8 x Z S 9 R M 3 R y R W x B V k x 2 W W E 3 Z H c w N 0 R 3 N E 4 4 e m d Q b 0 x H d W l y R E l B U m l O U m t a U H V j b H J k T U 9 a a 2 d L a T Q 1 T j h 0 c V B y V 0 x Q N T J o Y T l F N U V i a X d L N W l J a k l W Y l M 2 M k R W T S 9 T K 0 w r M V l Z N z l M W j B V W l F T Q m d 0 V F h W W U 9 0 c F o 4 L 2 F m R 1 R s e E R p b V p X V D R M a V J V Z D J j Z U F o R U d F U l Y 3 Y U 1 B Q 0 g w M 0 h C W m F s N m t q N X l B c m M v L 2 s w T 2 J 2 d U 0 0 N 2 0 3 Y 0 R x Z G h F Z k Z r R E p z T E t N b X p 3 U G d 5 S j Z O b k N r N X p x U j V k N 3 A 3 d l V Q Q 0 l w a D g w M T N z V 3 Z N Z T J W c y t Z Z X J D Z X d B W U 1 X R T I x Z V V s b E 9 R Z n B L Y W l s T G x u N T h 4 S H h T W F M w Z D d x c m t i Z k 5 T Z S s r N X p 1 W W V P b V U x c D R o S 0 t q K 3 d n T U R p V X h a U 2 c z M y 8 4 b F l o T 1 R m Y m E 5 d X J 5 R V E 3 d l d j Z U x 3 W G h J R 0 Q y S H B N e i t n c H V J V X V U d l c 4 T W t y d n l F d U t a V 3 h N M j R o W T h 3 V W Q z Q n R x S 2 5 n a z F k K 1 E x Q n d L R 2 t q e H B N K 2 F p T E p H Y U 1 K T U p u T 2 h 1 Q S 9 V M z d 5 R 0 x j K y t u V 2 Z 5 N V M x d H p a a E 1 C a m M 4 N l Z I V E p q b C t i M X d P R G h k b E l m T l p x V 3 p 2 W l h D U T d 1 W m R 2 T z l q S m 0 2 N E l M e j E 0 T k R 3 M 0 E 0 S E J R Z T J z T 2 V k U i 9 R M X R y a z Z u V W Z N N F h 4 c 3 h a V G N I Q U h C N 1 o 5 U n V H a F B h U 0 5 H T S t V Q l V z d l d C V H V T a z F k Z U E v a G t U R n M v K 3 h O V E 9 a Q W p 6 W F N v Z m Z l O X N w V G h j U W x 1 Z D V j N n F x M T B M W H N X V 2 Q 3 R z h W N U I 1 Z z Q x L 2 R v Q n N 2 W n d v T 1 h Q W G R l U l B v b E J Y S V J F W k d y N k V R R E p J U m V t M k h x M T B w S F d 5 d W x 4 d z l S a 0 x P V D h w U D V w R 1 N P N F l H d i 9 n e E x a e n U 1 T z l l e V p j V X l I S F l i M G Z G S n h B N U 1 K a n d x b H N T V W 9 U a W R U a X B P R m J w N 2 9 I d l R V R n R K V 2 V F U n p J R k J k S G E w V V Z W V 3 p Q Q n V T N X p k L 3 J o M z R U Z H d 6 W G 4 r M G s r O T V 3 Y 1 B 6 a G p K N E l 5 U l B z N X d 5 W n E r a 0 t 6 c E M 3 M j J q N T F 4 a T N 0 O T Z T N E J K a E 0 z M 2 Y w R j R B c 2 U y e G M 5 K 0 J X U H g x M U Q 4 R V B D e m 9 Y Z X V Y Y z k w V 0 1 i d 0 5 V Y l c x V l d U U G 5 K W T V U a z U x Q m Z m W W J R a U N o b T M v R V l J e W Z O d 1 d n M E V o N D F n U F F S N D Z r b 1 B V S H U 5 d F Z z W F A 0 U 2 U 5 W j l 3 T 2 h w Q 3 h n M W F T N H h D W U 8 0 N j Z u d m V s U U V C e W p K e j J I N 1 o y O W g 2 V 3 h u M F V O Z m M x Z S 9 E d 2 1 O N E h S U k h r b H B 3 N 0 h i c k J 6 T D N r c D B m S k s 3 b 0 o z V D Z h U 3 h y b 3 F h O G h J c V R o V l N u S m R O U j F z T F l a R U R t S G J M Z l l 5 Y V B J L 0 F v T 0 J l N z h 0 d X M x R j F 1 c G l T L 0 J 5 S 2 p 1 e W p 0 Y m 1 C Q W Z G S k x I e m d T e V N t R E h X L 3 J x T 2 1 6 R 1 A 0 a E Z r Y 0 8 3 Q 0 4 v W n R X O E 1 G Z i 9 3 O U R 4 M D V q O G s x T D N H K 1 V O T l p X d W d 2 L 0 9 a M E 8 3 R G F i e j J Y U D F y L z N O M 2 Q x Y z V 2 V j B t d j d S a z J a U j J S T X Z M d D Z m Y z c y M V J n R F R B U 1 l U S l F Y N T d 0 Z X B 6 R F B O e S s 2 b G p D Y m N u W W Q r Y n J L M D R C c m F v S E p I T W o y e j k 3 R T R i Q 1 R P W G E 2 K 3 h 4 a l F B Q U d n N E g 4 Z 3 p 0 b 2 I y b k N I Q l R z Y z M 2 N W l F a F B G T W h G U k V T d W 9 v c F d T Q X p 6 Z H l z d V R W T m R G Y n Z X d m t k e T V o a V d Q d k 4 5 a i 9 X M E Y 5 N z N M R l p M S j Z l T G o x R j V x c E R h e W p L c V Q 1 O G t Z L 1 J r c X N x S 0 N J c 2 N 3 S W l K c z M x Z T E y Z 3 l Z V D R i N 0 J 3 M k c 3 d l d 2 T 3 N 1 e m h V W k U r O V Z j T 3 g 2 V j N 6 c 0 F J R F B Z Z V c r V 0 M y Z H Z Q M C 9 Q N k c 5 c F l r Q W s 0 b k J R M F l 4 N m F Z b H B B M G Y 1 N 1 B u T 1 R G b E t J b V B Q R T l O U l N u W m 1 6 O W g 3 L 3 J s T k 5 a V W N O U F N w N 3 l l c y 9 E U U h q W X V m N G 1 C S 1 V P W n Y v U 0 x S T W F j c X l 3 L 2 V m N F N 0 b j d 5 R 3 A 4 d S s z O F l E Q V l p Q j h R e i s w N V h M W U M 4 Z l Z 2 W X Z m N E Q 5 L 0 R x a U 9 o W T B r Z E 5 K S F B N V k J M V G h s M 1 V x Q V Z M U n p 2 d i 9 Q b G 5 0 T G U 0 Z X Q 2 V D B v W X o 0 O V l I R 1 R K c W t z L 3 p B M H d t e G t 5 Z F Q y Y l d O T E s z Z k 1 L U n Z a c 3 d t U V B k S X h I Q 2 8 y S l l l T j l 6 R i 9 X Y W R s b j c 3 b 1 d M d U E z T 0 d P W C t 1 a m d 2 b S t y e U V z Q z F y T n F 3 Y 1 R Q Y 2 M r c T d k T F M x R U J v Z X h k Q X h V e k F Z R E h 6 M n h o O W 9 i M m t p S 2 l h Q n B M V G h I T j I z b V V u e j d 2 U 1 l F M j g w R 2 h r e G N U Y j V C N 1 p q R E F o Z z h 2 e T d M M 3 Z r a D R q M F R 3 W m 5 i M l V y U l V S R T V K S j h a N l B y O D I 4 W F h O d m 4 r Z X B Y d i t x e j U v a H l P W j N P e X d v U 1 R m V T F I b 1 h R T H N U a G N J R F R l Z F d Y S D d 0 V z h 2 W n Z w Y j I x a W Z x c W N v c U 8 3 a W R q O U d S d W Z 1 Q k x G M z M r b V p M a j J P M D J F b E 1 5 T V p r d m J R N U R i V V V a d 2 F I a F B V N E h P R j J V N X h F N k w w W k h X e X V I Z H E w b F p t Q X k 4 W V B T T C t s N z E 5 M n A 0 N G V 4 Z E x R e G F N a E l u O F B r Z T l O U V c w b F l S R F R t d 0 N D Y 1 R 1 Z l p K Z W 1 1 a j N X O U h R N U h q M j N w Y U d z b E 1 E a m t t c l g x e G Y v N E t z O C 8 v e n h 4 Y 1 h I R X g 4 Z G p 2 c 1 N m R n h I c G 0 5 U k R M a U l p S X B m Z H E z Z X B n Z T U 2 Q 1 Y 0 W H k y c n A 1 T 0 M y V l p n R G d 4 Z 3 p i U U h U Y n I 3 d m t z N i 8 y T j U w W D N x Y W g 5 N 2 x V c 0 0 0 d U 9 a O G Q 4 M m R 2 e E t w d z d J d W Z G Q V B v c n N 0 a D J Z d 0 d L N n J I d V h l Z m o 2 R F E v d l k w Q m N S N l J N V X l F V k V S R V I 2 T U c 3 b U x Z e W J l Y 3 V G R H h R U k V i a 0 1 m Z X R 0 Y W h F U k V S R V J F W k V i a E F L N W l J a E l I N V N X Y 2 Z s R G 9 V W G s r c E 9 V b k F a Y y 9 2 U V J F Z W 1 i R k 1 o R l J F V D Z v T T c y T m 1 v c n l 2 e m R E Q k c 1 Q 2 1 y T 2 5 N T F M w Z T d 2 W m 9 p S U h 5 a V F p N G l J O U V H R G t 3 Z F R X M W 5 x N z J h S X l G V l F X M U Z L Y k d 3 T U J v T 0 J n T E 5 y b T R 0 S S 8 2 Q k F M a U l p M G d k T m 5 6 c U Z 5 d U l q L 2 0 2 R 2 l G d 0 Z w M D h j S W 5 O b 0 J r Y W p F Y l B a c k V B d T B v O G 9 r S X V J a V B S Q l k 4 Z U 9 K U 3 J V e k p I Z E c v e m R G Q k c 1 Q X J r N z F o S m t z S k d T a 2 9 M S l p D S X d N T E R Q T F E 4 b 0 l w Z F B 2 K z B p S W l K O T F P T 1 B Q V X I 5 N m V N Y z J y M 2 U z M D B S a 2 N 1 U X U z T X R k Y W N M b U R O N 0 Z p Y V R p Z k R 3 Y 0 1 4 b X M 3 K 2 J K U 0 t m S T R Q V D Z Y V D Z 1 e E V p S W l J M 2 l 1 O X N k S D M r N 1 l K c i 8 x d 0 9 o N F A y O W 5 a Z V h m W T Z i V F l E U 1 V O R 0 U 1 d V l R b H h T N n J W L 2 N o R z V M R F Z u V G x G Y l V j c n B F N G N K T X R x W U 0 y c 2 1 B U U V C U k V S R U 1 I R G d R R U p D U X R S R E x 0 S 1 B t U H p k Q U J F U k V i a z h S c U 9 S b 0 t B Z 0 h u b j R R Z m J 1 M 2 N 2 U l k 5 a 2 M y Y l d h d 0 t C U X p w U 2 Q 5 S G Z 6 U k 9 R O F N j b n B X R H J h a U l 1 T F p V V E d F U G N 3 O V p D U U V H S m l Z Z 2 d L Q 2 x J W U Y r b G 5 G T W h G U k V U N k 1 K U E p S R V J F Q k x O b X p X T E 1 t R E c w d E x S Z 3 M 5 b H d P Q n h v R U p 6 S T l j b G d N R 0 E w R 3 Q z R D F L T 2 l v Z 2 d P R H N a a z B y L 2 1 J d j J O Z n V 0 R l J F V D Z P S l B K U k d o b 0 t J R 0 J n V V J I U j J P e F d M Q m F y Z G p 0 Z G 9 W e W t l d E 0 x O U p t W n J P W n d N Q k F 6 R 1 l 6 S n B O S l B l T W k v W l F D d V l p S X l B M m d h N 2 t r a z h s R W N I Q X d U c W R U W V Z 6 a 0 9 t V X d H T H c r U k t S L 1 V p Q V h F U k c 1 U W V n Z m V 4 R V J r Y j V G W T J O R V J F U k V S R V J F L 0 V D Q l h F U k V S R V J F U k 1 R U E 5 H U m R S T 1 F H M G R B Q k 5 X M U 8 y c T F n d 0 V D b j N k O H Q r b n d F Q m p o e E 9 p S F U 3 Q 1 E y e E V s V X N P W m t p b 2 l J U 0 4 r Z 1 F D N G l j Z 0 0 0 V V F m T m 5 V N 3 N 6 d j R Y U W k x M j F 6 M D N k a H B v N 2 5 R U V p y S 1 R I d T F V M V d J U k V S R z U 3 d W s v R l J H U l B 1 N U l s Y X Q z d k Q r R z h m T T V N T k p z T l p G W E E r M 3 Q 3 Z G p 0 L 1 d T W W d J a U l p U F J K Q 3 V R a U l u M 1 l p V H J v c 0 d s c E t 3 O E d B e m J N b k t o e j B 0 T F N v b E F 1 S W l J a T F 5 M E Z j a E d S U H F x d U R a b z Z u W U I 2 e H I w W n N C c U N P V l B m V G 1 k b k p 3 N k h 3 O T h O R W h F U k V m R 2 l R Q z R p M G t m V n R v T k R 3 O V I 3 W m p U U l J p a E 5 U V T N x S l J j U k V a S H J r b 3 E 2 a V l q M F V l M V c 5 W T V m a U R N Z 2 1 P Y m 1 T c U t p b 2 p D W l R E Z D A 1 Z l h j M 0 Z 6 M j d z d W 1 0 S 3 l V N E p B d 1 R w N G 8 4 S G V U U l B 3 c U x X T V l u Z T F 0 c E t R a 0 0 z W E t a T E t 5 c 3 J R Q 2 c 0 a G N k e F R J U l V U N k t Q M V B l U k d j V H F 4 V 0 t 4 Y U x o Y U N n b 0 J 2 M k g v R i 9 2 c n F N c G 5 Z S D h h a 2 p t R F h o R m 1 J V G s v M 2 R K S k h y U W 0 x R k d i V 1 Z w Y X p m d H B k O T J R Z D U 0 c k Z I d E F L R G l G e F g 5 T m R J U k t T U D Z s c n V T M 3 B o Q 3 N K d X Q y T 3 h X R z d Z Z W V S L y 9 N d m Z D W W h L W W Z h U 3 B 4 Z y t m c W J D d U V n M 3 N Z b k p E Q j g v a z N u M 1 B J c 3 h h a k I v Z n Z G b H J j Q W d J d G N W Q l h J U k V i b W h P W j F P Y k R Z Y l R 1 Z U 5 W N D M r b j Y 4 d U l 5 b 3 B r O U Z U N S 9 1 N 0 t T T F h 2 Y k h U Y j J a Q V V p Y X Z 2 d m F H V m 1 B U W t l d U d B c m 1 J a U V n Z m x K d W J T M k 9 i Z 3 p F S z R 5 S V h M V 3 Z H e m J S Y V l P L 2 V 2 V n F C U V V S O D V C d 2 t B Q U F n Q U V s R V F W U 3 V D d 3 J r S W l K e X c 3 c 1 J l O G Y z N 0 1 z b U l X M j R 2 N X N o M H V j T X l o a k 4 0 Y V B I d E F L R G l G d 1 h G T W h G U k V U N m 9 M T F N V b U l I c H Z p N 0 d T S j l U b X h p Q 3 R Y V j F U U T N O O S t 3 M D F s R X B P O V F J Q m N S R W V t R G d r S k N W Y 0 J O N U R M R U p h V V N H Q l R z W G 9 G Q m d W e E U v R W 1 C W E V S R X B B O H F L V H J 1 N 3 l h S V h E T l d T e W N 0 a m Z Y d X N I e T E 1 M 3 F m S 1 N 1 N T R W Z G d F S k c r U V l G Y 1 J F U T h O T l Z W V T E x Z T B 1 U C t 1 c 3 J U V k p V V j k z b 0 5 1 O D F H U m V t S m k z c S t u Y X Z m b 2 V q S S 9 r d H F v M X c 5 R m F j S 1 d m N 2 l M M m h y Y n Z U Y V Y z U T B t O W Q r O H o w L 3 R N c i 9 x c 3 R M N k d o c m N U K z J k S G J 3 e X E r K 3 p m R 2 N Y Z T V 0 W j B x T 2 M z a j N o a D U 3 V 0 d z c V N q b H p z c 0 J y K z l G O W 1 5 b m 9 k c D B 1 S F c y d G J Q a m d I e l R W M T F 5 R k 8 3 a T J M Q j N 0 d m U 0 L 2 M 3 S 0 F k L z c w T T F v Y T Z 5 N 3 I r d m t I Z C 9 E b T c z K 0 l 6 V 3 F o c m F X S m Q v N 2 5 K K 1 R 1 W E h 0 V m U 3 T n Y 1 Q l V Z U k t U d k 1 Q b T d B U 0 l p Y 3 Y x d 0 9 C e X N m U D M z V 0 R z N 1 d Q c n N E N G d j R U 9 l e D M r b D B z b V h G c T l S V W x I T C 9 W M z d D Z 1 B n a 2 4 5 Z l p 0 L 0 V q R H U x Z X o 5 S m 5 2 a y 8 4 b 0 R U M z l y c k s w O W p 0 T m 8 5 d G V m d T M 0 T E R i e V J n e k d Y R D l v M T l W Z n B L R X d V T U l E Q X E r Q m 5 j c D N a W G s 1 O U R l M m t S S W V L V F h Q c n Z O U 2 5 0 c j h 3 V 3 Z z Z X F O U D N L b T V O S j c 3 T k 5 I V G 1 E Q n Z j O W M 4 b m t Y c 3 Y 2 O U Y 2 a 3 N Q Y 0 U 5 W C 9 v U m 9 U N 3 U 2 M E x z T m h 1 Z n Z m N E g w b 2 F Q N D Z h b F R 3 S F F V S D B H U z B j N 2 9 S S F I 3 d U 9 h N n F 2 W n R m W T l T d k p 6 d U d u c F U 0 U k h 4 W G h j N S 9 D d T l a d z Z u c 3 M 5 e i 8 z S T Q z Z X B 1 Y j Z H U T d 2 W E V 4 N D V n R U Z E U n J p M z c x b i 9 B V V Z I O X p O c T h q e V A 0 d z l 1 V z h Y Z U R S O X k r e F B m S k R s a j F D W G Z 6 O V Z X b k h l Q U x T d G U 1 Z F p I d j A 1 a X l s Q m F t e H B v c X F 2 e U 9 L Y X l y S W p H M m t v c V R o V V M x d T A x Q X d p U G p p V W l P d m F p b n k 4 a 0 x J S l J V M j V p e i 9 y b G x C Y 2 Z Z O U Z E W H l Q Q X B I O W h S Z V R H b 0 w 5 b U l p T G l a a l F h b W J m a 0 M 2 e G M 5 d j l Z O S s 1 Z l d m c k 0 5 e j M r O G Q y L 2 F R W F Y 1 U 1 Z N d m Z u Z U h z T T R 3 S V E 1 d D N Q a X l G N D J M b i t K Q j c 3 N l U 0 d 0 J B Y T d 6 d D N 4 Q 2 U w c 1 R k e i 9 k Y z Y 5 c l h k V n B Q b n Z 0 O T l 6 e j N B O D l n c n R j R 3 l Y N U 9 h U 1 B u T W p w b 2 p 5 d m 5 z S z Z 5 a k l B U 2 d 1 U G V K M F h F a D V K W E t L c n F K e k 5 h a U Y y W U R L a n B 5 M 3 d P S 2 E 4 K 0 J q N U I 3 Y X o 0 T D V u d m M 0 L 3 V P M H p i R G J y M W J v T k Q 4 M k 5 0 Y l M z T l d Q d D d J R E x D T 1 R G e H c 3 U T J k N 3 F z Y j U 3 W G R W c H d G V V F y T X V J Q 2 J P S W p r M W s v W H Q v N C 8 y L y 9 o O G V m U D d u S G 0 4 Q X p M c j l F U 3 B L Q z c x K 2 w 2 Y m R j a C 9 W N V N m W n N l b 3 Q 3 d i 9 x V H p F W U R K d z h k c E Q 4 Q T l 1 W n Q r U k p r d E t H W G U 2 d E E x Q l N r T X Z S d l p 0 W S 9 Q R H p I c i s v b m U x d F p H L z V o T W d C O F l 3 N T c z d D F L W k t I a m 1 a Q V h C S 3 J Y d j h E d H o z K 3 I 3 U T I x c k Y z N D B j Z X g 5 a X N G Z 0 Q y c k Y v d S 9 2 M 3 Z r a l Z 0 S V Z u V E Y x N z A 4 e G t N Q n N i U F d 1 d 3 F 4 b m E 2 K 0 t x R 2 N m V 0 9 p N G k v S 1 p D T G l Q U l R U c W V U R T B m M i t k e V h r S n l C d z J H b k 9 D O G J E Q W I z O X B L Q 0 h D S U d 4 Q k V l R l V Q a D R i M W U 1 d z B k T X d X R H d V Q l F T Q 2 p U R n o z Q W h 2 Z i 9 6 c W 5 q a D B n Z k 9 l R 2 E z W W R j d m 9 y U 0 V 6 V F d W Y k Z n M 0 x P c 2 Z l Y 0 Z I T 2 N 0 Q W R V V m 1 E Z C 8 5 R S t 2 Y z F P S G o y U G V r a W Z k a j h N a U I 1 Q 1 p O Z F h q R 0 d 0 S E 8 v a 0 h 0 b n R 0 Q n l n N H N Q M X E z S U p Q Z D M z a H U 5 a X N u U V N I a G w v V y t m a 0 h 0 a E 0 v T 0 4 z a k R h S H E 4 c E 9 F U j h V U U h C c m 1 j Z X p B b E F 6 d S 9 m S 1 B P V j J V N T l V Y k h 4 Z 1 V 6 T U w 3 b n V Q a m w z L 0 Y v c z B y R 0 R k e k 1 U V V Z w d 0 F Z T V h F T 1 J x T 1 I w O F h I c 0 5 1 c 2 J Q N z R G U V l Q R 1 V s W V Z B e G x S W G t Z T U R B N F k r U m x 0 Y j h n W n l k b E o 0 N T Z o Y z N X N W d Z T z c 5 N 0 E r T m 0 z W H R a M X U 1 Z 0 R n N 2 o x M G E v e j B V d i 9 6 Y k g 5 V z V s L 3 p 4 Z E p T T T d B M 3 U w T m x q T W 5 D O W k y O G c z b U x Y b l N h K 1 J B V k 9 4 Q W 1 1 c H J l U D h 2 L z l I a m N 6 Z 2 N y c D l G W D F N b U R t N W J C Y 0 N n O U J I Y y t 1 a S 9 Y T k c 5 a U l q N G 1 3 S z V p R W c v W m J m W j J Q a k J Q M 2 8 5 W n V Q e W w z e H Y 3 K 0 c 4 Q V h G S j F G Y V d 1 a C t Q b W p 3 U F M y Y z d C V G s 3 a V k 1 T n Z Q e k d 5 a l d S b j c y T j J J S E p 4 Q T l L N D d G d i 9 a Z l g v d U 8 1 d T l u M D R j c z g 4 Z D F m K z Z G M W w 4 O W t O b U 1 5 b X k v N y 9 O c U t V a n J i V z N u e F A 3 N 3 F 0 Y y 9 Y d G k 1 Z H Z 5 K 1 Q 1 d D N K N V B s T E F F Z 1 l u T T d D K z U 0 a k t X M F k 5 V l d u V 2 Z 2 M k N 4 N 2 4 y T z A y Y 0 R v S k 1 K b X B M Q 3 R 5 N 3 p j W W p Y e n g r N y s 3 N 0 h 1 N D F v S k N R b G 4 2 e l B j S k N n a 0 Z Z U F B I c j F C O S t x U j d 2 O V B w S 3 B T M j V 1 M F h N S F I 3 V X c v Z 0 M 5 L z d M U 0 Z o R W I x T 1 Z 5 Z 3 R Q T X l 4 N 0 c z T V h m S W t K c F B 2 N z J W d 1 d N U 1 Y z b 2 F J a U 4 4 c G t J d U k 5 R k 1 t c z V u S H Y v T 3 J L N z Z P d z I 3 S F l E Q m d N Q m 9 w T 3 J L U H Z S c y s 5 T m g v U E 5 k V n Z H c l U 1 S G t B V k p V V j h m S X Y v O V c 5 M z I 2 e m t a Z T l s W U t j b l l D R 2 t I N W V X c H N h S 0 R 5 O G g y S G p a Z 0 N 1 S W N i R m V R Y z h q c W s 4 V z V q d m V P N X V q K z J o N F Z G Z X Z i Z X R 6 U T J j U E h i U V k x d n Q y U 0 h 2 N T I 4 S G F H O X J 4 a H d j Y 3 U 1 e G F 6 T k g 5 b X p r W l A 1 Q l d o c H F N U V V H a 1 p R N m p P b U x I e U E 4 Y 2 d B Q U 8 x Y T l 6 W k U 5 R z V s N z F 4 T 0 1 u R F R I Z m U 3 d W R S K 1 F 1 M k 1 O a X g 3 N k t 1 a 2 p K L 0 R a N j M r Z z d N U l J 2 d l R U d j N q Z V Q x a 1 J C N 2 V 0 b 3 J M M E J K Y k 9 k c 0 l q Q j V B M l l q d 1 Q 1 O T d w M G Z N O S 8 1 N m 5 j Z G h 0 N 3 N j d F R m W H N Y U F U y V 2 R O d n Z x a m g 1 T k Z 4 b m 0 4 K 1 p Z e W V C T G p t U W o v O X d 6 O T Q 3 T n Y w N F Q 5 c G F h c m p y a T k 4 N T R M W E J j a m J 2 N V Z E d T l i U j B s a E h W R 3 d D a z I 5 Y T R o N k J V b m g 0 c j h l Y l p T L y 8 4 a H N B V E Y 5 M F A 4 Z X l 0 O U Z Z V 3 d s Q X p 2 Y l Y 1 R 3 h m a m N r Y z Z H N 1 B T N y 8 0 T 2 5 G S m F j e G Y r a 1 Y y c i 8 r Q U 1 5 Z n p z V m 1 0 e E N X b E 1 u W G h Q V D d 2 d X l 1 T U E x N 3 R M e W 5 J W m M x Y m Y r Y i t y L 3 l F c U 5 n R X I z T U R N S k U r Y 2 d K V 1 N 5 Z U Z o L 1 l 3 Y X Z K Y 2 o v M H R U Z l V B S k F 3 Z T R s W E x v c l R 3 Q 0 1 s R F I z c 0 Z m U k d S d m t p Q l h F U 2 t I N 3 V j Z 2 x m Z D J h e F d Y d j d s T j h p Y X Z w Q 1 p 0 e j V F M X Z U Z T U 0 W l d s a G F S T 2 N a N y t I S j M 5 V F V W W k c 5 Z W N V W H R r Z 3 Z M M m J I Y V k 0 a D Z S M X N y b X o 1 O G 1 Z a m 9 X R X p t U U 9 C Y 0 p l M m M 3 Y X Z j e D d X M U 5 C S S 9 L T j B y a 0 Z l Z E x 2 W W F V Z E h W U y t w c n B J W G R a a V V 5 N W x 4 U U 8 1 Y T l s Y n o 5 V z h n W U 0 0 V 2 9 p U W 5 V V j V l V G Y y Q T d q W F Z W M 1 B 1 b E g y R X d H S m l 5 W U N r b m p 4 M W c z N m F Q e V J 3 N 0 R a T T V r S 2 I 2 R 2 8 3 c z J j Q 1 E w W k 4 2 b l J w e D R y Q 3 J w a 0 Z n Y 0 N n W m 9 5 Y 1 R H a E Z G V l Z r e G g z Z H Z v U F Q 0 W V p Z K y t 3 T j N 3 R X d k b H V W e G J 1 N 0 9 0 U U N N b l h H e j E v R H J u c F F W N W J t b W Z B Q m 1 j e E F 6 R m o v U T Q 3 R U d M a T V Z S H R t O W d m c W F N d 3 d k T X h W T F p 6 d j V C N 2 F 4 O X A y L 2 N O K 1 g v N T N Z e E d U a W s 5 S 1 l l Z H Z E R k J 6 W V R t M W x H V E 1 X U D R q Q m F D U X h O W l B R O E N q c X E 4 c z V 1 R z B W Z 3 p O R 2 t U c D h I Q U V C b n Y 4 R 3 R y V T A 4 c 2 1 y d j J Y R X h O b U 1 t V E t m N W 9 Z Y T l t N z R r S l d 2 L 1 k 2 N 3 Z 2 Q m R C c V p r c 0 h 2 d C t 4 e l p 1 e E d B N E 5 C d 0 h 2 d l d m L 0 h H N z M 2 Q X p l c F p E N k J y e V B s S E w v M F h u S G Q v V V R F S k x I M z I r d 0 N V S G o v T X R r O W Z w N m 1 1 a X V t T D d 2 Z T Y 1 O X d k Y T V o e j U y U H V 4 O G V 5 d D d I M W s 5 Y z h S a U d J a V B S b E N 1 U W l J d j N j b G h Y T E 9 G V 1 E y K 3 N 4 O C s 5 O W h 1 U 0 1 V Y l M x T k h H N k t J O U I 2 U 0 1 J a T R 6 M k 9 z N W 1 0 V k I w Z E Q r S n F j U G N 2 V n F I Z H E z S G J y T X l Z Y z V 0 R E V 6 S n V H Q j d o Z 0 N U N X Q x e F d m Y 2 l G N m U r K 2 d 4 S D k y M z I 2 T 0 h z T X Y r Z X A w b E 1 6 U V R n Z U 0 0 d U 5 u L z h D Z z k 4 N 1 d m d S 9 W d F d M S 1 A x Y k 8 5 b G Q w U E h U U E V h Z 3 B 5 M 2 J 3 d m J W c j d o M V N z T X N I S 1 o 1 M 0 R z N U t G a n l K c C t N K 2 J B S V B j M m c 4 R k k z d j R 0 M U p 3 N V J m e W d O Q U t E Z 3 B t N S t D S F d 2 Z m M z Y 2 5 l d V p k S z h P O W 1 6 N 2 4 x T T V r Q m 0 z Z l p J a i 9 m Y j B k Y k N s a F h M Q 0 k y S V l 1 a 3 p Q L 0 Q 0 M m M z W n Z w b z k 2 N W V U d m V V V F p 0 N z Z r T S 9 6 a T Q 3 d U p 5 U T h r b 2 J h U 2 h y T z l q T D d F a F d U N E s 0 Z T d y V G J z V m s 2 c W E 4 K 1 E w d G p I V E 1 X U D B C d F J a a z d x S j V y V 3 p O V 2 E 2 Z l B w U W J E b z J J S T Z U W X N 1 N z d t R F B k O S t k L 2 R x d y 9 F S n F h d 2 R j V X l D b k o y T U R Q e E l h S m l F N G l L V G V C T V N R R z F s V 1 d N b W p 6 U F B Y U S 9 M a k d G d W l w W E l J O U x T a V h M U j F H M z V 2 b 2 F i c j c v U y s 0 V k Q y Q U V z V W 1 w T F A v Y m Y 3 S i 8 w O G Z j O G V T M 0 d E M T F Q d W t q S j N J e T M x V 0 V E d U N l N T M 3 V T Q y d m l p O U Y 0 Y n R Y Z G p E R 1 R x U 3 c 3 U W U 3 T 3 R Z U 0 V S e k p 1 N W l L U F k v T V B i a W R y e H M x R X h 3 N m s 4 U E J l d G 4 z N k 9 z b E R S e k 4 r O W 0 y W D l K d 2 l J d G N y Q l h J U k V U K 3 o y T U h 1 Q k l m V D l k b n V P U H U 1 c D Y v U G Z y N W F P a n Z h c 0 h S M k 1 D a D l o T m U r a n Z Z V 3 F r K 2 Z k Q m R y c X F z N n p h W V B Y M m J 4 S T g v N 0 R P U k 9 w N U 1 0 S D c v S 3 p G c 2 Z j b G R 4 T G l u S X d X Z 0 1 3 R 2 E x Y 0 N 4 N z Z 5 V z F i Z E N R a 1 N 6 M F V h R m J y c 3 p C Y l o 4 e E t I M k V S O W p 6 e F c 2 M 2 V W W E k 5 c 1 Z o d H h Q U X d 6 e m Z p M 1 Y r U l g y c n B k U G R H O T N j V U 9 Q Z V A y V D B K R k t H W l p H N 1 l 3 M 1 J j V W t V N X g z Z 3 B x V l A 5 V H J h b y 9 o b 0 5 q Y X J o V 2 0 z M 0 9 m M W N 6 d D J 4 a T N r N 0 Z o R G N W N j J 6 M E R l V 0 Z 2 b G 5 o d T k 2 b z A v Z X Z V c W Q 3 R l p M V X l l Z j d m N 3 p h U 1 V Z V m 1 1 Z H U 1 Y z Z 5 N U M 5 d W 1 5 L z B k b m U 2 d l A 4 e i 8 4 K 3 k r O X R z M j U 0 e k Z H V F p s M 3 J x M 1 R i L 1 p Z Q 2 5 E S X l J b H N Y Y k h z c X E x Y k h o S W U y U z J N d T h R b H B o Q 1 h s R X A 1 U 1 F G M m 0 0 M k l z M H V X Z F Z Y Z 0 I 5 Z E l t L 3 l E T z l p N 2 Z 2 a 0 Z u M l B 1 W F U r U U 5 t S z h 4 N 2 J w a X g 2 Z 3 N i Y V M 3 T T J m a 0 R s M n V z Z j N N a U k 2 a n E w c m x q R n M z Q X k y Z m Z v N m F T U E d z L 0 M r N T d U c 2 1 Z a m N N U F R Y V E V U a 0 V y W F p v T E V U R 2 p x Z 3 h R c n R O d W l 3 U W R 2 W n I 3 c y t P b X l 1 W T d 2 d j c 3 N n Q z W G J o N S t x S j B R Q y 9 u S D M x N 2 l r a 0 x J T G J I d n U 2 M S 9 h e W 9 q d y t l K z M z R j M w Z G M y Q V F B e E l H V V Z W K 2 t q R m 5 0 e l h W V l p F M l l n T E p R M G Q 3 R l d I c W F H M 2 1 3 T m F W c E d S b W t a d z V 4 d X Q 2 b D d K V 3 N W e T h s T X d z R W x N e n Z l Y j d B N n g 4 N 2 Z m d X V i a 0 9 o e D J I M 2 U 0 N T U 5 O X V Z L 0 F R e i t I c U 5 x d W x 4 N k I 2 c 1 d 4 V 0 s w Z j N i Y U s w O E F q M V Z h Y z k x a i 9 2 V 2 t L c n k r e m J I K 1 h k U C 8 5 d k 5 y e i 9 J b 0 9 H a k d U N C t K b T l Y c n U r N W d 3 Q T h V b m V 5 K 2 d a Q X d L S W p r d W t z d l F F Z H B 2 T k s r a m w 3 b H h E Z 0 1 u T X l F b H p x R G h W e U g x Z i 9 y S F h O W X F P N 0 d m O S t 5 O T Z 2 U z d u Z S 9 6 Y i 8 r M V Z J K 0 d k U C 8 y V W p O R 1 R t Y k p n c W M r M m R k Z D l p R C s 0 N W 5 B Y k F 3 S 3 d k c m I z K 3 J 3 W E s z S k F 2 T S 9 0 W V p F R H F E b H p p b z Y y R n A 5 d n h J S H J E U l J M W n d k M 1 B 2 b H R u L 3 V k T 0 Z u e D h x K 3 h u d m U 5 Q k Z l U C t j T D d u c U 8 1 b 1 p i U T h F a W E 2 b X Z j b z N i b T N Q R V l L M S 8 3 S F J X b k N o a z F l U j Z 6 N z N o V W M 4 Z E Y 1 S W F p U U M 0 a S 9 W N n J G U m 8 2 e j R i c 3 p u T m g y K 0 5 4 d D g 4 V y s 0 V 3 Y y Z G M 0 S F E 3 Y V d w c T h 0 b H Z h M n k 3 N V d n b U R o N 2 l M Z 2 R t c 0 Z s c W J H a G d R b j B S a W F x W j d L S F N Y a 3 Z 3 Y 0 F F W k 5 t V W Z h O E h H W D B m S U w r O D Z 4 Y T N Q Z D N q a U J X O T Y 1 Z H R j M 0 d 1 R E N n L z k 3 b G p s M m 1 0 Z T J r T E F J b G 5 6 e D N 6 e T J I Z H E 5 b n N h Y U N 1 Y m M r Y m g 3 V z g 3 M j F W N 0 R y a T J X R G 8 v Q 2 Z G M j Y 1 c E I z R C 9 S Z D d E W X J h V 2 Z u Z k 5 0 d E 5 q N S s r V m Z V V l p Z e F p O U W t K d D E w R j V F R D R t b W 9 x V 0 R u Y X U 4 W D B o d 1 l o R G t 3 a U k 0 M n E z d S t l M i t j R G x j N 0 R O M k d T c C 9 Y V U 5 m K z g 0 S m V h M U 1 E e D N O M 0 1 Y e j h M Q 2 J N d V o y M y 9 2 Q m p U d W J u a 0 4 2 d G g 5 Z G 1 0 Y k J u d z N K U 2 h t V m R j R X J H K 1 d H L 2 9 2 U U V y V T M x S E R 1 d 2 p a a U J n e S 8 0 e G 9 L d j l s L 0 5 j R 3 J z N G Z Y c G F H c 0 J 1 S 2 p Y T 2 p R a X l 1 Z j J y d T l C V H d L R F F 3 Z 0 p q M l Q 3 e W p m S n k 5 N 3 F Q a j U r Y 0 R w a l o 5 e E M 3 c z Y x e E N h b U t J e U x 5 Q T F I Z 1 Z 4 R W J u a G 5 X c U d x R l N y Y m 9 Q T H M 1 N n F 6 W D U 5 d T h Y Z n J Y S U l D W E N F c n d B Q U J 4 c k 9 m Z S 9 y Y U N L Y X I v R D l w Y T N N R H I v L z J m M T J W Y T h V b H B w S i 9 Z R H M y c T l V O T M z W k E v Q 0 F j R G 9 m W D N P U H l r d 1 d B c X d l d X V h S F d Z M S t B e V h 6 R l J l Y 0 F Z c z B X T U J v e E J n U m N k U E d z S z F I Z k F T R W 1 X S H J o W X R 5 W H p R R H N X S D k x c n h s Z 0 1 t R 3 p X d G k z O F N O d W U v e G Z D U T R K S T N 2 e k o 4 U W 1 w W H E 4 a 1 J J U 0 Z 1 b G F x d X N z c D l O S l c z T W p J e W J N S W l Y V H N 4 a G E y W W 1 q N U 8 z Z j R u T j V x L z N k Q 3 Z l V m 5 q a E N i V V V w a y t j d l l k S z h P O T N i b T N z W W l y M 3 Q w e m V 3 M j I x T W 1 I T W J C N 2 V 0 b 3 V q S W Z x K 2 g x d D F G e F E 0 R W N N O U Y 3 O D V o d D l O U V c w b G t U T H h Y a j N U M m x r O E F H R C 8 3 V m t M R E k 1 a 3 c 1 e m E y Z m Z v N m N Z b X B o R W U 1 S 3 I 5 d i 9 l U T F P d H B h b U g z N 2 9 6 M C t 2 e S t X e m c 2 M m Z m b z Z z U U 9 U U 2 M 0 Y 3 c r Y V B Y c U d r S U p l N W R 6 M U J j R W p Z a F M 5 d 0 R m Z 2 E r b T Z 6 V 3 F p d k x p Y 2 t Q T k p u e l l I d T d E W X I 3 N z N 3 O D B 0 K z N v N z J W Z z d 0 W E 1 2 a D N S c 0 F H R D l y T V N a e k l Q c z J m Z 3 p B M U p 2 d n B i N 2 1 E T n M r Z l I y N 3 p k c H I 0 V W d S a 2 I 1 R 2 d W e E U r c n h U e m E 1 d 1 h k N X l M b W h Y d D B O R k M 5 U j J Y U D N u Q 3 p a Q m R C R E V C T H V D b C 9 2 R G Z O N 2 p i a C t o W n R k N T N i Z U Z Y Z G 1 V V y 9 h W F g 1 M z d B V m Z 2 N k U x T H Y r a T F 2 Y m F p M U 9 l d z V 0 N U V 4 e V h p Z E R x c H J 5 N T N M N 0 1 V T 3 p D W j V 2 b 2 E z d m 5 U V D M y Z X M v e H Y v K 2 0 x Y l d E S 1 V P N S s r b n V Y O U 5 5 K y 9 I a m 9 N Z U x p N G 9 p U G o 4 Z D h C V 3 R U W D Z 6 d n V B c F E 4 N V Q z Q 1 B 5 c m F z Y z F 1 R 2 J D N E N G M G R y U 3 g 1 c T A v Y z l Q Z F Q x R l J X c 2 p z T 3 g 3 e k 9 P Y j h K Y X l h R z J x e D I 2 e W t E a C 9 u T m N x a C 9 l e W 9 D M S 9 W e j Q v d T N l V C t 1 c X N I T m l M Y W M z b X J y a X J s M 1 J V Z D J V O X h Y a m J U R n o x Q T F y U U Z G T 2 N k W U 1 l c X R 4 Z z B a S 1 R I M G 1 Y Z H B Z K 2 N 5 T z U x N z N O Z z Y w c l N S b 3 o z Z U t Q b j h K N E 5 k T G E z T W 5 i R 3 p S N 2 5 u Q z Q 2 e H J I c 2 J V e V l j N 3 Q 3 N n N T R U 9 i Z F R Y b n l N b G E v O W p 0 c 2 U r d 2 F I Z H E 3 b H h P R z k z U H J J d j F 6 U z l J c k c y a X J X d i 8 4 a U x Z M T F M S G 5 x M z R o T l R H Y l F r S k Z z K 3 Z C b D N u d m g 1 O X g w O T F P a y t K a k N j Y k V D Q T E z e n p O d G F H a j J X R E 9 1 Y W Y 5 N 1 c z T 2 p 6 d k 5 h b W V 2 S V A 3 b U R F a E Z u d W J i a z c x M k h w Y U d m c 2 p K N 2 5 5 S F F O d 3 p l W k E z d G N z O T d w Y 1 B E S 3 J 6 e U h z N 2 U z T n B P N 2 N 5 M T U r e l p q d D l z W U 9 X a 3 V r K 2 J k U 1 V o W U J J Z j N i S F F m M X p X a 2 Z m V 2 I v O F B P M W U v U T N G R E Q x S V g z W E Z T U H Z Z a k k 5 V T Z C W E V U N m h G W X J G R G R D Y V R P V U 5 j T 3 B K d G Z Y N V M y d V l t a F h J c 3 p z Q 3 R o U l F k M C t C N T k 3 S E 4 z d D h Z Q W d N U F V 3 N n J V d k N 6 Q 1 p m U W F B S G 9 m N D l p T H E 3 Q n J N R G R W b m F L e X J J a U k 2 b H N E Z 0 V Q Z W M 0 S V g z U D B m c 3 d H U j J y S G 9 i a D h Q T 2 5 E c 2 V v N m 0 r a H R W d i 9 z K z V m W i s 5 a G M x b T d l M X A 1 Q m 9 J R E E 3 a G p p Z S t 4 V 2 V 2 L 1 o 3 M y 8 v b 2 Z C S m p N R E J r M X F k Z H p T Z 3 N Q Q T Y 2 U k V a Y 3 J L W F V Z Q V N Z V E I 3 Y X V K Q 2 d r R E x N N W t L U D d 0 O U J V W C s x e F h I d H J N O X R X d n N H Q S t D U 3 l w a S 9 F Y U R R e T g 5 Y U h X U F h H S D l t O T l q M X V X d n F V e i t 1 S F J 3 M W c 1 c T B Q c 1 g z b G 0 3 e j N 3 c z h a T 2 1 Z S 0 l l R 1 J W S j g r e W F u a m g w a E 1 6 V 1 R j e k 1 Y d T R 6 d m I y O W o 2 e V R L a V l o S 1 l P U G Q y O T N h a j B j a W l o N z d H W j Y v L z N 2 W G 1 r d F B K d 3 Z 1 Z U k r V z h a Z E s 2 N j c 2 M F h G d H p J N G Q y c i t m S W 5 v M k V o a 2 R 5 N T V Q Z k p q W X h H W U R r a k Z I Y z k r V i 9 a O F A 3 T D d M c W p U O H k 2 Y W E 3 b U h 6 V F h a Z j F l c 1 l Q V H F j Z 1 p 5 Z G J Q b j Z G b E d G a m l V a 1 l U R X J t R 0 V J a m 9 n a 0 p q N l R v N k Q 3 Q 3 p x N 3 R Q b l h o d W J u c l l a R U Q y T G 4 2 S G N w T 0 h D V j J Z R E k x W j A 1 U m 5 K Z E 5 W R X l D e D h p R j d 1 b 3 F U N 0 5 q M V Z 1 a 2 o 1 c U V 6 V 3 J o b i 8 v M X p Z d H F Z M D F G S 1 I r L z l D d n N O a X N a b 3 l j e j l l W j d 2 Z F l i N 3 k 0 d 0 t K a m J I L z h t R z V m L 2 c 4 T z d O M U N T b j h P Y 0 9 4 O G 5 l Z W p v U z N o b F J F U 3 V Q d 3 J r S W 5 M Z G N E a G R R O G h M b T Z I M G J P R H U r c n J K d X c 3 U V J U R V p J V D R F Q m 9 a Q l F x a n I 4 O E J R e j Y 5 d n h J Q j l x V G 8 3 M n R q a m 8 w T H k r Y 1 B J T D B a b 2 V D U X h B d 2 R q T U J w c H F E b E R i R 0 t L e C 8 3 d 3 l C a W k 0 e E l 4 Q n d W a n Q x c U p Q a H Z n d S s 4 e k J R W X B r U H R K W j B j Y l F T R m h 0 R F R W W W V s b 1 o 4 M 2 J m M m J r e E R t a 1 p H Y j V I T E p j Z E d R Z k F 4 S U c 5 V m p z c X l j T 3 A 4 T T l I e m d x T m 9 G R k Q z N l Z 2 U n M v W X Q y N 2 Z 5 V T R O S X h o N D J h U V B t S T h H e j c 0 a C 9 1 Y z d T d m Z v T E 8 5 b F V V U G Z z V T k z e m t s Y 3 d 4 c H c 4 Z F J r T E 9 U e k x I V E d K d 3 h 5 d W Z 6 a l o 1 e U V 4 S F J j Z V R 1 V 0 1 Q e D N G M D R I S F l p Q j h R e m V m N 2 R q S i s x M k Q y L z I y Y T F z d n F 0 U D l I V z B z a l N a M z d n M F F 2 Y j F 0 e k k w W D J i Y W F p d E p E Z 2 t q U G J X W m c 3 d F d v Z l J a Q 0 p 0 K 0 R p d i t j M m 5 D Z z V 4 W U 9 0 S z d E W X J C V G s 3 a V l 4 S j R I a k 9 U c 2 J P d U p u e H M y L 3 p x S m d P c n Q r Z E 8 1 N z h O b n Z Y T C s v e F B p N 0 d p Q W 1 6 c V M 0 d m 9 T V C 9 J R F V W c G N 3 O V d 3 U E F h R F N 5 O E 4 1 b j J i S H F M U T d 0 V 2 t 0 M F h K S k h J Q S t Q a W 1 I N k x m Z X p h O D I 3 b E 9 R Z k p E Q W 9 o Q k V U W n p O M T R U M E V C b 2 Q 0 U E V k a l h S V 1 d 6 b l k r L 0 1 j d l N j N X d o Z U x l Z X N n Z G R q d X Y v d m 8 3 N 3 R j b 2 R t Q X l t V 0 9 u T V h M U 1 h C S U d w M 3 N k M z d X e V E v Z l g x R 1 E y Y z h 1 R F g r S E l u b z N z V 2 I r Y 3 d r T j d G T W h G c E 0 5 V E l C Y 1 J 2 e m x l R H d Y M V V G Q j M 3 d X Z M a 1 J J Q m c 4 T W g 0 V 3 p B Z G 9 m d l V J Z 0 5 1 Z k Q 1 N H B v b m V 2 T F l R W i 9 i T D h m O V g v a 0 p B T m x i U G l V e E 5 a T 0 N u R j J Z c m 5 C W k x M b D J P d H B h S 1 Q x K 2 l J S 2 N u W l N m e k N j b G N 3 d 1 B m U F Z u V 0 R y Y n l k M j V s a T B y b H V H d z I 0 a U 9 U e U o y W U R M a F V i R W t w Z 3 p G N l h S U 2 N h c X d 4 L 1 c 3 d T J 1 b 3 J h U 3 M 4 Q W p t d 0 N B N k 8 5 c W 9 L a X Y y S 0 d M V 3 R V e l k r W V p t V F h W L 2 Z j d U R Y L 0 Y 1 N 2 N X U F B P L 3 g r U G J I d l l 2 S W d T d T h Y M m d v K 1 B h V m I x Q l Z W c 1 Q 4 Z T U 0 b U 5 q R 1 p q c l l X U 2 8 4 Z j V z U 1 J m W l F W S F N V d 0 1 K a n h z e F l 6 Z H N Z a T Z x d k w y Y j M y U G R h K y 9 R S l J z U U 5 K S F R h V 3 d S b W p T R W 9 i U n V u e H c 2 e C 8 v M F d H a l p 2 Q j R J e F J i U H J 3 W l J M V G h q R m h 6 d T F F e F E 2 a 3 R x T D A z Q W d V c D l N M T d O d n B 4 T 0 Y w T U d q S V N E c m J X N m t x S 3 l Z a G V R Z 1 Q 1 d H p H a E R t K z E 5 M S s 1 a 2 Y v N D d V d H d H V G l w c n U v Q U h 6 Q m E 5 K 2 d J U 0 0 4 M X B V L z M 4 Q 1 V E S l k r K y 8 x Z V h 5 T 0 E 4 d U p q Q k l l R U 1 m d j J S e G t 5 Z X B K N 2 l I b j N k Z V F y U z R 1 b 0 x q O U p n T W x N Y l V V c E F L S G h y c U p 2 Q m 9 P Q m V V d W U 5 T G p t d 1 c y c k 1 B W U U 0 S F E 2 T 2 J K N 0 E w R W h Z V j d E M G c w R 0 E x b l R G N U t T b V h Y S m J 3 S 0 p p R n l Q R k 1 o R j V K c H p P S 0 d r Q 2 Z M c n p n W H d F d z F n N 2 I z b 3 J v Z F F F N l J F U W 1 v R X B F Y W U r e G d V N 2 l w M E p s Y 2 1 M Q 0 t h a C 8 3 R n V 4 a l Q r Y 3 V l b W N 5 Q m h F Z k Z Z R E w 1 b n J 0 N T V t U U J a V V Z I c W F z c X A 2 N n l q S m J H T 2 h w c k t 5 a z h 0 S n R K T n k y N V p 1 M l h L O U 5 V V j h X d X R l K 1 J u R G 1 H c G M 5 O G 4 0 V G t J Z T U 5 Q y s 5 N 0 Z x d W x r O V B G e D Z n O F Z V a H R a U m 5 W c D A r U 0 1 Y b 3 l W V 1 Z G a E V V T 1 l N U k U z L 0 9 M a l N Z V D V y T z l 3 Q T Z i a l Y x c j N u W F B O N D Z N a V d m M D F Q b l g v d V l 1 M F l o S m M w a E l 6 a U J 6 N 0 R U M m I x c k J n Y T B y Y 1 R x Z E R F Z 1 l 4 S X p G R H p K a X d p e D M 2 S X d m b E 1 a Z F Q z M l h V d 1 d I T 0 x 4 b k E 0 Z D J y Z V B v d m s z Y z h j U z N D Q W 1 Q W k h E R 0 t P W X V l U k t q M F V o V T d F Q U 8 3 V n B I N 3 M 0 M X R E V T N l a T E v N X N 2 Y 3 U 1 N 3 c r R j V j V H h i Z S 9 4 e k J v Z U V F a D R i M 2 V F e G 5 S e H V I O T J 6 Q W F E Q V N Z R F l 6 Y n V Z a X I 1 V V d 1 a n R k b E V m N X l Y e k E 5 V G R w Y n J m c S 9 1 Y z d 2 N W F C a U V o Z n B V Q X V J b G V W d y t r Y V p u N S s r T z Y 4 e U t Y Q 1 l v U F B C d S 9 6 d 2 5 l Y 2 V y c X Z D N G t w U T N u M G 0 3 O X d Q K z V v Z H h Y a k 1 o c G Q x Y W 5 M a X Z J N H R H c 2 R B K 0 l I a 1 R 4 M E 5 M R 0 p x Y 1 F Q U 2 5 N V m R X d W 9 a Y S t Q W W Z I a V A 5 M n J u e i 9 4 M 1 Y v M 3 V L U 1 V P V E N J O U J I a l B a Y j d B b 2 h O V E d i d z B O R W V 2 Y U x k a l p n d 3 k x M G d M R 2 J n W U o 3 N 3 l R c z R I Q T V 3 T 3 I w c W 1 s O H Z F b E 9 H a 3 B n e U Z J Q 3 h N M j d C W U R T U 0 5 u e T h l N j Y z T D Z u R H g 1 S T Z m Q 3 l O d F Z X M E 5 O V z V R K 2 V p a D c 3 b U h s b 2 Z Q e W l O a G Z j O U M 3 a U t v T m x 0 T n Z l e W N O M 0 R l Z G Y z d 0 d B d 0 V I Q W R q e X J w U H R V R U l H d m F B c k t t T G Z E W W x q b 3 N p O V J o L y 9 l a X I z b m 5 G M X h G M z V 4 T 3 A 1 W T N F N U Y r U T R G Y 1 J L N k l F M W Z n U G x q b C t q a F U 3 U 3 J B Z G p I a V E y Q j R E S X l J Z 2 V F R F h K O G p W R F R Y N y t x c X l x a z R k W n l B Q U p P N 1 l K Z l J j R z Z p L 2 N G d H E y a H V y T V d B Z 1 l w V H h 3 R 0 l q a z h D W U 1 L Y z I 1 Z z h m M G 1 Q N n h s Z n l N b G p C e m h k b k V k V l d S R X h D W U 9 2 O E U 3 a 1 V s e H V B T 3 F 0 R U p j d m w v d X o 0 U S t C d 1 N F O U Z q U H p K U 2 8 y d 2 F Q b j F 0 U k R W W C t E d 2 R E a l B y b T Z h N n V M a U Z 6 d k Z N a E Y 1 S k l W T j U 0 T D R M b l Y w S H d S M D R 4 a m d z K 0 c 3 d 0 d 1 e j Z O a U l W T G g r N 3 J V W E Y v T j l w V n Z l b X d M N z d h a 1 U x T j l O Z m t I d G d P d W 5 0 T 2 h X V l B K e k p y b W Z u e X h o b z J k a n R Q a D Z p R U 1 E Q T V s N U 9 T N U 9 C e D I 5 b T l h U V l E S n p M Q n h N N j c w V m t U a 0 l 2 b W F p e T R p S X R l Z U F y b U l Y R k J w O D d r Q W 5 s T U Z E W j I 5 S H g 4 V m R L N 0 h 1 e X V F c T d o Y T N 6 R W d m a E N E a D R 6 R W J y Z G h E R E N S U G 5 J Q 0 E 4 N z J n Q V B N V y 9 J a z g 1 W T h l Y 2 5 E U 3 N P a l l y a m 5 1 U i s 2 a D d w M l g 1 c z Z O R H p T U F Y 5 M H h 1 S U h B Z l d T a V l p S X l J M V B n V n h F d k h U Y T R V Q V Y 3 Q z Z I M 1 d l Z 3 F x M z M 0 N k 9 D W U h 3 O F R C d 0 l F e E p j V m M r b D c x a D B Y d V h x e U p o N D d u a n l X e G M 4 N z F J R G M 0 R E p S U H l n d E t 0 K z N m N H F M V 0 9 Z d j V z Z z B t Y 2 x K Y n Y r R n V u d m p Z a j R t d 0 s 1 a U F C U T B 3 N D d U c n N D K 0 l F c X N Q U l N o Q z N j R E 9 N V F h P R j d R Z 0 l N a W Z y O D J p a 2 l M c D N 0 Y m R S V 2 x Q V m F i R X h F d k 5 X Y 0 9 Z V 2 x v O T N m e l J B U k F S V E l S Z m 9 0 a H h P T z F N S 3 V j b G R Q K 0 1 t b W 5 v O E 5 N Y 0 h Z K 0 h N Q l B E T W F q T 3 B V R V B H c n d j b U R x Y T B z V l N B W H V V U z F G Y V h F e H N h N E t 0 a 0 h C S 2 l Y W E V U O F N v R m N w S j h w Y k l C d F p i R D h l T y 9 W M E 9 O Q z R L W V V t S j R F a 3 d a K 2 Z 1 M F R r W X N 6 Z m V v V U 5 t e m J 3 L 0 R 4 T S 8 z Z E Z K R S s 1 Z l N K U T R 3 W W 1 v S F J h T V J z T m l 1 U W k 0 a G Z L W k N M O U F N R j l h N F F 2 d k V V b k d u M W Z Z d 0 J H Q m t M T X d l N V B q U U 1 Y Z V Q 2 T m 5 i c 1 d Q W m 5 I K 0 R J N 2 c y T W 1 i N 1 E z O D B S N l J O e W Q 2 d 2 x 5 R 0 F q S l N V R m s 4 b E V Z R 0 J n b j F x S 1 Q w U n V Q Q X J r S W p l b z Q v V 3 d 1 Z F Q x M F Z N S U R 3 N k F 5 W W t 3 W X h E T U d 1 U X F 6 a V o 5 U j Z E U m l j V 2 h u c D F l M l Z 4 T E F 0 e W 9 Q V 0 N Q U C 9 Z b 0 w v e n R a U T d 0 Z G p K M i t z M y t i b z d J Z F M x M z U x c n F U a G V 3 W U 8 0 c 1 R D W V Q 0 Z U h o b U x V Z X Z J a j R t U U s 1 e U E y a 2 9 S T l d G O E 9 x W X R k U 1 p l Y 3 p B S 1 B q W E 9 F N 1 B j b z F I R j M 2 T H F l L 0 c 5 Q W 4 z T G l 2 a 3 N G Z 3 d H U X k 4 Z H p U V C 9 E c X N 0 Z l o 5 R U V S U 1 V O R 0 U 1 d V l R b H h T c X I r Y k o z S m R x R G x 6 a X R x S 1 V r N m Z P R X l R M G N h Q 3 V U T U p D Q W d n T E N 5 T T Z P a G 9 U Q 2 J U R G Z 1 R 2 5 Z a j B E U X J r S W p l Q U x X V 3 d w a G g y b m Z H O W Y w U U 0 z R D R F N X F W Q V p P R G 4 y e m E 1 Z G t K T V R x d 1 c v U 1 B a R z Z l M T d Z W X U z R 1 E w R 2 d r S 0 N 1 S 1 J o e D l r N z k 2 O U h E M l d 6 W k Z k c X d r T U N 1 V k 0 y V W w v T j A v R X I 1 S 1 M w N 0 Y w d E J F W E Y 4 d U l q Q 0 h 1 W W V v a E l T S E V 4 T V F R R k J T a z R l b 2 k 0 b m N L N U N K O V Z F a 1 R y Q 3 l D O V N X d W 5 2 S H p 4 U V R E b 2 5 T N G J Z a l d C Y j l S e F l V N G F i V T R z S 0 4 v S 0 g x e V d E R z A x Z H p 3 a F p 0 T U p o T V J F U k h N b W p X T E 1 X U E c w T k x T Z 3 M x b X c r R n c 0 S F R l d U N N R V J D N l d 3 V 0 R B Y U R T N m g 2 b E h S V V V S S E J 5 T X l h U i 9 n M F h F L y 9 T W F N L U V B h Y k 8 1 Q X Z p c V l z a X Y 4 O T R m W U h E T k I 3 O T l D R X h M M H R K a 0 4 3 c m 9 V Q 0 0 x Y l R h Y X J J Q k N 1 U 2 V u Q X p v Y U 1 k c G F N W V d H M 3 Z D R m 0 w d 2 1 F N k Z u N 3 p N N k 9 o c U x 4 W U x W Y X N W d X R 5 d V V T N y 9 X T l V M R 2 J E W V R H Q m l J M l d 6 R 1 p E T G Q w S D h Q U k t S d l V T Q V g 2 U U 5 P d D h E N 0 J h N z U 0 W j E y N y 8 z c G t h N m U 4 R V h w S 3 N 6 V z M 2 U k Z P Y 2 1 y c 1 d G R G N 4 R T h X T n N 4 T k o z Q 1 p E Y j N t O E p O W F N N Q l R D W V R 3 Y 0 h C T 0 o x T 2 h Y R V J Y S 0 g 4 L 0 E 4 U m t l d U Z B c m 5 J Z G V 4 Q U Z i e W Y 3 M 3 R 1 Z U p n W k Z x V E N y Z W t 3 S 3 Z i e m I 1 d j R Y M W R S c j h 5 b 2 R r N 1 V X Y k F h Z 3 N I W X o v K 3 N P M n p R M F l p a H F Z U 0 F n Q U R D d z h Q N 1 Z l R W 1 o U T B S R V p H K 3 B a L y 8 1 e V p 5 L 2 J F N l l N T X B W e E F 2 Y X Z U Z V B 6 N 0 I x V 0 N L N W d B Q U F D Q U F T V V J C V k J z K 0 x 4 b U N B a j c v O X N u M X B h d W 9 W M n B F Q z J m c U t 1 a 3 d o T 0 1 3 Q m J 1 S 2 k 1 d j Z 4 M 0 F K Z z c w V H B 4 T 3 d 0 a 0 Y 3 T l V a c k t 5 Y X o y V j I 0 S 1 R n N F d N T l R S V V J F N U x x a 1 F D N X l u V 2 l 5 d 0 V l R j h O R n g 3 e U p 0 Z 1 F H d 0 9 C M G V I Q U d E d y 8 z V F B y b C t k U l V x U 2 p H W m F H e H N w S 1 d s b 2 w 4 V z l Y S V h i Z 2 9 O Z F J k d U N n a 0 p J U 0 J B N z F 5 S m l J a k k 5 V W 1 C W E 1 U U E d q c m h 6 V H h Z Y 1 F J c z U 4 M F B q d 2 1 H c F p s d 2 R 5 W k V h S X F 3 O U t L L 0 Y v V l M 0 U 1 l S R V J I c G l 4 V E l S Z n l r b 1 J Q Z X l v T 1 B m U V R 4 a k N o N F l B U X N U Q V d U O G 9 S Y 3 B Q N W U x R X V G b T B S R V J L U 3 Z V U 0 F Y K 1 p 6 M U Z z U 2 5 K Y 0 V E d z J I U 1 F Q K z B U Z m 8 r Q l Z F U k V S R 1 J 2 a 0 9 C W E 9 S e j B 0 Q U p i e D J E R l l Y Z V M 1 Z k 5 I Z 3 p Q a k l X M F N Q K z B U V V J F U k V S R V B u O E s 1 Q 0 x Y V 0 c 5 Q m Z P W W d W e E F m R X V X Z n R v b U l p S W l J a V A 4 b 2 t J d G N J M V l I d k h N T T N q d 0 d I V G J Q Z m R P V D R P b X h r Q m 5 0 b j d h S m l J a U l p S W o v S 1 p D T F h B T 2 J T d U Z 2 T 1 Z E V j V y b D l h a U o 4 T V F 0 R 3 h Q a W 5 Y U 0 p 5 N D h y T n p X W H Z 2 b X h L e T B v S k R n b m o 1 S W t D Z n p m c C 8 3 T j M z K 0 Z S W G R m Q 2 g z O H p t b E d 2 U 0 F M M W h o Q U l T U 0 M 2 N k 4 w M E E 4 Y m R E c T Z K c i t O V X g z R V N 4 N 2 x m Y 3 B O N 2 s v Z 2 1 O e j F 4 S E 1 l e E h m Y 0 N C a H V i M 2 h G R k N B U k l R Z 1 U x M U Z C S H Z V e i 8 v a G c w Y U R R e k t s Z 2 d C T 3 Q 5 S G g 3 N 2 5 O b m 5 u S D F H Y m R i W m E 2 O H R o T G d G U m N h T V E 5 U F p R W G g 0 R 0 R P b V R 5 T X h N V k h x b H d q e E p V a E F M c 1 F R S 2 1 x Q 1 A y Z k E r W H J y L 1 Z I Z T h Q M F p F T z g v U F A w U 1 F 0 e m E z b n p y Y l Z v N m p R U k d q R 2 R P O G p M O G c 4 S 0 d 1 M H R D a U Z 0 W V E z V U Z E V F h s N 0 V 0 T j U x V E d X V F k r L 0 t B c 0 5 T b k V O V k t Z Y n F j M W N Z U z R U c G 8 w O E 0 5 e n N Q c 2 k 5 U H l C O G 5 j M X A 2 Y X Z p Q V o 1 Y m l 6 R T d l R z V B K 2 I v L 2 4 3 e G p i b m V Y M T U 1 R G Q v Z 1 d D Y k 9 X S F J q T G l p R U V E M W t w Z T J q N l Z J a F R 6 M i t F V m R Y V j V 5 Y 2 5 J Y T d T M E t N S 1 B J W V M 0 Z 3 Z 3 U V I 4 V m d p U G Z n R z d l Z 1 R q T G s 3 d 3 l F U j R h d z J z b E d C Y 0 N I R 2 R 2 U G 5 X M i 9 o S U 1 D N k V H R V p K c z V i a U Z 4 e k x X K y s 4 U j F 0 Y k d 3 Y U R v Z i t E a E J B V 0 V w Q U x j W T F L V y t B N y s 4 d 3 A 2 a D A 5 a X J Z d G k 0 U j M x c 0 J q a W V i Q V h B Z 2 h y b 2 Z N e k V 5 Y U 8 0 d 2 t T R E F 1 a E J o b W l T b E x h Z G R D Z W 5 v N k d v M E d v O U U 0 M 0 Y w U 1 l z U 1 F P Z V J D R E p M T 0 N P L 2 1 3 U H U 1 W U 9 p U m 5 6 N W h G R H c 3 W F N x b k N 5 R n V q S k 9 u T W h n Z E 9 Y N j R 1 e U d F R U F D R X h F d 2 t P K 2 N N a V l t S n F O V n F t V T h 1 e E F E S l Q 0 b 1 F n N U J W Q j E v Y k N l L 2 t Y Q T N H d l p 6 a E J 6 U G h y O H N r R 0 J k Q z N E Z 1 Y 1 Z V g 0 a n d r Z j d t N E l J U V F B L 2 t I a D F O W F Y w Z H J h a W w 2 d l I 4 c F V D V E V 3 T W t J d X h B Q z A 2 K 0 F m N T J C N 3 N m W C t S Z U h 3 N 2 F u Z z R 6 S T g v U k p D M 0 w 1 Y z N O e W x t c m 9 R N H F Z U k V C e U J z N H N y T 3 A w T 3 J W Y U x p N H V M T E l V b X h B Q k l R Q z V F U H c 2 V n c x L 1 B R R 1 B Y M V g y a l h P R 0 h N M k Y 2 M F B E M V N 3 a H h l e X N 0 T H J o d T V 6 W W F q U m d O Q m x S c T l Y V z d o a E J E b 2 F J b 0 J 5 L 2 Z B S H o 4 U j F 2 d D c y e H Z w Y m 1 o a G p I a F k y O U l V S 2 p 0 N n F T e n Z k V 2 1 I e j A x T j l U a T d 1 V 0 Q y d m 5 H U G N V M 0 d n d 2 9 i M k R W O D Z x S 1 V n d 0 d B M X F 0 R n F Q U k t H b n J R Z 3 l B L 0 p R S T R V Q 2 5 I d j c 3 d V B s Z n o y Q j g 3 V m g 0 Y z d V R T Q w S 0 l X N G R P c T d I Y V B u M X d H M i 8 4 K 3 R 0 R G N 1 N k s 0 b H p l K 1 B W M 2 F H c W 9 v Y U c 2 Z 3 E y d i 9 a c W E 4 d U w r R H h S M l p a M 1 l 4 N G 5 k b T R h N 0 c x W X U 1 c C 9 q O E x h M 0 x k d H R 6 W T N z L 2 Z n Z j F G M H F 2 Z T d Y M 3 Y v S n Z 5 a k 9 P V 1 d 6 d j d 3 d 2 0 y M X Y v a D h H d l k 3 V 3 B n Y m F X a G 9 I Z G Q 2 e n F U c z V t N 3 B 6 d 0 8 w d l p K N 2 d v N y 8 5 M U 9 I c l J x T 1 J q L z c y V X k 3 b W 5 S M 3 d P U y 9 t b m V Y Q W x 0 Z l J k S F l N K 0 p q Z U 1 v L 3 Y 0 Y j A v d m t C N 1 M 1 T m x Y L 2 J K Q T N 6 M H Q 1 O W Q 4 e m 4 3 W X p L W k p H V m R p R U d R R V h J a D d M a l F D R D g v Q 2 p V O S 9 n Y U d l c 0 t Q W n N G R S 8 r S H J s e E J D R E x X b W h o b z I v Z j N u T E Z y L 0 9 M R k p N N G Y 4 L 0 V x b E U z c W R G c V B C Z 1 B l b 1 F Q e E d o N 0 x 0 e m Q r U 2 x M S 0 1 X Y 3 Z 2 R 2 Z M c k R h V 3 p x V H R K M z c r V l Z S d S 9 T M W h N d k 1 O M i t 6 Y j l r N X J 5 S X U 1 N j Z r W G N Q Y j J 2 Y T U r N k 9 0 c k l P c k d Y N E t n N E l 1 T W 1 P V 3 p Y M G x o U F E x V 1 p 6 W D Z s U 2 t W T m V S R T V w d z c x Z V o y W l N 6 Y 3 d j Z n B D Q U k 3 d i t v a T h q R l M 3 N 2 V i Z n V S R m 5 W M 2 Z 5 e n h 4 b H d w U j V W S l Z l N E 1 5 U j d i a T R l Y U R w c 2 c w a 2 o z e n h M b 1 d a Y V g x Z X U 3 Z j d 2 L 2 t M U E x 3 S F Y 2 V E Z h R m w 2 U z h H e E h S O V F k K 2 t p e S s 3 L 0 9 r S G h Z d 2 Q w Z k U x N U V S N 2 V m b 0 8 2 N W x E T F B y b W Z q d F p t W E 5 6 Y 3 I v a 2 N C W m t u Y 1 B Q d 3 R u c i 9 O Q j F 0 T k R m V U R F V V h o U k J E U U F K e U l Y c j V N Q T l l e j d L d W 9 M N H V G c D V K Q n J Y a 2 x B Z 2 h i a k c 1 c H c 2 a F Z D b 0 p p M D I 0 T H V k W H F a M E J N Q m 9 O c U o x Z F d M a n V V U 0 p p R T l I c E 5 Q M G N P W E s w T m p m U T J k R 0 t U d E 1 G U X h D U W w x M 0 l R c X Z 0 c 3 Z 1 Y W o v O W 8 x T T R 1 V k J i b j J t U T J k Q X V K R 2 s 5 V j Z R V 0 8 3 L 2 9 J Q U o y b U N 5 Z V Z H c V d U R T Y 3 d W 5 r V E d U Y 0 x W e l l O c G k 5 Y l p Q Z j d J N S s 5 Z z B G O W R 6 e k 4 r K 2 t L a X h p Z G J 0 U 2 5 J U 3 V Q Q z J X U D Q r S T h o S U R n Q y 8 2 Q n d Q b n Z 6 d H l p V l R r e W F 2 W n p r Z V N 0 U k t w M G 9 P b i t L c 1 F u V E x j Z E 5 T b G 5 P d U t S W k E z b 2 Z M d G R X Y 2 5 U N y t 6 W W p y W m R y S 2 h r M U p y V F B Z d z B H Y y 8 r V l N p V U w x e i 9 H O W 5 m K 3 h Q Y T M v O E R 5 K z U 4 a F B E W U J v O E Z B Z W R G N W g 4 Y z M x b D N D U 2 F X b T l F S 2 1 3 e l p o T V J O e F V 0 b i 9 L R z N R N n l u S k 8 z T j F 4 N V Y 3 c U s w b 1 J 0 R W p q Z H Q v V E J o K 2 d j R T J 4 M S t 1 c W F U c T R n W E N Z a F B z U G d 6 e D l n c 2 t K T H J 2 V l J h c V N n d G 9 x c T l t N G Z y S C t t e l h M V z N Q W n J 6 O E F w a z R m Y 0 d B M n Z k R l J z Z U Z H R G d K e U l X N G 9 s a 0 R 2 e m 9 C c D N z O E 5 Q W l V 3 d 3 N w a 0 d M N 3 Q x S U l J V W E 4 a n J Z V 2 N r O G Z Z Z F N Z T U d y S 2 l 5 e j d X e T d Y Q W p n T V J 0 d z h 2 Q m t k R 2 d W Q V k x M F Z X M S 8 3 d G N O c m R I O H c v K 3 o x M z l q T T V U M j Y v W D F X U H Z R d G d x U G l 2 d F I 5 R E x j N 0 g v M C t l c D B H V j N m U E l U b m Z z V j B m M H R a O E d T Y 2 5 4 e C 9 U O H M 4 Y 0 p m L 0 1 V Y X Q 5 S n B N S m c x N 0 h 5 b 2 U v e m Z q a 0 9 Z e F B u Z 1 B B b S 8 v N 0 x O T V h y e W R 4 N W 1 M Q V B P T H Q 0 d W J C d U V u b X d Q a H M 2 a z Z D S X N k W l J v K 1 A 3 b m p m N n J 6 W k o v W V J O b l l p V V J Q T V F Y b G J j e V B G T 2 F l W l B I Y 2 x n U 0 d S Q U t U Y 2 N S O W Z 2 U F Y 3 N X Q 2 N W t m S E p j M m l v c n V E Z 3 A y O X d 1 Y V l T Z D A 4 Z m d p U E h B Z V l I Q 2 4 z T n M r N V B T V T R H K 3 o 1 N W p m d S 8 r U X U 4 L 1 F J Y 3 R 1 c 2 V J Z T k r Q 0 h I b m 8 4 O X h l T n R i K 0 k w T 0 F V Q 3 I 3 V 0 w v N X R m c 0 h t c 3 l H V E h v O W J R M k 5 W Q m V t T z N 3 R 2 c 5 K z U 1 Y z B s b D l D c S t t a 3 N i W V N 3 S k t T S G h B Y 3 l Z R l A v b V Z 6 V E 0 2 c F E x Y l p D V E 9 X M 0 d V M 0 l F L 2 Z 2 e F d G U W t G M W F R S F Z w Z G I x S X Z R N k x U R U o w L 3 N O e U 0 4 Z D I 0 V 0 h s e S t 4 a W Y x b n Z 1 U 2 N P a 1 R t O F Q z R V R a N E 5 R e E N R Q 3 l F R 1 R n S n l J W U N 6 d G Z B L 3 g 2 R 3 B 4 M k R E N U 5 I d 1 l n c j R 1 d z V m d j R R U T R u c k t P U F E 1 Q n I y T 3 V z c U w 3 U D d n W l p 2 W D d l M E R D S T l O W k 9 Y R D N 3 S 3 V 6 Q m Z W Y V p t N j h F N T g v T W Z Z d E 5 W M m R Y Q j A r L 3 N r c F N 5 e k J F T T k r U V N N L 0 l J Y 0 t y V j Z 5 Q X Z n S m M 1 Y 1 F z b 2 Q 5 N k x 0 N m d T R k F t Y 1 g 2 e j l H K 1 d l T z R 1 T S 9 o c U N J V 0 1 1 K z F x W U d Q d m p 6 V H d a O X J j e m p l M U E 2 T 1 R s T T U v Y n k 5 V 2 Z m N W 4 5 e X g v M 1 B F Q n d W e D k 1 T i 8 y Q j B h R F R U R n Q 1 c G F S T V N G V W R T e W p M U z k y M m g 1 W E l k N T Q 3 d H d 0 M 1 R t e n N l Z U 1 Z U 2 p B T 1 V G N T V u N z h m L 0 d G Q y 8 3 S T J 5 U m x 3 W j N U K 2 J 1 b 0 1 G Y X g 5 e G V L e l J h T E F h d l h a M m R X U F p m V T l i d G w z Z F B I a m l 4 M y s y Z S t 6 e F h S O V R r S G t D Z z E 3 S D d C W D N N M k h x U E l m W D J Y U G d V e H B x S 2 p B Y X p R O E F E b X g 1 S F R D b j J U L 3 g 0 N y 8 w d U J j a m I 3 N z B Y U m F z Z T V T e E N U T X M r K z B W W E N z d l B F O V p R U l p 6 V n o 5 a 2 1 U Y l F U Z F B a d 2 R 1 L 2 U 1 N V J k b j Z X Z X F x N 1 Z F c D V R V F p U N X E v d X Q 2 a G J l Z U Y 1 a n U z O G t O Q 1 l l T 2 J m d W J I U H R r S 0 l v U 2 N C d W J q d H Z a O X J U b E h 2 L 3 J Q d n B J R E h F K 0 h C Z U p E R k 9 v U V F 0 N n F h a W 1 M e U 1 v N l F N S E 1 4 M H h h d X R Y c n R i T 2 9 P T W 8 v d j R k R W Y v T j d 1 c 2 Z Z K z R J Z E d U N 0 F L R H J 0 c E 9 z M E I r Z W p R S 0 N M S F R 4 N T B Q N D F H S S t k U E h x Q W c 4 d 1 J O O W R V b 2 x V c E d q U T V s d 2 Z y S D h M M 3 l B R U N 2 M D V K N W Z B L 0 Y 1 M C 9 S M G x p S F V 1 b E V R S E F F U 2 J P W D I 1 M W 5 Y V k 5 S e k 5 u V W 5 k U 1 V G N k h W Z E 9 M c D d V Z m s r T W x N b W I 4 R 1 Y z Z V B Q d n R U V z F I Q z U y L z l I b G Q z V D l Z O T h V T T h m Z n p Z O G U 2 Z n F T a k s 0 Y W 1 m d m 1 M V n R 1 c m l C V T R m M m t a d D V V V 1 V T a V Z q S W 1 L W n V X U k R 2 O H Z W a l J v Z G l x Z l B L Q U J P S C 9 x Y 2 d z e m p K T T V h U m x M S 1 V r d U Y 3 c l M 5 b T R t Y l B N Z n F Q W G R 5 V X B t W G 5 u S j E 2 L y t O S F l U S m M x Z l E x Z G 5 P b m 8 5 Z k l T Q W 9 B c V Z D U 2 Z 5 M E J a U V Z a R m 0 x R 3 g w V 1 E x T k R O V 2 R U Z H p B M m N R Y n o x b n p G N W t I Q 2 1 Q Q 3 h y U C 9 x Q 3 d P N m J u M V Z H W W M r Z m R O c W 4 1 T k t 4 W V N w O D h r O H Z v Z V U 1 Z m R h O W 4 v d 2 w v K 2 t z N j N G c 2 0 w M E d q Q W F E T H p 4 N i s v W W 5 I Z m x 3 O S s y Z W t q U V U r b U Z U T T Z m M 0 0 v Y 1 Z R K 2 h V a n R 6 Y U 5 0 Y m V I a j d F Z T V n U 3 N l N k o z O E l t Q X V s S G Q v N W 9 j T W c z M m c w Q X V h Y U N u M D l 2 T 2 5 x Y k 9 m U V o v O G 1 N R F N L K 0 d t M k k 5 V 2 x G e k l 4 R 1 k x R W p I T m N Q d 0 N 3 V E Z m b 2 5 q T G l T R W 5 1 R 1 E 1 c y t S Z C t n Y 0 V z d S s v c E c x c V J Y U W h o S m d H N X V H M 3 B q U E R M N D V C Y W V Y W G Z H S G Y 0 M l Z 5 S U c 5 N D Z M a 0 t J R V d 6 e W F I a m I 4 Z F R V b T R L b X M 0 T 0 R X O S 9 B M 2 N 1 W E d V d n V z b G 1 H U 1 h r b F Z m c k x G S l B x c H I 0 U 2 t H b T Z P a T M 3 Y W l z d l V w U j l r a W t M M X V E c T V q Z 0 F O a H F O N 0 h 6 d k w x U V c 1 K 0 l m R k U 3 a X J D V W 9 G R W 9 x U z N K c G E 3 N k 1 y L z h Z Z E Z v T l g 3 e j F l K 2 9 1 b F J J U 0 5 a N 2 9 p Z F B R Z E x a V G 5 I T 2 E z U i s 4 e k p 4 V k Q 1 S X d Z N U h s b k V Y W j Z S e l k 4 a n J P c n U 3 R V R K e U d 1 N W N Q d F J V b F p L Z n R w N 3 d n b S 9 W Z m Z j S G h m Y m M w M X J Q N 3 c 1 Z F J x W j F a d m Z H N 2 V Q b z Q v b U 5 S Z F A 0 V U J 6 N z V G N z Z C d 1 V 5 W n Z 4 c U R Y a 2 R l e G h H M n Z m b G I 3 b n J x U m N 2 R E J I d n V l T 0 F a e S 8 v U F h M b 0 J O d z h 2 e n F i d U l P Z l V R U m J k O V F S a E 1 m R 1 l U Q 2 F i N E 1 u Z H k 0 Y 0 5 U N z B J Z 0 Z i V G R i V n d s O G x F Z S 9 O b D Z p N l Y 0 b U x 2 L 1 R h W i t s M G F M R H A r S 3 J t b k Q r U H E 0 Y 1 h p R F U r e S s 0 T 1 h h V z l 0 c 2 1 t M z l 2 S G 5 P W F h n V X d v e T A v R H k 5 U 2 R o e G 1 M Y 3 Z Y d 3 N y e n U 3 d V B Z N 3 V 0 d E 5 h N m N v S E V E Y z V O b W N P Y k t k a S 9 s W E s 1 Y l B X S E l Y Q n I z T 3 N s M X c 3 Z 1 N Y T H V Z e m M r a 0 d 5 L 2 R n T j N 1 W k h B Q j V H Y W t j M 2 Z F K 0 1 R b l R p Y i t T d H Q x U V U 4 R 3 V E L z d H c k d Y M 2 t K U 3 l k R U Q 5 Q m 5 q L 1 R 5 L 2 F u Z U 4 v Z F B 0 N 2 x t Q z V X L 3 k w Q m N 4 W X N o N j l U c 2 Z l a i 8 r Q n R x d V Q r U T l 2 d F B z M X l U d D l H S j l S b y 9 0 O H F I U G g z Q W 1 y S 1 N p T z V K M D V T d X J u N y t B Z k Z N N k t o N z V s O C 9 C R U N I R m p T R U F 1 Y m t z T l h m R G p R M U R j Z k h Y Z j l D R D R m N 1 B C U T V i Z E Z V S j h D Y 2 1 C O E R i d z c v U H c y U F d w a y 9 h b H B l L 2 Z T b X R U Q T N j K y t 0 e V F y W W 0 4 L 1 o w L z J R U V F 5 e D k 0 a H J D W W V G e m M z T 2 5 x Y U x Y c 3 p 6 e T J t N n J T Q z h 4 W W N s Z W Y 1 O H c 2 d m 9 m S z R s e m l w e T F n e n F v S E x X c 2 F 6 M k M 5 c G V o W X h 1 R X Z x T H R V e X R T R m Q x c W x V R S t a d j V v d C 8 v d 1 Z h W H M y R V I w L 0 Z Y Z F B i N 2 8 2 M m p p O D d X M 2 N 2 W H h Z L y t R T F Z w V 2 5 6 e D N k e G N s O V c 4 Z z Q v R G 1 6 V j l 4 d j B 4 Z E 5 a d 2 M 3 M y 9 z T E 9 x M k d O W T k 4 R D k 4 K 1 V 1 M j d P d G 8 1 c 3 U x d F J v Z E d z K 2 J S N X l 5 c D A 3 R k p N O W 4 w e W k 4 N G U y U U h p K z U 2 d k 0 5 N 0 4 1 b E 1 a S 2 Z 0 S n p a c E p z b n p W a k p 1 V W d y c C s 3 Z m k 2 M i s r c m s 2 c j Z m T n J W M X R a d 2 8 1 M y 9 t V F p 6 a n k r a D h 6 a m U 0 a U t u N E p u c i t y a G V y M F d K N V g 5 a 2 R U N j Z u T E 9 w d T Z n T l A 4 Y 1 U r Y X Z a c 3 I 4 M V N n V U N 0 W T g r a j J I M T U 1 L z U w Y k N Z e E 0 1 c 1 d j V F o x T j N F a l o y S W 9 t e m x n N D R W Y j F i Z D h y N l I z L z d L U X F G Q W k 5 Z m Y r N T k 1 b W Q 0 a n d w a z N a T S 9 a S F J v d E d V S n V K N k Y 0 d 0 F L c z A 0 Q z R P a 3 p x d C 9 N a k 1 z M W x a e l l z N G 5 L N G x 3 O H Z Q M m 9 y U 2 l t d H Z J a W 8 w T 2 p T T G 5 q W G x 6 Z F B U b X g r M k 5 L T D V 4 a j V w S U 5 q Q T Z M N 3 Z O O F d r M F h L Y 3 Z 2 e F d B M D l O b X V X L 2 Y z V X V i e D N W U 1 h G c k R z d n F m d E J 0 e F Z w U V h V V k J R e m I 4 M V h I S j Z y c m J t U j Q 3 c y t K R H c y c 2 M v N T d 3 Q k h 0 c j F O Z F B 3 V U Z 0 M z F S T D h q N l V L S T Y w Y 0 N j b k h i e V d t Q S 8 1 Z H F M d U x X N 2 F G N G V E S k p V d F N G R U Y v Z T V O R 3 d Z W n g 1 b E R 6 S U E x W k V E W G V Q Y k N X b E x H T j B X T F R k R l B Q Q j B 1 d T B B Q 1 R Q V z R X W H I z b G R 5 S z Z P V m s 3 c z N t U X B T d W J 1 N V V 2 N 2 x Y V 2 d X N X N h d U p o M 2 h o b E x O L 1 F i Q k 9 T Z V B v e U x t d 2 N w Z D l 4 c k N j Y T d k U W U 1 Q l p r b m N Q U D B a c 3 E 4 V l Z h d n U z b D R r V G h y S 1 d s N 0 5 s R j J J W k 1 K V S t k U m t w T 0 J Y c W R s N X J L N 2 J a Y l J T a 3 B a e H J s a n V 5 b k p 6 Y k F K e U U w R 0 E z c y t m b 1 d X e G p w V 1 B Q a k 5 m Z 0 9 5 N H B 6 V D Z M U W E 0 c W N 0 c 0 Z y N n k 5 b l Z I V y 9 m Q U t y T E N 2 b z Q y c X k x c 1 o 1 e n g z Y V J 2 b j h y R T Z j d l p O S 2 N P e X h C d k Y 2 b n h X U T B v b l p 4 b k p v Z U V q W G V N d V h n L 1 Q r L 3 l K V D V x N W t 3 W l I 1 T 0 t o W H A r N 2 R h M m h u M G V n e D Z 2 Y 0 0 w O T l i T G R Y U z B O T E h o Y X k r U 2 Z Y S S 9 i N z c w M 1 g 3 N 0 R x Q j J k d U h o W j E r a U 9 E Y 0 R U M j g v L 0 F K R F d Q V 1 Y 3 O U R a M 2 9 x T G 0 0 Z k 4 x e k 1 2 S T V Y U 0 M r Z T Q 0 N E Z 2 M k R 6 W T B l d D F x R l J x b k Z S W G 4 1 a V B D W X R C M j l X S j B h R E h u c 2 E 2 U z R B N U p k d G V R T j V k W l Q z d j l C S E t D c k x 3 O U J u R k h R O D h R O W p Z Q k k 3 d W V K L 1 A z d m l O W l Z R O G V k N U t S b 2 R H a y 9 y R n U z e j Y r d j h T S E R t T 2 1 J V H B 4 R X l j a H F 1 N 0 o w Y W p r Y T U y O H d P b j d X L y 9 r Y X F 5 Q W g 3 L z B a O G N W b U E v d X Y x O W F p d E x M T m t N M 1 N i U F d V R m d j Q 1 R o N H h K d C s y c z B j b n p Y U j d o N W V K a 0 x y e m 1 R Y 2 Z o e m 5 K e F V M R m o 3 Q 0 8 v K z R V Y z J y M S t 1 d l V S c C 9 q b n o 5 Z W F 1 W U 1 h U 3 U v c k 5 q a E J D W E Y 4 U 2 t J d m J 5 c D V T K 0 8 x S k 1 G N l p N T z d z Q k Q r Z U J m U D d u c z R u a E J D R D h s Z 2 l G R F d a Z j k 4 Y 3 E 0 U z c 0 M k N z c j N u b G h w d E J k N l h y W G U v L 2 p V c 1 g 4 M j F l N z E 0 e X l 0 N z h X N E E x a n o 1 b n F i S 3 U w N W l Y N T R w T m 1 t b X B l b j I 1 M W h 3 T W R R Z m N Y a j c r T k R l W U s 3 Z W 4 3 O S t L c z Z 1 N 1 R i R 3 E z c l N h T G x x Y k d n a U 5 p W G N Z d U d z N k 8 r a H N h e U U 4 T n N I d T N O Z n V w Y k Z h R 3 V z Q W F L e X Z B a U F 3 T 0 5 L b X J k T E p D Z C t B S U d y S 2 l 6 R G 8 5 V m J C M U l r O W 1 5 e k x S e m 1 h U z l 4 V D A 1 W H J I T 3 c x L z d s Y j d 4 U n F l N 3 h I Q m Z M Z 3 Q v K 0 h y Q l A 3 e U R 5 K 2 0 3 S U x t Z H o 3 a m Y 5 Q 3 F W V F M y d F F B Z 0 l l W D Q 3 V z V s V X F s V m V x O W s w c H R O e F c v K z c z e E d X V y 8 4 b m 4 w e E t s R X h V O U J v V k J n M E 9 2 d 0 R 3 c T N t M E h R V T J u K 0 9 i S k 8 3 R V h w N U V S c z R 0 V U N a a 0 V S c 1 p h S y 9 Q U H Z m T V J x R k x p O D h E e m F y a z d h b W k 5 Y n F y K 2 J U Q 2 J 6 L 1 I v Y n h l c E h 2 b W V W N m w 1 M 3 F a U j l t L z l w T n k y O H B i R 2 V q d F p t W W l m T j R t T G V H W F R h a D J 5 e U N i S l B I a U J 0 e n l Z O H Z Q M n V G R z Z i Y j V u Y n Z X R H R J L 2 d G Q m x z R n F p S F I 0 N 2 5 u N n o 4 b D k v U m h 6 c W N m N E 1 U d V R R U k h 4 b k h v c z d l b 3 V w a H Y 2 W W Z C b 0 d m Y W 9 u V V l E S H B M b 2 J m Z W p F W U R K c F B K Y 2 9 5 V F N v M V N x Y 1 J K c G J J Y m p J T T V n N k 9 o d W h 5 R l V r b H J j N F B E S 1 E v a H N Z b E V q c C t N c T R l W D F Y N U 5 a d 2 Z u a n U w a T g v Z 2 V U R m Z t c z g 5 Y 3 V z S H V P W V F R T j V Z R T V P S z J Z R F R C W D g v Q V o 0 V l g 5 d 1 c 0 d 1 V z T E l l c k x M e G t y a E J C V 1 B O W H c r O F d 3 K 1 F M O C 9 T d 2 N y Z X o v b U 1 G U U t p Q m 1 D T T R U U D M y a D N k S E R p M 2 x u S 1 M v T W R o a D R k W S t F Q T V Z U j R K N X p 3 Y n V E O U 8 3 Q W M 5 U 1 l V Q W 9 5 V D F C W m 5 F d F J k a n B 6 V n o v Y 2 I 2 c D g 5 M 3 h n c G R K e G t T b V R 5 W G p s L y t 5 U D h I W H Z W U 2 p N b z d I Z G d Z a W k x K 2 h z a n h O Z W F X O T l Q a C 8 v T V R U V l Y x T j J J W k 5 4 a z F M N k h W S H N 2 c z d z R m Z m Y m 5 h L 3 M 4 U H A w T D E z V 1 B l c X J J Q 2 x s R 2 V P V D U 5 R G E x S U R S W U M 1 V V Z u Z n B J b U J l a T F x d j A 5 b W N R N m x V R H J n N F Y v Z T V 6 c D g 4 U V B M O F Z Y W U R 2 W j c z N i t 6 a V p s b n F 6 S k d H N m 5 L S H J 5 M 2 E 4 Q 1 F I U H Z r W F c x N z d G Y 2 x 6 V n p K M X d S c X J 2 c W J 0 M l V S d 1 Z C d 2 1 v N U V q M j k 2 b X N p U 1 B z W W t 6 Y 0 9 z U l l P Y W N P c 1 N K M 1 I 4 V E V C e H B H W m 5 1 S 2 Y 5 T U t r N H F O W E 5 X U E V E W m h V e n l N b E p 0 N W 4 4 b n p G a U V y L z h Z d 2 1 J V F V D c V Y 1 b E h 1 a m p h Y 1 h k M X B x Q z Z u c z c z V l p r c U Z r M H B G d 3 N 6 R k p N e G N U T X Z s T 2 5 6 O F I y T T A 2 Q m s z S 1 F X Z F Z r T k I 1 Z 2 5 X U H Y 0 O E F P L z k 4 U V h h V z J 6 b j J Q Z l V u V z B 3 Y i 9 Y R G x q b n I 5 b F F V N V h E N j R H Z E V 4 V S t o c 2 Z Z U 0 o v Z C t Z b F Z u b 0 t m b y t D b k E x U 0 p 5 W U 0 0 K 1 N O d T d H W U 5 l U j l L c 3 B S a U 5 C c k x U O X Z m W k 5 5 S E V q U 0 1 C d W J q b G F R e n c w M V R y O W N X V E F 1 R G 4 4 O E J i c G t 3 S k l h N m p l K 0 x N L z g 3 V l F t R V R 0 T m 5 H V H R k R U F S e m I 5 K 1 h Q R S t G Z 0 5 L N T c v Z V c r b G 5 2 c T F s U m Z q Z H J G M V N y b H V U d E l k N z Z T V W o w N k 5 K c X p x V H M 1 c 1 B V T l F t U G l t V G l B Z F k 1 Z D N U M V J 1 N 2 h 5 d W J Z U 2 8 5 R m 9 r K 0 l N N E 9 M b W d Z d W J 1 O E 0 y M 1 N Q M T N l c z h k d 2 Z I O V Z W b E 5 r R 2 w w V 0 N n c W F F R z c x R 0 J O c 0 h z e E J t T D h Q U V p 4 Z m 1 U Q j B q O T R 0 M S t s N G J 5 d X B J c G 9 I W n h I Z E N J Z W s 4 T k 5 S V n N l Z l d Y Q T J y N 3 l h d i 9 Z M 2 Q v Y V B R R V Z q L 3 l y T V B q Q W 9 J a l V U d W J I N W F V N U d U Z 0 Z 4 a E 1 R Z V l K e G l m U H d k Z C 9 E S E 5 X U G t o Q W N J V G R Z N 1 d h V H V v d W x m Y l p y N 2 J t e X c 1 Z j g v V W Z 3 L 2 9 u Z j h U c F E 5 d W 9 y e X B G b 1 Z U U z B s Z 1 B t S X Z T Z W Z u N H M v M n R Q O U R S M W 9 5 N 2 x 5 K 3 J I M 2 1 X M E 9 n S m x 1 T 1 B i b i t m b k Z P S G 1 E Q j F I b k 5 Y U G N R N 3 Y v K 2 g x Z m t O Z W o w W H p o M G 5 a d U k w W E 5 6 Y 2 l a c z h t M 0 5 I Z H p K K 3 l s e X J v b V Z P S 2 h V U m N V a 2 M r Z U p k W W l a T 3 c 4 M 0 R t O D J 2 L 0 l L N 3 Z 2 W m o 5 R G 9 0 T 2 F j T z B k e F F 3 K 0 l O W D d X T W 5 P d T B H c m E 5 O F Z 1 b U x y e l R z a W I 3 c X E r W X M w a X l y N n d F M E 8 y T 0 I 3 O U p T M E 1 0 U n B N U k x 4 O S 9 l c 3 B L M j h 2 b G 1 r b 1 d y b n N N T U d k R E 9 G S l Z X c 0 R l a i 8 r Q m I y Q X d p O V k v e n F X T C t l e i s 0 R 1 V L c z l P d H N n L z Y 0 d T B Y U 0 h o c 0 l q T 1 c z S V d Y c n o r b k Q y N X o y U G J F Y n Z N R E V Y d X J F d 2 d o c m c 4 S n l N V X R y V T B I U H p v R S t U M C t H N n l M a F c 5 T k 1 Z O H d D U 0 h F a l R C N X R Q b m Z V R G 8 y d E t l N 1 p v M j F s V G J C V z N j Q k 5 4 Z F h j N H A w Y 0 5 S N E Z B b 0 Z l c D J X Q m V z Z X R i U T d k Z U F 6 d 2 1 J V D d L N S 9 y V k F v a U p r N G p m d 3 p S e m w z Z E N k V D V x K z J 2 R 1 l l U m R h a F V q c 3 p O b U V H T 2 F j T 2 t Y b H N O O G 5 6 V m w 3 d F E y Y z c y V 2 4 3 Y 0 h G e k o r S k t j Q k U x W V F w c G V 6 Z H o 1 c 2 g y S X N k U H h 0 M 3 p h b 3 B V O X N u O W F E c m J I V m J T b n I z a W Z 0 c W F H c 2 p M U 0 1 Y T n c 1 d n B p O W M 1 Z k U 4 a T R p Y V J 0 b W N 6 N T Q 3 d U l q c C t x b F V n c U 9 u c 3 d L R F h X V l V l N z h s b j F H a F d i W F E 4 V D d z M C 9 4 d z U 2 U W R K b k x X R T h I R k p k d H U 0 d W 5 2 Y T d H d X V y e V o 5 L z F Z d T V w M W w v V m R m d 0 5 u R m x k c U t F c 2 9 L c 3 B p O T R u N n J 5 d D l 4 a z F P N F Z K S l B R M 1 d G V F h H e D J v c G l Q d i 8 z N 3 h 6 M k Q 4 e V p D O T F a Q 2 Z Z b 2 5 a e V l N S F U r Q l p s c G J Q c j d 6 M m x 2 Y l N K a H h p S 1 V T a W V X M 2 Z j M F c v L z F F a 2 F q Z 2 Z s c n Z r S n d W S n p W c 1 Z I e F U v Q U 5 E T G F x b k 4 v V D Z V U G I 2 R 3 h 2 d F h 5 L 0 p N O W J S Z j d a W T V 6 W S 9 i S E 5 1 d V Z O O W R Y a 2 5 U N U N S S y 8 z T V R o e U h H c 2 U r U j d i M y 9 r a k o v Z D l 3 c H l W R D F D W W R a S 0 E 0 Q W d D U W l J N X N P V j E x a j d 4 Q X d L Q 3 d o M 2 V Z M E J R T 0 9 m V D l s T l Z W c 0 M 2 e D M 5 Z z l m V X V 6 U E p D N 2 V 6 Q 2 1 Q Q y s 4 M X h L T D J T e W Y v T n J 1 S G w 0 c 2 V M Q m I 2 S j J k a U V 5 Y m h L U m N a T T Q v T m x i K 0 l 3 Y T N X K z J B c G p U N 1 V P a X g v Z m J E c U F 3 K 3 l R Z G J j M F N r Q X R 4 Q T B s Q U x t N V p E V j N 3 L 0 F F b z c 1 S E 4 5 a 3 l 5 Z W J S S 0 N D S E V s M m M w R 0 t n c 0 1 W Z E J i N n l y b 3 F 1 a k R T Y 2 5 G W G t a c W Z q N G o 4 R k p w Y 0 p v T k p M N n h i d V l U Q 1 p V Y W 1 m T H F E b V l V N D l W Y W 1 l N 0 F U b V l s N 0 s 2 Z E R H Z l V 3 Y y t v N 0 l r a i t D S W N l a j F P c 2 9 M c 3 B p N z Z p R 0 N v K 0 t Z d m 5 n O W x T V j V w T y 9 m U 2 1 W S k h r R V J z V 2 k 3 T 2 l q T 0 9 V M W 5 l e X Z M N z N 2 Y U V o Q j c r c G p u Q 3 g v Z C 9 q N m I v d j V 6 e G l a T X g 4 M 1 R t N 3 J L a T V R V l p C R V V F Y 3 V r M l h m W T d Z d E N v V 0 R 4 M 1 Y 5 b D I 1 d i 9 4 N W t q M j N I e j h D S m g 1 b U s 3 Y l g z O X g 1 Q 1 V z b 3 l z R T N 2 W j l Q Z W Z F N X M w R T N k U E g 1 c n F x e W s r Z j R v b D l 6 N 2 x N Q 0 J Y T z d z U U Z o T n Y 5 N 1 d j V T R m S n l 6 a U N R c U V n T H l N V m 8 5 R k k w c X l s Z G t k W W R W b 0 5 s Y 1 c 1 b E J k b W 8 5 Z H F 5 R G w x Q 0 E 5 d l A 2 T G p w N k J V S 3 V s b 2 E y S C 9 K N j h S S E J W S F Z Q d 1 V t N l c 0 U 3 Z M T 1 V G N l F 4 W V B m d V R w Y U g 1 c z R r N k N J Y 1 p S Z H l H V D J p d n R 0 c n F 2 d D Z t V F B 4 L z l 3 R 0 1 5 M U 5 U Z H l N Z T h N e F R t b n F T a 3 Z 3 c 1 h W b m V p R W F Z e E x t a 1 Y 1 b 1 h t d F F I Y 3 Z I K z c 2 M m 8 v W i 9 l S E x m U E g y S D R o S m 1 N N m t P W G R Z Z 3 Q v U T Z B b F d J K 1 k 5 M V p R W G s z b H N O d 2 t 6 b C t E a m I z N E M 1 d W J o e G Z S R j Z 6 a S s 2 e U 1 D Z 3 l P d F V z T U x z M D d p N H V a Q i t O Z 0 V t a H B x c k 0 0 V k d C T E o y c 2 V l d D J R N 1 p L Z n R 3 e j g 0 Z 3 J t c k h x S 2 h 1 c H p k N y 8 r T n U 3 N z J Z N G R m U j R B N X F 4 N 2 s w O W Y v b D U z d i 8 1 V j F U L 3 h n d 0 p Y T W p V W W p a N D V z S i t Q U T U v Z 0 d C T E Y 2 N D d O V 1 J R Z 1 h y b i t j T G E v O W l w M 3 Y v W V Z s O X o z d G N F M z F 3 Z E x y d E h T M n R l R H Q 1 M 2 p F W G d n e D l D U W d G N 2 V r e W p a e k 1 G N T N k Z G x i d m o 4 R F Z 2 V m R H R m N J S V c 0 T G V w M j J 4 e n h s V z k y V n F 6 V 2 Q 5 d G V C Q m 5 Q S 2 I z b m h l V F N k S G N S T W 5 F N z l w V k p M R V R N b m x a c W w 5 M 3 d O V F d j S E I 3 Y T h U a 1 h S Z W F Z d V d F U G 0 4 V D J r Z n Z F d W l 6 Y z h T V 2 Q 3 S z V y T 2 R 2 e k h P S z Z x N m V i a H h W M W Z m W U d N d z E 5 d 0 1 l O H M x V 1 d G d U h s N E V S S T F I c D h y U z B X N X V M b X o v c 2 t m b W R l b H p q d E R W Z W t G b k o x Z E N Z b 2 N S L 0 s 4 V l p i a W M 5 M G 1 U b C t J b D I 4 Q W 1 j Z D J V N U I 1 Q X F Q U m d M Z G Z J T k 1 X c l d Q e W 5 E c 2 N W c 1 l H Y z d D O D h x R n Z z Z l Z m T D N G c z U 0 Z T R 1 S H M 2 V E J 0 T 3 V l T m V m R W F O S n V m M E l i T F Q 5 c U Z T T 2 V Q b E Y w R H k v T l V P S D B E W V l 6 S 1 p L Q 3 Z J N H V 5 U k h k U l d s a k I r e W x 4 b U x i d U h n c X c w c 2 s v c 0 p m Z l V J U 0 x p S n B H V X N z d 3 F N T X M v Z T R 6 a k 9 6 L 0 V 5 e S t B c E p S b F J N Z F B K V E E w Q 2 9 W Q 1 F X T m R G Y n M v Z k J t a j B j a m l 1 N T Y w T E M v V 1 U y Z D d D N T Q r b z Z 6 M m h Z O U x 4 R 2 c w V W w 2 W X p X Z H Y v c F p W R D M v S E 1 v S 3 U w M n J Z K 2 Y 1 Z m F X b X N Z L z Z h c j l n R T Y 0 V l p K e m 1 3 N V h W e n F 2 a T R K S m J k O X p R U j Q 1 S X M 3 M 2 Z w a F V 6 T F h I V j N U M i 9 X U H Z Z O F d T Z j J j a l o x Q j B Y W j Z m a U 5 E a U U y Y 2 F a V k Z r U l A 5 V l Z s N 1 A 3 d 1 p m e U R 3 b T J L b F N Y T 1 d r S j F l U 0 d w M j k 5 R H E r M W k w d X p s R 1 B S N m N r O G Z K b T d 5 Y k t z c E N q M 2 Z p K z Z p Z 0 N h V G l h Y j Z h b U t U W n V H a 1 V y S H N 2 c W Z a O H V v d k t j N D V U Z U t z S l l E O U t n W n F a e G V X M 2 Z z Z j V K N C s 0 c U N G c l l i c U N n N X Z l N H Y 2 c W p J a X g w O W 1 3 Z H B I Y 1 h X M 1 h q d m V 4 Y z J k b F E 5 O W k r M 3 Y v S k V 2 M 3 Y 0 R H M 1 Y m R R O E x N e F h h b m R k a l R Y W j I v Z H d a R W N V N E d B T D V Y c G 5 n S U l X N E 1 D Y 2 p G T G F l d 0 N Y N T R F R n J N S y 9 H Z 1 Z N Q l B V b U N o N D h 3 e U l Z U z R y U n p Z K 2 d Z W G M 4 L z A y K z Z 0 M 3 o 3 b j h M W G 8 r Q 2 x j c n I x R V l H Z 1 U v a 0 Z o K 0 F Z R U 1 T W W l G c U 5 C a j Z m U E t K b 2 F h d G o 4 a i 8 5 R 3 E r b G s r U V B Q R U J r M 0 N k K 0 F J Q T V z Z V o y M n B n Y W N W R 2 9 V U 2 l X a n c v c E 8 y M 1 Y x O T J U T 3 l n Z V l z L 0 l C a D I x Y z N O e E p 1 Z U 5 l V X U 2 N H Q 5 O T d B Z 2 l Q V F J q U T N P N 2 t l U 3 R 0 Q W t C M 0 x 4 O G V m d m J Y V n Z 1 N j V 4 S D N G a j k 5 U V o v R n V o e n B h R 3 V o c H J 5 S X l 1 S m N M d W F m c G J P d G h Z R G d D R l p 0 L 0 s 1 b D l E e H g 1 b U l t V G w 5 S W N j N X B N b y 9 1 N H Z O L y 8 0 N 0 F r R W d T W n k w b E p t R T Y 0 N U p t R V J R U m E 1 V l d i Z E R y T 1 o 5 K 2 d G T U h Q c 1 B U W n h S M 1 B 2 W j l Q T H g 5 M G V 1 M E t C U U t D c k 5 Q Z 2 t K Q m U y c 1 Q 1 U V h a e E N Y U F F k U F p R V 3 R 6 Z y 9 Y N 0 1 u Y 2 x C N 2 U r U V h s a E 5 p Y k 1 B V 3 p M N V R y c X E 4 c V l m K 2 R H d E 5 v d T Z u c 1 V k b E 9 w b l F t T F R X R C t u U n V K a n A r S 2 k 1 c z d S c U 9 S e k d P N 2 9 n R X l t Q U F B S U F C S l J F R l V j W E h 6 d 0 d R e V V w U j E w d W 9 C Z 0 p O S 1 J m S z h s W X l m T X B j T F o 0 O X g 0 Z H h 4 a D Z Q U k R U V V Z u R H U y R z F k M 1 Q 1 Y m Y v M 1 c 3 R D F V V 3 J u c 0 1 i V m N u S i 9 k K 2 d x Z T N I e D Q r b 3 p D W l R K W n E v e D V l d m l n V U N 2 T F B w S 0 x Y Y W l 3 U E I 0 e E d B O F c 1 R 2 V p M E d v S 3 V Q U E R 3 O H Z Y b j N t L z h G K z Z l M 2 h S b H A 2 U F g 2 e W p L V H J k Y l B k O D N J S W p a S y s 2 a n Z D Q W I 0 N V V p a E p V b G V U W V Y 4 b H V i R 3 N n N D l E a 0 Z t U 2 R R T 3 F t W X Z m S U J F a D F r W U h T Z m Q 5 M F R Q M l R I d T M v b X h P N l B 5 V D E x a U 5 r c j d u Z F l w Y j J u e U x o S m 5 E c n d L V n R l K 3 h W d U h s N G 9 G Q X F N Q m d P Z D d h M T Q r U V h Z c F B B T E l h N H Z D Y 2 p G T G V W c 0 x m e m 5 F Z W k 2 c 3 R L S V d n a y 9 u d 3 N 6 N V d H d k V F S l l U R n R 3 S i 9 I V E J o O G 8 5 d V R t N 3 N X e G 5 S O H d h N 2 s 1 Q 0 h a U 3 F T e k x u b 0 Y 1 c W J Q d z J B U 3 I 5 Y 2 5 I S n M 3 Q X h k M l R V L 3 U z M G x S Z H p a V D V x K z B 1 e F h V N 3 E 3 d F V h b G t h e k 1 Y T m c 2 Z 0 p 5 Y 1 F s e j d F N 3 F x N V V L b 2 x O b k 1 I W W h P b V U 1 c D h q N C 9 B W E h O a n l P a 2 F q Z 2 J q S n M y M 2 U y N k 0 3 M 2 l m L 3 p G S E d U N W 5 M N 0 J Y M 1 d 5 c m R x O V R P e k Z o e U Y r Z U 8 3 U 0 l 2 S X h X b G t 4 T 0 J J V k Z N b n J 1 Q 3 N v S X N E b T U 5 d z I 1 Z j A v Z H Z 0 V n J U S E x E Y j F p O H d t S H V m K 1 p s V m t V Q 2 x V a 2 4 y e W Y x M H R y V U E 1 a U I z K 3 V M M U 5 z Z T Z l W G d 4 Z W U 0 S 0 p z O W Q 0 Z k E 5 O H h r M U J v V k N 5 Y X h s O S t E c D Q y Z T N U W G Q y d z R Y T U U 0 e T l r d F d 3 O G Z 1 L 3 R Z d 3 F 1 N 2 k 1 T T J Q c E J z N m w 3 a V F 2 S T l Y c V d C Y z N E N l l 0 V 2 1 2 M W N L T z c v a 0 J K N 2 h s S 2 N q T n d V c W 1 a d G 1 p d H d 6 N 2 1 u V D F x Z V F q b T V 1 S E Y 3 R H Z 1 c z N x O X B y e U l D K 2 V P T X p a e E J q T 1 g z W T J u d C 8 z N z Z N b l R a e F F i b m 5 x U l V 3 Y y s 0 O E x a W T d q M 3 N R e G V U e j c r b z d u L 2 1 6 K 2 5 v a m p Y c 2 l L Q 1 F x S E F 6 Y 0 9 M O E h G S l Z q V V B o Q k R Y b j h K a 0 w w O U p p Q k h v V k R X O G N Q a n F 0 b 3 N U L 0 d v Q l R K Y X B V R U t J V z l E W H Y v N T F u d n J w S z h Q Y U I 3 M U 9 a N m x B T F l a T 2 N j N X B 2 S H d E Q 0 F p T z Z I Z U p 0 Z D R x a T N N S m l a N W c 5 e m h O W n d m T m w y d H Q w d m l I a z h u Q l V u T W p p Y 2 x r R 3 B M K 3 R 6 V F d X e j N V R 2 d 5 Z F Z 0 U H Z V b 0 k z d 2 o 5 L z h Y V y s 4 W T F 2 R U J B U V F H Q m d J R 3 I 1 L 1 N C R X Y y U 0 V Y T n d T O G k v R H o 0 N W U z Z l p R d z I 4 W F F W e i 9 E N W l G R U V K Y 0 l 3 b k d y N C t Z a W R P d S t k a F F C d 1 h o d 0 R 3 S 2 Z E T U Y 0 e k N 5 Q S 9 G d V E z V V A x e H F N Q X p k R k 1 D N k V 1 R F l T a 0 l z U n I 2 U V p m b m p J d k 4 0 N G d K Y 3 o v R 0 V K U k h u M 2 Z a d 1 F R Z 2 d o a E J C Q 0 R L Z U J s V 0 1 V N G l a V j F R N C 9 P Q W p 0 T 3 Z P M m 1 3 c i t i N U V F N D B J S U l Z U V F R b 2 l i b n d U a 1 l z U n E 2 S V R u O W t P V H h y e X R V c 0 p M Q z J E c 3 d H c W F D Q 0 h F a U J Z W k 1 6 U n J E d 3 N o e E Z B S k R v c 0 V i b z J w Q 0 V M Y 0 t C S 1 F p e E d w V F F m Z j c 3 S E 9 1 R k l C L 3 p V S E V x N T k r c F V R U W 9 3 b 2 1 z N E 9 H c W 9 y a H J z Y l F n Z 0 J t T m V D M T N a M U R u Y z N o Q m h 4 S k N B W E k w N l h B W D U w Q 0 N y Y X J 1 N T d Z U m F r a E F 4 Z m 4 0 U V E 0 a 1 l M R F F 1 b G 9 h Y T g v N F p D Q 0 h F R E 5 G U 1 g 0 K z g v Q 2 9 W Q 2 d a T 1 R r N H l T Q 3 p G Q U V w Q 0 x F V V Z u a E o 4 Y 0 5 s Z F Y 3 L 2 J k Y W J B a 1 l 2 a j Z K S V F R d z J I V 2 p P b l V s S n d m N 2 0 0 S U l R U U F s V V Z a e E k 2 T l F h b F V v b G F y S l N B W F l v Q W t J Q m N q a H R F R V B 6 O E s 1 K 3 F 1 N 2 5 z M E F k Y U 9 I Y j Q r Q 1 N I R W N F b E t T c 0 x I W G M z N X R Q M 0 Q z U l V o e E c w d T g 5 Z 2 V Y Q l I 2 d 3 N Q R F V h b F V P R H M 3 b z F S S 2 1 D S E V R T W h Q a W h n e G Z w M E d K N n F 1 Y n Q 4 N T F o e V F D e U h F N 2 V v c k R 6 O U V Z M l V C V 1 d u N 2 h y c 3 J R b 2 p i V k 9 i e F B W e X V 2 T U M 4 d V h O U X F W U j R l b n F p V n F 1 S H U x d E N q Q m d L a z h s a 0 d 1 N U 9 D T k d m O T N Q a F g x b F h 0 e G R I d 0 l z c E l N b F F R b 2 p i b W R G b 3 B M T 3 p r N 2 Z l Z n B j T 3 Z Z T G c 2 S W 4 0 Q j R V V E V D e n p l S V F R M T A 5 O V Z S a 0 4 x Z V Z V R m 1 Y a m 9 0 U X p i O D V z b k p 5 Y z h Q Y j J a d l R v M G J p N X V j a 0 l 1 U k F E S k F H N X V P b m x O T U I z O T B I M 0 4 y c E t N U H h p b n J t e X V o Q k M z T z c w Z W o y d H J h M m t w N m V U a z V k U F h W M G R 6 a T d 1 V k Z W Y 0 h P N n V D U 0 Z 1 U W N G a F V X a T d P Z 2 d J O E d k c 1 R M U W x U Z D N O e l k z Q X d F Q T h Q V D F 4 Y 2 5 J Y T d t N E t N V 0 p J U U M 1 d W F v M W Q 4 T l N 1 c T J 1 T l I z a k J Q M W F B V 2 g 2 N k N p R 0 V o V j Z 2 c D Z 1 c m k r Y m 1 a d H J h M n R E c j l S a U 5 S d V J Q d k J E a W V s R W 9 G Q 2 l W U 2 t 1 Y X V v K 1 B E M j V 1 Y m h L T U N 6 R k l F c E N M b T V i U k J N L 3 V O N C t R Q T d p c T R C O T N R S 2 p u O F B a T E N D R n V S a 2 F q R W I x Z W o w N m 5 R N n Z W b 3 R Q c E 1 C Z 0 1 F c F F M S V l a Y z k 5 S m 1 h c l V h W j J k b j F H b z F L c F Z L M H R T R n V B Y X E 0 Z T Z B R U k 2 O G 5 u V T F H Q W Y 0 U 1 l v R T Q w S U k 0 V W o z V W t N c W x R c F h W M W R N S n B N R T Q w S 0 k 2 M G F o V U 5 q O E U w S U 1 u Z 1 R r N H F a M H F o b y t 5 T H U 2 d l d F Y 3 p B N F p 2 d j R J S W N S S U l C K 0 t o U k J D a U p G R j h r c k V U Y W V t Q S 8 3 N y t O W H R j W D d 3 O W V U a D Y 0 O F F R Z 2 d o a E J C Q 1 h B O F N r S X V i a X Q 0 S S 8 z a 0 U y b l h t Y l E 4 M S 9 Q Y z h j S k l C S H l H R U V F S U l J Y 1 F 0 N X B Z c D Z y Y S 9 K c H V N e G h M S z J 1 c 3 A 3 M m p v L 3 d B a G J p S G g 3 d j V F Z W d R e T F T K 2 F 4 V 0 1 T a H J z N 1 F n Z 2 h o Q k J D a U F F W T h R R j V r N 2 F E d n h Y c z V O V G w 0 d U h 1 a W h B M 2 h a b i t z W H g 3 M 0 V v O D F h N 0 Q z U l V o a E J C Q 0 N D R k V I M F o w U U o 3 W l Z N c n Y 4 e j Z u V 2 R j N T N G M F I 0 c W J p N y t 6 R m N 4 U F d N T k V u Y k x p N 0 l v U V F R Z 2 d o a E h C Z 1 J N O G g z M T J k S 2 N H N E V I W T B h R n Z a W G 5 W b X V M c 2 h o Q k J D Q 0 N H R T Z N T 0 l E Y 2 l Q M U 9 W e H R D N S 9 1 T H N o e E U z c m F G M C t S K 3 J 5 K 2 0 4 b 2 h C Q k N D Q 0 d F R 0 J Z a k 5 p R G Z W W F Y y d U x z Z 3 h F M V B m a z Z F R U V J S U l Z U z R l W T N Z Z 0 x 5 M n E y V z R 1 e U R F V F U 5 K 1 R v U V F R Z 2 d o a E x o N W p j a U E z R 0 F 5 M H F C c E h l N X V D S E h U Y T l D M F l q Q V p o N 3 N i U W d n a G h C Q k N D R H R H W k V E d X B G Q m l a T V F X a H h m a W h q R m l 3 a 2 t 4 S W 4 v T W h S Q k N D Q 0 d F d U 9 Y S k o z V W h o Q k J D Q 0 N H R U V H S V l T R U F 1 a E J C Q 0 N D R 0 V F R U l N Q X d u S W h S Q k N D Q 0 d F R U V L S V l T Q U J 1 U k J D Q 0 N H R U V F S U l N U X d r S U J k Q 0 N D R 0 V F R U l J S V l h Q k J P U k N D Q 0 d F R U V J S U l j U X d r S U J j Q 0 N H R U V F S U l J W V F Z Q m h L U U N 5 R 0 V F R U l J S V l R U X c w Q U N j a U d F R U V J S U l Z U V F Z a G h J U U M 2 R U V F S U l J W V F R U W d 3 R E N j a U Z F R U l J S V l R U V F v a G h J Q U c 1 R U V J S U l Z U V F R Z 2 d 4 R E N R Z 0 Y w S U l J W V F R U W d n a G h v R U U 1 R U l J S V l R U V F n Z 2 h 4 R E J R R F h j S H h J M z F u Y m h W T E I 2 V F l O b i t X d G 9 y T k d q Y m h y R k h 3 M m R W Y 0 R J U F J N N 0 J h R E x 4 W G 1 r c W U 2 d X p o c n R M U W d n a G h C Q k N p T n V J a k p D T D I x S 0 V l d 0 J Q e F M 3 R F I r M k 9 u N 0 1 I e j R 5 N 2 d 6 Q j M v K 0 h 1 b G h C Q 0 N D R 0 V F T 0 k y Y 3 R 1 U G t L O E 5 u Y 2 F U T V l 1 S D l K e C 9 L O W d s b z Y z W F F l K 3 Y x V j h 1 N 0 d C L 3 p m b H J P b G V v K 3 l n V V B i Y V Z L Q W g z S D B W R l I 4 T 1 g 3 S 1 V R U W d n a G h C Q k N E S X l N a 0 l 2 Y l V u N 0 x K Y n F N T 3 N 0 M m g w R k x Y c 3 V s W W V 5 U k V F S U l J W V F R N G 5 a e j I 0 K 1 F p O X Z U W l c w Y l A 4 d j h p R H R E c D J J M G 1 m a T A 0 a F N O M n Z Z Y j J n Y 3 Z s U n Z 1 S 2 1 k c X V w c H Y 2 S F d G R U V J S U l Z U V F O N G Z i U G l B L z M x e k 9 t e V d I K 2 1 5 e k 1 X b 2 V L b 1 V U Q U c z N k x q Y V Z w L 1 h a L 2 t K T D F a R D F U M X c v R j F x c i t I M 2 V G e m Y w b X E 1 T 2 F o Y U 5 u c 2 p z Z 1 B F a y t v Y n p W c 2 x o U H E x S X Y 2 R j l F R U l J S V l R U V F 0 d 2 N i d n V B d k x p d G x 1 S z I y a j d i U E J n N X h 4 S 1 F k e H E w R W t D S m F 4 Y n J H Y 1 R U c 2 N 1 S H V 4 d E N D Q 0 d F R U V L S W 0 0 R E 1 J U m R D Q 0 N H R U V F S U l J W W F C Q k 9 S Q 0 N D R 0 V F R U l J S W N R d 2 t J Q m N D Q 0 d F R U V J S U l Z U V l C c m Y 5 S F B J Y k t j a l Z s N 0 d l W S 9 C V 3 U r R 3 V j c U Z k c j Z G W j E w N S t T e F d Y d F c x R G N I N G Z Z c j J D O F h Q M l F J b U N C b T B i R j F v d V V h d H B H W U x l b X l t Q U d N O H h o T H F Q d 2 t m d G p s c n B S S 3 V 1 a X d a T k s 3 a 3 R s W F F h d E V O M n J a d V Z q O X F k Y 1 Y 1 Q m p I Y j F 3 Y z N K b V E 2 O W h p W m R P N V V k a l p S M T F B O T M 5 N F F R U W d n a G h C Q W p o Q V R r M T V t c l V z M m E w S 2 1 z Q 0 o 1 T W 9 J d T N 3 M 2 F s N 1 h W c 3 F V a m 5 j R z B P c G t G Z V k 1 W i 9 M Q T l H e m l Y S 0 k 5 R G 1 O U k 9 R M V Z U S 0 t 3 V j d x T 3 B x R 3 V T W n J 3 c D A 4 Z W J l a U J U b U J N V G h x W E s x M j h a Z 0 1 w T F Z Y T T Z I c F V k S H h K c m U 3 O D c 1 T n U 1 T 0 x n Q V V 0 Z F h 3 L 0 p t M y s y e W Y 0 Q l B H Z l J H e l N m S 0 5 R S W 5 D Y n B z N l R R d W J 5 a z Z 3 d X p y V H N 1 L 1 Z t Z i 9 o O E d 2 L 2 V Q U k N I b z l l Y U x Y d l p F T W h 2 O D d a T 3 B o Y k V V S U l J W V F R U W 9 4 Q U V w Q m Z S N U 4 4 S T N o d X d w M z R x T j M 3 Y l J 2 c E V j a X o 0 M W V 6 S 2 p p W l g r Z H N w V m 5 Y M G U 4 e E t v V 1 N a e W V z W V c 3 Q W V J Z H R G T U F r M z B o K 0 4 v V l I v d W Y 4 S j R Q c H Z z W D Y w T 2 x z a k o 1 d n F U V H Z p S k 5 D U 2 J K d k p N b S t r Z X l x T 3 N l c m h Y c 3 h E d n J 4 d 3 M x S G l Z S W 5 4 e T V t V G N q V W Z 0 c 0 d 1 b m d 6 d 1 R 2 V U t p Q V h R Z 2 d o a E J C Q 0 N I c 2 t J T D l P R m 8 y Z X l M Z m l W d U t r c 0 o 2 b V g 2 Z H B v Y k t 6 R V k x Q m k 0 L 2 F n e G p Q M F R n c n I z N F p 4 b n V I O E w v S l g r R k h a O S 9 0 T X l o W G 9 1 R E Z o T H V a N G h k b H R W O X Z N b E R V V 2 t P V H J o M D N K e G Z H Z V F Y a D V 1 U 0 1 t N U 1 6 e j A 5 W X k 4 W D J 1 a 0 h k e H p Q a m x u T k g w R 1 N y Z l N h Z 3 J M M k 9 P a z B y S m t 3 R X V I Z 1 I 2 U k Z v T l d x O E l u Z 3 l v M X c 4 K 2 Z Y N U x T T S t K S D g w Z W 9 G T k 1 G N 1 Y x Y 1 R G d G x w Y T l a M T R x R n l K Y 0 E 4 Z z F I M l V 3 N U Z 6 S V l R U V F n Z 2 h o T 2 h O Q X Z M c k l O W X p p R y 9 H c m J B S 3 h q T 2 J 5 b m l y N U J C R m J U V l d i W j J W S 2 h h U F N X Q m o x S H h M S 3 Z n W V Z 4 K 2 V I Y i t h b j J k d m N u a U 4 r e U 5 u V 3 d Y a m V w T 1 J 6 Z V V u K 0 t 6 a U Z C M D k 1 b k d y R k V x V 0 I w M 2 l z W m l G K 0 R s N z R P Z n N N Z U Q 3 V 0 J z N n p T b 1 l O d 0 c 3 c X M 3 e G N k b H h t e m 5 2 M 2 1 v M z d n N m J 5 Z H F 3 N l p h Z 2 R N Y W 9 z Z H d U b n N L b T h o T U R 2 d W J O W m 9 5 c k Q r d k N a b G k y T 3 d 4 Y S 9 w S y 9 n e E 1 O Q l R a d F J 6 b D d z a l F v Q 2 U 5 Z U t m M C 9 P Z m V C N V h z a H p q d V k 3 N D F m W T N s d G M z a 2 F l N n V 6 c k 5 w M z N R Y n o 4 S V V R U W d n a G h C Q V N r Q T g 1 Q m Z E Z E N h d X Q w c n Q z V j U v a m x Z S T l k a 2 V L d F V Z O X U 2 c k 9 r Z E 5 j d 1 M 4 b l A 0 a V h 5 Z z J B W k w 4 b 1 p n Z k V j Y n o r Z 3 M w e E l X N S s z Q n V l W X R r M m 1 J e j h K d W R U M G k 4 W D J i V F Z t N H p z c U R y T G h k W X E v b W Z 5 Z z d n c T F R T z Z q M E F Y Y n g 3 d E 1 i Z l p p S W s v N S s v Z 1 V H M k 8 z Z l l 0 d W s 3 Z X Z Q T E E 0 W H N U N 3 J T T U V 6 O F F P W n Q 5 T l Z r M G F 0 c 0 h k T j J i e l V 6 L 1 d L c 3 g 3 L 2 N 2 c H R v T n h n R X V h O X Y 0 d U 9 5 N H p m N j Z I a 1 g x Q W x 5 O H J G N X I x W G R S L 1 N Y b T l n c 2 h o Q k J D Q 0 N G R 0 x n b k l o M W h L U U J 4 a G J x T X M y d 1 d 0 M W Z 5 a l l H K y 9 h Z H Z s S F E z O H M z Q W Z 6 M D I 0 M D d M d n J y Q V p k Z 1 B 5 M V N G V H J F Y m Z Q N n M 4 W l R j W T c 2 b W 9 y W V k z a W c 3 e X p M a m x B N 3 F Q d T h K b W 9 P c H h q Y z h y V H p z T X h u c z Z V c G R I b 2 0 r N F p X U m R w W E R p e n B C c H Z I M 3 g 4 S U N 1 Z T d Q e D d 4 V k F W M 1 E w R E Z O U G h C Q 2 l i N W 1 a b V p 6 S 1 N L Z W l 2 Q n c z R D F l S 0 x s d 2 M 3 a T R K S V V h S W 1 I R 1 J k S F p v Q 0 E 4 T F o v c T B H U 1 F t S n F K U U t G Q W 9 a Q 3 F l R U 5 l Y k J P U k R i T W 1 Z U k t 2 d G R 5 O G V H W E J o c 3 l O M W V U d 2 N O W j h n V n g 4 Q T R x N H N Z Z F p 6 Z E Z r Q k x C c W R Z T m 5 X R 3 Z W c 0 t o d F l T d m p l N m t 3 M l J z K 3 p q T U k 3 b 2 t U Q m 9 q R l h y N k V 4 N n Z p b z F I Y m s x N U h O W l d r c 0 Q 1 c H N H V m x P Q 1 J n M 1 l n U H k z d W 5 q N D c x R E 9 k d F V P a 3 k 5 R V V J S S s 5 N T Y r M D A 2 a l M x R W p B O W t 5 c k k 1 Q k l Y N U Q z Z V h o Q k F q V E h W R k E 5 W G x E Y V N t N 3 l Q a j d D a 2 V m b k F q S 3 B V S 3 B W T F o v O E Z D a U d z b V A y R k R T S W 1 D a V Q 1 a G x 1 M U d i V H Z u Q m h t O G 5 l Z z F J a D d 2 S F d x M U h l a 1 J p S W Z L e G J L Z G Z y b k l h c z U 0 W D R 5 W X l H M n U 3 T G R k a k 9 j W T N K M m N M Z H N u R z R w b 0 4 y Z 0 d k Q T J B V 2 s w T F J X M 1 Z s d T B R T j c 4 Q l Z a c S 9 H Z l Z l d n U z d T h K b D l W c l V Y U W 9 n Y j d a W F g v b 0 p Q d U J Q c k h w d E w 4 d X c 0 Q 2 N h R k V O Y 2 t L T X l m N U 5 s e G J Q a n F B b n h D b G Z 6 e m p a Z n A 3 T 3 p F W U R B T W Q 5 Z U V 1 S 1 Z K U U Q 2 R W d 0 M z h y Q U x a Y T F t T H U z Z l J 0 M U I z N n c 5 V 3 N W N U J W d H N Y V 3 F v R 2 R m N k J M S 2 M y M W 1 1 T T F Y W m V T L z l C Z k c 5 R n J k Y j N F Z U x t T i t o e j N B e k 9 O V j Z r c E w z V 3 N 1 M n N W U E Y 4 L 0 Z w Z V N u N l l G U D l 4 V W x W Z E N E R 3 M z b n I 3 V F l K a m Z a a T V h T 0 p 3 Z D B V S W N R d E p X W n B F U 0 t 3 Z j c 3 e j N G b T F 0 Y l J L V U M z R W R T V U E r a E x 6 V j F x b m d k W n J t U V o r a n F W Z n h N N j l l R m J 0 O T F k W l Y w Z 2 R i R U 1 4 b z Z q O T k z c n Z Y Y U h a Z F Y 0 d U R s b z Q x N l h y Z G g 3 c n Z O U G 1 i b F F s N D Z m e W 5 W U F Y 2 b j h k N 2 h m Q 2 p p Z X Q 1 Z G R i V F B C Q X h a M U R W N j R V U V l p a G t a b W J T Y V d 4 b T V x S 0 U v a H N M S W N R Z 3 B T e E 5 S R X M 3 N m V u c G F E U W F q R W J q Y 0 h k S m l G d V N C T 1 J E e U x O W D h O e D V E Y 3 R Y O V Q 3 R 3 h j b T Z L c n B u a j N S M W d B N z l 3 R l B K Q j Z y M 0 5 h N 3 R Q b l J X M n k 0 R H J P N S t N N n J W T l B Q Y z Z Y L 3 p h V V U 2 T 3 B Q M U U y S i 9 a M D h l a k p 6 R E t 6 T 2 U 0 d k h v a F N Q N l B v V V F J O H V w a k p O R X h J M G U 3 b T R J S V c 1 a F l 5 Z U d r S k 9 Y V F V 0 T G k 0 e V N D M 0 d k U 0 V B K 2 h M U k d 2 Z F c y O H p V R V o 2 N j l B d k Q y Z m d M d W 5 w W F F C M E k 1 Z 0 d x W n R 2 Y 3 g r T n A v d l p k W G E 5 Z D N E Z m 9 j T j V N d W 8 0 N D N T d z d 4 O U 1 s W C t i a n N 1 T T B 5 Y n M 1 S 0 Z l d k R a d k N I Y V k 4 e D J z V m 5 t S G 9 w a E x p Z F Z K U l h F Q l F 1 O D h X R k V O Z F B V T G c v Z F h W M X R M Y T J v d G Z y T V E w Z z A x S U l N V G d T a 0 E r a F Z u M m 4 x Y m E v c y t l Z 3 o 5 R T d K Y j I x M T V 6 d j N z W F Z 2 S j B I V n l 6 T n M 1 O E s 2 K 1 p y V 2 d m U H Z a Z i t H Z 2 p m W H Y z c S 9 k N k 1 W S T N h Z H Q 0 c l B j c l g w b D d o T j d t Z m t 0 O X F Y U 2 N n M k 5 X W E Z 4 U H V r c m 5 s U W 9 q c n p 0 W G R S U X E 0 Q 1 N H d X E r Q 0 l B R n h j b m R I c G R H a T F X Z 2 5 J a G J n T 0 p D Q W Z R c G M 2 R 3 p H W X J z N n Z H Z T h k T X V o e j l D N m 9 W d G l y T 0 Z x R H B z M X F P O G J U d W 4 x L 2 9 q M z d U M i 9 z d m R i M k 5 k M U h q M z d w V F F a S z I r c 0 h m W T Z i b V J F V H g r c 0 x l T 0 h z Z S 9 3 K z c z U D B Q V k x a S X o w Q 2 1 l R W Z P N H k 5 R T B M Y 0 R v b 0 x a Q W 5 H M j V t b V M 0 d k J Z R H V u d D Z t a D l a W U 9 t Z 3 d H S T E y Z G c 1 O U t O O V R P b m J o Q W Z j M 0 E 2 L 2 d V N V Z a U V h 6 M j R 1 a i t P N l B X R 0 d 6 c W Z 1 N k s w Q 2 9 Q Q m d G Y X J s W G 5 r U W x 3 S E V w Q V B v U z Z E e n F w S y t o a F h I e V l N T X B p Z D V U L 0 8 4 d j g 2 a z h G b U J M Y X d 0 Z H B x Z S t Z Z 0 F y O W 9 q M E R M R 3 V k O X l X b X V z S H F 3 a 0 9 J L 2 J s Q n p v L z F k d k J q Y m 9 4 c D h m a 3 V W V F J y O H J l U k l Y U j d 2 W F R 4 c X R T O S t n R j k z R 1 V j W F F n e T N z c 0 p x W H Y z V k Z s c W J i V m Z o e U 1 r b z V 2 O S s 4 T T R 3 O U V y M D U r W C 8 y a 1 Q r T 2 V 1 S E 1 r Y W p r W C 8 5 N z Z m c y 8 v V F V r R j N u N z c v W V J F W n E z c E N j e T J n M D B 0 T F V U b m x 4 R F Z u c G h k U l Z O V n E 5 Z m 5 4 d k p u c z J w L 1 Y 1 a m 9 L c 0 1 u N D N 3 T y 9 K M T E 3 Y X l 0 N H R K L 3 R z O D V 2 d n Y z V k 4 5 L 2 Y 1 T z Z s Y 3 p C L z R T a m Q 3 T j U 4 a 0 o 2 T m s w T m V 4 N S 9 j L 2 V w Z k 1 0 T U l o T 2 R k Q W 1 V d 2 1 T V m t Y N G p v W i 9 P U m c w Y W N q d G J u R W V R V m J 0 a m R H e m V m L 1 p Y N 0 l R S D U 5 e l E 2 S X M x b 2 V M T F U y e n l h U U x l K 2 9 w M U h i Y n F u c U h l e n F 5 N X l B T 0 k 3 M V d y L 2 N u b 2 V q N W c z b 0 h y c U 1 P a z V k T H J J O E h Q Q l F 1 W E J Q K 0 V 6 Z U t 6 M 2 F 6 N U Z t Z D R m T n R F c l o z b C t U T m F E a l J y T E 1 Y d X Z O d S 9 a W S 9 x N G 5 m Y S t p Y 0 c 0 T z J n a 2 h 4 S T J T Z j Y 2 V T l w W k 9 Q T D F 0 c H p U c G R R Y m F X L 3 V m Y 3 Z U d V g z W l N X a k M 0 W l R n Q k p p U k h j Z m V U a X g y K 1 h s W l l 6 U n Y v d D g z d W E r R m p 4 L 0 R r R D l Z T i t w c T N z b 0 x z Y 3 R w Y U 9 w a z R M Y n J m d G p X V m w 5 R n F y Q X V 3 a m d y M F J x d l I w Z F p 5 O V d 2 Z T B k W k Z m W F V U N W N W W E J 4 e j h B c n p 3 O U w 0 N k 5 h M z I w b V V 1 N W x l a D F l a l F h Z l Z v T l R x N k 9 y U j B k b W p v N n R E U z B k W k Z X M H N I b m U z V z A r N 0 N Z O G J 3 N U E r d m Z n M z l 4 L 2 l 5 Z T F N Y T B S T k N p R T B J Q n l C d G Z 6 W V h z c 3 A 0 N U x 1 c j d k N 0 h v U z h 5 c U N x c j U 4 R m 4 3 c k Q w V j Z j e m Y z W X l H S X h v d T N R M E 4 3 Y l p Q U l l B R T N S M m F D e H Q z R D F k V W F 1 d i 8 4 Z m p n Z j d N S k 0 r T 1 k v V k R j e k d a V E p a Z z J H Z 3 d v b E J n T l Z x d F V D a G 9 i K z B r S X p Y Z i 9 u b m 1 4 T 0 h 0 S 3 l 2 Q 0 N I R X p r b 0 I 4 a U 8 y d X p 1 U y t p T m 1 X S m R B U 2 Z N S j V J b V l 4 c n h j Z j Z Q T z R F R G M v b m 8 1 Z F p 0 a z J Z b U p 6 d W U x V F l o T 3 c 5 O G 8 x d X Y x S D d E S 0 s y M n I 3 W E F M d D d 2 Q 1 p U Q j g x Z H N E M 3 N h a 3 N 6 V 3 E w L 3 A 2 S U Z F c m E 2 e m p l V C t D Z j R q K 0 9 W U 0 Z U T E 5 0 M W 1 o W U 8 x Z V l P K 0 x v M 2 1 3 b m V J U l M z M W Z Z N 3 d o L 2 8 0 b T I x W G E 5 c H R k d X V R M i t k W m h j e m d D a 0 V R Z 2 h 4 U G V X Z k s y W E N s Q 2 l L Y 3 l 0 d F J y O X F L a T R E V U h p K z N P W T R E M j g z Z 3 N N R E F O Q n A 5 U V N G K 1 R O a n N m V j Y 2 Q 1 Y 1 b H p o e k 5 K K z d 2 M m 9 i Z E t m d U 9 J d G V O N 0 R z c W R D b 1 F N S m l y S 2 R v K 1 F V T X Z y N 0 p y Z T d N M F h 3 O H Z O e G 9 i b W l q d W N G K 0 V C b z l J U V F Y V j J j K y 9 m Y 2 h x c 3 V 2 V G x F e m 1 V e X N l M l F C e l p m Y n l E N V Z a T m 5 m M G R a R l p s b 2 h G N 0 x L Q U d p c W I y W F o z V E 5 K V 1 p w a 2 F W T 1 N m N G 1 k S H g 3 S D J V V 0 5 z N H N L R j F k b l h O e W N j W E Z U N C t I b F N t Q 3 d M K z Z l c n B a L 0 h 0 N X V l U G 0 0 N D l I c k l W Q m N V Z 1 F K M D J J N H V P M j B K U 0 E z R 0 l 6 b 3 R J N i 9 U d 3 g 2 Q T N y Z D F Z Z m R t M S 9 i V D N G Z X B X V z d 1 c n l C O U V N N W Z i N X Z l e j g 1 e W Q 1 U H p D U H B k M z k x T V V r e n J 2 K z B N N T F X V C 9 U N E V L Y k 1 I Z D l u T 3 g 5 L 2 N 6 M m l J e n Z P Y 3 V D e n E 1 a 1 B X O T g 4 e E 5 Z M 0 Q x b T J I L z d X Q 2 p 4 O T N E b n c y U 2 x p S m 9 U a X B E S W 5 3 Z X I x Q m t y e U x o R T l J Z V J M Q i t R e U 9 p N 0 U 5 U 0 V C K 1 J E V E d 2 V z h V c m l i S D h h d n Q r e G J H e n F O V V B k U n Z G V n l t T k w y T 3 F 2 M k t v V 1 N o Y U 1 u O G 1 q M F F x d D F 6 T i s 3 b U V w b D U y V z c x L 2 o 4 V W d Z c m d w T X Q 3 W D N V N 3 Z 4 c T h r T z h W c l N Q N C 9 V W H J F Y m p m Z F R 1 Z k N W c U h z d U R K b U V D Y X J x Y U N I T D E 3 Z m M r Q 3 R 1 c S t l S l N C b X R D c G d L Z 1 J N S H o 4 V 3 Z a W H B u Q n B 2 S T B t b n N W b S 9 O V X V Y S l g y Q X c y a E 0 r M G p J M G J N Z k h I L 0 8 x V z Z l O U R L Z G t 2 Q 2 8 5 Z V M 4 M z F a V T l W S m w x R 1 h m O E 5 l M W c w T 2 9 G b n g 2 O W h h M F U 2 Q j J 2 U D A y V 3 d Q V D d N M 1 o v S F l o W l o 3 V H Z a W U Q r V j d G S m 5 J M 3 F U Q V p Y Q 0 N Z Q 3 B v M k t Z N m h k T l J 1 U F Z O R F k v W n c r Y k t 1 N U N D S E U 5 b E J W V j A x R G J 6 T j F m W G N 5 S G Y 5 O W p N e W U 1 T z J E d S t j R y 9 X O X l r Q 0 5 Z O X N z Q 3 k 3 Z T N u W V J Q S W F E c D F u R G 1 h Y n p m Q U 9 Y d T A v O H l 1 Y m p I e G 9 T e F p Q M l B B N 1 c 5 V k h X M W R O T l E y Q S t a Q T Y z S n R N K 1 h G T l p i c 2 h v S 3 N N b 3 h H R X g r K 3 N z Z m h P Y j d 4 c z N z S k R I Y m 1 Q M T d j W U 5 t M z V Z M E R Y T H h R U m R 5 a 0 N E e T g z R m k w Z H B y b H R U K y s r R D Z 6 b H l j e G E z R W l B Q y 8 v Z k p Q R G M v L z R U N D l m M D M w M U 5 i U m E w c m 0 5 L 1 R 6 d 0 M v V G 0 y S j V N d l A z T U F h V F J Z S 1 N q e l Z 4 d 1 Z 0 T m x m c k R k d m Q w e k d B Z D Q r T n N y T F N Q S C 8 v N 2 Q 1 M F N P Q z J i U n V t a z Q 4 b 2 N Y M 2 1 Q S i t o b E 1 u b T B l a E Z D c H p I K 2 Z 0 N z k v b E x Q S E h Y K 1 A 2 d l V H Z G 4 x M G 5 O M m J U a m h z O D h E W G w x c 2 V C a l R X d D V C M X N w Q k x w W F d F U l p z Z n h 2 c 0 Z l a k 1 o T 2 N y a D h U M U 5 t e i t C Q 2 N t U k 5 G O X U 1 N z I v N 3 V U Z X A 1 W V N H T 3 l M c G t 2 S D Y 3 L z V E R 2 V Y c T F N T D F 6 M j J B Q j g v Y 3 l E Z j F 0 T E I 3 M z c 0 N 2 9 D d U l Z U V l I a E t R W H d m S D Z 3 d j R x T 3 c 0 O S 9 j W X h a N 3 F G O D F V d j J p c X U 1 c W 8 2 T G l N e H F q R F I r M U 9 y R 2 V R e l Z K b m g y d H o 3 W T Z P Z D J 2 U m R m T D N n d D M 4 Y 0 9 K N l M v R H I 1 K 3 p C R C t M W D B h V H J v T G l 0 a G k 2 R E R u O F h U O F o 1 Q l Z 2 U 3 g 3 Z F d u T V J Y N 1 R H Z 2 d C e m d q Z U t E a E x 2 N 0 0 4 a z N F a k F I N V h l R 1 R t T j E 2 R l J L M m 1 x c D E 3 U m d 3 b H h O Z n F 4 W G t G V 2 F 1 a E V U L 3 l 6 Y 1 M w N X p 4 W U N 1 Z F M z b U I 4 W X p Q e k I r d 0 8 y U D F l W F R w U j F j U U E 3 b V d n Q l B 4 e T d q Y T J P W F V O a F d U W F Z u R S s x N k R T N U 9 h c 0 x k L 1 l u d G R l O T d x a k 1 w N j d C Z n h F N X Z N c E J 4 d W N R e T k x K 0 p n d j l N d k l m Q z F p c H F 1 M W 9 Z N 2 V y R F p X M H J M K 1 Y 4 T 3 V o K 0 N p S E V Z S j F K e l N j b 3 p K K 1 F 5 R U M r O T l M R E 5 x O W 5 w a F d 3 N V k y R F B Q L 2 J q Y 1 B R d T V 1 U H l X U k N N W U R s U T Y r W D R y e E t Q b n Z y T U d B Z V l U M z B l U V l L c F l M a z J Y R j B 0 S F h o N m U z T 1 V 5 L 2 V o V k p w V 3 l L b 3 J L a W F E L y s r Q j V Y Y X l X c i 8 4 Y j F a N U d T V T h N V H p h e W t y c k x h W m w 5 N 1 I x a 1 Z X V 2 l G V n B l Y S 9 h N j F O N 1 d T Z E x L S z Z 2 S U h a e X l j e E p u V F V s N z Z 2 e m c 0 T l p Z W F Z O d n R I a C 9 q a D Z 1 N U M 1 Y 1 U 2 Z n Z 2 O D I x Y X Y 5 Z H d l T 3 p I T T h 2 O U 9 U a 3 F j b k s 3 Z S 8 0 b D l X W D J P a 0 9 1 M G V w U k t o V T J h K 3 V U W j R 3 a V B 0 V j g 0 O T l p d V R L b 3 J H d E R y R G F 4 K 2 F D N n U 3 d m F u b j N u N n V G b U M 3 N U s 4 U z N q N 2 V S Q V d Q U n I v T V Q 0 V W 5 q Z C 9 Q c 2 8 2 V 2 N p K 3 J l a 0 8 r L 2 Z B T T h z S k R n L 0 F 3 O H N O R H k 4 M z Z x c W F M U G Z z N n V a c 1 N i W H Z H W k F M S V V Z V 0 N j a X Z r L 2 R M a j l L Z 2 F l T 3 A y Q 1 d X M F Z D Q U l G Z G Z o d 0 d 4 R V J P Y n k 5 S j R y e l M x M y 9 P Z m F D a m d y e G Q y O E 0 y N G x W Y k J v S y 9 h b m F s K 3 R u U E g 5 b F p u O F U 3 S k V i N F Z 0 M 0 x B O T J B d 0 d m b E Y 5 b W F l a m w z R z h x Q k p s d j F L R k l 6 M U h H T l Z T Y j J u R G 9 P V 1 A r Z n Z J S z J o W U 1 E W E d n b W N G R X J H Z T R V d z N z d H h 3 Y m F E d F R t O F d y a T N 6 L 0 8 4 Z X p H V k t h T 2 l V V i 8 1 d m x B Q T Q 3 e U N H W G V s O X N C S k I y b U d R Z 2 d 4 b E Z x Y T J z a z Z X Y 2 l r R l B Q S W 9 F N n J K L 2 V N Z G R H c D h p T H p 2 T 0 h N T k 9 2 Z j U 1 N C s 3 c 1 J N Q 0 x V N V g 5 N 1 p p M W I 3 Y W l y T U t k R z k 5 d 0 8 w d D N i a T R 2 Y m x n N G p j T X l W O D l J K z l K T T R Z e X o x Z l h X T F p Y M 2 k r b k h m L 3 N w T l p T e E p a Z W Y 5 c 1 V u Z W V a Z C 9 X Z E I 3 N T d t c n F x a H M 1 Z F N p W H B 2 c F c z R D F k U 1 p n Z X c r T D E w N j J D c 2 w 5 K z Y z V 0 N J d 0 5 Z Z n M 4 c 1 B u L 2 5 D S F Z W V F R 6 N n Z U V k V 4 W m w v V j U 4 N m 5 F d j Z 3 Z k 0 w M U R U a j Z 1 N U M z S 1 F J b G 0 y W W l i d m 4 x Y 3 l 0 d X F w R 0 R u M l J R V m x C T l o z d E d y e D g z W m 0 z S 3 B t c G N 5 Y 0 E w T k h l e G R H Z D U 4 Z z l V M E p y V X d l d T d z N 0 V U N G x t O V V O e j d k N X I 0 d l N 4 S k U 0 Z l M x Z W 5 s d D g 4 O X h Z Y m 5 s e k 1 4 S 2 5 S b E J m W D h Q c H Z Q b V B 0 e H Z s N G V y d F R l T D Z j a 0 1 o Q X E 3 N T A z N X V U N n V w b m t x T G N D d l p z V G 1 Q R E U 0 c 0 l p U X h F c D l V V E V H V D l H Y 1 h K U 1 l t S H Q 1 d G x m K 0 g 1 Q 2 p 5 d m J E d T d X S C t N L 0 5 W M z N o a j R G K z R L Z D A 5 W G 5 2 M 1 Z R N V k 1 N E d D Z U c y M 1 F H M U U 3 b T g 4 L 1 o v a 2 t S N G R U Z U w 2 Y 2 x r Y k h X V 1 Z U N W 8 1 b m R o L 0 g v K 3 N s K 3 c v Q V E 2 T k d F e H B s T z Y y c 2 9 x U 1 d 4 d m 9 X R k F v R k x x N X F h a X N 2 c y t a a H h 6 V j Z 4 b 1 Q 2 M D l M V X p y N n Q 2 V V N P Q z J i Z X l t U U E w d m F m Q j h 5 M U V G Y m V i e D d B c V M 1 d j R O Q V h H Z H o 3 M U Z M T F F 3 V m Z m K 3 V w R 1 d l T z V o T T V M a G h Y T i 9 O R G d P N U 1 B U m M z W j B 2 M m d C Q m l a S k d B L 0 R y Y V h Y M k 9 q T V p p N 2 8 r W X p k e k F D Y m c 3 S 0 9 D b E 1 l c E l i e W p p d z l K a l Z E a E l V N 2 R u Z j g x N W l 0 d H F l U 0 p t R V V t K 2 t Y W X J k c G Q x M U x P N V B J M 0 Q x e m l Q M j J B e T h u T E J i d l p W W j N O L z V H d 2 0 r V W F p V X R n d n p 0 K 3 M 2 K 0 J B e l h r K 0 t V K 2 p W Z D l s d D g x S X M 2 O G 1 H M z h Y T D V M O U l x M G V y U F J r e E V S T 2 N 3 V m J 5 a z l h c F o 0 N 1 V 0 W l J 6 e S t 5 T n Z H Z D h h d H M 1 c D R E Z H R Q a W h S Q m l x Q j N k Z G M 0 c V J i M m p 2 W X N 0 Y n h 6 R T E 5 L 0 x F Z 2 h w c m l 3 d m x i c n p u S 1 Z k V z N N S E l W R 0 J O Z 0 Y 1 W l V r d G 4 3 e H V Y U y 9 G W k R S U G 9 1 c T l I O H l w e H F O R z I v N E 9 I S 3 o 0 S 2 R H T W 5 4 U k p k b m 9 S Y z V a U E l q Z 2 l B S 1 B S e U s 2 U F Q r Q X p 5 c E 1 s N j Z k Y n R U K z Q 3 V F F B a T l a T 3 c 4 V l Z U Z G J K U W 8 3 d n p h S 2 h 0 c G 1 I d n J I Q 3 F x M U 9 x M m Z U c S 9 1 S W 5 4 c E 4 w c 3 h Z U E x 6 T U F l N z J E N D Z T Z m p D S D J J U X d K c y t P b z d H d W h Z e l V Q Q 3 B M Y W 5 u c X h R M m 9 W R T V j c m 1 2 a G 4 3 L 2 V p c k 9 M b X V r T D R s R z d x S 2 l w d U V 4 d H B i b X l 1 T k Z v N U 4 r L y s 1 e j Y 2 a W F t T F l q S E w 4 Q 0 x w b 1 k y e T d 6 O X Z s e k 1 2 N F R K W k x L a 1 p w Y 1 g x U k F T R 2 N p V X V l U H A 2 d F R 5 O G F 2 N 2 1 M M H N 5 U 3 I x W E s 4 M 3 A z W j N q N U E z M X J l d y t a L z d t Y j B z a W F T W j V x e X R 5 S E h C U k k 0 T H R y c l d x Y 0 8 1 e E 1 T S F d s T F d N O U 1 L a V o 0 U V l q V 0 h 2 S n V q Q n d s O W N W S X B N W m x N L 1 B 2 M 1 g 3 Q j B 3 d 3 p D W T h a U W U 2 b V J W M y s 1 a F c v O D E 3 M W 9 1 L 3 I r b T l n O U w v M V N h U j B o a 1 l F M n J 4 d j B S c H Z p Z F Q w T l p s N j A w V 2 p r a S 9 k U 2 1 i d G l N b 2 U v T 0 1 P c 0 p Z a 2 M z N X Z G M V B r V E x Q V V U 3 Q 2 0 0 T X Y 4 Z X p B K 3 V l c z R s W G N u S E F B Q W d B R W x F U V Z U b D l 2 W D N z Z 1 R k M 1 Y r Y n V F a 1 J k Z 3 Z M N V o 4 c n B T a W 5 n Z 2 U r d n R 5 e X I 2 Y m l N a 3 F s Q X A 5 U m 5 0 U m V N b i 9 2 d l A z S D d a W X N D V m 1 t V E l p Y m 5 3 V G t B L 0 R R M F Q 5 Z D g 3 S D F t b F p l T H R q T k t 3 V j d p U E 1 P S n N U T k Q y K z F P d 3 F n V 2 R k S m J W Y 3 p l U z J Y Y k t w d k Q 5 V E Y 5 a n A r b H Z V e G Z z N G V U U F F K W T V T e k o w N E t K U T J h T m l v N k d p a H B y N 1 Z x L y t j T E 8 v a n p o U j J E d m s 1 K z Z 5 W C t P M 3 N 6 c m s 1 c U p u c U g 0 Z S 9 p a G J m Y U R h M V J U N H V 1 a y 9 L T 2 V v c m J h d n M v M F p l d 3 J m S T A y e X B Q R D l u N X Z u T H N M L z I y S 1 d p d D R w Z m 5 Q O E Z W c V N i V 0 s 0 Z 1 F 0 M U Y 0 c W w x U W 9 L R F R v S 1 c 2 c z R t a X R o c W J P Z l g 5 e V c 0 d T U 1 b j A x N W p v S F V h a 1 J 3 Q X V U b X B h Z F Y y V W Q 5 U 1 Q y M U x a L 3 d t R U V P S k x x S 3 R x N U 5 T a E h O e m N Y V 3 h l M i 9 E R U l p S m l 6 V X R Y b m p 0 U n d L Z i 9 Q c 1 E z Z m 5 h d j V m W F A z a j V z Z D B R e V l m c F l t N H J w c H c 3 b j h z V j d x Y n o 0 N X l k c z J y L z l 4 K z B E N 2 0 5 U l R p V m R I Z G F q Z j B t e l l n b S 9 V d W h 0 M V l O e k t N N n J a T S 9 t T k I 3 O T N o c E 9 I Y 3 F s d n J x S n I z e D d w V T B x c j F h a j R 6 O S t z c 0 V T c 0 1 R b W h L U F Y 2 T W s 3 Z T V H e X d t c k x 2 W U 4 1 e E h M d H h 2 b E 1 u V G Z C c 3 E 4 N H Q 1 T D B n e m 5 N W H B i R U h m Z W 1 X U G F I U k F i e T J k d U h 5 V T R 2 S W 5 s M k h M b G 5 T d E J w O W F 4 N 2 R B R 0 o w N j h X V m U w T 0 F L d k s 2 c W 0 5 M U 1 q M E J m R 3 N m b k N 1 e m V 0 O U 9 Y K z Z H R E R Q Y z I 2 K z N N Y m N P e V l 6 Z l V F O E N v V 0 M w M G R 5 T V p s T X p G a G t Y V 0 R Q b 0 R j S F p 0 M X p w S F B Q W E t T e l E 4 U H B J N 2 1 j U G 1 K K 2 F M L 2 0 0 W G 1 V R m x S e C t v a j F N b U E 3 U H p 6 T 3 p n K 1 A 5 O W t u N V p Y V S t X d W w 2 Z E p T V V Z 4 T G V N d 1 l t d X B i V V R 1 c n F L M X N a T 3 V i Q j Y z Y U d R M U d E S W F y b y t j O X Z m R E h 4 M n p T O V h N e V N p a k 9 k Z n g z V m R O U H d O L 1 R 2 a T N w Z E x a c l N G b V d 4 T 0 V 2 e n V E c D Q w N 0 s w a 1 M y d k g 2 U X I 3 M n c z b U h h Z U 5 a S m M 1 R z h 6 Q k 1 G b k Q 2 Y 3 k 1 T S 9 H d n p x Q U t V R l Z X e D U 0 d 0 N K T T h Z e U l U b U t O M y 8 z T 2 M y W D I y a S s z R W I 4 b E N o N n p x U l l z S H F L S l R 1 a X E w U E w 1 b i 9 0 S C 9 U M W h C Q T N q Z 1 R r T j R n U k U z a 3 R s O G h y d W R S L z Q y d l F x R z N u Y U o z O X B T N k d V c G R C T j Z C U j R G d E 5 s M U Z I Z G 5 N N T J j M j J s W W F 2 b G N G a 0 p L d T V q S 3 p t c 3 Y 0 Y k N 5 S E V F R H F 5 N H l 4 U j Q w U H c 4 T E p k N n F 3 b m c 5 N W d O U i 9 Y R W F Q Q m F E T T N l U 2 h k S 3 E z a l V x b D F V Z F N n Y 0 g 5 T F F P N H p 5 c E 9 G Z D A 1 b D d 5 Y 2 5 5 V T R 2 N H V D M j A w e E 9 H V 2 V w M U 4 z V G p F V V R i W U s y N U R s e D V K M j l T R k Z P a F Z W Q T d 1 S 3 F a b k t 2 S U R Q a m F C N E t o W U t w O H l m U T F u T D F Z V 3 h v d E h s M H R 2 U k N G Y 2 1 6 N H l 6 T G d o V m t s V E Y r Y 3 F S b H h M T j d E b n I z Z T E 5 U l h H c z F h d H J m S F B Y T 0 R n M F h N c 3 R R T z Z 2 T U Z j a y 9 P N D F l W j J E a G 1 x b m 9 k S H J T O W 1 V e m M z R U N a W V h W N k h V R 3 k r a T N v Z G N J Z W N L M E d N Y U V t Z W Q v b T R 3 b T N 2 d n J M c H h k M W F 4 O F l J N 1 Z n N G E v L 2 R m S H B D e E 5 Z d H A 4 O D B P S k 0 w Z n p D W W 1 5 S G 9 r M k d v e D I 1 N j B Q U m x q M G F N d l h 1 S 0 c y b W N C Z 1 h 5 W k 9 q V 2 J p V k 9 0 c G V I c z J w M U d j V z h u V C 8 z b T N 6 V G t N U F l x L 0 F S a U 5 K c E x u e E x G d 3 p W U 0 g x L z N y V H o 5 Q 3 E 5 R l p q b E 1 v R l h Z Z l Z P V m 5 s b k o 4 Y n h Z Y n Y 3 d k t h d l I 2 M 3 N w a 3 p w O H F a d H M 3 U j Z 5 b V R I U 3 J x Y n h N V l Z r O S 9 x T j l T S m d l U S t I N U N q N T Z a Y S 9 s N j l E Z T J z b W Z m d k l C Y 0 R X a j V M Z m Z O O C t Q O X g v a n c 5 T S 9 N Z C 9 u N G U x b m l J Z 0 5 Z d D J q N W t L S 2 k 5 W k 9 w Z m x 5 T z U 3 Z W J r U l B D T 0 d s W i 8 v O S 8 5 b T c 3 L 0 N v e m l 2 e D Q 5 K 3 B H d l h l Z X d H Q k N v a m V U V G N Z W S t Q Z U h j Z D J u R G g 5 Z D l N M j J m M G x t M l N U N 0 c 1 M n N 5 b U 8 0 O W h a M j N F M 3 h z Y W Q z a n N x Z 0 l R a 1 V B U F V l N j l U Z j M 5 Y 2 F h U m h S a 0 x D Q W x I T z U z b n V v N W 5 i N X A y c l F j e T U 3 M 2 5 Q e T R v T n M z b n N 1 N 2 N S T 3 l u Y 2 Z 1 U E Z Z c k h 5 V k 9 D Z D R 6 T F d Y d 2 h 4 W l V o Q U x v U V F R d H h r S n F W R k U 1 T V U 1 c k t Z M U 9 0 L y t O d 2 V G Q T c w U m c 0 Z E c y d 3 h X N G k v S 0 Y z Z F p E V G J B N E F y W W N s d E d a Z X N z c j V n V l R w N X g w c j Q 0 T 1 U 5 Z U h n W n V Q W C s r U z c z O H c 5 M l R w T W Z x T 1 k 5 Z F A 1 d E F Q O G d I N m N i R W c z V k x k a H N O d j c 4 c y 9 k Y 2 5 y K z d T d 2 5 z V W 1 j b m t I d T B t T n h q S l p U a 1 Z 6 S m p V V E p 6 b H F Y W X E x L z d C W H F 6 Z U c w R 0 I 3 Z W U 1 R S 8 v K 2 k 2 c H N 4 T 1 l 1 e n p W W m R y M V V G b j d D b 2 l J R G F L N X Z w M z R L W k V r V E k z a z g 3 Y 1 B N V 2 R w Q 3 J u S G l q R 2 J M Q 3 h h T T U w V G g 4 N X l l S H N 1 e W R O a j B i d n B N Q m 5 O c U Z R c W U r Q j g 3 b X c x V m 9 1 V m 1 Z d W 4 w R m p Y a X M x b U l 5 d z Z r T U t j Y y 9 i M 0 F H R H F N M U 5 a V m 9 k Y T A z K 2 p R Q V V k c l k 1 W l l S Y X p G V j M v Z V B M R 3 V s Y X F 6 e n Z l U E J s T 1 J G d 3 d R Y U h L M l B T S T J H Q 0 8 3 T X d E b 0 t t d W p l Q U l m M E J K c m J k Y U I 3 T U d L a 3 J y Q 0 l u M H Q x Z W J I K 0 F i N E 1 Y N X M 5 V z g r Y W V 0 R H V 0 c n l o c z V 2 a W Q v e E h a c 2 U r O G 8 y O T V U c X F V S G h 2 c n l y W j g v N E h p T 2 l r W T J 2 N 3 l I K 1 N 2 V G 5 J W n E 2 U F J h N 2 4 1 c U d T L y 8 x O G N F a H Z n N k R C T U F a V 2 h J O H Z S W U d x c G I w R 2 c x U F B E c 0 t p c k w 2 c 2 5 j c X h T Y W M z U F g 4 O G k z b F B v K 2 x l Z n E y T F U 1 a 3 d l Z l h Z M U d x M E d u S C 9 3 M z l k Q T N i a 1 d 0 S G l 4 W U Z 6 Z l p 1 W j Z O M 2 s x S D R 0 U W 9 o M 1 V h a m R w K z Q w b 0 l j V z J T Z 0 Z 3 S U l Z U z R R c H A 2 N E 4 y e l V O U U 1 K Y T N R T z d w c H R 5 O U p y W U t F T D N E O F F L L 3 B V S j d l N 2 p 6 N S 9 U c 2 M x a D N k b F V k a m J S d n J I e D B z V 2 5 Y e D J I T l E w b z J 6 R H h R N l R S T T E w T 1 B u c X R p W D J X U m h T a 2 J z W m I r S G k 2 b F V L d H c 5 M 2 J E W m J F N l Z 0 a S 9 l N z J J R H Z h T V g 5 L 0 x y M 0 p 5 L 0 p 0 b H N T c E R 6 M E R k d W R k b 0 d n e j N m V 3 E y R 3 g v O W h I V V Y 1 N V d U d U x l R F F 0 b E 1 j M j M y Y X U 1 O W N i d S 8 x W F h u W E h G S m 5 K M 0 I 4 V H o 1 N X g w c z R k Y l N Z a G F 1 b n N m c m V l U z d Q M 2 Q z V n k 1 R W R l Z H o y M E V M N 3 Z O b F R a O F F U b D Z 3 R V o v c y 9 Q O E d T Z F J t N G U 3 Z 3 h a M m t L a D d m b m N u a E h M c 3 Z X e j h K a 0 1 q d T h 2 N 2 J t V G d w e n p q R n o 4 U l J x S z V w d z k z R E Q x O S t M M m 9 v b U 9 0 b 0 d B M j Z 6 M l V K c l V 5 Y 2 E 3 V 0 N R S F J E Y z U 5 Q n o z Z F B W W n k 4 e V Z s c F F 5 Z F o z a i t E d T Z k e k x Q R l J Q V n g 5 c k g x e G d E O G d E d z N 4 c H F t d k Z i T G J R V 0 5 0 c V A v O U x 2 L 2 t R V T U 4 W m x W c U Y y V 1 J C c l Z a U l c 5 b E U z d k Z T T k J v M U t y V U t r O U h N V i 8 v b G J o S 2 1 S d k x E M z M z S i 9 o c W 5 q a F N 4 N j h O T T d u a H N D W l B T W T Z n b 3 J h T X c 1 e H k z M 2 o 4 Z l k 1 K 0 o 5 M T l T V X J r M 2 Z I b X B Q Y 1 Z i c l h i O G Z E V F Z 0 L 0 h t S D d j U 0 h o U E V 5 c n Z u d W 5 3 d m t Y R W h y T H B u T H R z M 0 t U U G t E Q V R s T m V X T j V C M H Y 0 Y 2 t m M 0 1 H V 3 R 3 O E Q 0 T 3 Z 2 a G U 4 c 0 w z d E F y d F Z x N 0 l V Q 0 I 2 W V p q S m t V N W p T R 2 Z N c z d o M T F X b 2 g 5 Z 0 1 w c l o 4 M 0 V X a D N m a 0 R y d l A z V T h 1 Y z F t b 1 R n Z 3 h z U 1 F n R j B J S U l h N k E 3 Z W Z o a n p s S 0 V K N 2 9 C K 3 N T d 0 h P Y 1 p p W l N B W W Q z a m M r N U J t a T F H a 3 h H T T d z L 3 l 1 T F I 3 N n p G d z l Q Q X Z r O X p D S T h K Z E V q a j l 2 U n h 0 N m M v Z 3 p M b X V h T 3 R t N H l G e V V 4 S 2 M w d 1 J M e T J v S k d 0 L 2 9 k U F l j a G d z c m p a Z X N 2 W V h j c j Z v a H B W M 3 p X S D N S M W 5 z M n B 6 c H N z a F l h M k 1 I S k R 1 d U c r a l J E Z W 5 2 b F I y S l g 2 Q V h E V F V 0 Q k l i N j R o O T A 2 Y U o w a z l O a m 1 K d 2 V R L 1 d G Q n Q 3 N H d 4 W S t m Z k 9 B U X p B Y k Z o W E l u W S 9 m d 2 9 v T n M z b m 4 r Z T B j M 3 B I T D l B V 1 R D S W x 3 V G p F d X l p M U h i O U N S T W l 2 Q k h w Q 0 R r b H E v O G E 4 N z B l b T F U S j B S V D B 0 a k 9 5 Y W p t Z V R w c 1 J 6 Z G 1 j Z m M 1 Y W 1 Z V F J h S G d I e m F 2 Q 1 Q y Z n B K T l J W a 2 R C Z G x s e E U 5 U m d 2 c U x i d 2 I 4 L 2 l k d k 0 y M S t r c j J v b X l 0 d H p a M z Q 5 U G Y 4 Z z N M V D Q 0 Z i 8 4 N l Z o O X d m N H h k Z i 8 1 d k E 4 S 0 1 3 U H E 5 V k d Z M j B y a m J X d G h F W U Y y c m Z k O T l X V k p F K 0 w 1 Z F g v K 1 p T c E 0 r T 1 l 0 e n l O d i 8 3 N 0 I 4 e G J t V W J L e k h o K z g 5 M V h B V k N y M W J o N 3 V H R T J X O W k r N l N p b m p o V H o 4 R G Z X a 0 R C V j Z k W H V i T 3 V t O E 1 R N U 5 q e X h G S G N Q T n g 3 L 3 g z V n N l b W t Y c i 8 3 M 0 o 5 e n g r Q z F N V G 8 5 e G F G T m p Y U 3 V 2 L y 8 1 e k R C N T Z I b m g y O V l q R E 5 4 Y X N t a 1 p y V X l m N 1 B z d W h 1 N 0 9 Y V y s r Z l Q w Z G J O L 0 h K R W N R a 2 h n M T d u T m x z c 2 R j T k d M a l J w W X o z V j R K e m p V Y U 5 X c T B t Y l h h a X c 3 L 0 R B U l d s Z F p 6 T 0 x F V 2 x V b U h z T S t Q c D d j N j h s V 2 t 1 Y n p 6 N U J u Z z V y U k 5 D V E R 3 S n l J V V F R b 2 h 4 d H V N Q y 9 O Z H h t Q k V D M z U w R l V k N l h Q b W F z R G 8 v L 0 t Z b U 1 E N k c z d T Q 5 M 2 5 0 L 0 9 o a W V X V W w 1 U 3 k 3 c E h I S V B h d 0 J C Z m g r Z X R U U j J Z V F J Z b V Q 0 c 2 h l W n B q a i 9 k Q U N 2 a V V q R G l u M X h y b 0 l S d 1 B M W T N 0 N 0 h q L 0 d K T 2 5 4 Y k I 0 Y l F i T k R l M W s 3 a X N n Y l k 1 e k V I T m t a e D Z w c 3 h Q c 0 J i a T Z P M 3 M 1 d m l j Z n J W Y m p z c D B Y U z U 0 Z V M v S H B D d l o 4 b k 0 z Z F R 5 N X p D S H d h Y T F z S k R Q V k Z w V k x S M m Q 1 d E g w Y 0 9 T a 3 A y Y 0 l R L 0 Z h V j F t T T B X e k N Z T E d x M 2 E z a F B x N W V O Q l l r b 1 V W Z W N i N k d q c m R o b V F K N l Z H b 2 R O c m 5 R T E Q 5 c F l 1 a W 5 M T H N k b H M 5 d k h J S 3 B V S 2 c 0 Y 2 V p O W 5 L b 1 c y b j B M d n B I Q X F o K 1 F m N U 1 I V k d I R n Z m U F V K Z F p S T V B m M 0 1 O S j Q 4 V W N Y a T d Z d z l y U j J z W E I 3 Z W N K S H U v W T Z H M z F O a 0 o 5 c k h a T m V X T k R u T 0 J Y d z R Q V H d O c k g x a U F X c T J p c D Z 1 U H N P a k F T e D k w R V p 2 T l J u N V d H V H M z S D B l d F Z o R V Z I O E x I c i s r M 2 J 6 Z j J t Z W p y T m Z I N 2 4 3 d z l l S X p W U m x K c U 5 P O D h 2 N T N R e U F E b X I w c G 4 r d n h K V k Y 5 b z R N M C 9 i V V d u M S 9 M Z 3 M 2 d X B P d W R Z d U 5 a c X R k S l E w M E p K L 2 1 C d G 1 R V 3 I w a k g y b X N q Y 1 Y w R F Y r U W J 1 L z l w S 3 A z O C 9 G M 3 Z o b C s v V F Z P Z V l m d i t m L y 9 o M y s r T l p T N m F 3 L 3 R F b D l w c 0 t R M S 8 v O F B a Y 3 p w d z h 6 M l B m d l k z W G Y v O D V 5 K y t j U l V I T 0 9 Z c n p L c m o 5 a 1 V X W H J C R W h o T G c y U 0 V B d W h C Q k N q S 0 9 t S H Z o V E 5 z d 0 p n O S 9 j T X R H d E d S d U R 1 N T d I L z J F Z G I v e G h D e S 8 4 N G 4 y M E 9 v M V R V Y T J M R l o 5 V 0 F w T H d t T 0 d u Z m Z x a X l n c X J N U F k 1 N S 9 1 d j J E Q W J u V j d M U j M v Z m o 4 M X F z O C 9 u d l B L d U 9 S U m t s L 0 h 4 N i 9 0 N T l 2 L 2 Q 2 e l M r L 1 l W Z n Z r L 3 E 3 R V R V Y W h V b m p 4 V F I y Z D d E d W 9 k S E Y 4 Q m t M R X p t N U 9 F a T h v N l g w T k x R V G x K Y U 5 E c T l s c X B 6 O V p 3 N W V a N S 9 l Z T R w V k N v V l d m c 0 t P W n Q 3 Z 2 N T V U t M e D l Q Y W d w Y j Z T O H B K Y l V X U W x v d F J v c X k r c D U v M i s 3 U 0 p t V m d I K 1 F O e D F 0 M 1 d U d E s 4 U X Y w T n R s V H l n b 1 F Y d n F M T 2 Z C Q 2 4 2 Q j N q e n l y V F c 0 Z T d y a D Z l M k 9 3 Y 0 1 O T j R N T 2 x V c k Z x Y V B G Z U h n W k 9 I Z W 1 5 c W t 5 K 2 V w N z U v R 1 h Y N 3 l Q M 3 F B a l l X b 2 t u Z T A 5 Q k l Z N j N u R F o r T U l P M H V j b U 1 m V 2 l 6 N E d Y a j N L d G F p b 2 F h V z V v W j A y Y W N 3 R z l z Z W p 1 N m l V c 0 9 w R G N Z e V d v M V N y Z W Z t N G J V U W x q U z Y r d X J X e m l 3 M W Y z a 2 p Z b m t i V V B M c V M 3 c z V l d W p z R z Z B R V c 1 N V J 6 Z m s 4 K z l Y M 0 V z d m h Z Z U U 4 U 2 N a U 2 x z M z N T T W 1 2 S k d w c y t m W k w r S j h j U S 8 z W T V L c F d M a l g z Y z Z I R 0 8 x M n N n N W N J W V R o d 1 l M N n E 2 N W Z 6 N G J u b G l L d D U 4 S E Z h V j F l S H E 3 d T V 5 K 2 J L a E h 2 N z N X W G d I Z k Z Z T 0 g 4 N V M 1 W l d l c T J M Y n h D R F l i Z l B s N z Z 3 a 0 9 W e k k 3 O U c 0 N k h 2 d k 9 i W H o 2 N W t H Z S s r b E d s c X l i d 2 F 3 b F U z Q X p 1 S j U y V n d o e G J a Q 0 F Y Q W d o a E J o S G 4 1 V 0 J 4 U V k v Y 0 Q z Y z l K c l g w O T J I d T Z j Y m J j M m Q 5 U F l Z Z W V m N T d j e G N Q S V d r d E d p W D F h Z n p z O G 9 J a W Z C M 2 1 G d D V O S 3 h X N n l V c m l n K 2 9 P d D l B b F l 0 Q 1 l i Z X N t O E d K U T J l N V V G e k Q w d H R u M m x Q S V B i M 2 R X Y n A r R n R z M 0 h X W G Z w e m 1 z d k d 1 d 0 l O e n F l K 2 R 4 d n F p Y U U 0 Z k 8 w d G R q S k N R e W d G d n Z t K z h 5 M E h W R m 8 x S H o r R C t z W T k r b k 9 S V G t u R 1 A v W n p s N G V y c 1 R G T 2 J I d l Y 5 W m F T K 2 F G a n M 1 b k x J e l Z X V H R L O E J x d G V F Z j V N M n F l K 1 l 5 Y j R X U y t 1 M G Y 3 R T F r Z k F q N V d X W D A 5 U m p 4 O H Z W Z y t v S k p M R j Z i Y 2 N r Z 3 p o V l h G Z V V C c H M r Z k J D a k Y 0 S W I y M k l O U 2 5 N M X N V b n J y M z M x a E I y c 2 Z X T 0 J V Q U V 5 a j F l Q W I 2 R F Z z W W J D Y 0 E y Z n d E Z k F p S 2 R X e G g 3 e X R w W F B V Y m M 4 O V Z z e m 1 W N V R w e l p S c T V J b E V 4 Z 1 d U b U J y b F Z K Z G d K T 0 h S U V h 6 b l Z 3 L 1 p Q N H N H Z H o w Q l E 0 c j R O V l M z b 0 Z M a D h y M U V 4 Q W J 6 N W U r d H Q 2 Z V A z L 3 V W R l h S M z l 0 c X Y y Y 1 Z U O S 8 z c V d 5 K 3 o 1 b 0 V G e k w 1 b H F 0 T z V W b X l Z Z z l V N n V z c n p v e G 4 y Q U V w c W U x S H V C W T d 1 U E U z b H V Y c G 1 M N T N L N m 5 2 b U 9 k M W s w Y n Z w d U 9 l c D V l U W R M M k h u Q j h m W i s w a z J L V F B q U 1 V x T k p q R T F 5 d V c v W V N I R X h K S 0 F Y Q W d o a E J o S H B 4 c 2 h O U W d D R E J Q Z G t 0 S H I 3 d X F s T 0 s r Q 1 U w Z U t P S G U y b X F U V W F M N y t z L 3 Z v N n p G e W V F Y 3 V I N y s r S D R 2 W l N u Q z R I N k Z S Z 2 Z n R m V o R 2 R H S W J O W n F P O H B O Y m V N e j J T e H J w V 1 N 2 T X I w Y n Z w N k 9 u d W 8 v S m M v U 1 h u c l k 1 S k N 1 T m 5 M e n d 6 N G o 3 e l Z x V F p n O X l o R n F 4 S 1 o 4 R 3 F k S 2 Y x Y W 8 y S z F m Z k 1 Z L 1 U 5 c m d 1 b k R m a V g 1 N T R h Z H B 2 Z V R j Z n F l K 2 N O V z N 3 T k l E N D V n d m d m R E Q v Z n R L K y 9 G d z k 5 M 1 h W a H V D O H E 3 M 2 d K Y m M y Z H V M b n I w V 2 p V M U Z l M 1 V I e T Z n a V c z W m R q M 2 F X d n U 1 U D M v M j A z c T d B V G 1 y V W h q M D B 1 N y t P T y 9 2 a 3 R j Y 2 p p e G s 4 T H h D L 1 R H N E t I b n R v Y 1 d v d F Z x S 0 M y c 0 J K d l N N M n d 4 V 3 p D W n p P a m R 0 R 1 F m T 0 1 P Z F g 3 c k Z J Z m k w M l d 6 O C 9 z Z H Z 1 M n F h U 3 d s V E k z b m l u O V l U S G h N N H B 0 N 2 N 4 d H B X Q 2 s 4 b 1 U 3 R U 9 w U E U z M T d m e j N F O D N 1 d H p m W n J W a E 5 s d G N G a G t F W l R 6 L 1 V 6 O V V m b W R x d G R y c E J z W l l q Q 1 l Z U D N I b 0 x J V T V s N T V L O X R t Z j N z d U h y K 3 l s S 0 s r Y 1 N X b l J Q U E 9 U d X d p U E h q a 2 p K W D F 1 R W x N e T R z a m N W M E R P Z 1 R P Y 0 8 x d E 5 Y S E w 0 c U 5 z d m h M a D Z K Q 0 F Y U W d n a H h s R k J F O X l S T 0 5 H d E d K d m 0 r b m E y Y n p w S 1 V t b 1 V U L z l v Q T F I e G c 2 b k M 5 e j Y 5 Q W 1 P Z m l i S X p W V l N V M U Z G Y j J V V D E r U V p T W m l W U V d W Y V B q N z h u T X h Z b H V 6 e X Z S c X Z H e m F D T T F i Y V l y V 3 g 3 N z Z p O U J 6 S W c y S W M 1 e T F L d S 9 K d T d D Y l U y Z G J E M 2 s y e j d k R 0 Y 2 T n g w c H M r S l p l T 3 M w K 3 o 3 d i 9 H V T d I b D R H M W o r N k d E Z U R u b S 8 v O G t G T 1 o 1 W l N s S H V C V T B l S z Z P N 3 N 0 U T h U R 1 B p Z E R h V l N x Y m o v c X l 0 S l N v M n k 5 O E l Q M 2 Z i T m 4 5 O C 9 Z a H V I V G h 2 b j V l T X h x d U Q z b G 5 V e j h B b F F l c i 9 u c m t p b H J y S 1 p E M S 9 k U j B p R X Y z M D Z 1 L 0 N Z U U w 3 O H Z m V 1 h Q S m N y R i 9 j M l g w b U w x M D U z b W 1 a d k 9 E c T l s Z z F Q T E t X e j N Y V n R n W k d P V z d o N k d n d F h U M U 1 5 W D Z S M 1 h J a H J r c 3 J t N n E v c 2 R l R H V B L z g 5 M F U w U T R y c X d l Y 2 4 z S j d v S l F 0 e F V W b T J F e D F Q a G l k U X I r e n J Q U H Z 2 c 0 p Y d V B 4 O E p t c z Q w N m h Y e W 9 s c 2 I y V W F m Z G d w S 3 F Q a k I x M k 5 W M G N P d E p k b j J Z e V d Q Z n Z j M X B y d V l i b G M x b X c y c T F 1 Y n p X e G F j c m l F b 0 l H W E 9 R W n J Q W j d B S D Z h S H F C d j Z q R z J s Y T g v V H h r S F B R R S t 2 b X p M L 0 d O Y j N 5 R G 9 L Q W d n b 0 9 E M G V u R 2 F i b 0 l J U V F n U G V S Q 0 N D R 0 V 3 U F g 4 M 0 t N e G x t Q W N y a z R R S n h R c W x R c U 5 4 d l h 2 O W V J c D Z z W n l 6 c 3 Y 5 c k Z 5 T 2 9 E Q y 9 x L 1 p h U W d n e E V T U W d G M E l J S W N R T m I v S G F E Q m F 2 e m J q M G p r S U l J Y 1 J W S k x l c G h S Q k N D Q 0 d F R U V L S U N T Q U J 1 U k J D Q 0 h F Z F N w Z 1 V P O U Z O R U V M Y 0 J L S m l s Z X J z V j N P b 2 d o Q T N F d 2 5 J a F J C Q 2 l P d F F U M 2 N m d F p W T k U 5 M E 1 J Y 1 F O c k t h O G t k N G U 0 M F E z U T R n Y m 1 n V G t R Z 2 d o e E h V b 0 t q S 1 M y Z 2 9 K e U l V U V Y w N X R S U k 9 C Q V l I O U J R S T E w a 3 N 1 e E J V Z 0 F i a 1 F R Z 2 h 4 S F p v e m V 4 N 2 4 4 K 3 N t d W h s Q 2 l C d F l T V j R W a V F s S n F O V n F k R H F k Q k 9 S Q 1 h B R V N r Q X N o a E J E W G 9 m V D B k T n g x d m h 6 Y m 5 U L 1 J U U k Z D M 0 l B T z c 4 a E Z a W F l q T 2 p v Y X J W Y U x Y c S t Y Y V F 1 R n V B T G t Y N V V R U W d o e G 5 Y c m s 0 V W V w T E c 3 a D Z L N j h p V z Z L R U 9 J R 2 N u a E h M c F Z G e l N 4 Y X V C a X R W b 3 V Y b H h j N m 5 X N m l t e V h F R F V u b U l S Z E N D Q 0 d 1 U X l x V k N x M V d 5 N U 9 Q Z l l Y W D M z e U 4 5 O H Y y a 3 B B U 1 R s a D B J T 0 V 4 U V J Q Z F B D S E V k Y W F t d k p I Y W l p W k t U b G V o T n J 1 e F p N R n l O Q m 9 O W G w 1 Z S t Q b j V v Z F Z x S l d W Z G l D d m d 1 Z z N J S j N t S F U 5 e F J N O U h O R U 9 L Y U 5 z a z d m S 0 t i S U l T N G d 0 U n F O V z V 1 Y m p 4 N C 8 w T m t a b V p 5 S n F l Q U k 5 d n l N W G p v c V R n d i 8 w Y 0 t J V V l u T 2 k 2 Y 2 5 t N G p R W U Z C S k 1 R b j I 5 U F U z Z D N k Q 1 F n S X d H Q X d T T H E 2 R U Z m S W R S d V F 4 M 3 V H U 0 V B d X h D W E V l N F p N Z E J P R U V G Z V l W c X Z G M j l 1 Y m h R c 1 h r c H F h U 2 1 k b k o y Y X p H Y X Z W a X M x b W 0 r a m 1 D U 0 d 1 S X l x V k N y V m F i V T l U O S 9 Y M X h k M 2 R I W T F H T T l G T k U r S 0 d k Z D B H N U t 2 R D B 0 b F p t N H N W K 2 J J a G h D d H F W S 3 d K b n p i U n p S Q k N Y Q V Z h c l J Z U E R 3 L z B l a j E r Z m 4 0 W W p V W k 1 K a E 1 X a T B X Q 2 N p S E V x Q X h N Y m F i V D Z k R H I 5 Z W g w T 3 J S Y X J m U 0 1 D M 0 d G W G J j Q m V a S j N H S 3 Z D c H J H O T l 0 U k V O M F d J Y T l L N m l C a 2 t l S V Z P Z E R P R U V G Z k p 3 T F J F V 3 E w V 2 c 4 R 0 F 6 V 2 F U W U Z 3 S U 1 T W X F s Y 3 B w R V V K Y 1 d k Z H R R Q T d 3 Y U 5 3 a W p q U V c w V 0 h 1 b W V p b U N I R k 5 D Z E I 3 O F V q Y z R v b H V o a E R p S 3 B N d j B F S U l J Y 1 Q x N W J y T 1 F m S F J l Z k Q 4 N 0 t l W k c 1 Z z A w V T B S N H B v e E 9 5 Q 0 J Q O D c 2 T X U 0 Y S 9 V U T N S U W d o a E J C Q 0 N E R 0 M 2 N 3 F I S E 1 C T F o r R E h L W G V 4 c H k 2 Z m 5 K W n p Y T 2 h x b 0 t L N 2 F h S 2 J K Y 1 J W R m U w U l N J e G 5 F R F A 5 N D F r U m 1 q Y l J 6 U k Z D Q 0 N H R U V F S 0 1 3 b l V m a 0 E 5 W U h w c k s 4 d E R V a V c 2 R 3 V B c X F P d U h I K z Z H N m M z R G R 5 a G o 0 L 2 x 6 U V h k Y z V I M E l J S V l R U V F v a W J p W V F 2 N H J v V D Z R V i 9 X U T B 6 a D l R c j I x V U 8 v N 0 F i M m 8 w V D F 5 N G h o Q k J D Q 0 N H R U d B c 0 p 5 T V Y x e V Z N S C 8 z R U x Q S k E 4 d U 8 1 c 0 0 z e H R H N V I z V E Z 5 N 2 h C Q k N D Q 0 d F R U d L M E p D Q V g x e T I x Q 3 I 0 N k h Y N D h m M 0 J k U X c 5 O G N 3 Z n N M c C s 0 Z G d r a G h C Q k N D Q 0 h F Y U V o Q U x x N T d L M l B n e j Z z Z z B L Q T g 3 e k h E c j Q v Q 2 Z 4 M k h Y c 3 Z F d G s w S U l Z U V F R Z 2 d o a G l N Q n V i Z 2 h K Q W Z B W D l k Q V N 1 R G d 1 d T N u N F p t d F V O d 3 l j Z T B T U W d n a G h C Q k N p T 0 h j T U Z Y V 2 h m Q n p n O S t 2 Z 0 5 m e T R j M E N z Q U U x W G Z E d F h m Q 1 Z k T G d 2 K 1 p L b k V F S 0 k 2 M V p 1 Y m k 1 W k 9 a b F V W b F R n N 2 1 t Z 3 R P a j h S R G R K Q 0 N G d U 9 B b V R Z d W 5 w N 2 l N N k t w c l p z K 2 F R b H B h R 1 N x V k N w V k p O Z E 5 Q R W R V c G x z O W x z R T k w S U l j W m J Y a V A 4 O G p B M D l 3 N n V t e F V L U D V r U H Z t N F Q x e T R o e E k x d j F V W j R Q Q l d l d U l v e m N i N z I r c X Y w V 0 5 1 S m 1 S e E 1 X S F F n W V Z H Q m x 6 N U l D Q 0 h F W m F t d G J L S z J v b 2 x 6 Q m J W N D Z I e D U 1 S 0 h I M E d x M X F O V 1 N m Q 3 p H V G d K e W N j U H F N T U o v S E l O a k 5 Z U H I v T n p n W H h k Q V J z a k V 0 V X N J Y 1 d P N z J n S D V D M y 8 3 R S t G S m Z z e G R s b k o x W G x B S U l Z V G Q w V j E 1 V k p l M D h 1 W E h u c 0 Z n T U t E U m F D Y T Z T Z U k 2 S T d k e H h B M 0 x X d y s v V 2 d M Z m 1 R b T Y v a z k 2 Y X g 5 O G Z 5 L z h i e F o w b V N h M m Z V S U k 4 V V c 5 O X Z x c m h D Z j V T a k F 1 a E J B V F p Q N 0 t k Q 0 t T L 0 h u a n J k Z m 8 3 T 3 p F W X B H S 3 d t S n N K Q 0 F Y T j d 3 N 2 s r Q X Z 0 M E t V O S t D N n o 4 c m d p Y z l o Y j h Y R X R V c 0 l J Y j Z J M 0 5 4 Y 2 V x e H R 6 R j E y R l h Q a m h S Q k N P S m 0 v T W c w a l h X U m 1 a d E x Y M T R m V m F w M 2 9 K b 2 5 y a U F U a z R x W V E 1 d 0 1 2 c l l G S H B v S 2 1 2 K 1 p H Y X g v O C t 4 S D Q w V D Z v N j U 3 W T l n a 2 h 4 R m h s N V J 3 b l p y S 0 1 2 e E Z D a U d 0 Q l l r b 0 V C V 2 R P M D k 3 Z U x y M 2 t Z a 3 d r S U J j M 0 R a M G F u a 3 F I R j l m Q V p Q L 0 I 5 Z G w x O E 9 R V 2 V Q Y 0 1 X S 1 d p Z 2 h E a U 9 s R l p V V W x Z d E J S d k U w S 0 l h M E Z Z Z E N B T k R R M T B k S F J n T n B 1 U k 1 s M W l 0 Q 1 F n R n p l Z F d C L z Q 4 M n I 0 O W t 4 d z c 1 L z R 6 M m l C b D N M a G E 5 d m h i U F B F d G s 4 S U l V Y k Q 0 T 0 V t M W R T R k V P S W F F U j R U a E p 0 Q m o 4 b G t 3 b W c w U 2 t B d V J r M E N j b k Z U V W d F Y m t 1 R F Z k V E F 2 Z k h E O X V U Y j Q 1 a z c 0 e j J Q U T F E T m h 6 U k 5 D a U V z c U s 3 N H c w V T B R N G 9 v e W 1 5 M l l U T 1 l y Z G 4 2 Y n p V W l B k O T h W T y 8 v M V l y e X V j M m Q 3 T i s y d F h j T n V O N W 5 N T k 5 X M 1 h m W H g x U m J M M V h 1 O X l n c z F X Q 3 d X a k V h a m p D T V h v e V l C d W J p c E J S c V V T d X c v V 3 d n Q m h z S D F P e T d B N D U v R C 8 r V k I 5 N V g 3 T G l D R U V C T 3 V 2 S 1 N X R j M r O W 1 Z N D I 1 M k l h Q l R s b C 9 Q Y 1 A z c G l B V m 9 u c j F k Q W c 1 S F J t S 1 h z L 3 l i W S 8 3 K 3 M x M m g 4 Z j I z M m F 6 O T Q 2 T 0 9 L N T l u N l N 6 Z X U v L z N 6 O E c 5 b H Z 5 e n V I Z W Z X L 1 A z R m 8 x M W d a K z B 4 O C t 1 W U J U b W V X a m 1 Q T E x 1 M W F 2 T T Z m d j M y S U Q v N X Z 6 N 0 R i e T B 0 c W V l N m 5 H M T M r c l J t c G J i c y 9 5 d n h D N 1 h y N 3 o 5 d j Q r K z g r Z F Z p M y t a V T l i S D V s K 0 x a K 0 V U Y W J U V k x X e F p o b 0 o 3 b 0 J R b H d M b G t U Q n J E Q j R w e E R l T 3 d z b X E 1 T E c v b l l o Z k Y 2 b X p D Z D h l K 0 p n U V R n a G h M a F J u R D E x Z 2 E 3 M k h y e D g z S j I y b V U w V 3 V q b 3 V u U z c w N X A r M m N x R z R a c 3 l 2 U F N V a m p u d W V X a j d t N D I 1 b T U 0 d H E r U H Z 2 U G 1 Y b F h Y T l l 2 R F l E Z 0 l O Y l Q 3 T H J 3 M H d l K y s 1 d E p F N k 5 1 d X h 6 U C 9 m V G p Y U j M 5 W T d w R 0 x W Y X p m Z C 8 r e G l n Q k l r d i 9 m c E Q 1 c T F N S T J Q Q l p H b 3 J t e W d 2 c V d Y W k h i T 2 9 L S 3 Z q e l Q 5 d T R j a 2 Y z R W x v W k F C R n V l V j Q r V H A v N W t i e T B t O C t w S 0 d t N V p M N 2 p m W n p O V z l s R 2 5 u S F N 6 a T I r e l M z c k p z N X B y W U 0 w T 2 0 x T k 5 T M G N q c X p s S m h K W W Z q N G V R N j d i K 1 c 1 Z X R w Y m 5 I d V F 2 Z j A 4 M l B I K 0 1 l c X J S a D R 6 T j N E d H J y Z n J m T G 1 N Z l N h T z d N d 2 p i V T d p W l o r a m 8 2 M m J z c 0 l x N X E 5 T W M x a m Y x a n g 4 V D c 0 U V Y 1 c 0 U 1 R U w w O D l B c V J k O D J K T U d M c D J C W H V i S y t y U S 8 r b U F N Z k Z N R X o w M k Z S N U 1 T M l V 3 Z 2 h 4 d F B a V X h l W U 1 p T 0 9 z c 0 l x c H g 2 Z H V r b 2 x R Q 2 p K Z D U 0 a j B 0 U E h u Z k R v S U F C T V J q T m h V W U h N V 2 U 0 N E g v c T V N O V d j T 0 h T V 2 U 1 N T I v d E o r Y 0 1 0 S n p G Y 3 d I V m 1 N M 2 R J N 1 p t S X h q e T N O V n F V Y X Z G T 3 R W c X R K b j V m R V o y O G V K R F F 5 d 0 w 2 K 3 U 3 T 1 h U U y 9 1 W X V x T W V F S W p B e k N i T F Z T Z X E y Z m R 3 d 3 Z I O U Z v b W 8 1 b D V L O U t Z T 2 l O d T J I M E 9 i a j N s O E x r N l g x V E R X O D l 0 S F h a L 2 k 5 b k N 3 Y T J u T 0 x q M W x N d n R E M 3 h 0 R m J H V H d 6 b H o 4 d n l 3 N T R o U G p x Q 2 h 1 b 1 c 4 N H l Y N C t M c 0 9 5 T k 5 t S j V K O W 9 K R E N u S F B Z Y k V x d 3 F Y Z l R v V k l w Z 2 E y c H o w e E 1 V c G p M N E x P d H V a U G R I M l h a Z T h X d n h l d n N T b H R M S i t V b H R m Y m 5 E Z F Z L a 0 Y r V V c 0 N 0 J R M j l m b j V n U 2 h Z Z W 5 3 Z W 4 0 R T R m U F l 1 d 3 p v Z E 5 y e V R s N H h t b D d U R k l Z U V d G K 0 k 3 W m g 0 T G p a U z F O R z N B K 1 V s U H J O T C s 5 a C 9 z c D B Z c E x D T H J u L 1 N L U j N Y S X l G Q k 9 S Q 1 h D V F F I W D Q 4 S C s 2 Z k F y L 1 B n a l A 5 T j Z 3 c k 8 r R m 5 o e U E 1 Q U I 1 U G h m b m h J N T l I Q 0 N H d W R l V 2 x 0 V F R W d D N I U D A 4 d D U 5 e T g 3 b k 1 a Y U R u e m g v d k R W Z l U 3 S F R w N F d 3 N T J Q M z J K L z d 1 U H Z T Z n F j S k l k O S t u c E 1 u R G g w M W 1 r O X d N b E R S Z V B 4 R n N R N G N 2 V j d H c X N G c T l L e G 1 D M z R C W G 5 i M T V t T V p w T F N v c m 5 0 S V N V d 0 x D M m 9 4 T m h u b 3 J t K 2 5 X T j d U a n N j S H p j N W d w Y k d k a n J i Z X F p d G F L S 3 p y W n V z L 1 l V R U J Q c 0 E 0 Q n Z n U l V S c z h M Q 3 Y 3 K 0 h s U m 5 m b l l D K y 9 4 V 0 x C W k R S e i t 5 T 0 x I Y k p B K 2 5 w T m 5 E d F R S V 0 p L R k R y O T h G K 0 h 3 N k l E N m U 3 c z V Z U C 8 y N E 5 X c T B H b E h q N V Z i d C t u T 1 U 3 c m J G W W J a c k 9 G S 1 J s e G J Q a l N V a l o 4 Y V N r M U Z Z M j g r S 3 Z O U F A y a k 9 3 b U p V Q U x x d i 8 3 N 0 J 3 U 0 Y r V E Z 0 M 2 l T N k 9 u b z R 0 d n M w c z V l b T R P U G 5 T V T F G S T d z L 3 l u S T Q 3 N 1 Z 5 b l M w V 0 s 4 V j V T Z z l H W j F z U H Z U M U d 6 c H c 4 a j g 1 T l M x K 1 B 5 V 1 V L K y t k d k g z S j Q v d F F Q N z h R a n d U R W d O L 2 F a T 0 x q b E p C c U 4 y a W t Z d D l s c 2 1 F M F d i b j l r M F l n Q n V j b G s 1 d m l l Z k Z K b X h 0 d m Y x M 0 J z T m h z Z n Z i c V B 3 a F B u b V R 3 d D l n c 0 g 1 R U t N a F F U a 1 F n d 2 p 5 U S t l V 3 d V S H E 1 U W U 4 K 3 B P W m Y z W l p 2 a l h B O H I y e D F P b H g x d 0 l j Z j A 2 Y 2 Z B c 1 l W R 0 J S T V F H O D Q v L z h Z a l Q 5 d H h q e F d 4 K 1 p h O D l K V m 1 J a 1 d U d U s r R H N L Y V h Z N E l Y a V d w c n E y d W p 0 N 3 V P V E 5 3 N E E 4 T T d 6 M j l u d 3 h G S n l q e G J q N m U z T 3 V i U F Z B R m d 0 V n F y T 0 5 4 Q V U 1 b 2 V Q b n l l W m V 3 c z R Y M V J q N z J Y O C 9 P M U R w T X l N Q j Z D K 3 F w b X p 1 Y 0 1 Y T k d 4 c j d u U V p Z T W R Q a V N B d 3 h O Z i t Q R 3 Q v S W F l T 0 Z q T n Z a W m 8 5 M D J Q W W M 3 W W 9 Y d 0 R 1 K y t w S 2 t x Z k Y w d D d h a F p l U E 8 y c j F Z Q 2 1 t N 3 E 1 Z T h r Y 0 x p W F V B Q U N B Q V N V U k J W S T Z Y T U R r O U J 2 K 2 d 3 Z U R 2 N U p F a V B 2 c T c 4 d z J 0 a 1 h S M T l I Q m d 5 M G 1 t W k 1 T N V R J R y 9 s c T Z 6 e V d q b W c 1 Z V Z v T n R z V X V i Z S 9 1 R G x Q U V F F K y 9 D M W Y 3 M k h u L 3 p w U 2 Z z e D U 4 O V c 4 O V p 6 M i 9 q M k x 4 L 0 U y O C 9 E d m w 2 c j F U a W R m L y 9 u S i t q d T d P V 3 I v M 0 t Q U X h Z Q X d O b m N D N 3 p 6 L 0 h i N 3 p Z e m h a T z R 0 b 0 x 1 e m w 1 b E x w b 3 k 0 S D h D Z W o 3 U E l 6 e T V q N m Z x W l p D e V l m T W 4 5 a F J o U E V w Q U x j U W 1 M S T V Y Z T h J O U w 0 U F V D N k 9 p d m x W T F N x d l N Z e C 9 z c W d m b V N L S 1 Y 2 d X h C Q 1 h B L 2 F X N 3 Z J T z E 3 Q 3 R Q b V R B S 1 Y z c m Z E R U 9 Z Z D l L a 3 J y Q U N V d 0 g 4 c k w x N E 9 F S 1 k 1 M 0 k 5 d G J 1 N X p T Z X V z c W 1 3 Q m N w d n Q y Z G Z U Z z V x N G J z W T B E W T Z N Z i 9 1 W W F 5 a 3 R x e V R 0 V 1 F u Z F h M N U Z 4 S W F 4 N 2 V D S C t 3 V D d z L 1 R p Y j A 1 b W w 5 U F l Z Q 1 k w S 1 l P M E R D N X g 2 O W t 4 R 0 0 0 Z D M 1 S k t m V l V a T F F 6 d H F q W n J 3 b U N B V 3 J F N G 5 l V n F z d z c 2 L y t 0 Y k x o T W N H Y 2 Z z a m k 5 b j V 3 W E Y 3 e X U y a 3 R H a l d Q Y k x J S 2 J X M k l P Y 2 N o N 2 F k b 3 I 2 c U d a M m J s c l E 1 a V V 4 S 2 k r R 3 Q 1 N 1 k 2 a l B N Z W F 6 c 0 d y d H Z C c l N l c H E y c E d w O W V T T 2 l 1 Q l N l a 3 h J M T Z 6 d k 1 3 U 0 R t L 0 x w Y k c y R l E 4 d k E y b H p F b G w y N X l 4 M H V p d i 9 s U z g 0 M 0 I r T F d R b k t H b X B h S 1 M y b 3 h D L 1 F t O F N V S 0 F Z e T J 6 d m J 1 e W s 4 Y 1 o 3 R m E 2 Z X p Z c 0 9 j L 2 4 x Y m V Q N 2 5 t N 2 p q O F N Y R U p J W X h k W V l T R k 8 3 Y 3 J G e i 9 w M z V 3 S n d E U C 8 z d 1 Q r Z G x s R G t N b 0 9 s c T d N W n N 0 K 1 B m M 0 Z I Z D M 5 c E l 3 M W Z s T 3 V j M W 1 j L 2 d j W n U 4 d n h N Z m Z r N 2 F t V H R x Y U 9 s M i t u L 0 N Z S U h 3 R H Z O Q n F O W V R I Q k 9 I d T R R W W 9 S Y 0 p N Z l d h V 3 J w O U o y c H h F V k N v V j d T M W R i S D M z Q 0 g 2 Q j N n N E J 1 Y n V u R y t F e F F R N n A v V i 9 V d F h T Z E R l N T Z m d k p I S m V q Z S t O Y 2 R k S G Y y O G V Y d n J i Y 2 Z O L 1 J 6 c D l Z b 0 5 6 Q T B X d l d J b j h m e W t s b 0 9 i O D l s d 2 F w M H A y Q W N s S D h Y N 3 A 1 d V J D Z U d E b n V P c m 8 0 Z T l u K 2 1 a Q 3 l N b E F F e D h Q N F B i V H R G e G 9 M S k x G c y 9 h O F I 5 a G J n U 0 p D Q V h Z a F M w Y X J o b k 1 x e E 5 n T T F G O E g 0 U n R Q Y 0 g 1 d W Z h N E J l S G x m b k 5 I M D J C W m R F d 1 F r Y W J F R U p j R X c 1 d E 8 r V 1 F v d D d k M W N 2 b V Y v Y m l G K 2 h 0 L 3 d M Y j E 2 U D h v U n M 2 d n J h e n J a d U l 1 R 0 N u Z 0 x 6 c V h M M j l w M n l B e m F y M H Z G M j h I c F R l d E l D U W t k T k l C M n g v N 3 l q e F V 5 T F k 4 T 1 d s V k o y c l o r O G 4 y Y n p 4 a H k x R X h B W m p z V m k 1 O D B 1 M z B O Y l N 5 Y z c z a i 9 Q R 0 g 3 Z n d E N z k r R 0 w y Y k V 1 d 2 I r M H o 4 L 1 h l Z l V Y M m h n Z m p r Q 0 Z K b X h k U F Q x V W R C Z G h u d l B M K 2 Q y e D V h e U 5 4 b H F R N n Y x O T d T e F R 2 U G I y Z m h y Z E 5 Z c 0 R x Z H d w e H p a T z B 2 U k t W V 2 N l L 1 R L K 3 o 3 W m U 0 c j R Q T z N E K 0 V i N E 1 Y O F Z l b W 8 x U 3 J 5 c z h v b 3 p h O T B l Z z l q Y l V m V y 9 n S S t l K 3 N R U G 4 2 Z X p G K 1 p q a 3 F G Y 3 U 0 Q z U z T V B P S G 0 0 a U 5 L Q 1 N 0 T G 5 K a k Y 1 V 2 d 5 R k o 4 N X p l R W N 1 V G Z W d F B Q V D F X N G M 5 c n E 2 c W 1 a Y U c 5 b E g 5 T G 9 i a j Q r O U o z T 1 J 3 N G l h S G N 6 Y j N B b n M v e V N Z d 3 h K Z m V I a V B a Q n d x N S s 4 b G x S T W F G c 1 B H d k 8 3 S F p i T F F P Q 1 l M Y m 1 w W E h m b 0 h l d z U z Z W J 2 b W R z N W w 5 e T F U N z g 0 T m J U M U t R Y z Q 2 d i 9 1 U n V R Q W 5 F W E k z Z n R W c X M 5 c y t o M V d M R l l y R 2 k w M n R k Z m p Z S D N Q S F l F d E x u S n V I c D d X N C 9 Q O E N q M z E 3 T H J n O H o r Z U R s U F J 6 W m 1 j Z U R 6 N j Y y Y j l O b 0 h D Y 3 d T c D R X Y T c v W j B 0 N 2 F S V 2 R i T j A x M W J R R F V W N 2 R n T m x u d 0 R m Q n l P R 2 F n K 2 N N R j h k Z n l k U j V R V z l u R W E v L z d t Y 0 0 2 Y S 8 v Z m 0 3 L y s 4 Z 0 9 u S G 9 5 N 2 4 x e k d w T F F Z V 2 h y Y m V l L 0 Z u U V F F K z d C M H Z Y T 2 h 2 W j d 1 U H Z L e n l r a W Z t e l R p V F k 2 Z G 0 0 L 1 Q x M n N h O F Q x Y X J W W S t m b j A v S n c 2 Z F p m c j h T Z H p 4 K 0 p J U j l 4 Z m l T c E d B W E l n e D h O Q X F R Z m U 5 a y t I a l V 0 a D R C b H I 3 c H p D O T B B N i 9 Q Z 3 F 2 N V N 2 N 3 J J e V J 3 R n d J Y 1 c x c X F H a 2 h h M S t C d m N k d n F M d W Z Y R 1 l m U D N u c W F E R W Y v W D B m M y 9 q W m Z m Y n R I N y s r M z J X b D Z O V F p p V T R W b D d Q M k Y v T F p X d 2 Z 0 U F d o R G p X V 2 F w Y 0 J R W D I 1 L 1 p E R U F D V k 1 p Y V d u c z R N U 2 h z e l R V d F B D T m Y 3 d m Z I Z 1 Q x Z G h 2 W j h m N H h 6 d V p l c 0 k r S D N 2 Z F p E d F V Y R 2 x p N m Z x W k Q 3 O W N 0 N j J i d z R x O D N z M l B U T V Z K b X h 1 U G x N N W h D M j l i Y 3 l a Z i s 4 W G J p a 3 l Q c 3 I x b G I w V V I r V m h t M 1 A 3 S V l n N 3 V l N 3 M 1 Z X R y O T N G Q j k v V D c 3 M n I v Z l l y K 1 h p d F J t O C 9 O d V B u Z D d E V 0 5 y U j N k b k x 0 d m V P N H V P b m 5 O d k R 5 e k I 0 N 3 Y 5 e V B 2 Z U F j M m V x Z W Z i L z N X d F B j e D d Z L y t 5 c E M 1 U 1 g x Q T Q 3 T H Z i R W 9 i T W M y M z N h N W J i U l N w K 2 J 4 T H F I R j d G c j g z R k 9 I a T d p e m l k d W 9 h N n l t U X R G T l V R b m h 2 T E t i e j l o N W Q x e k 9 W O V V U Z X l r Y 0 d v c m 1 1 e k g x b F k w W V h E W D Q r M 3 J N Z X o 1 V F V h b G 5 r R j d T e W M x R l k z M j l S M X Q z W m h O R m 9 k M W 9 B U 3 p u d D Z E W T h Z M V d n M C 8 r Z U 9 U U 2 9 Y e T M z e U l w N 2 M 3 a j M z b k 5 n Q m U v O F B u U k N l R X N 1 e U 9 r W H R I d X p w N k t N Z z V 4 N H h G e V d 6 N D B s S m 1 M W m x L O X Y 1 Q 3 Z Q M D g 3 R 2 5 0 Q X p l Q 1 h N b m F W O E N C T F N m d H o 5 L y 8 y M j R B M W o 2 N H d P V j c x Y m 0 1 L 3 B y Z T I y T z h a c S 9 6 Q U l P N z N q N l d m V F J D b 3 d J Q i t P V D F B M W l 0 T m g 3 N T l s c V g x L 0 w 0 b m 5 4 T V J q T U x W c V V Q Z T Y 2 e n V S Y z R l Y m l J U 1 d u U k Z K O T J M a 2 c 1 b 0 t L M G p v c l N P c W R N R m l H d U 5 n b k l o Y m d N Q m k w O G t B e D N K Y 0 Z u W m Z E d U d X a n N u e G 1 v c 2 d Q K z h 4 a T h r Z 2 Q z S k N y V H B m b m 9 S e j Z m R U V K Y 1 R R Z T J u Q 1 F 1 T 2 N M b E Y r b W h M R 2 F M V T Q r Z k s x Y U x G Y T N P Z V J 6 b 2 V F b V p s Z U R 3 U E N v K 1 J D a 1 d O e m Z K b 1 g z a E 1 j c F k 0 S 0 V w e U x s S G k v S H l j V 2 Z K Y l R N Y 3 p 1 S H A 3 Y z c 4 b F d s c z M z U 0 1 v d H h 5 W m k 0 Z U h H Z n E 0 K z l w R D h Z S H h F d 0 t v L 0 p j U G E x T k h Z U k Z C W E x t N U h u T V p n d U x i c D N 1 Y 0 d O R H A 5 Z X l Z R l U 2 b T E v W j Y z R D h X T n B S Z U 9 J Y 1 p w T 0 Y r Y X Z T N 0 1 F N E t N S G V 3 b H V u T 1 o x N 3 d Q e F Z h U T V q a m 5 W N k x R d F d L M j B w S z Z 3 Y U 5 p Q m Y r O E F D M W o 2 d 3 d H b j k 5 a z F I T 2 J J e m o z d S 9 z b 0 s w M l p l Z W V 1 c l Y v L 2 1 V d m w 0 a l Q v L 3 p C a 0 l q Q T J p c W J V T n Y w S E h y Z m Z N S k N 2 Z W p z c X l l c D M r M G d h N k 9 I b D c 1 N 1 N k M G Q v Y m k 0 V 1 d n b 3 F 5 T 3 F J U l F o e D V Q c T l W S 1 Q x Y 2 Z q Y l d 0 L 0 9 G Z j N t S H U 4 a F R N S m p N S H R w e D B D R 2 9 I d l B p c n p R N 1 A x O X c v W D h r c z Z P K 0 t I Z m l j S E 4 x M W 1 z Y W F W d T U 3 W n F W O T M 0 N 1 d i b 2 R D Y 0 1 N c E w 2 b G w r M 3 R I T 2 J q b E p J d l d U R 2 Z t a 2 l s c 2 V H S X B v Q l F 3 Q k J 5 c W g x O X N 5 Y m 9 a T E Z n O W p m c X F a b D c 5 b j A 5 N T Z v Z D N F a F R t a D A 2 d m R T a H l P S k N a W W 5 C M 2 Z h N T N u d D k r e l Y x b l k 1 K 0 o z a D R q a m J X d C 9 Q V l h I N k R U Y V h u c W g z Y 0 9 l e T J l L y 9 r b W t s S 2 p 1 U F c r K 1 E 3 c k 5 6 e X h s S z Z P S H B k R j J O c W F P e m 0 w N 1 J U S j A y T k h M T 2 E y L 2 I y a n h D Z E h N S D l s d X N 1 Q S 9 N e X A 4 O V J Y T j Z Q V m F i a j d 5 V 1 d r e k V 4 d 2 N S W W h y a D R K e U l Y N E F 2 U W F 1 S H V T R W 5 o d l B R Z n Z u S U h h L 2 8 2 a i t t N z R 2 e n l s e D N 4 N W p K T H l u a l R 5 N 0 J 4 Q 0 N I R l Z U R X F M S m l Z c G p G M G Z a a n B 0 Z S 8 w U G 4 5 d S 9 z Q S t r O X Y 3 N k 8 2 L 1 l 0 M X Z N R n V J d l N s Y z N H Y z B 1 Q 3 p P T m w 0 d D c 5 Q X o 5 Q W Z E R l U w d 0 5 C R U 8 5 L 1 F G T l Q z Y 2 Z u Z T A 5 S k t W R 3 U 3 e X h F T k k v U H J Y N W 9 u U n R Y M z h 2 c D M w S E F 1 U G V i a V V 0 Y W 1 D Z T V y Q 1 l R S 2 Q 5 Z l M 0 N m Z x e n R h S 2 h w Q l N B e U x z U n A z N U h T a m N P a W 5 O c 3 l F T G g w d E h V U G U 1 d 3 I x U m N h T 0 x y c k 5 H b H p F a D J D O G Z i V 3 J t S G 4 y c j d u N m V Y M l l t Z H Y v b W t M L 2 t F K 1 B Q N 2 R k U U R N W E R T R m 1 Z d V V t e D Y r Q V Y 1 b 2 R S b 0 t j c 3 F Z U G 4 4 e V p Z V l Z M T D l 6 d H Y w O G 0 x N 2 F S Z k h w Q 2 9 4 O U p 0 d z k z S m k r W U J K V E 1 1 S T R 0 Q z J Y Z T U 1 Y V R 1 c n N 3 U U R x M E x a V E Z K N D R 6 M W Y r Z V l O R F d 3 W S t 3 M z I 5 e W 1 k Q m I 5 R F I x Z E h E M 2 s r e W l V N E t w Y U c 2 e F Q 0 T l Y x K 3 Z r Z G F t R H F k Y U I y S F J n U T d Y Z S t x T W V M N z F 5 M k Q y Z l p y R D F v M U h x S 2 x v W k 1 P W G x J Q z h 0 Y W t E V U 9 v c k R F Z W 4 w N k x U Y W R F Y m x K N W Z O N F B P W l p a S 2 M w T T d l a m V k U T l i R 3 R Y c W Q y N W 8 3 Z W V r M 0 g x S m I w W W p W Y W t P c j F S Q 1 Z F R U w 2 M 0 N T T W Z j T 2 5 q T n R z T m l 3 V 3 E z M G Z u V j Z M U 3 F Y Q 0 4 4 R E x L W V Y v W V A 5 U D N q a U F 5 V 2 l t b 2 J v R m k 4 V T Y 3 T T N D O U x s S n p G a W N U R 0 5 0 c T h Q N n B 2 b z J k b T N P d E 5 m S 2 l K M F V M c 0 c 0 d U N a S V F D N 0 V P T k N x W V g w a X J F d U F u U m Z n c l F K b G 1 q U U F r e F c y b j F l V 0 t R R n c x e V J Z R 2 c y N l M z Y z Z D V E V t d m J U U 2 J X d k V S Q T l x b F F v e m Z S U G R w S 3 R D W T l O a n c 0 Y k 8 1 b 0 h C R m 9 o Q j V Z d E t w U n J Y S W t x W H E 3 W U x Q a W l H M G h Z N D F U Q i s 1 M V d y N E l 0 O G p V e W Y 2 e n k 5 b G F l M 0 8 w O S s v d z Z I Z F V k M z V k R l k y O G I 2 U n h m Y j E x M D g 5 a H l V Z 0 N i N 1 F D R W 5 q e m h P W l R Z d 2 h u e G 9 R R C 9 B Y k x J d 0 p j T z V r S m t y T m k 1 d l R 0 K 0 I x e C 9 1 b 3 p E U W U 2 c S t l S H l S a S 8 w S F A w L 0 t 6 N E d L M H E 3 U 2 F n Y 0 t i b D F 1 T 3 d h T 2 Q z U F J R M n E x R G 4 4 d H R D N E t a U T J r S U k 4 b G c 4 R n N 0 d k R S M y 9 m a D d l Z k J 1 b 2 N Y M m R m W F Z U W H o w c T g z Y y t 0 O T g 1 b T d Q T l h w d U k v K 3 Z z O W V D S E R n S n M z U X o 4 U 1 V q R G p 1 Z V d v N V d x M k c 1 R 2 1 4 W k 8 w c k J G U 1 l U U m F I N E 0 v Z D A 0 M V Y 5 O H l s K 2 5 3 R F R m V n R M R n M v Q z V 2 T l J s K 1 B F V z g v V D R m c T V n T y 9 s N k h y a G h v S S t Q U n V P d n Z Z N 2 N x e W V p c k w 2 Z 2 Z m c j h s Q 1 o x c z M 1 N H R x S E k 1 Z D k v Q W l N a F o 0 W T d W Y T d a O T V E e S t E T X Q 1 L 2 V T c H V C a D J t L 3 F r Q n F 5 O D A 0 T 2 5 0 c m x R Z W R 6 R S 9 0 M G F q S H J h T k Y 2 c z Z W N D l h c m V M V E 5 3 K 3 c v b E h u Y 2 M z W D B u W F c 2 Y l h Z Y k R Z V 3 I 4 M m d y T E F L a l Z i R F E x K y 9 s Y W I 2 T m 4 3 e j N W Z E h m S i t O d G E w Y z M 1 T V B 3 R G Y v N 2 Y 0 U m U 3 M z N m S n h G Y V V F b E M x Z F A 0 O W p 1 M D J U d X p X Z i t T d G R w N n d O R E Q 0 W U c 1 S i s r Z V l B V G g 4 N 2 k 0 V 1 h n O W t j V 2 t Y d X N a T V M y Q 1 h F M V N V Q X V 4 R G h T c S t E V 0 9 G Z 2 R C O G R x N E t O a X l L d 2 Q z S D Z t R 2 Y 3 a k d M e H d V Z 2 5 l T n l R c D g 1 N E w 4 V V c x V U V x Z n J R T 2 J T d m t p Y j c z R S 9 q Y 1 N p M H J w Q W V 0 V H R k R m 4 3 Y U R M N G 9 t d k x R N n R W a n Z x T D h C W H d y Y n o 4 U H d K N V h G a S 9 6 U 0 o 0 M F V G S E 4 0 M W Z 1 Y 0 R a Z W 9 o a z l I T T d v K 3 l l U F E 3 Y S 9 I d 0 5 M R H Y w e H p D W X d J Z F V w M D l m Z H d k Q W s 2 Y n p V W k h X e m N a Q z V P W m x C Y n R j T T d T Z 2 t x e T l o Y z Z q U z B I M l B 0 S j l 2 a S t B U m Z j U G Q x d z k z Q 2 p y c W 9 a c T l Y c T l I b W 9 y M j R H b E t y V l l 6 W F F F O X B R M 2 V M V U 1 6 M 1 F l M z Y 1 N 2 Z E d T c 0 R n V h V 2 g z c W p M Z F h O O D J i S n U 2 T 2 5 x Y z F n M E V K Y 0 h o b z A v U j J 2 T E 9 Z U n B x V 2 5 u a W 4 y N T M 2 T U V O a l F 3 Z 1 k r R m t 0 b T Q 4 Z 2 0 r Q U Y 4 b l R I V y t v M 1 B i U V F 0 c W F P M 2 5 u K 2 U w c 1 d q U G R Q b 1 d X e F d M b D N i L 3 N j Q 2 p p d D J q T m R G N z g 5 V 2 E y Y n p w S z h 2 U l l o N n l F Z 1 h v Q k 8 1 d V A w O V Q v Z n B z Y j J q R 2 J M Z l Q x R 0 I x d T h G Z 3 R W c X h X b T h P N k 9 j d F N X S D N Q U E F C Y W 1 6 c n g 5 S F p I c T l V U U d o b m d z c D d C O H o v Z l J O e m t j S W V i R D B N Z D M 1 U F B 0 d m V P a n V y Y S 9 m c m J 6 a m V m U U N t U 2 R z d T Z H U z Y z Q V N T b F J S T W F H W U R K W k t i N G R B W G V m c D V r S H p q R C t r Z V g 0 Q n Z n e F I y U E x i S D N I R j l y M T N t Z z B G d E R U U X Z k b m N x T l l O O E F M N T c 2 N F o z V V h H Z 2 t K R E l B a m R i e E 0 3 L z U 1 V D F F e G 9 m W W I r e j R C a n I z a W c 4 N H N q T 1 h B M X R P a 3 J G Z 0 1 x d n Z u W W Z O W m 1 Q d k o 5 a 2 t w V V V U R k R x N n o 3 V i 9 r Q S t M M T J h d 2 F N M T A 5 R z Q 2 V G 1 l V 3 V k e X Z 0 O G Z J O W s x S G 1 i Y 2 l 6 V 1 d G Z H l H d U J B b k l o Y m d D V k N o V H B j M F B o N W 9 1 W m N x M H J l Y 0 d w M H h y N 1 l P M 0 N w V V U 5 N W 1 o U 2 d D L 0 9 C T G N y b H p H c D d p Q k 5 a Q 1 B t V j Z a Z H c 5 Q W J j V 2 s 2 c U R K V k l o U F R 4 S U d n d 0 d O N X V y L 3 d 5 c H R n O W Z 6 W V Z v d y 9 H S X h l S T A 4 d T l k b E 9 U e i t w e V F 5 U G 9 U Z T d q N z d Q T W J s S m J X c 2 U 4 U X h T Q m s 2 b H p N b 3 F i c G 1 r N F h K M D J L Y 3 B 1 N 3 F i R m N D e E N r W m N V N n Z s Y m 0 z W U p 4 Y j c w e W x V c E U y S j V I T W Z R V W M z c D d y V U x p c H U 2 d V h v N 3 R P N C s 3 a H h 1 U n B J M D h s N W t w U 2 F o U j d Q O G 0 y a j J r Z D Z D b n Y 2 d W p o e U k 2 O E w 5 U 0 9 4 S l J J O W 5 5 Y 1 J l Y S t B b 2 R y W j d W Y V I 3 e H V w N D R V a 1 R w a 3 Z M M 1 Z h d V g 0 b m 5 5 M F d v M T l p c X R M T 1 h X M G 1 K e U R a M W g 1 M X h 4 a U o 0 V T d i Y i 9 0 b 1 V V M D F y Y X g 2 V y s 3 K 1 B M M z F q d W s x U W V G K 2 5 G M F p 4 N V d p N V d F c V p I M j Z l Z D J m N V N K M V d w M U t N U V Z I a E 5 F V 0 Z R Z 3 R a V k 5 J e G J v R 2 x C Z j F Z e k J Y W T l m a 0 R j b W 8 1 b E h 2 N z N X W V h 6 O W d L M G J q M k F 4 R D k 2 U 2 J L a H V J V F F 5 Z 0 0 3 M j d t S F Q 5 c z B t T T k y Z H Z V N E Z 5 M E Q 1 d k U r Z E d V O X d 4 U E E z Y m Z a L 2 R v T H l r b H J 1 L 0 5 J d F R z T W 9 o c D d u W X V m T 1 Z I T n N k e j R k c l Y w O D h x M j F B Q n p j Z G h K a n I 0 b U Z x N m V 4 Y y 9 O e E F E d z h E Y 3 h j U E l Y O D d E S m l r c 0 t 1 e W V 0 O E 1 h M V d R M F J z T U I r O X V v L 0 F V R j h l L 1 B w c W h 4 d F J X c D B X Y j E 4 U G 9 o T 0 d u N 3 J N W n J P e D c 3 T W M 5 b j J h U T F K c U 5 M Z j N a K 2 9 z V 1 R l R C 9 P d 3 k z d m 5 6 Z H A 3 K z V 3 M H U w L z R 2 d G 1 q T j l F d n V B O H A w Y 1 N j T 2 5 T V X F Q a 1 F D Y 2 5 I V l N F Q X V 4 Q l V X N 2 d s Z m 1 3 N V B w c 0 d l Q 3 F Y W H Z L a S 8 4 O F J x Z z Z 4 Y V p Y S F h L b k 9 a c j Q 2 R G p C Q 0 p y Y 1 R v T k Z P S z J T Y k I r R k F x R m F B e j A y S X N 4 Y n N 6 R m k 4 d n I 2 c 2 V s R 2 R X S z h I N D c 1 d z d o c T l w Q m 5 j O W o v L 0 R P d D c 0 d 3 h a Z S t N W D d h S F V h Z S s v Y m N B Y U t K Z z B V V k x 2 V 0 x O O H d t N 0 l 6 V m V 6 N k 1 K T 3 l N M H B o c z k 1 d U l 3 W F p a W F I x O V B E Q T E x Y m p a a G g 3 N W M z S X V C R F M 1 a V J 5 T 3 J P V U Y z K z F t Y W t 6 N D d H W U x l U W R M e U V 5 T G 9 U M j F p N k h Z U k 5 q Y V V k a 1 h B a X B z e E x J e n k 3 a j N S Z D J N R 0 5 S T W h h e m h X T z c 4 M G R z V S t X N W V q Y i t k U 2 N 6 R m s x R 3 B W S n h i U G R w N n F 0 Y n V P M 0 J o W m N z N E F k d 0 9 x d V V U M T d m V C 9 M M D J H R U R H S n Z O e G g y U E w r R 1 Y z M z d D d T M v W n d U T S 9 1 Z H R o a l A r e U 8 y Y W h k O V B 4 O X A r M 0 V S b 1 p R R 1 I 4 Q 0 Z u N 0 N u a n N 1 K 3 N j c n Z P e D N h Z X A 3 W i t u Z n V j S H g v b l N Q O T Q r N G 5 6 U l J i b m x S Q 2 V H M n R Q K 3 c 2 S U R Y W T Z 4 S G x v S X p X c T F j d T V z T l R N V 0 p a T n o 4 Q 3 g 3 U H M 0 Y T l 2 d 3 R q U j N r W n p 2 M 2 1 q N z I z Z H R J b k J y b H N x N k F 5 V 1 J t M j h Z a m x K Z l V v b E t w M l B 0 e E 5 u T 1 h w e k p 6 e V J T W F F X S j d h e G V s K 1 p V V T V D a X Z z M 1 h q R W N L a U F z b F l P Q m 1 B Q z h V M T d Q M D R t O F Z y T S 9 E M m M z N X Y r e i 9 M S V N J M m 1 B M V B M T D J t c n Z O d 0 5 C b z F E M z U 5 T l g v N 2 o 0 L z Q v T z F E T H R Q d m g 5 U F Q z Y 2 R I Z j k v S D J W T V h T S m t a e j k z O U t m Z 0 E 3 a D V 1 U F B q c 2 F s N z U 3 U 2 U 4 L 3 Z 2 U G V m R H J x M T M r Z m k 3 S H d Q U i 9 m a 0 d Y b m h w T 2 l Q R W l B Y m t R V j R s Z U E y d m l s T 1 Z z T T N 4 V U F u d k t s V E h t Q U Q z b X d i S G 1 3 Z T Z 3 T W h i V 3 h r T 1 U v S j h n a H R G R E 0 w W m J 1 d 1 R q c n F o Q V p U R F I w b G l E V G h l R H d X Q z R h d W 5 y Q T F Q e i 9 t T H h 5 U H R k c T N x N i s z R D N k S 0 9 0 d V p Q Z U h p U H Z Q T C t k b V l 1 b m t K U V c 3 V E x J e U 0 4 c U l 5 V E N m O W h D W D h P e F d x M V h a W n k v d T R j Y l Q v O W 9 B d 2 M r U D B I a G l m T m N L S 3 J C e m F B b l p s S V l T M j d M Y 0 Z r N G J i U T J Q T E V V d j B C d m N v O F d j M l J I T H Y 3 Q l B p e S 9 j e m F l M 3 U 2 Y 3 p i M W d M O T U x T 2 U y N D Y 4 b G w r Q W Y 3 a 0 h 1 M G 1 L T G N D L 2 d H Z U R G a l V U S V J j Y 0 c 4 O F l j d E x 0 d X o v d E V s b E 9 S W H N Q b V Z 2 W m o 2 e k F T R i s 0 M j Z R b n J 4 N l F y N 0 5 G e j F W Y z M 4 K 2 Q v Z X c y S z J Z a m F a c 1 p p d G 1 Q c C 9 Y a n o z O U 1 Z W G R 2 R E U 5 O W J i Z 3 l V d k h 3 O X V 2 V z g r a z Z m R j h Q Y W Z 0 M U 4 x d m d F U E x 3 T X R E Z T F F S j R i Y X h 6 d H Y z W G l F M U 5 r S n B N e E 1 Z T k 5 M d T N q b i t l M 2 M r O H d L U E R 3 S G U y T U g 1 c T A y O X B r b 1 B I S E 9 u b U k 5 V 3 F V R l Z Y U j M 5 c E k 2 T z R H Z 0 1 E K 0 h l Y l d I Z X Z t M 0 h 4 T 1 R G T W F x d S t j N m J Y T T F q d C 9 Z W i t M V T B X S U 9 i a j F K V j N z U D Z 4 N W V 4 S l N N T 0 k 3 d X l 1 U E F s a F B z K 3 l 5 S G p J V 1 R t Y j h 5 M 2 F G Y S t O W j N E M U 4 0 N G p 5 U m N j R 3 N 2 S H N P c W J N U z h B O V N 0 c D g 5 Z F l G T m Y 5 d E Z Y S E l F d D l 3 K 2 c 5 T 1 p w V T Z 2 M j l I V 2 J V O W J 2 N W F 1 O H l E b m Y 4 L 0 I 0 Z j d j O G R n U 2 U 2 S E Y w U 2 p J S 1 d Q T E 8 0 Z n A 2 d W p s b G 5 V e l d M c C t w d F B m N z R q W V l P N S t h a G t m L 0 4 4 Z V h 2 c j F o O X o 5 N U R J U 1 U 2 S k c v U n B 1 N 2 p w c X k 1 c 3 c 5 c G 5 z M l M w M m 0 0 M 0 N F K 2 Z 0 N 1 J i a W F w R 0 F Y S W d K a 0 J 3 Q V A 1 d 0 w z N X l o Q k 9 X N 0 x r R G V r R X k 1 a G g 0 b G 5 m M m R N e k R K W H h t W H Z q S l d w a z h U a m 5 w b 3 d x Y T Z t V W F M a j Q x Y U N 5 c V B i d H J i M j l I c G R G Z H Z Q T G t L L 0 E x W E p r M z l T d W 5 1 N n F V N H I 0 S l R S N G 8 0 Z D d h Y X B O U m 9 2 d j Z 6 K y t q c k 1 Y S j R S e T R m d j c 0 Z m k 5 b E t j T G d m b 1 Z H Q i t B V j Z F W j B Z a H M x b W 8 3 e W s x d V d V V 1 J k c n J H d W x O T D h T d l p 1 T 2 5 1 N C t L c y 9 W a z d G Z z h v a k h M R j Z i N F h K K z R K U 1 o 4 Z n p z a F d l Y z F v Z E h C N 2 x j N y s 3 a H h x M z N 6 W G V h W X N t V m Y z b n V L W m Z y R j Y 2 Z X h z T F Y w e H p X Y W J V Y V Z 0 N D F o N V Y z e l h G W X Y r K 3 p I R U N a U C 8 x e T J 6 S G N 1 U U d u O X p q M E 9 x W E 1 q T 2 Z P e D I r N T V Q a 3 Z G a j h s Z 3 N p N F l I d 0 R 2 U E Q w Y 2 N m Z 3 J r Z H Y w T 0 Z t M E 9 O b T B L S F R h O U c 3 N m R D N U t a W E N k W G 9 0 e G F m T D J i N 3 B H R n Z l T 2 N 3 Z G p 5 M m h y O W R J Y V V F V i t W b W w 5 c 0 J 6 K 1 l i W m 5 N N H M 1 Z E 0 z R D Z M V 3 F L b X R h T 0 x Z N 3 R O T V N v d m 0 3 a W V Y b z l H b 3 V l M m h o W H o r O W l I K z h 2 T k 4 z U F A w Q 3 R x Y U 8 r b H M 3 N l l n N X h 4 a D B Z S H M v U 1 F i c l U 3 T G x C b H g 5 a D d N M y 8 z b 0 x a Z n Z 3 M m F 6 T V c r R k w x Y X J s V j J i a n h N V 0 h V a D R 0 S k s 5 b 1 h O U j l B N l V R b V Z h c m N a b G F 2 Y U F w d m 8 y e W 9 0 c k t j b X Z v U G g w Q l N h a m 1 a U 1 o 4 U 3 p m T U 5 z K 2 p u b j F Q Z k 8 0 W m Q w T U 1 2 Y 1 Z j S F R u Y W J M M k Z U S j V X Z 3 d M V n F V V E 9 5 b W N s W G Z Q W m M w R E N 4 e D Z j N 3 M 2 Z X R q M V l T W W 5 E c D B s Z V h v c z k z N W x C V 3 E x M n Q 2 V 3 p I M E Z o R V l H Y 0 8 1 c 0 5 U M W R m W V J F K 2 w 5 V D E 5 b G l z W k s 5 d n h D d F R r T k Z h U z B S Y 2 N G T y s 2 Y k 5 T Y 1 J x d F p K M 3 Z B U 0 R o e H Q 5 U F V h Y T Z s b 2 R D c 3 d C b E p m V 3 N 2 d k R M Q z R V M S t E a j c 4 b V g v b k V k Y 1 p N a m 5 N N D N J R 1 Z t Q W d Z U E 5 6 Y S t z S U 0 z L 3 J p R m h D b V I z U G J 3 d 2 x H T k s w K 2 J u V W h S Y m p t L y 9 m N 3 I 5 c H N U S n F P W m 5 1 N C t V b W J H a n p o W H V 4 R G p U U U p 5 S V N h U X A w N n B 6 c j Q r V V p r b W J j Z D U y S E Z C b W N 0 O F F I R 0 x z d n p s S k t R S E s y U E 5 s M F J C a 0 J T R H U r b V p i R D N T T z M 0 S k d v T 0 5 q c m 9 P Z k g x O T B X c T F W N l Z I V m d X R W p x M n p l T U k x M T d l e m Z k T l J r b E t q Z V B w S E c 0 a U t I K 3 l 0 d m Z m c E Z S a j d U S l N k c W F L a X B J N 2 F 5 a W F x e n p l U U 1 p d U J 5 c k o 2 Z l B 3 O W 1 i R W 8 y Z V Y 1 T l Z v M W J 2 M j l 4 Q m F 6 b F c z d k h i W D N z Q V l F K 3 p C b l d j c V Z m M 0 5 Y V U h k W H I w T l B J M E J M W X p 2 S G R w M 0 d 5 O G Q 5 M k h t L 3 I w V m F y W W F 2 L 1 B O Z F l 6 b 2 1 L T X l Q e n Z Z Z X B z M m J C T U R M L y 9 V e E R U V 3 R K S 1 p F O G Z B M z E 5 a U w v Q 1 Z N a V d U S m J S b F V s d F Z 6 Y l B k c E Z x e E t a O V U 5 Y y s w M 3 l l W X N U Y 0 U z d 0 l z U C s r Z F h M e S t w c F R E b k h G N i t I a X h h T T U y R F c w K 3 k 1 d j c 1 R G d I M W w 3 K z M z b V V B L 2 R s Y k J 3 R W x V O F h i e j V N b D Y 1 e H Y 2 S X p W N F I y N T d I a i 9 H Q U Q r U W Q 0 c 1 d K W E 8 5 Q V d U W G M 2 V j d X Y l F z M 2 h O Q n Z O V 3 B K R z l 2 N U J E M j A 3 e D J 2 O S t 4 a m Q v L 2 9 E V E 9 I S 3 I x Y 3 F y L y 9 N c G J j M m Q z S H J m Z k 9 h d l R M U C 9 q V X F Z R 2 t u S 3 p I a T J i e n F L M l d S Q j c 2 W m o r d n h K S k U r U D Q 4 V m Z m W E R O W E d l T l J z M i t 6 M 0 x v N 3 V 6 R j A 5 d W R l U 3 Z T W E Y 1 R H R W c k 5 s b m N Q M D l P b E Z I M E x p Z k J u K 3 Z 4 S k R 2 d W N P b E p N M W Z s N m x 0 N C t r M F Z y c G 8 r W V d q O G d Z V W 9 r W C 8 v W m Z Y e j I 1 a 0 U 2 V 3 J 1 S G 5 T c n V Z d W x 6 a 3 d n T T l h W D Z R a V B t L 3 F y N G F y V W E v M k F m a 2 x K S D M 5 T X V 4 S G h R M l M 3 T 1 B S S k N U T G l 6 e m N y M G F Y d k t s U U p 3 c m l U N n d h S k l a V W 1 V K 2 M x d l N 2 V z J Q S H V G Y 2 V H Y X B R L 2 F T O T J K a k l 6 R T I 5 d j d x d l N T c j l x b z N E e j c z e X M 4 Z n Z 6 W l o 1 O T E y U n Q 4 d V d 3 M j I y W G R z R 2 h w Y k x l b j N Z N k c x V 3 J G W m 1 Q W U 9 Z U 3 Z K L y 8 3 e j I 4 U k V o b E F h R l F B Z W p j d H p m W H Q 1 R 2 V Y W W J Q Y W V P R F o x V X h P S D N 1 e H V P d F p Z M j B y S G w 2 R 0 V Y d W F h e W 9 h N 1 Q z V 0 Y r d n R N Y m 9 j b X p 6 U 2 5 O T W p j V l h S L 2 5 L W X p S W n l q e F V U b n h 3 e H B z O D Z L T 1 B N S z h 2 c W l V O T I z Z E 5 i W D k y T W 0 3 d C t U R 0 9 n c j d Y c k R K Z i 8 5 M k 1 v c z l s Q 2 Q y Z n Z t S W U v R E R B W n p h T U s 0 c S t r b n o v N 0 V 0 L z R 4 a m N J Q 2 d v a U 9 E Z 1 l u Z T Q 2 U 3 B V U 0 U w W j Z 5 S V c 0 Q m l V S E t N d l h N e U M z Q V E 1 V X d x R X F h Q n d 5 b z A x c H E 3 S z h s Z z h o S G t w Z 3 Z q a F N D U V F 1 b m x K W D N K Z 2 t H T D g w a l J 0 W U x C Y U 1 S d U 8 0 Z l R t L 1 V W M 3 V s K 2 1 4 Q m l n M z B 1 O W d 3 Z X A w O G 8 2 W G t u U G d E S D I 5 U n J 4 O F B P d 0 Y w W V l M a G 0 1 a 0 k 4 M G p Q V 0 N r N n p K Y 2 9 i R E x E U k x I N j d P b T F X c V l 1 V 2 p L W l I y c j A y b U h E Y 1 l C U W l M R 1 h z b j d X c n Z P Y 1 B s L 1 A 0 Y l N h a l d Y S F l 3 R E V 4 N k 1 D M 0 c 1 N U p N c n h E V k 1 y V k l x c m 1 l R X d M Z G 5 L d k 9 Z S D Z p R V E 1 V l E y V G 0 0 W D M w M 2 J D N V d G a y t k R X B U U E N G R 2 1 W S X Z 6 b G F 4 b W N Y T 3 o y V 3 l Z e l d h b l l s U k N m R k h 6 V j Z Z e m Y r V 2 x w N U l T U W d n a G h p T U J 1 U k R Y a 1 N r Q n l 2 T E 1 O R G p m U G h p Y 2 w 3 U U 8 3 d E 5 s Z 3 F Q V n l n T G c 2 d 2 J U Z z J G R 3 F C S 2 t T O V Y y S V l R U V F n Z 2 h y Z z B T a 0 F 0 e G 5 Z c n p n Y m d V Z U R 3 R m F y c 0 c w O X B Q T n p y d T E 5 W U g r e X V W Q l N E Q W 9 B V G 0 2 Y 0 h L R W p 1 M m J G T W h y a 3 M z W X U 5 N H d x V F l p V z Z D R U V L S U l h S m l 3 N E h 4 U 2 V F W E 5 3 O E p 5 S V c 0 Q V l S N X d 2 M 0 p 5 d E p 1 a E t 4 Y X l L e U J y R H B v N l h Y Y 3 Q 3 a 1 h k c F V y Q 3 l o V H F h V U h R M 2 9 R c E F Y R F p I O F p n e T d F O W F D b n U 0 L 2 F 5 a W J D b 2 d J b n V p b E N D S E h U c X l s d k h O T j g 2 M E l N a 0 l C Y 2 l C d U 1 q e D V X e E N n T E t J W G Z N b X V W S m I 4 U n p C Z E 5 X O T F 1 V k h y V 0 Q x V X B 6 O T A w T U R W d 0 1 F a F B D U U t E N X V x K 0 J 5 S E V w V V Z G U m x K Y k l R R z V F R U p j Q z J v c m 1 n Z 0 1 D R V N s V X F I U m F L U 1 h Y S X l h Q k 9 S Q z N P Q V M v W l R s b 1 N u U W E 0 R V R k V X B 3 b m w w T F Z a M 0 8 r L 2 R a N E d T O X N n e U k 5 W U Z K L 2 t y d i t h V C t 4 U 0 I v U F l T W V V I T m 1 6 K 1 B R O G Q x a 0 x K Z z g w V T B S U W 9 p Y l h r b G V G W W t K e W F q V m F u U T Z u U V R r W X R U a 0 s 3 V V F O e E d E Q m h a R U t B c 2 9 2 Z U 8 1 R G N x N D g 5 T U 5 V T n d D R m h k R G J T K z B L O H Z P Q z h w e k Z V c H h P S W N n U F F B O D V D K 0 s 2 R 2 M y V z Z p K z B F Q k 1 Z d G d s O T k y N j h R a l J p Y U d r e m t x N E N p M j d j Y V N u c D V O e k l w d G p 1 L 0 9 a d H l K M W 9 w c 2 p o Q k E z c m N N N 2 N s R 1 o z W W l P a m t h c j F h T F g 2 M i t v S 1 I 3 R m x T V m Z u N F c 0 a W Z u b 2 x i b k x G M G N x e j Q w V 0 t H e U N 2 R V l s d l Q y L 0 V i c k 5 6 c 2 Z a Z 0 l v T 1 p k b G R Q c m c r d 3 N 1 e E Y z M l N Q M 2 k 3 b n U 1 V V h F Z H N O a H U 5 U F V h N j J u d m 9 i T y t o c z c y Y m p 0 W n V X c H M 2 Y U d 2 d V J L M V d j Z j l Y V n p u M E J 1 e j V L S X V q d S 9 K N C t r Y 2 J p S W d O d H E r d n E y c k d Z c l k 0 c k 1 2 Z V g 0 a l Z Z c l V I N U w w O V J x c k 8 x e E 1 W S D R L Y l F U N U F J M 2 5 r N F V k N T h a V y 9 Z T F B s e W Z S Y l F n Z 3 h B U T d 2 e U t X e X F K a 2 x D N W V q M V d y e D h 2 S k N w O U 5 O Z E x Q R W R V U U N j a U d F b l Y 0 R D A w T 1 V C W l R B d T d J R G l s c W d 1 R m 4 1 V 2 R M a U 9 r Z 0 h x T z V V b H I w V m c r c 0 N E Q k R 0 R G R F K y 9 U L z d I N G Q 1 e X Z 6 b z E 0 c W E 4 a 2 F P N 1 Q 2 T n l X a T J M N z A 5 U n Z w N m p Q U j J H K 2 5 0 T V k 1 W X B W e W p V V k 4 4 d W 9 M S j Z U S D J k W X R 2 e S t C M F p p a 2 Z 2 T H l I c i 8 v M F B q U W F w Y W R n M z Z m W m R M Y j M 4 T l F Q N 2 h 6 M m Z Q V l Z 6 Y n p 4 a H k w O D g r T z d I Q U o z N F V p b F V x S F Z h b m 5 5 c 2 E v d y t w d X Y 4 W D d a W G h K U 3 d n b U x E a V E 4 S m 1 p a W 1 5 Z U V F R G V z b X Z K R 2 F p d W F L R G x k a G R y c 3 h w S U Z 5 O U Z v T k h o N W V l S G 4 1 N G R X c T V X V W R U R n F F c E F M S V l h b F l q Q 0 l Y d G t m Y T l s U X h w N F B C T 2 d E U V h x W H l m V T V t b n V W N V Z T R D Q z c W R H a U s 5 a G d U c S 9 U O W p m Y 0 J k L 2 p K Z F Z T M k 5 I W n c 2 V 2 9 4 Y X J V T H Z w a 1 B 2 c G t Q b n B z W E R 5 M E J B a U M 4 R 2 R 6 M 3 V u b T U 0 Z U J u d z h E T G c 2 Z T J P a D d j Q k x 4 O T N 2 S H c 5 O F B B M E 9 K M 1 Q z Y 0 9 O M W Z m T j Q v M i 8 3 Y V k 0 c j V 3 c E d Y R V Q 4 T T V 1 Z k d x M U d q Y z N O e D Y 4 L 3 l F e U 1 6 T T V r M V B B a 1 c z N U d E e j B W S n l 2 b W V q b U N T S E V E U 2 M 2 T H B 5 Z W J p T k J n V U V r e E N m Y j A 5 V G Q z Z D B K V 0 Z j Z l l B Q U F J Q U J K U k V G V U N B a k F Z R E J J d X J v W U U v b m F L N F F Z R X h V U T V h V X N 5 d 2 M 3 U k t u d T d P O U o 3 M S t L b X F G e m 1 D Q W R 3 R 1 N G O C s z S 2 N q R n Z Q U V M 3 U T R n b m h I a E F x S W Z 5 T T h S R F d S Z G 9 r S 2 5 a c m 9 T N 2 5 s e E c r c H l r T D N T T y t 1 c G 1 x a T g w M n A v U H Z t V X F 2 V D F H V G g 0 c E l p a k 0 3 N H M y V W J p Z z F X c n g 5 d l p t N G N L R n B L Y W 0 w d G 5 a a W R s c 3 h t c T E z c E R 6 c n d z a H h M V k F w V k t o V n F 2 d G F l c S t 2 c j Y 0 d T d 1 a j B j a l V O R 0 p z S k N B W F F v e U x D Q z l s V 1 J Z O X V L N n h C O H J i b G J I b T F a M X d y Z z B x M n F H a F o r U n p k U m l W c G F 4 d C t I M U N o Z 1 R w b 1 o 1 S 2 F u e V F P d 1 M 2 S 3 o 5 R F B N Y m 5 m W W 1 4 T 1 h l b W 1 s M G Z a a n F z T z N X M E d G Q 0 N j N E R L c 2 5 w K y 9 a M V g 3 T n Z O W m d 2 W k J 3 b z V l Y V F J U U l M S X k 2 R F Z h d k h 3 O E V D d j E r U G 4 1 N G Z S Y U 1 S a 0 1 t R 3 h X T 1 I 2 Q 2 l I R U 9 C d V k y a 3 l u M D Z I W D Y 5 S H B k R 2 k x V 3 V r W k Y 1 Z E Z B b k l o e E J V V D F C O G N 6 d 3 g x W E c r M F F I b U h F c H p i Z j d a R F p h Z X l i V F R x d T V W b E p I N X V n d 0 Y 2 N E 1 C a W d D Q 1 A v b l V H O E R Q S V d Q W U J a M D l l b 0 t X a D Q 3 S 1 B q N G d O W X Q 2 S 0 5 P Y X R T Q n Q y b j R x e U 9 0 S X U w U X Z m V 0 5 2 Q z N r O X l M c n N k T j Z 1 Q n F Y Y T B X a T B H Z 3 d H Y n p T Y k J 1 Q k J D W E N F c W x j c H B F Z U p 5 U 0 V B d W h M a n E 5 Q n B J O G x P V 2 l 6 W D F R b D B Y M V B Z d j l k M k R q K 3 U 2 b E Z U M z B X c n R V N W J T M X V I M 1 V R R m V l d k R T S 1 Q r O S t 4 O T c 2 d 2 Z Y d T N v O H N O K 0 5 s R H F m b j E x R 2 Z u Y l p a U j g v W j J r S 3 N a U E N 5 Y z h 1 S T N a U 0 d Q N U J Q Z 0 F j M 1 p X S D J X U m g 4 Z G 9 N b 2 h O Q 0 w z R V d n S G h 1 V 1 R m e n N 0 d H h N N U 1 2 a F V J S U l j V D F S U U p 5 S W N R M U p k Q 2 d M Q 2 1 C c n J j U E R k a n J 1 c U N 1 V y 9 u W j J L T U U z e T I 5 W T N z O U c 0 T X A 4 b l J k W H B 2 Z H R j c E 5 C c j I 2 L y t m U V J U M 0 0 0 L z d u Y W p W b 1 Z Q M 0 x S W S 9 W d z Z 3 Z m V C e D U 2 U 2 0 r e C t T d U x 5 O W w 2 b 3 o 0 e X o 1 Z X J W R m p 0 V m o 1 K 0 x Y O X J I M W d B W E 9 Y S z N O a m 5 6 M T F B Y l Z H a m N s b 0 p 2 d k F t V E d k T T M 1 S 0 J Q Y y t 2 Z U t 5 M n l T R U V F S U l j U z J U Z 0 Z 3 S W N W M j V W T U F P U 2 5 E Z D J n Z X R 2 Z E R T L z d P d G I v Q n g 2 N U N m N 2 N Z d j N x W W V z N 0 p j V F d v V i 9 Q M y s 4 V G 5 Y U U Z y e l F J W D F M M F N y S V N U Q 2 4 2 c n o 5 W U F T a 0 R m W H Q 1 T 2 N F V X R p U 2 h R Z T N v N F Y y Y n M 3 Z X R u L y t R a 2 1 w V V d U b U J y b G R E c S 9 R T z h 2 M W g 0 a G h C Q k N p R 3 V Z Q k 9 S Q 2 l C d U 9 k M z l L Z W Z R b 1 l q b X J U Y W t H M z l u Z l M 5 N W x H d X d 4 N y t 4 L z N I b l I 0 N E Z 0 W F N i b C t P d W Q x Y U t N Q T F D T l U v N T l a S H d J R m F W M U F K a U 1 a d H B i d X d n T z l 5 Y 2 1 L W X l Z S k 1 k d S 9 i T 2 5 M Z 0 F 3 N j V h c E p F K 0 x I W m Z Y d j l n L 2 5 a b D J S Y z Q 3 a 3 B H R 1 N R Z 2 h o Q k J D R E p D Q V h B a H h V M U 9 y d 0 V l d k x K Z k R h Q U d q d G Y v b l J Z O U 4 v Y y 8 3 T E V P M k Q 5 b k h a Q V d M R l N 5 M k l U O X R T c E R 2 Y X Y z Q V k 2 d H R m R z h F b U 0 x S 0 p U M m R Y d m t 2 S V d 0 L 0 F l M H R v O C 9 m O S 9 M M V l P N n l W U H Z 6 O E p n Z 1 R o d z Z p O G x r c H J G T 2 l V e E R J d n l 4 V 3 E x T z V 6 M W Z W Q T J B a j c 4 b n J V M k 9 C Z V c w T 2 c x Z V B s K z h Y T D Z i M m 9 K Y X B l c S 8 0 W E R s e D F k M 2 0 4 R F g 3 W X E v a k J C Q 0 N D R n V B Q k t R Q 3 l I R U Z 6 Q X d I c H d 2 b U 9 s O U 9 X c k c 2 V H k 5 M 1 g w Q X V C b V V 1 e E l u R H h k U m R i N W h W T V h C Y k R Z Y l l W R 0 J E Z 0 Y 1 V U p n Z k 5 w d U 5 o d W 9 X b X V x V X V l d E N v d 0 p w Y W V 6 Z 3 V a O X V k S G 1 l R j M r M T J X b G R k R 0 l v V C 8 z Z 3 p q R y 9 u N H Y 5 W m 5 J K 1 F V R k J C Q W N I b z l O Z C t W L 1 V x b z B R T E 5 Q d U N T R 0 V F R 0 l V S k N B W F F v a W J Y R 2 V i T W p H O D U 1 R H g z Z j V C M 2 5 6 b j N 4 K z Y 1 T E h Q L z N 5 V D A 3 c W d N R j h B R 2 1 w Y W F h N X Z 3 e S 9 R R z R P N 2 5 x N E 8 1 W F h 1 L 2 N v S 3 d x S U M y Z k x 1 W W F 3 V 0 s 3 Y y 9 z c G l X e G 5 i Z W V t N 2 I 0 T F o z R G 1 N e V h l V 0 I r V U l J S V l R U V Y 1 a 0 U 1 R U l J Y 1 p O c n F s Z D Z z Y j E 4 e D Z k Y j E 4 d k h n O U R J Q U 5 S c U Z R M D F y W V J G T z F i Z z h 3 M 3 d J a W p N R H p l R E R y U E p R b E N Z b j l N M m 5 a d F d B b k l o a E J C Q z N Q Q W t J Q m R D a U p 1 W T F X c W x 2 S 1 N X d 0 Z C Z m R M c n g r e S 9 o M m Y 5 M 0 x 3 R D d Q c 3 N o S m l t T V U w Z U w w S T d q K 1 l V U V F n Z 2 h i Z 1 R 5 N 1 V n S U l X N W l 4 Y W N y N k 9 u c U k y M T I 0 c m l j N z N 4 U k R h V U Z s Z F J Y T j F O W D J V e G J j e W R O Z F c z a 0 h T d G g 2 U j B 6 e C t V M W h H d T V 1 Y m x r N V d S U 1 d W R 0 J 1 N m V C M H F M e k U 5 M G t J Y T V w Q 1 p O a T Z l b n V J e m 9 x b X R t e j V w Q 1 d s b 1 p L c F J w V i 9 R d 2 h o Q m d 2 R X B B T E l j U k 5 M R 3 R m S V F E c D g 1 S W M x b H N z V m 5 z c S s w a X N G a X N h a m R y K 3 Z L e X d r c U 0 3 O H d p T z h D Y 3 h K W X J 3 b U V B a V l v T U p q U X F r d G F t R F h a c 3 p 4 L 2 N O Q 0 F C Z W U v M V Z l c X p 0 e E N R S E 0 y U F Z R c 0 t p Q W k 5 O W t C Q 0 M y c 2 9 t Y W l 1 Y U 9 K a T V p N X l U V 1 R 6 e T B H T m 9 0 V n J V Y X Z X b E R 4 W k N p S E V n Q W J r U V F 0 e W t p d k x L S 2 N t d k l E S X V t T 2 l F V U l k d D d T M W R 3 M V p F d j l q U T R H L 3 g y Z 3 l X M 1 R I c n N y L 0 1 u a m x 4 b n J M Q 0 t p c k w 2 Z 2 1 O R E x p c 2 M 5 e H N Y d m p i b n d o U D h t U D F z a 1 V U M 1 J R a H J q d G h V W U d F U l F X U 3 N X Q X l S M 2 Z s O G R J c n o v U G x 4 N T d C W U R D Z z B X Z 2 1 1 b m x D a U p 1 Q U J P U k N D S E d U S 3 N 3 N U I 4 R H l E Y k 9 k d G 5 u N X V I U G J R N W N P O E x h O W Q 4 V G h 1 Z D V 0 O U 5 P S 1 R a c z N D V 3 Y v a E 9 v R 0 R 6 M n p s a 3 p C W X J H e T k 1 T n N 0 R G 9 O M C t a U E d 2 V z V i b G F 2 d m Y 0 c T R V b S t 6 R j J X T X R G T k V l S z Z O M z l s T 2 t j N X p S d H Z 2 Y 1 p E R H p 5 Q 2 w 1 Z V h C T 1 Z D a U N 0 T 0 F u S W h o T G h K T G Q 4 d 0 c 1 V m F S Z U x V S 0 t k d E 9 y M l d s S m 5 4 b H p 6 S D N r K 3 l S L z E 2 d m d G Z V B Q U G p 1 K 3 h W M W F k a 3 h O b T N l Z m w 0 c 1 A 3 U k p R Q 3 N 1 W D g r Z 0 l 6 a n Z J V G M z R n g 2 c k c y c 1 h y W j R v c H N p e E E x a i 9 z b z B O c F h 0 S V R N e m s 0 V U x G M k l 3 R 0 N S O V h R a H h S V W x B T G 9 R U U 5 5 a 2 Z Q M C 9 1 Z l B 3 V 3 A v V m Y r Z W U 3 U m 4 y T 2 I v e n N 2 b E h 2 c T l W c W l J Z 0 5 2 d V I r R W 9 p U F R s Y k 9 j V 0 t T U X l h N k d V T G N j Q k p U S W l n N G N a c T B 0 R F I w T 3 A w R T V F S 0 l L M H I r d 2 d n a G h C R F h v Y 3 F L U 3 F j N T N v V V F Y M X h Z Z E N B T k R R M T B k S F J n T n B 1 e D J X d 1 Q z U 1 F o e E E x T U F u S W h o Q k R p T 2 1 U d 2 N K T n E 2 a 0 p j Q W Y r L 3 Z m d U 9 y N 0 s 4 K 3 d m K 0 9 U T W 5 l N G Z z a 0 o w U U V n S W h q Q k Q y Q 3 N o U V Z F U U V C M m 9 k d G R h M j Z 1 O T U y c W Z 0 V T U v V 3 A 0 K 3 R 0 b z Z x d F l v S 0 R v b 3 l a Z T h 3 Q W l T U X Z m Z m V l K 2 Z N M 3 g r S E h I S T R K d 3 N E a D h E b i 9 Y c n h h c z g 5 c j N Q b l R y e S 8 5 L 1 c 5 d n B l Y n R 4 U E 1 a R k l v R k F y S T V Y S U c 1 R V I w U 3 p F Z 0 p 5 S W l H b 2 V L Q z h w T T N R U z Z 4 N H h W W U R v Z U F 0 e k t z a H F v V k N y S T V Y S 2 8 x V 3 B U T j R l S T d t S U 1 5 S W 1 J a U 8 1 a D V Z V z E r T 1 R O U G V o b z Z 6 W l l s N T F j a k w r K z l w V U p X a 1 U z S X l l b E J O d i t k d k N X S F B 2 S X p v d l l 2 K z N z S F h P Y z I w R 2 o w V E J s b l l o d U 9 S W j F J e U l h c D R R Y U t k U U N 1 Y W 1 i Y 1 V k V D l t b i 9 s N F h p Q n B l W F Z v Y X U 5 a D V Z M l p n Y n J G T X F W T 2 p x N k J u M k d G K y 9 m d 1 J s Q l R X a l B u Z E k 1 R V N z M j d K d z B Q W G 5 q N l R p N U 4 0 a 2 J Q c j V D c U 9 6 Q V l 4 M 1 N m S F p P T E U 3 R V E 4 O X V 4 a U J r N z E r O V B F N j I z d F F V V n g z M C 9 0 M 2 Q v Y W l w N 3 Z Q N k R x e F J J V E U w d 1 d Z T W p z S T F u W V d S c m V 4 d E R h S H p G d z Z a c 2 V w c j I 1 R 1 M y T 0 g w V z F F S W l G K z J I N X U w T z h T T V N z U W k r K 1 B I b l E 5 R W R H Z G d n R T V F Z E c 0 e F Y 2 Y l l m R V N E U 3 N 2 c l F 3 a F V 5 Z W l P S 2 Z L b 0 N l d 3 J y S V p B R k N Z V l d H d 2 4 2 V 0 5 P Z H k 4 b k F B Q U N y a 1 N y c D Z P a U Y 2 b 1 B 4 O T Z T V z Q x V W k 3 a 1 l k M 1 R o a 0 g z K 2 N P c F V D c V V Z L 1 U x N 2 1 o N T Z X V k l P c E 9 O R F M 4 d W c x a D h m V j d y e n J a d X l Q c 1 V J M 3 J w T V J K R D l l V D J 0 O E d Z Y W J I Q m 1 E V E 5 E M m N Q c G V E e X F j d 2 h 6 L 0 h s T 3 d j R 1 h i Z j g 0 V m 1 Z d F R o O H p J N X p K V D R I U 2 Z I R z I v e k t t N D h p W m 5 r R U Z I M U t X T m 5 x Q i 9 Z b m R p Z E N M Q m 1 i K 2 N Q W k 8 w N U V 0 e G 9 E Y 2 l L a W N V c X N N W W R j b 0 R C M U 0 r N W 8 4 b T R O Q k F J Q l J D S V J l O G 1 O S 0 M r c V J W T j l H O V k 5 d l J E L y 9 1 Z z R W Q 3 I 5 c 2 J M O U F m U G V M K 0 l O O W c y S z h O Y W J O c y 9 H M 2 h M a D B R R j Y y L 1 Q x S 0 p C e U l j O W d P U U N r W H N n Z m k 2 O H d M c V J k e k V k U m R x V k J j T G R n Z F J T a T V v W E N 4 c z d 5 U n g z L 3 d 6 O T h q O W F t R H F o V m F x a F V h c n o 1 O H V k N j Y x O T d l e k 5 h b X p w U W t s d U Y r Y X V p O U 5 h Z E 8 1 U U N 2 M U F Q M 1 d k Y k J 5 c z g r Y X R W Z X R 1 b 1 Z H c W t K d V F q T W l Z S U l w S H g w W T d 2 L 2 1 h S D N 1 Z X h P T T d L U i t k Z z V h T n o w T k x Z a n Z m K z Y 5 L 1 k 4 d m 9 h Z V B s T j B L M 3 Y 3 W l l q N D N J a F h u c G p 2 Z D R 4 R H U 5 S U d M V D N u W W p v V H N P Q W 5 J a G 9 u R E x Y T 0 V H d T d n S 0 V L b E 0 z N V k 2 a 1 Z n Q T l q U U l J a F V K S U p C S U c 1 R W F r b k 0 r R H E 2 Y 2 o z S D J j O F l z L 2 J 6 U l l u M z Y 1 Q U h z K 1 A 0 T l g v N 0 x K Q k s y N 2 Z U U W F q V W 5 1 R D R G Q T h L T 0 R j V U F i M k 1 2 N 0 Z D a k t y a 1 J 1 Y W l s V 1 B q b 0 h B R k J S V k l m a z g 3 b T Y 3 e V l V Q 2 p G d j V W U z l m U k 9 P c G V u K 3 Y x Q W 9 n R m d p Z 3 A y a k 5 R Q 2 d w Y k V k N 1 M x Z H N M Y X p 4 T l Z 6 T 2 F n b 3 F z T 2 p Q M T B H T T V r V T d h M W R P U F R O Q l l S T 2 0 0 Z 3 B z N E l n R U F n R 2 5 H Z H N q d E 1 2 T D Y w T W x 0 Y m 0 4 U F I x M F Z 2 Z T F k R U R 5 e H V H V 3 Z U M X l p S H Z V N H p K Z F N V a X V o M F l r Q k 1 S a l Z Q b V F q d D B L U n V o U k R 0 T G R O N U F v d 1 o 2 M m d C R m x 4 Q V d G b U p J c F Z J S W h i Z n Z J b l d P Z z Z I O T d h M W R 5 R W d z U k 1 T c 1 F B R G F 0 U E 9 j b E J L O W J T c U t 0 T 0 9 S M H k 4 W D Z D M j N z c l d B W D R p S D N y T D I x a T d r c H B i c U x h d X J i Q U l B Z y t X Q U 5 w Z 3 l N N W V N d U w w W l N Z V k l P S n F P e H R w V 1 d G a k p N R G 5 h S H d 2 V 1 J F R W k w W C t V c W E 5 d X h y b k R x U 2 p O c T B a U F Z 4 O H N y Y z B 4 T l R Z W U M 2 N z F E U C 9 w c G E x d z g z S E M w Z 2 R u N H N C W D U 5 Q l E w N H J I Z j N F Z m F z b 2 J j T 3 o 3 e T F q M j B F e k 1 Y a E t o Z D h 6 U y 9 C c D g r Y z R C e k Y 4 M U R R d F d S Z U d y O X c 2 a k t M c 1 N y N y 9 6 T 0 9 J U E p D T W 5 1 U V J k S F Q y d 2 Q 3 Y k J y T V d U R V R V M 1 Z O Z m 0 z W i t k M W g z b n p a O X B l N j Z Y U G p n V E 1 V c 2 p q S T Z S N y s 3 c X h Z V W p h Y 2 h K S 1 V G S G F 6 Z G t G b E t F V H Z Y V k J k b k d U S n J t c T d 1 b X h U b F Z p S n d k Q k V E N 2 9 p S D V m T z Z n d m R F M 1 d 2 Y l F M Q 3 g 3 Y U J a M m J 6 M E 4 z e E I z O V B Y S W t Y Y X h B T S 8 5 M X p v O D h j d F Y r T 2 I 5 S T Z n c W F V Q n p R e H R P N 0 U 2 R W x h M E Z i T 3 l 0 M E 5 M W W p 0 O T k 5 T X l Z S D Z k Z j J z V U N o R T M z T X d q V X V 6 d D Z E V 2 9 m Z E x S c W l 4 U G E y R E 1 n S j Z M e G d R R T V F Z E U 0 W n F 2 e F F h T X l C d 0 x w d l R F V 2 Q 2 V G t Q V U I 3 d V F B U 2 l S a F d W b G F R U 0 V Z Z S t J M k Z s d D d i Z X J x Y m N 1 R m 9 t b D Z L Z W 5 k W E w v W j h m Z 1 o y a n R h U V N M V 1 B C M z A 5 M m p j T D U 0 O W M 3 M F h 0 Y k 9 1 R y s w U m 5 n N E M 4 c X F R Z X U 3 Z W U x b H V t V V d 0 V H R H O W N E b W d M e G p t N D J J e W 9 y Y W t K M n B U d j h C a 0 J D S X J 3 U m s 1 S 0 t S S 0 9 w N k 9 w d m c w Y l h s a W 0 y N j R 3 c X d M L y 9 1 Z z R B Q 0 J z d W g 4 Y 1 h H e l E y d F N K e X V K N n Z l T X A 1 R X A 4 L z h s S m h F N 3 p S Z m l N Q U Z o Y X l 6 Q m x k a E J P N 2 I y Q 2 p N U W l n N E E 4 N 1 d J K 0 J B S U J w c z R K M W x 2 K z d R Z E g 0 Z U J p Z z F X Y l l x R 1 F L N U Z 3 T E I w S H Z q N F B l W j h D c z V k R X d O M 0 h H W E d Q e k V i c W h Y e l V W a l p o K 2 N P e k l C Q U s 0 Q j N n Y X Z S N 3 F 0 V n F m U G 4 y Q V R U V 3 R p S n F Y a W p z b m F 6 U j J 0 U 3 B H O H M v S E p W U 3 J U Z D J X c V B X R 0 8 x e E h r c D F X U U 1 5 R W d z U k d S T 0 U r c X J y N T U z Z z R Z Q U h 0 a X p F c V g x S n F D b H J 4 S n k 0 S 1 l p T m k w U m J j e W M r K 0 4 x T z N Q Z F l M S 2 J O Q 1 J u e j Q 1 U V g x Y U s y c 2 d r U G J G b G c w T m F 1 a m g 0 N H U 5 d n J M V 3 R 2 N 1 F J Q V d M T 0 h u S W p H Q 1 F i a 1 J F V G p s R U F n Z 0 Z n c 2 h t M V B B S n J s U l J E S 0 Z C R G U 0 M y 9 W M V V x Z 3 R 3 M W 9 L O U 9 P R z d l e X N v S 2 R u U j N F W X Z G d F R V b H U 3 Z 1 Y y N V F N U E J 0 M j J V N D V L U T A w T H J z U m 5 3 O X p D e k d E Z E E w O H Q w Q V d N Y V p j S 3 N P L 0 x l T H o 0 K z R k M D Y v Z H Z Q N H Y y b G k 2 R C 9 j S 2 0 r e H R V V E w 5 e U 5 n Y 0 h 2 e m 1 Q W D c v M 2 x N S D I y L z k r Y U 1 U d E x j b X R 4 d k 8 v Z l Z D W G h o d 2 J G N G 1 0 Y i s x S F h s b 1 p 5 Z 3 R y N F I z Z 0 N u b W Z B c n U z b m 9 a W U l z S 1 c x O W Z B M m U x N m 9 L W l U 2 Z y 9 y c U s x b 3 d 1 c E 5 j e k V 0 T m t S d m V l Z z B Y M l F r R n F L e H J o V k 9 F K 3 d B Y U l Q M z d P U V N C S V o 3 d 2 R i Z V N t O T d W e T l I d l o 3 c n d I Q n Z 2 U D l m L z B i O G d X U k V 6 U T J G b z R z d E h G M X N V W l p m Z z l y S 0 p r V E 5 D e l h v M F I r b 3 B y d 1 I 5 Z F V 0 b U Q 0 d k Z D c z N Y R C 9 1 U 0 F 1 T D l Y Y j N R V 1 l 1 M V g x V 3 F 6 V W o 3 a D N 2 Z C t 6 N 3 k v R H l t d 0 M v R U E 5 Z E l G M W I y W V F 6 K z Y 4 a U w 3 M E 1 v V k 1 u N H Z u Z l B R a E h G M X N j M z N V W j A r Y U d J R F l 1 R W d l L 1 B n O U h G M X Y 0 Q k x x T j Z Y S E 8 3 T D h L Q V B q N G Y z Y n I y d m p B V X d z U V B p T U F Y U j I 5 O E x Y U k h 5 d m U w Z G 9 G c 1 V S a z l O N G 1 J c m 9 U M 2 V P U G J r U k U 0 N X R R S 0 l T W m 1 S b X N P N z N S W E Z j R G 9 W V X Z S R E k x Q k F C R T k 4 a n p x S 3 B Q Q U E w M F V I U U Q z U T N h T k h X S l J B e H p j M 0 0 0 T 0 R o Q U p w U G Q x b l I x Q U p o Z 0 N X e k x B Z 0 x z Z 0 N r d X c y O S 9 1 N T A 3 b k l x S n d l N n d 0 R G F j N m 1 3 Z 2 x W S T F v b 0 J P c l Z L U F d W V n J Z M l l 0 b W F 3 M 0 p s Z 2 l G V 1 A y M G 5 E c y t m d 0 1 p b k 9 x N E I z Z 2 l w e V V V d l I w O V d I e E E 5 R j Z 3 V G d B d m N y b U F H Q W 1 r M k R L Y k 1 P M 0 p k U G 5 o U 0 l q c 1 J B W m x 3 d X h j T T E w Q U 5 x N T J P V j l D a 3 l m R j J x d y 9 Z e E Z Z W H F m S l J J e E p r Z j c 0 K 0 t K R E Z T V z F C d G t F U X l u L y t k U l d W e V A 5 d F l 1 M 1 h j Z T Z j d W t u c T Q r b U Z 2 S 2 R K O V Z L a F V F d 3 B H L 2 l H c H B i R W R u V 3 p m V 1 B E R V B H b z B H b m U w O W F L a H B 3 U 2 Q v M m 9 P Q U 1 F L z g 1 R G N Q N k N y c j k v Y k l r W E E 4 S F Y 3 K 0 U 3 Q m d k U l R L Q 2 1 w e D d u Q X F m Q U x k e H V 3 N H V h b W x L T W 1 y a H B s T W d z Z C 9 j U j h B N E 5 0 L 0 h O V z l v T 2 h z N z h i W m c 4 a z R m e V J W O X g w R 0 Z y Y W J H T 1 N H a l M v R m p m a j d F e E d a Q W d O e U l x S n h U a X p X c G 1 X T H h W N W 9 h M n R E W j I w b m x F b 2 w x R 3 I x U F R W b G o w Q 2 d M Z U J t W W F H O U h y Y T J 0 a k E z T j R k S W R P c 0 N 4 Y 0 V z O U F h U 3 F v R m Z u U U h X Q l F G e l B J Q X B 6 c m U 5 R 1 l N S 2 5 P d 0 Y 3 d 0 J Y b k 5 5 Y l p M Q n U r N 3 V I Z E F H Z 3 N h c m R L c V V L d m p j R W 1 n c T U w a U R v S F V 1 d W 5 v N E d 5 N X h j d F Q z W U h X M 2 F N Y 1 A 5 N D l V S F N 3 Y 2 Z 5 T j d K e H V p T E J 1 O E F W e m k 3 M l N N a j h Y c E F u b j Z w R U x Z T 1 Z n Z 0 l N N X d u M 0 1 I W k 1 P V y t m K 3 h 5 V i 9 2 b 3 B 6 S 3 p j N 1 J H Y k Z 3 a 3 p o O U p 4 Z n Y v O V c r R V R m Z k R q S V Z o Y 1 B j W j J j M 1 Q z Z F V M Y z h 2 c m I r S T B v K 3 d o d D N X d 3 d 1 c k 5 j N U d i V W 9 w Z C 9 6 c W x T L z h P a S 9 M R H R O Z 1 F k S G Y y b 2 l p b k V o c T F C d G 5 K S l J C Z V M 3 O F h D Q V I 0 K 0 N l T F l Y Y X R k M z R z a n F Q U m F I Q j R S d 0 p z N 0 N 5 a F V D a D E x M E E w N E Q 1 Y i s 4 U j g z Y k N J R 3 l V Y 1 N 4 L 3 g 5 e V l p T W l V R z V F U k V k d 0 d 4 V 0 F 3 T E N 3 d E l w V k x Z M m R s Q k x w Z E R v V k J B c F Z M Z E U w R j U v O V J t R W 9 r R V V x a 1 V F b 2 t F W X J I N H R 2 Z U 0 5 N U 1 L Z 1 h j V 0 F W O W 1 B c n Z 6 d G Y v R 2 t s Q U E r U D J J L 2 N O b k d F N U R a b W x 0 a n F k Z V h h M j M 3 T k x K R E R U V 3 R t S F Z Z N 0 c 2 W l R l T 1 B R Z T B s Y T J 2 b n N 0 Q j Z r W D l M O W 9 m T E 4 w N E R S Z W d I V U 1 l R X V r e m 9 2 Y U t q Y V I 1 S y t U S 2 E r d E V 1 d U 1 C a H I z a H h r a k 1 C b i 8 4 a V p v Y m d p T T d M N k t p d U E 0 M j l w W W 9 5 Y X Z H Z 3 R Y V G p Q W l N H M X Z X M 2 R t c j E 2 N 1 J X b n g v T k 1 L b S t 5 S H h k Q l l 5 R W d 1 U m R x a 0 F N V X N q c 1 B U Q m 1 j U H V X M W Z a c k N 2 d 0 J t a X Z p V 2 l F T D B y Y V c 3 d n c 4 U n U 3 S U 8 5 V H d E Z k V B M 0 5 Y U m l J a 2 N p S l N F L 0 t S Z k Q 0 W C t S b m x 1 b T B G Q W d F c 3 J H U l l z U 0 V H R m x i Y U h 2 b i s z d j J 4 T 2 c 0 Q X h D e V B n R V F x e G 9 u Z G l V Y m J I Q n d 4 K 1 A y V G 1 w Q i 9 T N 0 0 y a U l q R 0 N n T n l J c U s 3 U l A v M F h t S 3 h H R E t a R E J x T j V w N E l 4 d n Y x R j Y 4 Y S t N K 1 V y Q 1 R B V D Z j Q 1 Q w d 0 d p b H F B M U l h e E 8 3 W U F R T U x K c 1 R z Z W 9 B M W t G W E l s V H U y N 2 d z Z G V q b 0 9 G c F F 6 e E I 1 T G g 1 d T J v M S t 0 c 2 F X T U 8 x W U F 4 M l J x T k J o M X Q z W W l N Q 1 V i Z 1 p Q M W U 1 S 0 x z U 2 x 3 N W 0 y T X d 0 a H d B e n Z 4 d 2 R j U n Q 2 K 2 9 3 N 0 c x d X J H M E Z B R G k 3 Y V h 2 S z d a e T B V M n p W b E R l T 3 V F Z l p t S W h a Z 1 R p e E p 4 R V p s d 3 R o Y l d j Q m d R Q U d Z O D M 3 d F R S M k d Q U 1 N W N V Z x Z j l B M 0 Z o c 2 J E V m R Q U j Z 6 W l B B K 0 w x a z d I a m c r U E l l R j R P c W J N R G 9 T T H U 4 T 2 c r M 1 I x O U t D d H V S T W V B N l l H V T h p V k V J b E g 5 b E x L e H M 0 U 0 c x N W N C c 2 N K d H F n b 3 F v T j N v Q 3 N z T E d X S W p Z d E V i R n d r c n A 3 T H d m R m R s L 0 V m Z j M 5 U 2 I 3 K 1 d 4 b l k w M X J Z a W N M T D N t Q j R I Q U d Z d W 5 J e n N a U D N L L y 8 w e U V n c 0 5 Y Z 3 o x Y y 9 W e W h G e X U w T X N X S U N L N l V 6 R W d K e U s 2 a T l 3 S m d T a n B z N U p v e D V H U D l W a n l o T E U 5 S E F E Q X c 5 Y 0 Z 2 Z D E 5 M l B I a E 1 h e D l Z a j d L Q z J 1 e G N x U C t k R n V P T H J a N m 4 x d W J P c U J V c U J B V T R X M 1 F Z O W w 1 T F c w N 0 p I S 2 l 3 Y m 1 T e m 1 T U H V G M X B G L 0 1 S R m 5 V O U o w Q 3 R W a V B 4 Z E J i R V l o R k N w M n A 3 a E V P b l R z V E p Q W W s 0 Z X l n R l F S R S t z T G E 5 W H V 5 c n I x Y 0 9 N N W 5 V N E x q R 2 1 G d V l J U 3 p L R H p r c E p i Q 3 d r a U Y 0 a W c r c 2 J p Z 2 M x d S 9 z d 1 d T c 2 Z X S y s 3 b m V 1 d k x B V 3 h U b F Z j U E 4 y M G h X R k E 2 Q T d k M m R i T i t 5 Z E J x O H M z O X N q a D B n c z F C V i t z N 0 t 4 Z 1 A 4 a 1 Q x U 1 Z O c U N q c l h 2 S W d M d z R 0 d 2 9 B O U 9 i c V Z z a V Z R e G F S d T V G M 2 d D d m F X a n J 4 N z Q r U D Q 2 b F h W K 3 U 5 a U Z F c V Z a R D N H Y z d t a 0 o 5 U m p 2 Z 0 R 5 W G o 5 N 2 N m S C 9 E a E R T V G l l c n B z R j R F Y X p s M F p B M 3 F 1 Q V Z I W j d a M W N n S X J v W k R N a U p p S W d J Q U N B e m w y T H p L e X Z 4 M W J 1 S D h m R W J 1 e U N X a V B S U 2 9 J M H B 5 S 3 d B Q U x o N U 8 5 M n l k b F d X M U d Q b l A w O W c 2 c H d n Q 0 F R Q 1 h E N l Z p Z n J x R n F 4 N E p F Y V g 0 b X p 2 W k l N b D Y y Y m k y U G V Y O E 5 F Z n Z r Z l l k R C 9 Z M k Z 1 a X Z y b 0 Y z W j I 5 M l B 6 e m x T T S t Y O V M 4 V U t S Z E t r Q m 5 l d y t X U H p 4 N z B P M n F 5 e H J 4 e G R z S D R E L 0 p F N T N 0 M 1 V p N W t B Z X h S S V Q 3 Y m 5 p S j R U N 1 J H Y W t Y O D d I d n k 3 T U l E U G Z D Q k E 4 S G 8 y U F N h e X V h c 0 9 2 V G s 1 Z 1 U 1 U W Q 3 S j J 0 M H R I W G p T b n d P N 0 J 5 d G h 4 M G J u M 3 d 1 R j Y 1 Z W p y Q j F 1 R j R K W H B 1 e W Z y M k h Y S 1 B S b 0 w 1 Y W Z 3 c T E 4 W n B F O D l 4 d j F n M j V Q d k Y w R n F S b U R N a U o 2 T T d I Z 0 p 5 S W l J a D B l c n I 3 W U c 1 c G h y Y m 1 U d l Q y e U x I a n c y T 1 l G a H V D Z 0 1 s Z V J x Z V N 5 c n B T R E J k M 2 U 3 M H E 2 Q 0 9 o V n F 0 S G 5 N M n g 2 c k c 1 S 0 1 5 c X d K N 1 B 6 M E R S c D R T V G 1 4 M G V m R 1 l S S m s v M z E 5 d H U 5 c E p 3 M k R 0 Y j Q r T H h E S 1 J k S 2 9 C Q U l J Q 0 R p d z F t T H d r Z l Z k d T g v Q 2 J B M 0 1 J T U 1 n c 3 B m R V B j Q j k z d X N a Z m p j S F R u U l Z 3 N H F w M m 5 m V 0 t R R 3 h i Z E g 2 M n J J T j V 2 N n B 4 Z 1 Z K Y z F J Q y s x R E x V V m p W a j E y R n d B M m 1 u S m d P d m o z d T J k c m V I a D Y 0 S 3 N L O F h v N j V I R H l 0 W U N V M l l I S W p Z d W N z a W U 3 d H J L S n B U b T E y R D F w c m w 2 e T F 1 Y k 9 2 U j Y 5 M V V x T l Q 1 N l k 5 Y 2 9 y c 1 N k b 2 F l c l Q x Z U h v T D k y d 0 Z D V V N o W G F t a n Q x N D l L S m l P N W t E T W l K a U l q d W N k M W R 2 U 2 p J c U V E Y X h Y e V U 1 R l V q S U 1 3 T E w v e i t J Z l J k b T V K c S 8 v Y X p V Q 2 5 W Y 0 h h e n d 3 U l B S O W c 1 V 3 N I T D N 4 V W F q U W J s a G J X S V d 6 O T R M M 0 s v e H J w V 0 Z H V l Z R b W 9 t U V U 5 M 0 h 5 c E w 2 a E Z w W k 9 x e G d m c k h I U V B B c E d t K 1 d M T j U z c k R u Q 1 p r e U V T R l R E R l B r K y 8 z b W d 5 M 0 R I c U 0 0 d H d v O T N Y M k l X U j R 4 N U V z R G E x c 0 x y S D l 1 N m J E S E U 0 d E Z X U H Y 0 Z k 9 D R 2 J P e k 9 h e F h p T F c y M H Z m e T I 5 b G J Z O E 1 L e V l Z O D N r R X F s e H I 0 d j Q y R m x Z N D d K M G Y 1 S U 9 K N E 9 n V U N B M 3 U 0 K 0 Z H W l Z J b V p a a E Y 0 N 2 Z 2 N 2 1 C c j M 5 U C 9 q Z F R x U E g z Z k h o T V F n S F Z H a F h 5 S l h R Y U R U N D Y y d G Y 2 V z A z M 0 R q M X N U a U 9 t V X l D e D E 1 Z U F R R F k r Z k Z 4 b z l 1 Y z N K c 0 V T M n N a T E s z T m t a O V J E b 1 Z j Q 1 E v Z k 8 y a H F B e U t p U V R B Z 0 p 5 S W l 1 c 2 M x M T d m a j J Q Z V h F Q k R t a W F m L z M x c T l j Y 2 d Q U H I w S T h q N E Z p b k 9 y V U Z G W W g 5 c k t K b F N Y T m 1 C U 2 x C O H F p K 3 R o W T I r S n F Y T 0 N q U j V Y S k J i Q z d O b z R Y c F Z T a m F Q Z l h k S V Z H b l J 3 d G t I M G d r b T M v c 3 V O a 2 t h a n d Z V W p h V E N U U 1 J B M T E z R H U 4 Y k d p V k t w U W t G a 0 J h M X N M Z z N I N W 8 x R l p Y S W Z h a W l Z O D h z S l N T T T B r c U N x c D E w M G w 1 d W 5 u W X B B Z E 1 O a D Q r S D R X b G p J O D h O U 0 N F W i s v T 0 t k S 3 I z T D Z X Q j l I S W h Y Q j N 0 a 0 d Y b j R U Q U F C a D A v M T F C Z n d H Y X F o d X d m b j B N Z 0 R h b 1 J m e l Z r N k Z 0 L y 9 3 V S t B U k V a b W F R S E 1 2 b G V B b E l p S z Z 4 W m J z Q k R h S E F V K 0 U z Z H J 6 U F A v O D g v a j l 4 O C t P M m Z F M E d z M U 5 G U V J z Y V d 3 Z n N s R F p q Z F J x T l R R Y W p H c C s 3 T n V o d n J v W j J W Z E x V R j N X Z 0 l M T U N x e D h k Q T Z p N X h 0 L 1 l m R F Z l N G R S b E Y y S j M z N z Q 5 S 2 l u M W p 1 K y t 6 T E 1 a R k l V W m x h Z 2 9 y a H V 5 U E 9 N V k h G d U Z m e H V t Q n Y r W m 4 r Z T Q 1 M W F y U j Z U N l E 3 L z h Q e S 8 4 T 0 t M T D h M S n l R b k 9 6 c z Z R U 0 R n Z W 5 Z a H V E Z m F R R X h F U j B V M E h i N k 1 K e G d H W W J H N z Q 0 W F I z O W l M a G V E b 3 N y R 1 J q R W l R U H B x V 2 h I Z m 5 w N W J D e H Q 4 U 0 t E V E Z q Y 3 A 0 Y m c z S G c 1 b i t l N D k y Z G V u O F J F U T J H Q V R r U k V S S G Q 4 e V l H d W V Q W D d 6 M D F v b T A z W F J 2 U G Z E T k d N d W F j a U l q d U h Y e U 5 T R V J F U k V S R V J H U U N E T W l K a U l q R 0 l i O U F I M U 0 z Z 2 V p d T V l b m p C d U R l V G Y w b m 9 0 d U h B V G t S R W R F N D F O U G R o O X J L S m x N M 2 c r a X V V M V B l a U 4 0 Z X V h b W J R V V Q z Q 0 F i a 1 J F U k U 0 N U N u a H d k c U t 4 a V F F N D I x M m 9 v b U 9 E b z R R a U F R U U N R U 3 N a Z W N p R z R w Q n V S R V J F V G p V U F Q w b V N q T n F q T j F N N G p 1 T 2 9 V W l Z m R D N D N E J R S 0 l S R U l t R k F U a 1 M z R k F O e U l p S 2 l j U 2 c 4 U E J 6 b U V s d G N Q c F Z s N n F Z U T N U V V N q c W R E b 0 R T R G w 1 Y 1 h 4 R 0 l 4 c E Z J c H A x S W p v b H V L Z j J H S W l J a k d x W T J Q U G 9 i S 2 d o W m N P c G x o N n F Z U W p Y c 0 p 4 O U 5 S b W Q r T U 9 U R 3 h F S X Z G c 0 x L e W d r U W l N W F d 6 a U 9 n d X g z b k l p W W l J e G l H Q l F B Q 3 h X S X l u T m o y R D d W O X Z 3 N j d p T S 9 D Y j V B W l h M M G U 0 Z V R 1 W n V u b E U 0 M E p O Z V N O c U s 1 c F F t R m t G b 2 R J T W M y Y 3 Z o R W d r Z 3 F X b E p l e n M 3 Q 0 F X a T V t e V R r U z N G Q U 5 5 S W l L a W N V b 2 9 G T U x N e k F 5 U F B M d 0 J T V W x K e U U z T 3 h z V 2 p X W k J a U 0 Z G U l d t U H E 1 a E h k M G J 3 b X V x R 2 5 X d z R u U n l m N C t R Y n I w d F R O e m M z a D R P Q U F N e k 1 6 c H F z V D B T M 0 h n S n l J a U d n Y 0 U 0 d k Z z T G E y U m t 4 T U R N T E N 3 d E R a M l F t b F V n b T F X Z z J O U m 1 Q c T V o S G Q 4 U V F D Q V l S Q 2 9 T N U 4 z Z G J X R m p L W k R H S X h I N U 9 K N k 5 i a l h 4 b 2 l J c U p 4 V G l 3 V 3 c 4 T E N B b E t w R k h a M m R w R E w 1 V k F v R k Z D c F Z B e k t p W W J R U D d X W l J D S 0 J W Q 3 F G U k N L Q l d D e G 1 6 e m d S M 1 R Z T X l J b U l p T z R D L 1 Z N M G l j V m l 5 R 1 F 5 Y U R R Y U J 1 T k V J e U F R Q 0 F 6 K 0 V S S G R M Z 3 p J a V l p S T d o S U 1 K b 2 l J a U 1 Z W D V 1 T V F F U k V S R V J F U m 1 R Q U R j a U l p S W l J a U l p S V R Z R U J P U k V S R V J F U k V a Q U l N e U l t S W l J a U l p S W h N Z 0 F F N U V S R V J F U k V S a 1 F r d 0 l D Y 2 l J a U l p S W l J e U F R Y m t S R V J F U k V S R V J D Y k F n S n l J a U l p S W l J a k l C T V N t Y m d B U k V S S D l l T 2 5 w N m J p U 2 5 J V E t p Z 3 F Z V z h w U W x G O X E 2 a V l S R V J H T k t i O U F I L 1 I w O T h I T D B 3 d l R v N k l 4 Z W Z K a 0 N B U U N D Q V F D V X p m d H B q R W d K e U l p R 3 V l M m J m O E N Q Z X A y Z U F j N 1 k r c V N H T G g 2 T 3 B x N l N V U k V S T G R F Y l d V V G F p d W F j R D d w S k p K V H I y R G p o a z B R a T h V U U N z Z G 4 4 c m R B b z l G b 1 R O M E l J a U t p d T h X U 2 5 j R G 1 N T 0 N K c 0 5 0 e n Z v O C 9 m U j l 1 Q V h h W X N X R F M 3 V G t o R V J I U k h l T F N 5 U X h V R j d i a X l V M 1 B R a W F U U V N R U 2 1 i c E p v e l k r W H l N U U V S R V J 0 b T M v Q W 0 0 Q n R n e k d p W W p v b m p S c m N U a m N B K 3 p 4 M V R m Y j B O b l p D W l Z L W m V v b W p S b 0 R j a U l p b 2 5 F b 1 B U M G R Q Z W 8 y e k Z o d 2 0 3 c m l p W W l J N 2 t D e k Z r K 0 d I R j F J U 2 t w Q 1 g x O G Y x R 3 E x c V p z M E t n e k l p W W l J e H F F c n l Z b n d E b k l 4 Z F R P S W l J a E 1 6 b i t T T z d K e k 0 5 S G U z a j d 1 Z X N r W m t C T V J F W T F E b F J X V m N Q V m k 4 V F l p S W l K W E w w Y z B O R F N n b z Z N R F N x V V M 0 N m x N R 2 d O e U l p S 2 l j V W h t W W N a c T Z r U k V S Q U R j d k o x Z 0 p w T k N v V k J B T H B j e k l D Y 2 l J c U p i c T d p Z 3 p O U k 5 J R E l K a l V Z e n F v Z n R 0 d V p P W k N R V k d s M 1 g y e U 5 I W G 5 v W k Z B c m x X R F d Q a U V 5 a 3 N x d 0 d L c F V L Y 3 J s O F h J M G p a M E J P U k V S M E R 5 c 3 Z y T V V u Y i s 1 Q l I x d T N 3 Y n J z N U d M O D l i V 3 Z U T k F x d X R l c D F X c H N m V 3 M v T X B P S 0 R K W n Y r O X R C e E I 5 S U h 2 R 3 h h c 2 9 i Y 1 h o S G d 0 R j F G N D Z t W W Z k b n A 2 R l d q Z j d o d m F t K 0 R U d j l W e U c 1 Q U F B Z 0 F F b E V R V l E r U E l i R 3 V 0 W l I 3 e n N X U H Y z e l h w e l l r e m p r T m 0 v O W F o d V N 6 K 2 Z l c G h i Z G U 4 N G V T c 0 c y d n g r R X Z F O W h z Q z R w U G h 0 Y i 8 3 S W Z m Y j N 5 V V I x V H F W V G g z Z C 9 z U V B L R j B m L 2 N O Q m 9 O V H U x T F F s T j l t O U g x T 1 N r b H l F c 2 Y v R 1 d 1 U n F O Q l V u e j J r Q y t v T G h 4 T n c r N n R w N G R z U i t h V k l q V F V 0 T 2 c r c T l W c X l Q c 1 V J L z c z W T R K c G p V W X o 3 b E x X e G F a d U F C R V J F W m x P W G x v W n V 0 c D d Z R 1 Z q Y n J C T 3 F W Q 2 h x N k 5 u M k d O O C 9 m N F J s Q l h V a l B y Y 0 l a R V R z V z d M d 2 t I W E o 4 V m 4 0 O F R 1 U k R 6 M D d H S U V U d l l h O W Z I S G 0 v T k h V b k Z 5 Y n h J M i 9 Y d 0 Y v R U 0 5 Y j l 0 N S 8 v V F N W c m o 1 T 0 d I T G E y d H U y e m 1 I V T E 1 W W g 0 c m l P a X h Z R T Z X M 1 h D Z 1 V Z b U t 3 T y t J U E p N T T c w Q l Y r S V I 0 M 2 Z Z N 0 8 5 b T V j T 3 B r Q l d 3 Y 3 J Y R G l h c G x z Z V B N V U h I a E 9 I T D V o b 0 p w T 2 d 2 S 2 d X Z X o 4 L 2 d 5 M n Z y N E Z R T 0 h n L 1 Y x N T Z H V l J L d 3 l E R D N z a 2 F Y N z V 6 W U 9 q e m 1 F d n h p L y 9 k Q 0 F E b z d 1 e l Z C V X N x b F J y e V h n W G F X a m 9 I M z F r R D l I V D M 2 Y m F 4 c 0 p K Q k l 0 R S s v c G N W M U t D a X F H N 0 l j d z l t O X R J S W l F V E d 2 K y 9 l T D g 0 Z z d W T E J r U H N M Q k F M O D d x T m 5 S b n k r c j k 0 N 2 p L T H N T d n o y d z Z l S H Z N N j N r M G F q U W N x R l B E a E 9 z S V h V V E d L d 1 B 2 d H F N Z F F x T m N 4 a z B p R 1 B v M U F v M G R k e l B X Z 3 Z 6 c W x D Y T F N S E h G M X M w Z G x 1 K 0 t M V X d r b z I 2 R F V v e W E z R 3 V j T 3 A 4 Q T N 4 Z 0 t P T E x R Q W c 4 W F F X S 2 t 2 c X N X N 0 x R c F F W M U t J d 3 N 3 S k I 0 Z D R R Q 0 F R R y t 6 Y z N 0 T 1 A 0 c n N 2 S V R T M 0 Z v e j l k R H J I W W N F N 3 Z w d m 8 y T k Z T M 0 d D d 2 Y r S D F P N z d 1 Q 3 Z s N E Z u d n p W S 2 p p N T J p R T N 0 U X p m Z l h K a X l P c 3 c w S D B i W X p G O V h 1 a U l 0 e C 9 2 R 0 p B V E V S S G R 3 L 0 x T e W h B e W R T S 0 t j N m 9 N Z W h U c U t w c 0 J B S V Z a R l F i N 1 d k c V l 3 O D N M Q 1 F D Z 2 t D d m g 2 d W 1 J N k l Y N j g 2 R 1 g 1 R l l q N V V J Z T F q M X R H S F N m U D V 3 S z V U Q n B 3 c D F 0 M 1 p E M 0 t V Y j B V d U J l V k Y v Z G p Q T k g w a k I 5 W G l p O E E x e E 4 z W n d 4 b F p O U 0 F s c 0 h L M H d N Y 2 p Q b 0 x Z d F p G b 0 d H N m h h S V J F S 2 p Q V 2 x D b 1 J E Z m Y z b 1 M r Z W 5 s Q U F D T l d n T 2 x V b 1 U z W C 8 1 Y 3 Q 4 M j Z M U X V S b V Z R R W d V Q U F t Y m t V e F R s V k F J Q 3 E w Z 2 J Z T 1 Z u c k F 2 T F d w Z z V V R k E 4 Z X R Q b 0 d 1 N k 9 1 c W h s c G x 3 b 2 d s a G d H T H h a V 0 1 2 a U h l d U w 0 O T V m U j J k N E 5 s V k l O c F Z J R k 0 1 a z J n S n U 3 Y 2 l y N m V o V 1 l 2 U 1 R j Y U p I R 3 d x e E s 1 Q S 9 v M G R 6 M T Z T a 1 U 1 M W J w U H R k V 0 5 D R X B Q b n Z R O W d I Q W l k M k p P T E Z i M j V P K z d 1 b U Z D S T h P Q U F C V U Z O V W g 0 W G k 2 M F g z N k E w U X p j K 1 B C N U l 5 R l l Z T U c 1 U D Z U U E N H e k 1 O T j l 6 a 3 N y U T J 0 V E I 2 Y l B D N F h v V 2 9 B b k Z C b 0 d n K 0 9 G V 3 E y R 1 V x R k N T V j Q x V 3 B z N n N P e W h t Y m 9 l Y 2 9 G U U F J b E V q T G F X V H B R V j F H T G V 5 c W t H T D B 5 R V F p R 3 N i U z E w b j l N d U Z 1 R G d O K 2 N O e n Z Q R j I 4 W m Y x R H o 3 b i 9 m R D N j Z l o 2 T H E w U y 9 t d 2 Q 3 T E d 4 Q 0 E z Q U 5 y Z T l 2 T k h V a E U y M 1 E 4 Q U 1 I T l J H Q k p Q W n l I M V l q N m 1 4 Z 1 F i N 0 8 v b 1 l v d j F 6 e T N C d C 8 4 N G l s M m Z u c 0 x E U D F s c 0 5 Q Z 1 h E d k t 6 Q n d D S l J J e E 5 Q M S t C e i 8 v e U E 3 Y j k 3 U 0 N l Z k h V M W Z B S m Q 4 Y 1 F 2 V n h s c 3 U z O W J Q R n k 5 S E R G a j R X U z k 1 U T R 1 T m 9 N Z W Z 5 V E d V K z g 0 d 0 l D Y 2 l J a m 9 u b F Z l V k l 1 b S t q Y X N l M 2 9 o L 3 Y z U m N h a H V T T n Z 0 R D V q M 2 Z o R n Z z R z l R a E R m V 2 J K N m 4 r M n h q Y j Z s N z B P L 1 g x N k 5 B e W 9 V O G c r V U F r S G 9 o Z j l q M k x W Z 2 R o Y W g 1 b 2 J D e H N 4 e l I 5 N 2 5 Y b E 9 S V k l 5 T 3 h F Q k V 6 R G E v d m V L W l V x c E N S V 0 l q W X V F Z 2 M r U G 8 4 V W k 3 a 0 d k M H U 2 M n F 4 M G V X d i 9 P K 2 p X T F E y R 2 p G T E l 3 Q U F w Z m s x T 0 h z d 0 d Z L y 8 0 a j d k T m 9 W W m x j a T Z X c X d Y b 0 N a Z n l F V m J j e W Z D b 3 Z 4 M D I 1 V V g x b U x Q N T J j Z 2 t R N z l 5 R 3 d z S l Y 2 b F Z N S E 4 y d 2 4 r b 1 o 1 N D Z Z M z F B S U J M S n p O d z l s Q U t Y b i 8 3 Y 1 F E Y T N 1 c 1 R 1 e F B o R S t T R z R B Z 2 Z W S m J V b 3 l p N 0 V 2 U H Z t d 1 p B M n l N K 0 1 D R G Y r T E 0 0 M 1 V 1 S U w 5 O C t B S j l B T j R N c 2 d v S C s 5 a C 9 m W U 5 I Y W F F e V p I U W d B Z W o y Z X N Y R 1 J p S T J M T k x y Z k Y y O G Z n R W d r e E 9 a W F Z n N z V 2 W T B K b n h H Q T h C b l g 3 O G 5 t K 2 p h M E 5 u V m c w Z j N S T U I 4 U X F J O V g 1 W V Y x Z W x r T k 8 v O T V 2 Z W M z Z E 9 w R X J I O X V L V k l U O H F I U m F C Q i 9 N Q m 5 4 Q i 9 X S F Y 5 a l l X Z U l Y Z j k 2 b 3 Q w d 2 d F T 0 N Y L z Z l L z d F Y U 5 0 Y T M 0 O H A y R G c 2 N 3 Y 2 d W h C O X R V U 0 x M c C 9 1 c T c z K y t M e G R Q U j A 5 V 0 h X a 2 5 B Q W d M M l R E Y U x t a H V E b 3 p v d n d D L 1 d B c m I y V n d Y R U N 3 c n d R O T B n T U R u M T d B W G x w W l F p Z D Z x d T N Y c V Z V d 1 V q b n V o N T d K e H M 4 K 3 R Q b D J Q c V g v Y 2 h N S 3 N T O G x k T m d h V z J Z a F d V b W s 4 T E c z a 3 I z Q X V G Z X h Z Q 2 N p S W h v c k k y V G w v T X A 1 L 1 B n N n V r S W R 4 O W 5 n d 2 R F Q U V p L 1 h J Q T l u N S 9 C c T M v W l p J T F d h U j l T R 1 l 6 Z m U z S 1 N T N k N R S 3 p F d E 5 n U j l 2 W E p F T D d p Z W V h R l d x Z k h 0 U D Q 1 Q k l o V m o v Z k 5 M a k 8 1 d l p X T U J n U U J v d l B a Q 1 N T U V N R a U F R N k h x d 0 J R S U J M c C 9 L U k 1 6 U 0 N G M H c z d G 5 l a l J P N 0 V y S H M 0 V m x H V T R 4 Z i 9 j c 2 1 T T T B r Y U d 2 c E 5 B a G k 2 c X F h V V p w Z m p h a T V v W G 9 C N z k 0 d n p x Q 3 h k b l R q e T Z 0 S z Y z S G h h S m 9 1 S U w r U l N D V F U 2 N W 0 r Z E R K a n l C N X l o V n d K N G J W Z V d 4 c G J h e D Z m Q n h 2 N z Y z K 2 Y r c k 1 R R k F v b G t z N W t J M k p t Q U t i U D E 4 O G F 1 b k E w V F p k N W R L U H V 6 d D R o e j l m Y l B m U l k 5 T V R U V 1 p C S X h Z a W F x M D M x Y m 1 s c 3 g 5 b E R L W m l 6 Z k l y Z V B i d j R n U m 5 J U 3 l 2 R H p v O V A 0 U E Z m c k R S N n Y w Z l B u d 1 J Y T D B k N C t V M H d X S 2 R T c V V j M G J N R E 4 y d 2 s v L 2 U r S F l l Z G 9 Q Z X k y O X p y K 2 R o S V J F W T B o Z H l 1 Z 2 V v Z 2 h u W G V L O X R Z d W J l L 3 F M R z N Q b V V L d V J F N U t p Z D Q y L 2 V O T D B 5 L 3 J q d 2 U x c 3 J V d 0 d M d m I z d H F G M 0 5 S U 3 Z X V j F s V T B B W U x B Y z B Q Y m 1 t S m t i a n J z Y 3 l O a V l h c l Z h a l N 0 b m M 1 Q n l Q Z z l O O V c w U W l Z U n c 4 M 2 J D S X k 4 c z F Y d X d U T D l j Z 0 N 2 e E 9 h a X J h b 1 p h c F l i a k J G d E 1 t U j J J b V l z b T Z 6 M U 0 5 b z l O Z m Z V d m 0 z Q n l i e E x 5 M H N v Z z c x W E F 6 Y 2 N K S 3 p i R T Z O T H k v L 2 F m M 3 d B Y T Z M M j R V S 2 5 V Z U 9 1 W D J 5 Q 3 p 1 R D d H R j l C V z d u N 3 J s O X N 3 Z F U 0 d 1 Z t K 2 F D M E Q 3 Y 0 h 4 e W J 4 S 0 t z N n V n a 0 N 2 a D d H N l A y T G d w b U R U d G V t L 3 N R Q m x K a F V n N G 1 v N 0 c y b F p Z V 0 1 r d 0 9 k b 2 Z D O V p F U V N J U m 8 3 T z l H M i s v L 3 J W d T I 2 L 2 Z Q d 0 l B Q 0 p 6 c 2 h Z M H Z 4 W T M 2 R 3 R 4 S W 8 5 S G d 1 M D l P S U N l b E Z B d F d S K 2 1 D U T N t Z k F 2 R U h r c E Y 1 c F F o Z D d U M n d z Y m R F W k V 3 d 1 l 1 T 2 0 2 S T V Y V V Z 5 S H J X L 3 R 4 O X d W a 1 h E e m R z S z V 3 N m x v c U c 2 Q n p F S 0 t x W E 9 D c 1 h E T m R L T m p W d 2 V l K y 9 5 U l Z G a G F t M E 5 t T G 9 Y T V h L b 1 h U R n c 0 b W 9 h d W p o N k l S R U k 0 d T l r Y k h l T U t h Q V B z a j k 3 W U J U T 1 p C Q 3 F W T n N W N D Y x d j d v V k t x N F J 2 a W p w L z g 1 Z 0 Z z Z l d 1 L 2 J x e X p V c U Z F W D Y 5 Q 2 w 5 N G R O d D B Q S 3 g 2 S m d i b W x H Z H k 4 b l N B U U N 0 R F o z b z B Q Z n J j V D N 2 N n V X T E F t U 2 h l c 2 x P W l Y 0 O G p P a T l v V T R B S H R z W E 9 5 S H Z L N 2 p v V 3 B j N E l 4 K z F v b W d E R 2 Y v W G 5 m T F Q z L 2 o z V 3 o 5 e W d B W E Q 2 V m l T U F h l b m 8 z d m h R S G t V a D R X K z d S Z m w 1 K 0 U r R G t h c W Y 3 b k d D c F R m O V B Q c G V M b n E 1 Z U x G Z 2 R C W H N u L 2 R S c m M w c 3 p p T V N H M z B 1 a j B l R F R Z W D V X U T Z W a G Q z Z j I 0 d k t w V F B p R m V r S n F K b 0 Z D b 2 N U T 2 Y 1 N k F 2 W k 1 O N X N S T j B k d F d a a T d G K 3 V l W D R z d D N E d U R y O T Q 1 Z 3 c 0 d k x Z R 0 V s U T A x R m 8 5 N D J 4 b 0 p 4 Q U Z E M E t Z Z X N X O U R W M F F P b F V n V U F r T X I w L z h Z Z i 9 P W T h B a V o 3 S V R q Q 1 o 4 a n Z l c T l o U U U 1 R V J E U 0 d B d X l B U X R N V V h S N l Z D M G Z U O U Z M V X U 3 d D Z z Z W Z 6 T T d C e n R O Y W w 1 L 2 F Q S X o x L z V I c k J x O D Y y Y n J o U G R E W U l 5 S 3 R L N m c w c T c y c l U y Z 2 R J W X h W N W x R c l Z U W T B U U E x 3 a k F W Z k 8 1 a U I 0 a W c r b X p B N U V W M G N 2 O H R M S 2 9 K Q X J k U U g 1 b 1 c 4 d k l D a y t H M D Z 1 Z H B n K 0 x 4 U k N r U k N G b V J V N D l 2 M W x W Q m J Y N C t H Z k d Q Y X N m d l h l W W Z o U D h z U 0 R 6 e X h D W F d V e l R 1 M U 5 3 b z R Q a i t I b F A y N k F T Q 1 J F N E d R d l h E M l h p O G E 2 V m p o T j B E N k V s e G Z X N n F v Q 0 4 5 U z B 3 T m 5 O S G d C U W x s O E R q V W F q S z B U W F d O d U t y W C 9 a R H d D S W 1 o Y 0 t N N W t F V 1 Z l S z h k M G 5 K N 0 Z 1 a T F v d n Z S Y 0 F V a F B 5 V V p S Z G l m Q V p B U W l L O E V a T 1 N p a 1 N q c W V q c W I 0 T k c x N V l C a k 9 a R k h H U H p F W j V R U z J 5 a z B z U V B Y O F N I R j F 0 O V I 3 K 2 I r W W E 5 R H U r N n p K e V V r b 1 J Q W C t T T G h o W E t K V D Q 4 c D J E c U s x b 3 h K V F p R W E J 5 d F V O W l F R M U 8 3 N y t D d H V a T z N Z d U h m d m 5 w N W N o T E s 4 T z g r N l p C Y W l a R 3 d y R j B u R H V j Q 2 x z S E s x M F B u a k h a e V N X b 3 I y N k J y W U 5 o S 2 0 x Z F Z U U E 9 I T G l L S 2 J N Q 2 t Y N j V F T F V W V G Z E M D F Z N z F y c T l 1 U n Z 5 Q l p L e D V m S j d l a T V r W G Z 2 O F F h c 2 9 h c 1 g v N 1 d i e i s 5 d U 0 0 O D h O V l Z K Y z F 3 T m J l Q 3 Q w Z H Z Z a G R F U W x Y T D B l b y s z d j l C R U R p c V N 6 Z H Z S O D Q y U n V C a z c w Q m F N Z k d i b m x 0 R F k 1 K 2 R 3 b G I z O X F Q c 0 N n L 3 Z m b 0 l O N D Z y W G J E c W V p c D V Z M T B y N U w w S 3 R M Z D B R Y T F T b z d x c 0 F R R D B l b G d C U U F E Q n F J S j R s V k p 0 d E 1 K M 3 Z 6 d D V M T z J Q d V V k e j A w c H g 5 T H R M O E p q b 2 p F Z W V Y d 3 F S U 0 h q Y j d 0 R 2 h D W k F V b j Q x c H N T R U d 3 V G l n e m Z B d 0 5 2 W m V J Q k R n M S s 4 O U 5 l U 1 I 2 N n V i O G R F Y n U 0 e X V P L 1 B E V m Z U M U t n Q m 9 v R m F y c 1 d m c m F U V F d 0 d U x a L z d 6 Z m F I Y U V w N j h M S H Y 3 S k V u e j N 6 e F A 0 N k k z d j h j Q 1 d o Z G o r O T B P N j l m N l R Q T E h w N V J W R 3 o 5 W F Q z W W Y y b G k 3 S S t 4 U k d p O W w 5 O W U 1 a D F G N T d H Z H V m d 3 Q r d k l M T U M 5 c z Q v Y m 5 6 N D N Z Z 0 J P U k V S M F J o Y U V 3 Q z h l Z 2 E 0 W E F Q T X Z F T 0 h 4 V F h V d E 9 C S 2 Z M Y l I 4 W n d Q U E x W Q V Z 5 Q X M 3 V k l C O W 4 w W m p 4 Z C 8 v N U J 1 L 2 Y 3 d F o 5 S G U w b V d 3 W D l o M G Y 0 T 0 s 2 V m Z P N X V E Z 0 4 r Z U 5 Q b W d P Z l B n Y m p k U 0 w r W E N j W U l z T k x 5 e l R M V n Q 4 Z j d R d T h D a k l M R W R T Z k R Z Q 3 d y e n d 5 Q X R M Z F Q y b 0 M 5 Z E V Z Z W Z I S j V D Z F h J T G M x R k t F U k U 3 V U 8 y N X d o Q T h X c k 5 Z R 1 V I N G h I d W p x N k 1 H R m 8 y a 2 9 6 S 3 B B Y 0 l R U E F z T z l j Z l Z j T G t w e X E z V U J l V 0 Z X Q l Z 6 Y z d k S G M w S T Z p N 0 V w Z F F G N m N X d 1 d S U 0 F p L 1 V P M U x p L z N i e m d J Y T R D Z S 9 l V U N Y d m p s c l N U Z y s v T y 9 2 Y 0 h K d m t r R k F Y c E p i a m V k L y s 2 Q X V Y V D g y T G h K Y j M 5 c V B 2 T F F 5 b E J m V 3 d q d k F G V E 9 2 R l V I S 1 R p N U J V S V E z Q X N L d V Y 2 R y 8 y V 3 N B Y U N 2 Y l h 6 e V J n V W 5 U Z k x G a V E 0 e H U r Z G 1 E S 2 F n d W E 4 Q 0 d G N W Z w Z X J k a W x r W m c 5 O W J U U 0 Q 2 Z m k 5 a T R L W G 9 C U 0 h 0 T E Y x N z Z u L 1 d 3 c 0 p R Q k F E e j l K d U N k L y 9 j M X J w N 0 x I V F R Z a 2 Z j c G N P e j d T M G F E O G Q 0 Z U 9 Y W i t m Q n h P R S t 5 d 2 F 0 T m N O T m E y b 2 l D a k h K N i t M c 2 h P T H N h K 0 w 4 L 0 M w b H F H O X B Z d U 9 M c 0 5 Y Z F Y 2 S U k r S n p n Z 0 k 4 O E l u Y i s 3 Q j V H a C 9 4 Q 3 l O U U U 1 e W l j R j I 1 V V c x N k 9 u c V E z Q 0 V E N T c 4 M V N x a 1 h j c E h X M 0 1 Y a E V K d H I 2 e E F J Q m k w d H g 3 U T N n T U R L N X I v N j M v M 0 F n Q 2 V l b l c x M 2 5 Z S 3 V S S l N z N U U v b m 1 j b m w r Z 0 s w a G 1 q R G R J T S 9 m M 1 g z d z Z a S X E x V W F I c z R C e G J D d T l I c V R Y T U 4 3 d D J S K 2 p I M 2 F I V l p B M 1 o 5 Z W d v T 0 x q Y l k r R k t j T G l p O E h m Z m 8 4 R F I 0 O W o v d l I w M T V J N z U r L 3 d q V 1 B i M V E 3 K y t z V 3 E y Q m V K R G h B M F U 1 b F V N Z X V h M U p 2 M W U 2 c j F j T 0 0 1 a 1 U 1 V V c x d U h J M l I z Y 2 Q w a T R W S U M r d E R I T l h U R V Y 3 U z V m U n Y 5 Z U F 0 c k R l N D c r O E Q v d S t q S W V W a l R s Z S s r d G 1 B T n B l N 0 1 I d U d 3 Q m 9 h V 2 d I Q U Z T V z F C d W Q 1 V 0 Q x N X J t U T l 5 b H h h b C 9 T a 0 4 r b l g y T n R x M T R X b H B P c j N h Q k Y 2 K z V X R E 1 p S m l J a k d V S 1 F M c 0 1 n Y m V Q T V M 4 T T V D d 0 4 5 d S t I M X V 0 M 0 9 I V X p F e D J O M W 9 r W j J C V k V y V m 9 K V 1 V C M U t y M U V Z c l R O O E t W a l l X Y U c v c F F t V k p 2 Y T U z R k l D d V Z 6 S H R v d m J C Y n V t R E 0 v U U N K S 0 Z R a V B t c n B 5 R X Z 2 U X p a e V N V R 0 Q v c j l S Y S 8 2 K 1 F T N j R z T F J O T F E y Z G d E U U J 1 b G l z U W d s d W R X S X Z q W X V 0 R E N 6 Q W 4 2 a E h y Q 3 d r c U V v d X h L e k Z t c 0 x K N V h t V m N N N z B C V l N N d 2 t h N j F w U l V W e U h x T G t o R U V 0 R W V 0 T V k r U V M 2 S W Z W a V B 0 c W F P L 1 d D M E Z s T E p 1 d U 5 u W m R J e F p p O U 5 C e D d Q a i t E N H B 5 c V l T d X E z K 3 c x S 0 1 n c 3 g r R W R D Z k F O Y 2 N j R F d 4 Y n E 5 Z F N t S n V U Q n h k M G V I a E 9 k O W I 3 R H h D Q T N a Q 1 F X b 3 J 5 d 1 R p L 1 l D W X J 3 M W d V N k F H Q n V Z W V l K S G c 1 b 3 F q T S t Q e k l B c E Y 4 d W h F Z 2 t 4 S 3 p G N F h y V n Y r V j l D b n p 6 L 2 h F M E 4 3 U m o 4 e X N y S V J h T E V C R G 1 o Y 3 l r S X F q V j J o V D N v Q W h 2 M 1 A v a 2 d s d F d O Q 3 d 2 d F F 3 S n g 5 U G g 1 d T J F K 2 F 1 b V l j c X N J T j I 2 M 2 0 0 N V p C W k R 2 d 1 R Z O V B J S 3 F G U n F Y R D J i Z z R S a j Z m a l p I e D h C W U 5 p R D N k c 2 p I N 1 N 5 d V V x b D F w c 2 V T N j N X S U R J b W F O R H g 1 Z 0 R 3 d 2 U 5 M l F 0 N m 4 w Q V h m Q X F F Q T V o W m 1 p S T J i b 2 d 1 N m p V a z h u U V d o V U l q c D h 3 Y 1 B U S T F W a F I r c G 0 3 M U g y N W 8 3 O G U w L 2 p z T E N V b 2 J O U D E 4 S k M 2 d n I 5 O W p 0 d U V j S E t z N n Q w c X N S M E Q 4 T X g w d 2 1 o W U 9 M c m U 3 R n d j Y V h s d X Z T N W R V c T l h Q X A 2 d 2 U v T n F 5 M F B s Q i 9 S c E 5 L c G N i e F h a Z V J k c W t B T C 8 3 M 1 F 6 a X h L e E V U Z z l 4 Z 1 l T V 0 R X c T N H M U p o Z 3 V I a z c 0 Z V N l S k N R Y 1 Q 5 Z j l u Q W Y r a m U 2 Z m V l Q z N I e j Z O R j M v L 2 t O N 3 d B R z B s Z k 9 N Q m V X Z D d O e n J i Z T J B b W s 2 Q T B y O X B v U U 4 0 Z l R B L z g y U X l s S k x j S z V Z V z F 1 c y 9 S Q 3 l Z e E l D Y 2 l J c U l m N T R W S W 9 M Q U Z l T z R Z O E 5 P c F F K U X I 0 S D B I M W J V S m 5 P d 0 Y 3 d 0 J Y b k 5 4 c j J J T 3 g v Z D F E d W t C T X J W S k R w V k x y O V p L c G x D c j Q z d k F R c H B B c m g r d 2 R I R X R 4 N j J k a j E y Z W 4 4 T m 4 v N 1 l O Z m l B Z W l G M H h D O E J R Z l h a c 2 J h M X N o b G 9 o M H Z k V U R P Y n Z a U X l B U T Z I c D R C c k s 1 b 1 Z C W C 8 4 T m t U M 2 N m Q U c x U T d C U G t o d E s 4 Y W 1 n M E d u U z B k Y U 8 r d W d Y T D E 4 K 0 d w Y l U 1 N G c 4 b V E 2 b F V v Y T l I c m w w K 1 J 6 d W x V U D k 4 d l Z m U D V l T H F 1 V n l q M z Z t N 3 E x Y 3 Z J S G Y x T k F 4 M C t z Z X F k c l F a e m t 0 O G 8 1 d T V C b T F O b m Z q K 1 g 2 Z m c 1 R 3 F I R F M 4 c z A v d D V k b m Y x b 3 J P O U I 1 M 3 R Q W H B q M S 9 X K 1 E 2 Z i s x S F R X U m 9 y e F d W a k p V R l h h T U d p N y 9 V S T k 0 T 0 J p b z N z S k F t Z 0 Q x R y 8 v Y 1 Z R M z l W a i 9 j S X B K V W I 2 S V A 1 a U 1 T e W N 5 R V B m S W J G M 0 d 3 S T A r K 0 4 x T 1 F B U G R 0 R 2 N x c F F y K 2 t 3 e m 5 l T m V v T l V P K 2 Z G c j Y 0 R X h N a X Z M R n l U M 2 F v U X o z U H p s Z k Y 1 U z N O W G Z x V F d O b F R I L 3 Z w V m d p Q W d U U X Z U a m 9 2 N y 8 2 d F R T M H c y R 1 F s T j Z T M 0 N w Z H Z Z Q i t O Z V d O U 0 R 5 Z E 5 l U z V q M z U z Q 1 V l L 3 V 3 U U F j S n h n a T V m K 3 N C N 1 Q 1 M D B h Y 3 A v Y z F E T G R 5 N U Z i N F d a L 1 Q 3 L z U 0 Q 2 g 2 Z S t U N H l h O G Y w U H V k d V Y z M z Z F R E h k M T N X Z T J r M W N C a U 9 q W j B s M W o y O U V G K y 9 k d 1 N u O W w z Q m t n Z G 1 B T k F P T V R E M n Q x S W d F T 0 R s U D I 0 W T h u e j l L Z X Z m Z j N J U 0 l y R V E 2 N T V l Q 0 F 0 T E d m d 2 1 l V 0 J x V E R D T z c 3 c X M y O W J W M H h H U C 9 V e G J U K 0 x M Z H c 3 Q X p z a 2 F h e C t m c j F 1 Z m Z E N F h o M 2 N r a k h w T z k 1 T G N h Z 2 l G Q X N 4 Z E 1 S V X B D W G x Z d E R a N l Z Q c 2 J F N z B n R E h I c l o v L 2 8 0 N H h u R E 1 p S m l J a k d t T D B N K 0 9 k e T R M T U 0 0 Q j h w W T M 5 O G 9 R Q X d Y Z 3 B z W k l 5 b G 1 W c G F t e H V r e j E 0 N m 1 Z S E c y a m F z Z W l 4 V 3 Q r e k d z Z W V B T m 5 Y e T Z y a 2 N w R j d V b j h x c 2 Z 3 e T V z Y l J Y c F V L R m t N a l J G L 1 l K b n V L R G w v L z R D S k x P W k N Q N W Z D N y s v Z k Z 4 K 0 F T N j R i R 1 g 0 e U N S a U t G V 2 F 5 Q V F E R D B P V j J C a 0 R 1 U W J O O W Z 0 U D Z B R E 1 5 a m N H M F h a b G F n c G I w U n R a U l B N W k J M N E J M c k I z T U l N S i 9 j b W 9 h e W d S b G N K T 2 V E Y S t Q S C t E d E R J b U N D O T Z i U U d 1 a k V B T T V i U 3 F w Q X J y N j B i L 3 N Y S H p W d 0 R N M 0 1 w e E J J U l d o c m J V V n Z a Q k c v L 0 F i M 3 c x N z Z E d T Q 4 e k Z n N H l 4 Z G J B N G x h Q T R m V W N D U W R u R 3 p n N D J 5 R D V 2 U G J G U l Z O O U c 3 N z l 4 M U Y w d E h i a n Z v M n h l b k 0 x d T d n N 0 l I V H F S T F E w Z E 9 n e U Z n W V N p b 1 R 3 O H A r Q X h m Z E g 0 O E R Y N T l I W j F v M m 5 Y b H V O L 1 B S e W d 5 Q V k w S T Z S T n p h M W 1 V c W w x a z B 6 N X V M a G d F Z G Z X b z Z 5 L 0 J w N E I 3 a E N j Y T J L Z T A x N U k x e T l I S F d m Y n l R V 2 k w W T h M c n l x d E F F U 3 F S Z 1 h U M l J n O W h M O V l O Z 3 Y x Q U 9 2 d i 9 P N D d u U G F 4 W H l j M 0 p 1 R T F a d m 1 J a k R j R 3 h W R m R j a E p M c 0 d 5 a D J k Q j N x Z k F y b i t k Q W d D c 2 Z Y S y s 3 Z 1 h U b l R M L z k 4 M y t u a n B P c 0 V W a m J h d m V F Q k V B d C s w Z U h l a T U z N n p U T y t h T n c z R D h R e j B 4 Y z F F W U x o e E 5 n M i t 3 T y 9 3 b m V V S 3 B W R U V r R m t J a F Y r T G Q z K 3 d B b 0 M w b 3 F O R m 8 4 T m Z Y d m h y e W Z Q M z N Z V k N F T j V Z O U 5 F d D N 2 O D Y v Y j l x U T E 3 R 3 p 2 U W R l L 3 Z v R j J o U n l K U 1 F q S E J w U l Z s Q U R u M E R 0 K 0 t 2 M H l 3 W H c 4 b m Z G N U J u K 0 9 M R W 5 V V y 9 k V V B y V D Y 4 a z R C d V J F U k V T M 2 d F U U l Q R D h G Z U N 3 V U t H Z 0 J p b H F C Y n V Q U D Y 2 T W 1 B S k J 3 Y 2 1 5 T z F V O H N G a 0 V o V i t M V X Z p d D Q 3 T 1 U 0 V 0 Z q S 0 V I O G d H V z d l a m 5 v c D B w W T I 1 b E F w c j Z l N j l 2 Y 1 d S O F l F N j R x W T l T d k t y c 1 N W c 3 p r R 1 k 4 c 0 J i U k d p b T J W b F k 0 R 0 Z h N l p q N 3 N x c E 9 M d 2 p B Y 2 5 u Y z V G e U l R O H p G b 1 R C d 2 N V R 0 R U V X R l c 1 h Y K 2 p Y V X R F Q 2 o w U m c 4 b U k 5 V V l M Z 1 h E d j l i T y 8 5 M 2 R X a 0 Q v Q 2 Q 1 U W l R U 3 d 0 W E x F W m J X N W l q T 3 J r S m Z y e H o y V H R h N m M 5 c z V h b n Z 4 T k d x T j N q a n Z v W F I x O U J n c z Y w K 0 5 k W F l i d n U w M 2 N 3 M W t G b E t z Z l d J K 1 B 2 d S 9 m Z G p 4 a j J O N D h 0 V l Z j S E Y z Q U t D d E R D M D F r N k M 3 c 3 h m K 2 t 6 e H Z l Z V h 3 Z m 9 t b n N 5 R H Z W Z U N K W D k 1 b n R I a l U v R l Z S K 1 B o L 2 R 1 S E M w V F R N W F R G V m I 1 M k Z w U X h i W G x 1 R E s y Z X o w V m p i Q 2 5 N T E 0 r U 2 5 s M l B h M 0 J D O U 5 H V k F l d z k z d G 5 Y R H p z a 3 d q Z V c 3 V D A 0 Z 0 w 2 M 0 1 Z U G 1 O b W h 2 Y W t X M W s 3 R G 1 n S F N j K z J E Q U R z V m l F O E J r Q n N M R z N S S F Z a Q T F x Y k 9 1 R H N a b y s 4 d E R M T V h o S U 9 2 M U F Q b U Z 0 c W U 5 T 0 Z R a U h N T G N 5 Z 1 Z L c H c 3 U H R M U 0 x 0 W W d F Z G Z Y S z Z y V m R E W j F v M m N s Q k t z Z l d J K 3 p D M 0 1 z U G t Y S y 9 I O X Y w N 2 l p N y 8 r Z 0 5 X Y j V 5 R W 8 z S H Z Z N z N H N z N P e n Y 2 U U 5 Q T G N E M n Z 4 L 0 M w Z T h 1 d 2 R M Y V h Q Z H k w V l Q z N k h B V z N S K 0 4 z a D Y 1 c n V k Y 3 F W R E J 3 a 2 9 H a 1 Z p S S s 1 K 2 N Q O H p l M m h j W H F R b D V 5 R W t w M V E w e G 1 q b 2 5 X T y 9 s M F Z E Z l Z T R l h v c m 0 r R F E 0 d X R n Y k x q Y j J B d X R I N W 8 2 a z R 0 Z m N L L 3 V Q d l Q 2 Q z l 0 U X R G M l Z W W X R T a 1 d 0 d l p X O E F s M H c 3 b k R x Y 0 1 H N U E w M U x U a j R 6 U V U 4 K 2 F 0 V n c 1 N 3 Z Y c 1 d B b k l p S T Z C Y X l s Z 0 x U S m 1 q L 2 p h V 0 V z V D B j Q U 1 E R D F 3 V z k z W D N Z O G V F e H J I M W l Q c 2 9 M Y T d G e T R 4 e T l i U n h 2 Z U x C c m J l c U F V c U Z D V U l T M 3 d W U T J u Z T N h d 0 5 K b z h i Q X p n O C t k U E p U T z l t N V k y V 2 p U Z z h W a U V j S 2 0 r e U g 1 Z k M 0 N n I 2 V n l o O D h J U U Y 1 Y U d V N 3 N T c 1 J E U D F t c 1 N 3 O V Z x O V d J U D V B T U F J a W N I V 1 Q 4 N E 1 P d 2 Q 3 S 0 I 0 d 1 J i b E 9 Y W G 9 M S z R I c 3 V 2 c F Z r S 0 J B T D R o c m l q T 0 x j S 0 t x V W F n U U 1 D S D F j d l I 5 a l l X U 0 x y U 2 p G a W x r W G 9 n d H o r T m p V M 3 R C c 0 V K R 2 t Y O C 9 W N j A 5 V n F O U k p Q W j B F c 0 Z p R j B x c T l 1 d W N 4 Y 0 c 2 a m R t T V o r c z l m Q T B V V m J M R y 8 3 M 3 c v a D Y v Z U 9 Z T X Z y Y T J E c l l B V 0 J R S U N n Q 0 c 5 a 0 p o V W g 1 V U l l c H N X R z Z P M D N z T U w 4 V 0 p x M 2 N p c m 1 M S j h D R 3 p 0 T G 8 v T j V P N 3 Z a S V R Z d U V x Z j N Y N F d E a T Y x Q k J r S n J V N G R 1 Q 3 J Q Q 3 p B c F V G d G N q N l V 3 M j F q M j l F R D Z C Y n J C M X N J S l l J a 0 p G Y 1 I z N m V o V 1 k 0 S 0 g 5 M l F 3 Y y s 3 c G d k W l R l U E 9 n R E t S V X E v T E Q 5 S E 5 S c U 5 S N T Z a a k U w T U Y 3 U j N N W E R R Z S t 6 U n E x Q j J x V U M 1 S 2 F X d 3 N Y Z F h 2 Z k M 2 d X Y z R D J 2 S F F Q d T Z v T G x l b T Y 3 d D R 1 N E F K M W M 3 c E Y 3 T X g 2 U n B 2 c 2 h Q T D h l S l B Z a 1 F D Z 1 h 3 O U h Y Q i 9 1 M W 5 k Y 2 V W O X l u U T E 2 d k E z M y 8 5 c m Q 2 N U F z S z h z T 1 B E W T V q Z z R Z Q l p T O E l 4 W l p a K 3 Z R U l R 1 T m w 3 V k N J V j Q 5 R 2 Z M c 2 V u Z j k 2 S H Z W K 2 N n Y m 1 s R 1 F M Q 3 Z F e D J q d z V I S W h I c n B Z b 3 I 1 R X F J S l N J S W h j S W h Y O U J w T k J y a 3 B w Y m k 5 U D Z y Y U d s c 3 g r T D d v K 0 U v e V J P Z n Z M b G 5 W T 2 Z Q e n l p S F J n T U V o T 2 t Q M C t q c l Z R d 1 p r Q 3 N W S 3 V 6 N j d C U n l V M H J 4 d 0 Z N T E l E V 1 Q 0 T m g z M m 9 L T C 9 U K 1 h 1 U 3 N p O G R W N 2 g 1 R 1 R V c U w z Z C t u N m x 3 Q m F H a n V 3 N 1 c 4 S D R U R 2 c z Z 2 N a W W t C T 1 J F U k V B T F J 6 e j I 1 K 1 p T V y t l d m N 3 U G 4 1 a k Y 4 U V N F U 1 p O T S 9 L Z 0 5 V Q k J a Z 1 V B d 0 0 z Y j Z Y W T B F Z S 8 r W m d m Q 2 9 2 e m c 0 d U V B c F V L S j F J U j h p R V J D V E x v V 2 p J V k Y r U 0 V u d V F S W l Y 0 d n h 5 W i 8 y S U N q Q 0 c w S 2 h B Q V d a R m F p d G F F T E 1 z b 2 h o a T Z J T k p T a m N H M G 5 4 M m R y Q W U w Q k d R R U N Z R j N K V F N x R l N x Y k h z b 1 p t N j V V S 2 h F Q 3 M y e E d E b l A w L 2 d Y L y s 3 R j F O a m d 1 R T R 3 U l l k Y m Q z S V R T b k Z w Q 2 h m Z z N H W W x T W D E y U G 5 Q R T V n N k p 3 Z 0 N n U U N Y V D J X a X Z y b 0 Z L e D Z K M F N 2 R T U r Y X R I V 3 N l Z n l B W j N S M j l N R E 9 Y W X Z x O D B C O T F E Y n d E W E x I M m l m b l k 5 Z G t w Y k g v M 0 V M Y T h 0 Z 1 l X V m p J c 1 d q c 2 R S Z G 1 W K 0 9 H c m N 5 a k t y b 1 N I c n d 1 V U N p V 0 t j N n F o V n F 1 e D V i V T F O M z F O Q n p O W T B j S F d w Z z Z j M k p N S W 4 w Q T N M R m 8 3 S G Z W V n p k a j E 2 U 2 w w d E h i c H h q e D N k Z l R n c T N j U E k y Q 3 l G e V p Q O T B k e F R o V W V l V 0 V w V H V 4 S n h M O C 9 Q b z Z m L z J r R F h u c G p Q V l F x T m I 1 O C t 3 R E V Z a E c r Z V B z Q U h u e G 1 F W l k 5 T k V 0 M 0 x t U G o r U U d n c m F V V H V 6 N D l o Z T d P W G 1 n M E d w e l l r N G p a U z h J U k 5 0 M 1 A 2 T G p j K 3 V w b U Z H U l d J U D F T Q V h w N z V O a S 9 M U j R U Z z k x M X F j V G F p d j Z W M l B 6 S 1 N t U W 1 G Z W 5 0 M j l z a n g 3 N H Y 0 O U h X M 0 l s e m g x S X d P Z G 9 m Y 1 k v R W 9 M d X p W e S t i S W o r O U h J b W 5 z L 0 R n T T R 2 M D l u Z n p k a 0 w w Z 2 t r N D l 2 M W w x S l E z M 2 h F Q i t Z K z V S e T J 0 e m J I e H B l W F k r d F o r N 1 B 6 b k N X e C t a U 1 c 4 L 0 N h W T V C N G R y Y j R l K 1 p D Q n N F S 2 h S T n J G Z k Z 3 N m t Z b V d 4 b l p F e k F 6 R V l 5 L 0 h 3 Z G J l Q 3 Z Y V n p h T T Z s M U t w U X Z 5 Q l p Q a F A 4 d E M 5 e E 5 T M W 8 z Z n d k b l I x O U t D c 2 9 B W l d O d V o 0 N G x l c j R P b n J n d V R 6 d V N q S X J N Q 0 R U e S 9 T M 2 Q v K 2 t 6 e m h I Z U N L S D d h Z m c 0 d U h n O E h M M n V h R 2 R q V F V 0 Q 0 I 0 a X M r U V U 5 Z 1 J B M 0 l p S W l J Y W 9 L Z T d E K 2 F X W m 1 o c j d r U n Z q e H c 3 U G p 5 R 2 F i R W h D S m p z W m J T Q 2 R k Y V Z Z c m k 0 M i t 0 V k J S O E p 0 V m 8 5 Y k Z x c C t 0 b 1 k 5 S U Z G a 0 N K b U J x S X d x d 0 p a V j R v a H M 1 R E N 5 O T h W R H o y N 1 d D O X d l d k N a U m Z B T 2 N F W E t o V H h j U H B r S m d W Q U F W M D l I c k h 0 N k l j S 2 p i M j Z h c G 4 2 Q j R k N j R l Q 0 l E W G 4 0 V D l I c F M v U 2 Q 1 U U t s V V F T d 1 J Z V 0 t 3 d T k 0 K 0 l a R V R z Z W 5 u S z N E K 2 N D c l N M a F Z B b z l I Q T F z R U t n Z U Z l a U p w b l d N V j Y x V 0 5 6 V V p o V m d U M m Z u N E d p V H d r b k 5 6 c z g r T X d p V E o 3 d X I 3 Z W R p N 3 N E N H R i U F J z S 3 h k S n o 1 N F N x b X p i M 2 V L L 2 h q c n N I a 2 F I O D B O N 1 R o O V A 2 c i t Q c j l J M 2 p p b C 9 m Q j N z a 0 d 6 L 3 p I L 1 R p O S 9 3 c U t j N n F R b j E 0 T 0 s x c 0 x l R X g w U n N 5 e W l K d T V s S 1 B T U D R i K z R 2 R j B G R 1 J V d 0 5 y T 0 F 0 S H p K M E V n R U d E Z D B 3 d X g 2 O U 5 U T 1 B y Z E p X U W 5 s M k Q 5 Y z B 2 d z l Y d E h J Q k l M Y 2 Q v R 1 d K V G w x d 0 R R W m p J c 1 h U Y 1 R N e G F H d 1 V 3 b V J W Z E h E L 1 o r R V k r T 3 R t N z g 3 S S t Q S V A 1 Q U 1 q N z c 4 e j R z V 1 R j R E 1 4 Y U d H Y j A v M j F v N m t Y U W 1 H M G x u c 2 l F M U U r U E p W M W R C S W h Y a n d 0 R T A 3 U G 4 4 R E U 3 c 1 R z U 0 1 o V 0 d Z T m p k R T k v d W l W c X V 4 N 1 c r S D B O Y 2 p o M i t J T z J Z d E N V Z n d G Q j l Z V 0 1 x Z z B X a H d l d j h W b k Q y V W d v V n J w c 0 1 2 e E 1 N Z 0 l P L 1 A v d k F P Y 0 1 Y T G Y 5 c W c r M T J U b V V 2 M T Z n O D B W T G R B S U F D O C 9 B e l R j Z H g 5 b l B I a 3 I x Y U 5 l R j V 5 a F Z 3 S j B U Q 1 Y 0 M y t z S D N P U E 9 y d l p Z L z N 6 U y 9 I M W U 0 Z n g 3 U W R I O G R S c n E r S H N a b j l i N z l G L y 9 t b T N R V k c z b 2 V w a U t C U k t 0 R F Y z d 3 R M Y W N N a E V l V 0 V 0 M G k 0 V k l Q d H F N U l J 5 S l N K b U J t T G p 6 K 0 w w Z n I 3 O V U 1 R 0 5 w S T Z F U n F Q Q k Q 5 d l B v c T I 1 R S t 1 Z k 5 3 e U c y N X U 3 a k J Z a T d P d V Z v N 3 l 3 R m h P d T F V d X d 0 Y m R D W V Z Z R k R 1 O U l 3 T l E 1 d 1 p n Y 3 J m O D M 2 S U d u R n V D Z m Y 5 e U 5 i W D g 3 a U U w d n I 5 Q m x J W F I z O W F L O X B S T U J Z W j U 0 N k 5 u R k k 1 c X Q 0 M T R t M E l 6 M E 4 1 T 0 l p S W p 1 R 0 F q K z R 2 b 0 F B Q W t H U 1 V S Q l Z N O C 8 v e n g r L y 9 H e l A r b 1 l 1 N 2 V l a G x n a X d w S j F N M U N R V V l H M G k v a 2 9 5 Y X R H U U p n W F Z t e U l R V i t Q S E F u S D A 1 R 2 J X Z 3 F W V W c x b k 5 6 d E 0 4 S F N F b m F N V n Z Q e G R v Z E Z v O E 8 w L 2 p p S n U v V 3 p N W E d S W T V i c C 9 I d k x m Z i 9 3 c 0 d 1 d G F V W l J W Q 2 F t W k J E M 2 R m V G k 5 L 3 d v a V p 3 Z m h 2 b z J 4 U m x x b W R l a m J D M G l L e j h a U C 8 v Q 3 d R V m 8 z M 2 I y U 3 o r Z m k 3 S 0 V V d l B M b W 8 3 c G w v V U d y M U V 5 Q 3 V T c 2 l N V 3 R K d U 4 2 T E d v M U d n M 0 9 I V T l E U z B J R z F U O H p I a m 8 r T 1 l k V m p z Y k N 5 c 1 V C d W F p b j J i e i t M M T k v V 0 Z r U n J h V 3 p I M V h P N X V C S 2 Z E Y 2 N K Z G 5 q a 2 h h V z Z J R G N q c V J E N 3 Q 1 M k Z i N 0 E 3 M W o 0 e E h 6 S U x N O V J Y T m F N a 3 J 4 b 0 Z H Z V V v S z Z p R l N D e k V q S V Z o a U k y T D F I d E o x Z E x Z a m 9 2 S E 0 1 Q n l J U T h D b 1 F D U k 1 V R 1 l 0 V G d j R H M 0 M n F D N X J n T 0 1 F V z c z Q 1 Z y V 1 Z U V G o w N 1 F W V U Z 0 Z G o 0 W m 9 v M 1 R q N E U z c 1 N r W H c r R j J 1 Z m 1 B O H p t U l J Y N H J P U m 5 W e U N Y N z M x R 0 J w c V d 2 S E 5 C L 3 F W M W 5 Y W D R O c F V W b 1 A x Z k x w N k 9 t T E w 2 O F o 3 a V M r Z H p F Q l h S e S t r W m 1 K M G R m U W k 4 W F F X c H N 3 T z F F d T N K c T N T L 0 J w O C t j N E J M T D Q v R 2 x Z R G d 0 c U V Z K 2 x 3 Y 3 J Y R i t 1 Z V d B d E Q r L 1 p K S X h i Q j N 0 b 2 J V V E l M T X B D S V V a R l p n N D B 2 T E V S R G 1 o Y n o w T X V T b m w 2 T W d v e H l k N 1 Q y d 3 N i T k U x T H h R V E l z T m h w V 0 5 C Y n E 3 Z X B G e V B n O F N N e k Z F S W l I U 0 x o Y W d w c U l S c i 8 x M X M 5 R 2 F D d C 8 v N n l U V W F q V W U y T E l R K z d l Z F J V N X l D U j U 1 W V J r Q 0 o z c 2 h K N l V F Z m I w S 2 1 G d W F v Y m 0 r S F N k M l g 4 Y W l 0 Z E d Z c z N 5 S 3 d Y R U t N c 3 Z o N X U w R U t 4 c 0 x a Q 1 l W W W Q r M m V M a D V P M k h 6 S 3 l z a E 1 W S n d z a U N 6 Q W p z L 1 B n N k J V S U N O T H k z S H h D R H R D O G 5 x c 2 d Z N H U 5 d W p L S 3 N T d T d l Z U J u R H R S W T l J Q 0 9 H M U F G M n B V R U V n N k o 5 c T d i c W d D R z g 4 O U 1 6 a V V m O X M v d k Q 4 d i 9 E a W l 5 L 0 N 5 Y 2 t K e n M 3 T 2 t F Z 0 1 y O U 9 k a U Q z a 1 J F U k U 5 N 2 p t K 2 5 Z Y y s v N F N B c 0 k 4 O G Z U L 1 c 2 c z N 2 L 2 V E V H k r Q 3 Z F K 0 I 0 d H d x V k J U V 2 9 i Y X l D Z F d s R F p n V T V Z Z k s 0 b n J Z M k Z 0 a T Z y V X B 2 b T R r R W d 0 a E p 0 T S t F S 2 1 V Y W h 6 O T d w S 3 V o O D d C M l d i U X N i b U F O d D J 5 S U x N Q z F y W V d C c W 1 R Z E 8 v e E N Y U 0 R U M k F 0 M W o y O T B H Z z J o a 0 F n d 0 x 5 V j E r Z m p Y d i 9 j a 2 t H b m R G S X F W T W h Q T D h l a S s 2 T X h m V j Z v M 2 5 i a D B R R n d k T E h G b V I r d V F p Z 1 N Z d W Z I e D V H Z l V R N k J R Q U I z S H l m R V B U S W I 0 V E 1 D a k d h T D J E d l p Z T 1 d q Y 3 p C M z V W U m N P S n F H c S t k e V V K a F p n W m Z l V 0 c 4 d 3 I z S k x Z e n M r K y 9 N K 1 d G a k w 4 T m p Q N H Z T b V l w c y t M e F F s d W R Y W S t m R n h x T l V h V 0 Z x Y l k r b U R N M k J w Y l E 2 e F J I V F R 4 Y k d H U 3 B X d X E y e l d 6 W k l n R k F v d 3 d k T U J N V X R 2 Z m V i R G V C W V N P V k d 2 O E Z 6 R z V V S z k 5 W D I 5 Y 2 l U R l g 2 K 1 Z J U m F M R U x N c 0 F v R 1 R 2 W F h i b C t S V 0 l 6 a l N C M k Z S Z n Z B T D l k Q z d G e V Z T T W M 0 Z V N v R l N v W V J h c l l H V m p U b n U y e G h y T k J n Z n F L M j V F d z N W T F h q M H B l W H d E O V h l V j Z Y N U 5 i c n A 4 Y V J t R W t U T U R N U 0 1 S V 0 Z H O S s 5 d m 4 x c X R 4 c 1 V U R 2 Z B T m R z Z k R 6 e T B 4 R 2 9 4 c n Q v Z k M 1 b G R X N H N M U k 5 I Z 0 9 5 T T d v d i t m Z G Z K e X d l d l B j S W R 0 O E k 5 c 2 J w c U c 4 M j d H S G 5 J a U l h Q n d h a X g 3 e W d U U W F 6 V T F W S m 0 1 c G J J Z T l r L 0 Y 1 a z Q x U n E 5 W F F h R E J v Q 3 V Q e D N a Z G h K c E 9 p T U x N Q 0 Z j V j F X U G 5 v S E t Q V F d o S G R E c z B O N 2 F n c G I 0 U n Z p T H R C Z G Z i a G R M W j N v N k 8 x Z T l E N k N t V U Z O W E N m N k R 4 b 2 9 I T z d h V F F h M 2 Q r Q k 8 2 V k s r W j F J b 1 Z D a X E 3 M E g x b m F X d z Z a a X E x U n F L Q l Z L c U p S c W 1 G d W E 2 V j F Y Z V o 4 Q 0 l y S G 9 0 c V Z 6 c T l W c X F O V W F v L 0 9 n R D Z h b n V 3 O W 1 N c 2 1 v N X l z M 0 Z m Y V F F e E V S M G J o M X N 3 L 2 d v d 2 5 H Q V F 6 N 1 l O Z l M w S T c 4 O U h M W T J G d G l 4 W V l Z Q n V O a 1 V 2 M X p v O T h N S 3 h z T G c y S m F B N D F r L 3 V i Y m l Z S D R 5 R W d r W X R n N U d r N l J a N H h J S k l S S V p I d 3 M v b k E 5 M 1 d O T k t C U m l 0 S E c x c 1 V 3 U U d u c 0 1 5 S W 1 J a U 9 p T z B U L y t r b 2 l J N k Y 0 d 1 B 2 S V B p S W l J a U l p S W l P N H l E T W l K a U l q R 0 l i L 0 F 3 Y W Z Y S V N J a X V 0 Z D Q r b W l I Z 1 l 5 M 2 9 S Y 0 1 5 S W 1 J a U 1 h a G 5 1 N C s x R l k y b W J v W l J F U k V K b G R U M 2 9 q Z U h y b X B t M 0 Z U R 0 p B V E V S R 0 5 R N T R l S H F p d F l F Q k 9 S R V J V V z l F R V J 3 Z E h D Q V F D a U V T a W N k V k x 6 b 0 N j a U l o b 0 h J c W V Q a E 9 s V 1 h X b W J n W V J F W k h K R l d a V X d k O H Z B R U t o R U J L S m h B R T V F U k V S M 1 Z y a D R l R X d s O W p p O H F r c 1 V 6 Z U Z p S W p J W k J L T 3 A w T 2 d O S U 9 Y b H h m R V l q R 2 t V d W 0 0 b V R z Z F l F Q k 9 S R V E w Y m 0 x O D l E R l V G c l R n M H N r T V V 6 Z U Z p S W p v d G t z N G 5 v N 0 s v R 2 J N a V l t R l d D e U d s W l V W S k p M Y k 8 4 Z j d q e V h R Y U R R Y V V 6 Z U N p S W l J U m s r d F Z x T 2 5 w d 2 Z i d j k 0 R 3 B h Q W J m c F B j N E 9 y b E N E Z H Z K M U 0 z a l l p S T Z K Y W 9 L V z l F Y l V V V E N q T 3 J J R l N h S V d a M k x F U W l F Y X l 0 c l R G a H d n U 1 l t N X V Q c X g 1 e U J 1 U k V S R V R q b U Z L c F J F Z E h C N U t T a 3 B D Y m w 0 M k d o Z 2 J J T E t T b 0 t L M H h k Z E 9 J a U l q R 2 x O Z E V O L 1 I w e S t I a z Z B U S 9 Y M z l k b X J x N X V U b W N u S n h n W l d V R n N W a H M 2 b W F P Q 2 d O e U l p S 2 l j V T Z w V k t L M 3 R 4 Z H R i V z N v N 0 9 5 R V V x b U V X c T B H L 3 h O U F J F U j N J N E Z B Q U t G U X F F d F R 0 N 1 c x a F V 3 b U c z Z k J P T U N B b k l p S T Z L N m d W c X V o V k N x a F V D Z 2 d s O H V o V U N p Z 1 V x a 1 l s Q k 1 S M F Y y b G Y y b 3 p p V V F D c V Z R S 2 l V U U N z V m c 4 c n R M V U I y S k F U a 1 J F Z E p m U W F E U U c v N G l J a U 8 0 M k F v S E E 0 T j k 0 e F l D Y 2 l J a U l p S W l J e U F U R 1 o 3 O C t F U k V S R V J F U j B U a k h n S n l J a U l p S W l J a k l C Q m l R R X h F U k V S R V J F W m t B Q T N J a U l p S W l J a U l p R T J C Q V R r U k V S R V J F U k d R Q 0 R N a U p p S W l J a U l p S V R J Q U J P U k V S R V J F U k V a R U p N Q 0 F u S W l J a U l p S W l N Z 0 V H N U V S R V J F U k V S R V F t d 0 l D Y 2 l J a U l p S W l J e U F R W W t C T V J F U k V S R V J H W k F B T n l J a U l p S W l J a U l o T m d R R T V F U k V S R V J F U m t B Z 3 p J a V l p S W l J a U l p R X l B Q V R r U k V S R V J F U k d S Q 1 R B Z 0 p 5 S W l J a U l p S W p J Q k J 1 U k V S R V J F U k V S R U p z Q 0 F u S W l J a U l p S W l N Z 0 V H S k F U R V J F U k V S R V J t U U F E Y 2 l J a U l p S W l J a U l U W U V C T 1 J F U k V S R V J F W k F J T X l J b U l p S W l J a U l o T W d B R T V F U k V S R V J F U m t R a 3 d J Q 2 N p S W l J a U l p S X l B U W J r U k V S R V J F U k V S Q 2 J B Z 0 p 5 S W l J a U l p S W p J Q k J p U U V 4 R V J F U k V S R V p r Q U E z S W l J a U l p S W l J a U U y Q k F U a 1 J F U k V S R V J H U U N E T W l K a U l p S W l J a U l U S U F C T 1 J F U k V S R V J F W k V K T U N B b k l p S W l J a U l p T W d F R z V F U k V S R V J F U k V R b X d J Q 2 N p S W l J a U l p S X l B U V l r Q k 1 S R V J F U k V S R 1 p B Q U 5 5 S W l J a U l p S W l J a E 5 n U U U 1 R V J F U k V S R V J r Q W d 6 S W l Z a U l p S W l J a U V 5 Q U F U a 1 J F U k V S R V J H U k N m e C 9 G S F R J b D J 2 R V h 3 Q U F B Q U F B U 1 V W T 1 J L N U N Z S U k 9 I i w K C S J U a G V t Z S I g O i A i I i w K C S J U e X B l I i A 6 I C J t a W 5 k I i w K C S J W Z X J z a W 9 u I i A 6 I C I i C n 0 K " / > < / e x t o b j > < / e x t o b j s > < / s : c u s t o m D a t a > 
</file>

<file path=customXml/item5.xml>��< ? x m l   v e r s i o n = " 1 . 0 "   s t a n d a l o n e = " y e s " ? > < s : c u s t o m D a t a   x m l n s = " h t t p : / / w w w . w p s . c n / o f f i c e D o c u m e n t / 2 0 1 3 / w p s C u s t o m D a t a "   x m l n s : s = " h t t p : / / w w w . w p s . c n / o f f i c e D o c u m e n t / 2 0 1 3 / w p s C u s t o m D a t a " > < e x t o b j s > < e x t o b j   n a m e = " C 9 F 7 5 4 D E - 2 C A D - 4 4 b 6 - B 7 0 8 - 4 6 9 D E B 6 4 0 7 E B - 5 " > < e x t o b j d a t a   t y p e = " C 9 F 7 5 4 D E - 2 C A D - 4 4 b 6 - B 7 0 8 - 4 6 9 D E B 6 4 0 7 E B "   d a t a = " e w o J I k Z p b G V J Z C I g O i A i M j c 5 N z I 3 N T k 2 O T I 4 I i w K C S J H c m 9 1 c E l k I i A 6 I C I x M z I 1 O T k y M z M 2 I i w K C S J J b W F n Z S I g O i A i a V Z C T 1 J 3 M E t H Z 2 9 B Q U F B T l N V a E V V Z 0 F B Q S t R Q U F B S E 1 D Q V l B Q U F C Y 1 B X S m p B Q U F B Q V h O U 1 I w S U F y c z R j N l F B Q U l B Q k p S R U Z V Z U p 6 c z N Y Z D A x T m w 5 L y 8 v b k 5 Q W G V r S V F h U W l D S 0 J D e T l M S F V Y b H E x c 3 o x Y X Z 5 L 2 9 Y Z T c r M m s z e F Q 3 T m l 4 S G V l Y n h J b H p r d G p l e E k 3 a n h O d H M 3 M 3 F M M l d a N j d 5 Q 3 F o R k J C U 0 F o S n F Q Y y s 5 Z m Z I b 0 l G a E p O R j N F S G 8 5 e n R H U j V 0 U G 1 6 c W d j d l Q 3 M z N 2 Y z F 1 R n d 1 R n l J a U l p S W l J a U x 5 b V R M N n V 3 R W l J a U l p S W l J a W 8 1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h a M 3 c w U U V S R 1 J H N W V m b j A 5 Z T N s R 3 F x c W 9 J Q 2 d y b D d O b F N m e m R K U k M 2 V G 5 q N k I v d j R l V W x O V G 1 E T m 5 G a m s 1 T 1 J n T U J n d 0 d n N y t i S m l K K 1 l u Q z V Y Q z U v T j B K R V J F U 3 U z K 3 V 2 d j B W S G g 1 U D Q r S W 5 F e H F Z U 0 c 1 d m k 3 e W F K e U J D Y W 0 2 d H B i c T Z p c n U 0 V W t a R V d Y b m p o R 2 N 4 b U 0 w Y W p C c T Z L a k V Z S z V D S W l J a V B Z c T Y v K 0 Q x R l J X V X l a c 3 N 6 Z l R S R 1 J h M V J R c 0 p X M n R q S y s v T 1 V Y Q 0 F v S 3 d t U X k r Y n R K S X Z J W l V 5 Q V h F U k V a b 1 Y 1 L y 9 T M k 1 4 b F N t V G x V W U Z 4 b X B U c D d j U 2 s 5 U E 9 j O D k 5 e l J o W V d F S z V T S 2 p q T W J H a U l p S W p F R D U r Z m 0 w d H p z V n h r V k d 1 S n l j Z S t q d W h y e T h Q U H I 3 K z N F N m 5 m N X V r b 2 g 4 a G h U S V J V U k V S c U J E a D Q 2 U 2 t E R F I z O D B R a 1 p z Z 0 9 Y a 0 t K M D h X M D l I U m d j U G g 4 S G R 6 U k 9 R e n B F Q X V J a U l 5 Q W x W W F Z 4 R W J t K 3 J 2 W m 9 q S V R S Q W J t M H B q W X l P Z G 5 a M 1 k 3 W F k w b z F S a z l G Q W d G e E V S R 1 l F Q 0 E w T l V U V j N r R G h F W G w w W k F R Q k E y b X c y c j F h c E F M a k t L S 0 p D T G l J a U 1 R S l d W c C 8 z Z E J K R T c y c F h t Y 3 Q v c 3 V k N j F 0 W l U 0 S E E 2 c 1 Z x d m 1 r W X V N S W d y a 0 l p S W l v M W h k W F J s c j E v N G p Q V D N 0 U H Z 2 S 3 k 0 L 3 k 2 M S 8 v c F I 5 Y U 5 U c F V W N T l p M D Z h Z l k 3 Z m I v T j B V Q 2 d 1 M z g v c n J m O H F a T T R l d j Z 2 a S t 2 b T c 2 K 3 J w d T R L U D d w c j h H a D h O T 1 Y x Z n J O W D B N O W Q 0 N 2 5 R N 2 V m U F B Q c U s w Z C 9 N Y l h 5 W l B i K 0 1 N Z i 9 1 M m 1 2 d 2 F Y e T Z V a D Z 5 S 2 p q T m 5 m R F J B U k V S S C 9 x Y X c 4 U V c 5 d k I 4 S E J F V D c 3 S E E 0 Y n Z i M m R W N 3 p H a G c y d k R o b G N o c E 9 S T V l Q b H k 3 O T R 6 Z W Y 1 U z J O a k p l d l c v W m l w V T V j e m U v W W p O M 3 c 5 Z z h G Q V p l V U p E a C 8 r a V B u e m 5 4 e n l P S 3 U x a j V x Y V U 0 U H V j e m 9 k N 0 4 3 O W 0 y R 2 Z K e T B 0 b H h V c n Z q V G 9 Q c G Z M e F p F a m 4 z R H M y R H J 1 d X V z Q j R 1 T F N h R z l 2 R 1 B U W T B O Q W 9 6 T 1 l B Q U 4 1 O T k z d j A 5 M T k v c U E 0 T U R H W D I 3 R W M 0 Z V B D R D Y 3 N E d 3 T 3 p a a j V D Y m V 5 O E E 1 O C t Y c 0 d I R H E 5 Z D A v d k x s W H l J c m E 0 N 2 5 z V H N R V z J s c H F j S G x j a E V k b l l 6 T j F v L 0 p a T V p v d k x n Y 1 d V c k t W Q T R j Z U o v S 3 l u e l M w N m Z k M E d z U W t k R k 5 n V n h F U k d R V X E 2 d z h R V W J H W G R U V U Z Q b j B 5 c l c w V k F O U V Z W W G 9 j M T V 3 Y 0 F S e G N l N m l j b m E 3 b G R q W U Z L W k 1 X Z T U x e l B u e n h a U 1 U 3 R 1 g 1 Y 3 Q 4 d 2 V Q e j Q r d H V p W n h p Z 3 N q S 2 Z V N m Q y c 0 d y V k s 1 a E 1 R L z l y M U 4 v Z m c 5 W G F T M 2 Q z N j F W Z n U 2 S G h M Q j B k a l V Q d W o 0 N U 9 v c T J 0 b H J L e X Z D S D N t O D B C N 0 5 6 N U p 1 Q i t y d 0 Z Q T U o 0 e F l 6 V T J X e D l M b H J 5 S T B l a m I 5 c E 1 u d D N y T 3 V W e G Z Y e m M 3 Z D c 3 T 3 V Y T U Z B Q n c 3 d G 8 1 a n g 5 W U 4 y Z G J W c T c 5 T 2 F 1 c l V D M T k v R G F k e j h H c m d K U 1 Y 3 S 1 M z Z H o r c l Z Y O G R p Q 1 J 6 M E d L U F J S R U J B Q 0 l z W H Z 6 a m 8 v c z d P U m c 0 Z i 9 w a W N u S H V J a j g 4 W X N r M k Q x V k Y 0 N G 9 u d k V o Q V F N d V E 1 Q U M 2 W G s z Z m U r W T d Q O X U 3 d U 5 0 N S s r N j g 5 a j k 5 N j Y 4 O E J t R G Z 2 Q 1 p L V E o r R n d Y U H l a b l R w M U d V N m 5 n L 3 I 2 Y 3 M r M m 9 L Q X d J a U 1 U a G 4 z d U s x S H Z 1 T W p v b 2 t B d U l p S X l T d F h W b m F H O X Z Z S G x 5 N y 9 F N X M w L z l 3 b F l B N E Y 1 N T g 3 W G Z j N U 5 T N X Z H a 2 l V W H c x U m 9 h T F J Y V H l P Q X p k W k x T Y 2 x l b i s w Q X B h V j d i O F p M d U N s S 1 M v Z F R Y W D N x a W t F b 0 p X V X l 6 e i 8 v S T R L Q 3 d x N z Y y c 1 h G d X l r d D N Z Z k p a Q m 5 5 b U 0 3 T z V r R k h H T m p 0 V n F a U H Y 0 K z V j e C 9 q O D U v L 0 1 R Q 2 J O d j B j Z z h I S X l w V i 9 E T U R a c z h j Q n l N e W N q Y 1 V T U 0 Z s W k h p N l h r d 2 t U N W d G U V V Y R j A w T 2 V z c k 1 4 b j k r N W Z Z e k t a Z W Z q a H Z 5 U W l J d D d u R 0 p m T H l j b V R X e W t v M k V K V z F q d 1 N F N 0 0 4 K 3 h J U 3 h n M z V l a z Z j M k V S Y 1 h K b 2 5 2 Q T h u S 2 1 y T W 9 O d V B I d j B E R m t z Z 3 M y Y y 9 N b V N v S D B w S V N P U V Z 2 M G R Y b X F Q O T h N T i 8 0 Y m 5 H a m g y d k F i Q m x 5 e S 9 v N 0 d 6 e U 9 1 N 2 t 5 V z F l a n p N e T d 2 S j h i M F J F c m 9 Z Q 3 V Z a U l 5 Q 2 h W V X J L S D J O Z 1 U 0 d V B U Z W U 2 N W Y v T F p m L 3 I w U V h i c 2 V J M F h Y d m d Y U D d U d T l o U V M 0 a n U w L z B w a V k x T j U 3 T E Z 2 Q T l E V j F V c F l X T F R Y L 3 F x c V F x e l d Y c 2 F Q b i s y M S 9 l M j N 2 M z N O e j F W U m N S U 0 h 3 K 1 l K N U p m c j Z H a T h N T l Q 2 Q k t t c E 9 T e G I 5 Z 1 h x N j g 4 U U h K e U p 3 V 0 R 3 T 2 0 3 b n p q Z G 9 i c T V t M m J J d m t K V T F k O U R y b F p j Z n d l R 3 d l M j J y c n o 5 R G Z I d 0 d w M D h m S F B T Y 3 p N e F p u c E V J W F Y y d G c 0 N D R L Q 3 M 3 U k V K Q 0 p p M H R O V U 8 r M X J D d 0 d F S k R v M 3 k y V j F R Y 3 h X e S t V b 2 d m L 3 V h T H c y S G 4 0 T U h m Y z k 5 O X I z a E d J e n o y M k x k e H V Z W V A 4 b 0 9 O V W h B U k d Z N y t h b 2 l J a U l 4 Q z N k M X R s S l V k W X N L R S t Z Q z d O N 2 F p N H B q W E 1 m W D F a d 0 I 4 Z 2 x W S V N D U m p 4 M D d 5 d W Q 1 Q W I r M k E 1 b W I z a 1 B m T H R 3 U D A 5 b l p p c 1 F S N 0 h x O W Y v M U 9 x c T A v e H d n d i 9 R b D d l a D F S V 2 5 z Q m 0 2 e U 1 1 T H A y R k M 1 L 3 h E S T h m M E 5 I U l J G N 2 V o O V R V b k 1 K d X R 4 S W R u Y 3 o w N m F 2 S n p K d 0 p R R V h G T W J a c y t R W G p 4 O C 9 4 b W o 5 Z F Z W W E l o Z z J 2 a 3 B P e m d 2 a j R j V 3 p m L 3 I r Z W Z h K z k 5 b l h B U F R 4 N T J y U 1 Z Q b T J 1 c n k v b j Q 0 O S 9 4 S X d a O X p O b n p o c k E z Z E 5 h V k x T T G t w S T l 0 T G M z W U R T Y W l J d E x Z K 1 h L c n h J U U V F U j R l S 3 d u c 0 o 0 O W U 0 S X R X M z d C e E l r T G 1 E b n p R Y 0 x D W W d C M 0 w z c F h W N H R Q S U k r T l R T R W t 4 R G R 3 M 2 9 p V 2 x o b 2 F H c 3 B a d H V 3 T F R K Z 3 d q O D d P W m 5 i c 2 V J M 0 1 6 T m t z W H Z 3 O H Z i M m R I R H U y a n F L a V h Z d 2 R P N G 5 I S C 8 4 Y k l p T G l o c n p l c m w x d j R Y R F l 2 T 1 p Y Q T l U V m 5 h Y X V 6 c n Z Y M y t W e T R u R F l T V T J k a X N u a z d u M H V L Z G 5 E M G F O L z h J V G V n V 1 B N N W d D N n U x d F p 0 O D Q 5 T X N C d X Q y S X l t V E V Z a k o 3 S H M y Y y 9 3 b D E z U G V E V H B o T W 5 O Z 0 l H b i s x R E 9 Y M z Z J R F p i S D F P b U x Q V n N D d y t Q b z d h M m x Q U G 5 T e n p i Q W d P S E h 3 W X Z J b k k 5 R k 1 o R l J F U k d v U k 1 u T m 5 v T l V l L 3 I 2 M m J I a n R j S U Q 0 L z F o Q 0 9 y d G Z m Q 3 N S c z h 4 L 1 g w d E J N Z m 4 r R V R 5 Q n N h S 3 R p K y 9 W Z G U y d 1 o 2 R X k v Z k R 1 N k N j U k V S d m 5 O d D E 2 L y 9 L U 2 t w V T F p e D R t V m F X c X J K e S 9 1 U V R a d C t 4 a l B Q L 0 w w b j l M V z E x Z k h 4 e C s 1 Z S s 4 b V R s M k N 4 Q k Z G Z W Z w a X R X L z h i c C 9 P T F p H W E 5 a Z H k 0 d T B o U G 4 4 Y V p N M 2 x N b T d h U 3 V M Z z B u R T R u Q n c 2 O F I x a F l E T E 5 u c j Z H b n A 1 M E Z D L z Z J M H R L O U 5 E Z F h N M y 8 r V X h n T V J x K 2 g y V m V 5 Y j k 4 N 0 Z C W H R J a j E 5 T 2 h N b U x L Q 3 Z y N V B L e W h Q W T d W W U N B b 0 s 4 Q W 1 O R 3 h u V H V 1 Z W R s R G g 3 O G d M S 3 l n O H l l d l l a c D A x Y m l j c m w 4 Q W k z Q X F s V 3 Z l T D V 1 Y k t 3 R X d H c n R 3 V 0 F 3 M H R o W U 9 l Z z V C Z 0 1 Z a l V N d m 9 w T 1 J N W V B V M U J 4 U E Q z V j R l Q 3 l y V j M r Z G R l d C t U R W R I S X c w T j V Z U 0 Z 4 Y k J x M V N 0 W E 5 l U W N Z T 2 J N Q j c x Z X A 5 U H B 4 R 3 J 0 S V N B Z z J L d U 5 a V 1 Y 1 W G p k Q U J r U k d q d U h w c D M 4 Q X V I d T N k K z U 4 M H p O R W Y 4 Q 3 Z m d l U x N 3 J u b i 8 v T V V V Q n R 1 O U 1 D a m o v N z F W V T B y c U t z c k l 5 b 3 F r Z D I 3 Z j A x d m I 0 Z F h J R G V i Q T V n N G N Z S G 5 w d E l B c T d X U E F 3 Z m U 4 N 2 5 X O U 9 u M z N m R G N j U k V a b l J U S V J V U k V S c G 5 X M W x w T 2 5 k b z V h S S 9 m c 2 1 W Z j h B V F M w N m N Q c 0 h Q b k d 6 e j U 1 U G M 5 K z N m d G V t d l F J Y 2 J q e D g v M n F a a G V W T F N M U F h 0 K 3 l 4 Z S s 4 R k 9 m N H d k N l B p K 1 h u a j Z O V 2 J N Z U J t R H M y R W 4 w O W 5 a e T R z U k d x c W 9 L U F d G c z E 2 N D N B U m V Q U G Z Z Z H d z T m p B Y 2 p O d l p m M z N 2 d G I 4 d k k r O U F 5 d l h y a n d H V 3 B x a W p s N D h B T W V m U E R Q S 0 N y Y V N W d G J u Y W Z Z V 0 d S a 0 F w R 1 J D Z F R X b H R M Y 1 h N M 2 t 5 V X N 3 b T R l Z T Z 6 M l k w d E w 5 U k V h T 1 l k V 3 F y M 3 E y e l p u e n F N O T g 5 T E t 5 U T h U R W p H W G N 1 S m 1 r c H V a e T d O Z z Z J a V B k O D Z m d G R 1 d X c 4 N l N k V G l j Z m Z 2 a E R y M j B m Z n Z o R E F n T k R 2 Z W J 4 W D d 4 V 0 1 N T V p D T 0 5 P c D V P c X F w T 1 V s d T d E N G J E V D N k M 0 t u R G 1 Q M H R w N m 5 z T E M 3 Y 1 R H c G w 3 W E V Q M k 9 q Z 2 J l Z S s 5 d n Z Z c k F m U l p D U T k x V E F Z c U w 5 N U t l U H M x c k N Q N W d B Z 0 5 E T 1 g r K 2 h L c X F R b W J P Z k J D b j A r S D U y Z T d x Y X Z G V W J 6 O X o 1 b U x C U G J 2 Z F N r b k p Y b E p T c G h J U U V J V E w 1 Y U t p N G l n V E p 5 N V F J Q m V S N j Z K Q U x p S W l N c 2 9 j U D c 2 Z T V P U n N n b 1 B E a H o z T z R i Q V A y Z 3 Q 3 T 2 F m V E 1 X e l J z b X N 4 W W N J Q 3 I 4 Z U p p U k 0 0 Y 1 d L a n A 1 a F d X M X M 5 O W Z Y b F R K c T B H S l B K U W s 5 U G g r Z l l w S 1 F K b E p i d X A 2 d X J o Y k N 3 R 0 1 M Q 1 l w Z z U 4 e U V P S G Z v O V o 4 N 2 t j Z V R J S j B 5 W U 1 Q K 2 1 o c 1 N R a 0 F p N n U x d H B h S 2 p 3 S 2 5 S M m F S a D B P c D J j T 3 J X R C t 2 c H l N a k x 1 W X V i T U J 6 M U Q z c 0 h k N n g w Y U d q U G t j e G l O U m o 3 M 0 9 m Z W E x O X U z L 3 d x R H d j a X l a W i 9 I W U R C e S 9 u e X g x N 0 Z X Y S s r d z E 3 T F o r a m w v d n B q S 3 l u e k 9 u Y 3 V u d D d l V D V P U k o z S G Z m S z B S R 0 p y S m x 5 e T l v Y W F s a C 9 2 d 2 5 h V z Z 1 b 3 J u W i s v e k V 4 S 3 h y T H J K M n J X e T J Q b D U 3 N 1 J 0 Z T J 5 N m Z w e j Z Z b U p o a 2 N u S l d j T 1 R J e C t U b H J i M n E 1 e k l Z R E t T b F R X U E t s R 1 Y w Z E R U e T h j Y y 9 B d U N q a j d 4 c k t t U m 1 6 Z 0 l 1 a n Z w W X N P Q X B v c U l T c 2 R 0 d F F 4 Y k 9 F e E c 1 R 2 d y a 0 l p S W l v M H h x Y W c 2 S m l W b m s 1 W D N v c z I v Z H V w O T R 3 c V R U N m N E c G R I a U Z J N G Z E N 2 p O Y 2 Z X Q i s 3 O D F 3 Z W N H e m d h S E g v Z j A 5 Q U x T M m 5 n Z m M 4 N j Z M a T N j U G V v M i t 2 b T d Q L 0 9 6 Y z N I c 3 B L e n Z J O X U y L 0 l p Z 2 9 q U G 5 6 b j d v c D d S e X d Z T U h U Y k 5 2 M n Y z e j A w V D h 6 Z H V 3 a 3 B r e F p S b n I 2 Z E s 5 Q W J q U W F l Z m p o d j Z T O C 9 B a U h E M y 9 F M n J Y L 3 l O T l A v N T F u Y m 5 a W F Z 3 c 0 p D W m 5 E U H M v Q W F B Y W o w W V R C W U J 4 e V B u T k h S e U 1 a R 1 h j T n V z O X V 0 L 0 h l Z T k r b n U 3 d U 4 y T m h V Y 2 5 M d U l U T n p G d U h o Y 1 J R W D c y Y n I x b C 9 p Z E R v e G 1 j d y t Q e H N P a H c y W H k 4 V V R U M 3 l Q b U p q a 1 l k d H F 0 Z l l C R j V k b X U x W V d T e U N Q U F B K T n I y M X I x L z d E V l o y N 1 l N S F R 6 S i 8 v R k R a Y j M 1 Q l Y 4 N T F P Q n l k T 2 J D U T l m V H B q e G 9 6 M 0 R Q R z N X T W J 3 N U p Q Z j U v M z N m O E J U V C 8 z Q W M 4 T n E 0 O G I v O U R v W D h N e G x G e E c 1 V V F y a 0 l p S W l 0 M G h k T i 9 6 K 0 5 K e H B o U k 5 E T D B W O X p Z d 0 d H R D Y r R F c r d 2 l 0 b k J 3 Z U U 4 L 1 B C Z m V H M H J L T m h L Z T N z Z G Q 5 L z l 2 R 2 Z i N V h Q U H d S M 0 F p b 3 A y V T F x N j M y d j d R R y 9 p N W I y Z D R B N T Q 2 Z W t 6 Q m 1 t Z D l 6 R G p p O E h X N W Z W N T R z U 0 Z u b D d M e T E y N m h K Z k J Z Q 0 F 3 T U 5 R e l Q v d H F l d n l 2 U l h y N m R Q N 2 9 q L z Z l V T Z k M l V G e T h o O D J i L z R 1 a 3 B B b X N Y d j B O e k d Z T E R v Z m R F d 3 p U M D Z l V G x w W k x R M E 0 1 S V N H U j J P M D J l b n J h N m U z d E p E S X l Z Z E I x M l E w R 3 c x W G Y 3 T 2 p z Y k t h M 3 Q 1 T 3 F x a 0 l p S T h k N G h 2 Z 1 B N S n N 0 c k Z 6 N V Z R S U R R e j A z Q X h v Y k s 5 b T U 4 M T l w Y k t 4 a z l 1 e E h 5 T T I 5 M T J l b 2 Q y b n B m b m J 0 Z W 9 2 e D Q y Y 1 R G W l Y 0 e F h i M D l M U U J Y T l B 5 Y 0 4 0 T V B x R i 9 1 T 0 h u T m x z L 1 B U M 3 R W M z E x d T k x S 1 F j R V d n b 0 x D Q 1 F t S j l H d 1 B D N H Z C W W d r Q 2 9 L K 3 Z r O U x T Z m N 5 Z C s 1 a l h u S H l i c l I r N C 9 w c 0 5 J a U t Y V X l B W E V S R z V C V G F l a F o 5 Z E t G b y t Q Z 3 B l d k l s V G F R M 0 F 2 c T A z N z N y Z 2 5 s Z H N 0 M X M 1 Z l B n a l Z x L y t C a 0 Z C b 1 J 3 O S t p b X h z V 2 x l U m M 2 Q 2 d 5 T z h o Z y s 3 W E M 1 N m V 0 c k p 6 b D V J Y W 1 x T z F 6 V 3 J x M D l S V k x U T F o y N D V 3 S k V q b j F 4 W E 8 4 U E N Z a T g 4 c i 9 P c W h w N F h G Z T J p d H J h V U 9 Y T W U 1 Z k R o a j h q T F c 4 d W l S Y z l l M T N N U E p T U W t 3 b F B 4 Z T k r K 2 R 5 Z 3 U z a 0 5 K e V Y 2 b V R s M 0 d X M i 8 5 Q l R a Y j N 4 V 3 Z z V y 9 m N z l p M z c z Y y s y d z B H Q X k r L y 9 Q T W h 6 M 0 9 2 L 3 o 0 W G 8 5 R k V S Y 1 Z S T E p Z Z z J 0 d n J h R 3 F x S k Q z Z F B S V D d V d k h 4 N l l D N z J 2 c X h Z K 3 N w T H o v T W 1 E S G p l Z n p 4 d n l F M E 5 N b 3 I r T H B j T G 8 0 Y y t Z U m p 4 O V l 4 Y 2 V J Q 0 Z p O S t j Z G l D Y 1 F O c W F v c X d X S U k 4 Y y t T d m 5 Z d V d s d l B l V z R a W k k 3 N m 1 w b 2 p O b S 8 v c m 1 w O G x M M i t 0 M T l E M k o 1 N z R u d W Z t U j B C Q U 1 Q b j V t O G p P W H V S M V R t O X Z o M m Y v N W Z y N 2 U r a n N i U F p a R V V C R V p E Z 0 s 1 Q 0 l p S W p m W n h y U H d M N G R n V 2 p 6 O D F W e E l E T D M 1 e j d I d j V s K 1 N o S V J 4 O V B m M 3 N H b l R 6 M W k 2 O U N Y c T Z z c F l 0 T 2 c 1 c j J N d U w x e l Y y Z G 1 N d z J F a k x X M m F U N C 9 z U U h q S n l Q R H R D V D k x Y X N k M X R U R T J O c F h R M E N q S 3 l 3 O H p i Z G 9 x c j U 1 V X A 5 T k p S M G N q V V Z I d U l O a l I w Y 1 R C Z 3 g r U W x q Y U 5 H V E 5 X M D l I U n l L b F R P e G s v Z m 8 3 W F R Z Y U F B S G V 2 Y U U 5 U H U 5 Y 1 N Y M z E 5 W G Z U M G R B d z d S T H V u c D h O V C t N e G t N c E 9 a T 1 p 2 a T R q M m V I d H R W c T E 3 e E d W R X d v S 0 9 q a 1 g z N z N p W X h j U U l 6 W n R 3 L z Z E R 0 Q 5 U X o z O T N k U l V M Q 0 Z z M m V Q T T J Q R 2 F w W X Y v e U w 5 L 1 Q z a z U y O W 1 3 b 1 Q 1 V k Z X Z D l C e W J r a k t a d H J a N n F x b 0 t T V W 1 a Q X N D b V R U L 2 4 z T G w 4 S W l Q S H N I e j V G e G s v Z m c 2 T m p a V j g v U E U v Y z k 5 O V g y U E 1 t R X h h V 3 M 2 e m Q r O X Z x Y T h 2 S D N J W n V L S G V q O U 9 u R C t C M E 9 q a H c 0 R D F 5 Y y s v M U Z O N j d X a l p i d j g 4 Y z d x S G V R L 2 R y b k 1 x e n o x N H N l b m Z p e E V Z a U l 4 T 0 d H Y n B 2 N W I z M 3 Z z K z h l V T k 2 a m J J S U N Z b W t 1 Y m t L Z 0 t p b 0 p C S V N N a m x 6 N X J E W H V a M m R U V m d z Z 1 l Q T 2 8 r L 3 N i R 2 J 0 M m 4 v Z 3 N j Z S t v M U F 1 S W x k T m d W e E V S T 1 F t c X V 0 M j k 0 e F B p N G Q v V y s 3 d j F s e W J n S U J n S G 5 q Z 1 Q x b S 8 v a W Q 4 O E 1 I Z l l U S l p H R G R 1 N X J E b k R J U y 9 1 T G k w e j Z L S k d J M U d G a T U 4 a G k x Y m Z z R 0 h I L z Z R N 0 9 5 R l J F Y U 9 v Y W V u b m J O b m p 6 R n U z Q 3 p t e k Z t R H k r V m k x N j Q z Y 0 x t Y 0 x G a n d O T 0 N 1 Z m w 1 Z W Z v U m R 1 O T d p a V N l K z Y r a 0 5 q W S 9 Q d U R B c y t 3 M V N V M 0 9 K a V J s T G F 1 c F V Q d j M w W D J s d H J X W E 5 t b S t S a 0 p B e G F I d m V l Z W M 3 W k d i T 0 l p W m 1 M S G E 3 a m R M U 2 Z S a U 5 K a y 9 R U z A 2 Z U 9 P a D V k W F Z s S E R 2 M m h 3 d G Z u K 2 J V c V d C e W M r O G x L V 2 1 D e j d G T 3 A 1 U D Y r a k 5 V V l o y a 2 9 h R 2 M z d D V P b X B x c V N F d k x K V H c 4 S H F m V H l j N m R y d 0 1 1 N 3 J y c k F h O U F E d T d l O E s x Y i 8 1 d G 5 u L z F I d 3 N K a X l N a V l 3 Y m h 4 T X k v M H J M d D d 2 Q k 1 T T W t o U G 4 4 N 0 d q Z i 9 K K 1 B G e k t D c m F S V V J F U E k 4 O D h s Z E R 2 b m F B W j U 3 N U I 4 L 3 d i Z m Z O b l A v R T Z Y U X l Z O F l E R k J m d n Z u Q U R a R G J U c H E x a S 9 Q a l p a R 2 J P d W 1 J d n U 4 V V N O T 2 l 5 W j B N e G 1 5 M W V 0 U W N D Q W 9 M W X Y v O W R l b n M 3 b U Q x N 2 p j O U 5 q W U Z o N T B G Q m 9 U N D F D O X J i R 3 d n T m p j W m 9 O R E p s e W x L Z j B R M j F 0 Y V Z F U l N V T j J v N k J Z M j k x M F R z U n V i T W 9 r S X V J a U 5 4 R U g 1 U z Z Q L y t W N 3 p U d E V h R y 9 2 N G Z B d 0 Z D N n V s c X d X b n Z a d E 9 s b l R K c D B O N m 1 w T 1 l N V 0 V p c 3 Z Q M H g w Z E R L a G 9 W S F g 5 R H h P c C 9 P S 3 k x S U 5 K U 0 5 q Q n Z m Z i 9 5 Y 2 N Q N z Z l M D Z j U D R I S z V D Q X V M S V R V M W w 4 b V R s d 0 J R V 0 x p Z D J 0 c l R 6 S n o 1 b 0 t m W E 9 6 Z z R u R m 1 6 S H V M Q W d m Y z V l d l J U N X N 4 N U Z J R H M 3 R V U w T m x a U 1 d Y b W N w c V l x R m k 5 M n o 1 b V B q R X l r c j Y v Y l U 5 e H J Z R T c 4 c F h P N k o w e V l S M V Z W S W V Y b G h 3 a 0 l D Q 0 V 4 Y 1 R 6 M z N Q T m x Z b U 5 U Q m 0 x N 1 k y T W x C U V Z i T 0 h N b W o 0 U 0 V j Y X h a O H k y Y W 1 z N l J u N y t K V H o v O V Y r T G k w c 2 p O d l p m T X p O b W U 0 T n J X V n N l b m 4 v N H J n W U V o c E t k U E p 5 U G p M b E p T c G 1 B e W 1 U M G p H c z Z m T C t h K y s 3 N D I 2 R E p s d m I w Z E d B d 0 d 6 M 3 p w N 0 9 5 R l B 0 K 0 x t c G 9 p N 0 h Z Y i 9 m M 2 R s S l V k W k 8 3 Y 3 g 1 Z z Z k Z m t W N T Y 4 S E J Z W G l k R G 9 w S 3 p 2 R W 9 V T y 9 w N m V u N D B L d i s y e W 1 U M T l G Y W V r K 2 p o M W J U M W 5 a S W R M V H B 6 T j c 5 c G 9 y R m 9 X N 1 V Y U G 1 Q R X B Z V 0 F 4 N z k 3 N k 4 y U n p n d F V Z N k R O L 2 J Y b D l m N X J t N U 5 G Q n J Z V 0 R a c y 8 3 K 0 h p b 3 F q b k h Y W F l P U F p y Q m E z W V V I c j M v d X Z J a U 1 S Z 3 J r S W l J a U 4 5 R 1 p O d m V j O F Z z e F R Q M V c 2 Z X Z y c H F x c W d O T F M v W n c v W D B K c T Z s U 2 V m U E w 3 V 0 s y O T V P Z H Z a d G V 1 d D N B N j d V U k Z K U k V i b T B K W V d D e U p p Z U 5 4 d V Z 6 V T F a V j V l c U N I M D l a V 1 Q z V j F J U l p M S V A z O V B U U T B W R E J 4 N H N V b H p 1 N i 8 z N 2 Z 3 R z d q b l B I L z V 5 N z d 6 Z z h l T 2 5 l U l Q 3 Z j F T T 1 R r c n l N b F o 0 Y k 0 5 T i 9 k Z X o v c l N B M H d t T T B 1 W G Z n N z R u T m Y y b F N 2 L z J P d n h 3 Q k Q 4 N E 9 D T G 9 Y Z n g 0 a G V H Y k F P N G U y T W J H a W 9 1 T E R W M m d 0 Y l d X a 0 p D S W x t M D Z E a 2 1 U Y m 9 i b z l G S V d G Z z B H U m 5 U c W F z N 1 E z N y t S c l p 2 L 3 h X S E R 2 M m V L V k 9 X T T N u e V l t S m l r b m 5 v b 1 Q v M 3 F n Z 0 9 V R m w 1 Z 3 I x N z M 4 R n E 3 V 1 h s e X E 5 N j N v L 2 c 0 S E J x Y W 9 w S V N w c U l 3 M k d q d U h n M 1 V W R k p u b 0 o y T H B l T D l 2 W U d t c G 9 x c W F z c m 8 2 T G l L S D E 5 W F l T R 1 J q T j M 3 d U 5 N b n J 6 R U 0 0 e C 9 L Q T Z I b l l h R 0 N p b 3 J U M U J l Z n B q d T d q Y W l v N U 5 Z c 2 V M T E p D Y U 8 5 N 3 l 2 a 3 l j d l l l T E V o U l F Y N y t I S W t V L z Q v Z S 8 v S C t Q S H o y W F d y S W M 5 T j B y Y T I r c z l o Z j l j T G l j T 2 g z M 1 F a Y y s y Y n Y x d l Q z V n p 1 O T A 2 Y l B z b V Q x N U N S R V M 4 c D N y O W l S T W J N U n J O b U V 4 b X p w O H Z 1 Z k E r Z W Q r O E d G a k N i U F p z O X p y e U x T M D F n S H R x Z 2 R r Y 3 d O N j l i K 0 4 w T 3 N q S 2 1 1 Y z V 4 M T M x M 2 t C S n l U N T Z l e n V 3 V 0 l J R 2 5 W O H V J a k l V Q l h J U k V a R 2 J L T C 9 4 N W h a d y t 5 e D B k R F J 3 N E 1 E N 3 B L U k 1 a Y z J h Y j N x d H A 3 M W l 4 W m V 3 M m Z x c H F T b W 1 2 c j Z N N X V a c U d o d l B r c G s 1 a T R h R 2 N r S k R v M z B L W H c w d 0 d z M m V x d F Z P c D U w R E I 5 N 3 p G T 2 V L a U l q M 0 t U a D J 1 N n V v Y 0 Z m c E c y e F k r V 0 J z d G 4 1 K z k 3 d n Y w d H Z i Z 2 N s a 1 p 1 e l l 5 Y 3 l j K 1 R E c D Z k T U c 3 W G x P V E J 4 U F l 1 S X J O R F Z W Y 2 Z U b 3 A r V G x y Y V c 5 d l k 2 b F M x L 3 l l Y z Z 5 c 2 t O c z M v N H J 4 b 3 d a e j d K b G 4 v Z X F M R D l y M X N Q c z N 2 M X I v d k N I Z j h k Z 0 1 C Q V J F Z S t w Q l Z C V X R J d U R C M y 9 2 R 1 Y 0 Z E h o N U x S c 1 p k W k d Y T k l U R n h 3 b F d O V 3 J C Y W U z b j M z Z T k 3 Z X Q 2 V G t p W X l m L z V U a k J z M 2 M 5 R H p U U 1 l 6 V T Z j d U l 5 d H J M a 2 V Q Z m t w a D R R N 0 0 1 Z 0 R Q U 0 l T d 3 N C a F d y S G o 1 c X Q 3 V E F W Z F R 4 R z N z M k 1 t Z X J 5 c 3 F q d E x Z V 0 F t N G g 1 U l B t R E R m T T Z k K 1 F G O W Z G e U V o a 1 l 3 Z l B 4 d U R 3 Y 0 Q 2 O V Q r b H Q 3 Z U R 5 T W d F a 3 B J b W N 1 c l V U b W J P Z k 5 C c l R y e l J h Q 1 E 3 Z X h F b E p Y c 3 h H a z N N b X Z Y S W R Z L z h F S k h S e W V B Y X J t e W x p S W l J W E p O N z M z V U g 4 c G R 1 Y 1 N q L 3 l s Z S t N b W p Q O G Z W e X V W e l h G U 1 E 2 T 3 B x O E N x R m R p Z F B w Q k Z 3 M 2 Z m b X h X N l d v Y U R l O X Z S M j B 0 c D Z u d l B 3 S W 1 a b X p 1 T 2 V l T D E v M S t i V z F w M 0 U 0 N 0 N R b V p t R T J X N j d w d V p 1 Y n F 3 a 0 t D a H R 5 T 2 t C T l R a R l g 2 T H d h Z l g z Z E Z C U n N K a V l t a G Z q N G p H d j Y z b D N x M 0 x t V F d L M D l K Q 2 R Q R 2 5 T W S 9 I R G E y d W 9 K R F k z Q 1 l n b k U 1 W E p k V 0 p M d T l s a l g y K 2 w w R H R t V 3 Z y N X V B Z 0 t D Y j F s Y m Y v b k x y L 0 R L S z Y 4 U U Z 4 Z E h m S H c 4 R n N 1 M S 9 i e U l 5 T W l r S G 5 J U k V S R z U 3 b D Y 5 Y X c x M H Q w d n d 1 b G 8 y V 3 o v S G o y L 0 F Z Z 2 x r N n R U b H p K M z c r R F d k Z j d X O T Z Z T V p h a D c 2 Z 0 d z T j Q r Q 2 U 4 e j B 3 Z C 8 1 R 3 B L W G x Y U G 1 n S V F 4 V X d R Z j N 6 O T N 0 M U t N O D N N O W 5 V T k F J b W 9 j a U l p T 0 d B c m 1 J a U l q S U V L W k 5 1 N W R w M C s 2 O T h v R W l J a U x Y W V d U Z H B o W V J F U k V S R V J H N V F 5 a V F p N G l J a k V E c D Z k Y y 9 G R n B F Y m o 5 S l N l b k E 5 V T h m R V p H U l N Z R m N S R V J r Q k 9 y d j c 2 R z V 1 Z H J m e l J D U m 0 2 Q 3 A 2 U n h X Y T Y r L 2 1 5 R W l m c U J B T G l J a U 1 n S 0 5 I V H V X N X V Z c W Z 6 Z E R S R z Z D N X V Z c V l t T m p N Q m d N b U V 3 b T l a S 0 x q Q 0 l L N U N J a U l p U F F 2 S G 1 6 c W E 4 d j l I Y 3 p S T 1 F t c U t r c E l D c 3 J F N l B S a U 1 W a V V T Q V h H V V V V e U V W R V J F Y W c z T n h j S W l N d E Z C W n U 4 M 2 R U U k 9 R R z V P Z H Z K a k R R V G 1 w c U t t Y X p t W U N B Z 0 J H M 1 B L Q 0 l Y R C 8 5 d G 9 1 S W l J e F F 6 e i 8 v T E s y d H B 5 a 2 8 y T 3 J 2 c G 9 q S W R j a l A z M H h M U 3 l s M z M 3 M F F z O W x N V 0 Z n W U Z v d k Y z O D B T a 2 M r U T F p R V h F U k V a Z 1 F 3 R 0 E y Y X p t W m R m Z m 9 F M z M v d 0 5 P M 2 F V a z V R M G h k a l l W T 0 x p M H Z 6 Z F B C R V p R b F B U T 1 p x Y n E 2 a X B P V W x n b 0 o z b H l 4 Z G d N c G t J R F E w b E t p b 0 t z O W 1 z S W V z a W 8 0 Z 0 N 1 W W l J e U F o b E 5 C b 0 p E Q X p r b V d l Z U l p O H Z q M U 9 u a m x K W X V K R 0 F n Q k J x Y T g v N n U z a 2 l j c G 1 r c E F 5 c z F o N 2 k 0 b U x K e m g 3 b k d h W W V I Q n h N V E V 3 T W d Z R 0 J H c T R 1 T X N v b 2 t J d U l p S X h n W n J P W j h Q Q n d G a T V j e U 5 T c F U r b n E 2 c 0 p 1 d C t O M E 9 u R z V Y U D V 1 b m 9 n T X d t Q X d Z R F F h U G N Q V U l 5 T W p D U W 9 L d 2 1 6 V 3 Y r W W l v N D E r N j B W R V J F W T R z O W x N U 0 V n S U F R R U J S R V Z G W W J W Y X N k b H N P Q n d P a F h L U j I 4 e k E w b V l X a T R X Q W d B Q X N G Z 3 R t c z F r O T R 5 S 2 p s Q U s 1 a U l q S U h X Q m d 1 U 1 N 6 M l V 4 U V V C Q X V s M H R o W E 9 R M l p U Q V l m R D V F W k h S U 0 l C Y 1 J F Y m x E N k I 5 N 0 V S R 1 J r V V Z q W T B S R V J F U k V S R V Q 4 U U l G Y 1 J F U k V S R V J F e E E 4 M F p G M U U 1 Q T d S M W d a T l R T N T Z l O T F E b C 9 2 N y 9 k M m l 6 M F p B Z 0 F 1 W E M w S k N Y T V R H d W 9 p T T F K e E 1 F U k V S R 1 J r V X l F V k U 3 Z 0 J u e m t C b n B 3 d U h Z L 1 N G V U t 2 V i 9 a c m I y d z E w Z G p v S k R Y V 1 F r Z U Z T M V d J U k V S R z U 3 Z W s v R l J H U k V h N n c w T j A 3 U G h y R C t P V 2 N U a U 9 k b l d h S 2 l x Q z N 0 e G V I d y t I d k p v b U l p S W d N U 1 l G Y 1 J H U U V P M 0 1 H K 3 Z x M H R K V T N B M 2 E 3 a F R O b l h I U j F k U 2 1 V a T R p S X l H M U x n V n h F W k l S c W F Z R 0 9 E a G V n b m 5 G Z k J t e T J J R 3 B y Z S t u d j c 4 Z n B k U H E 3 U V N J a U l p S S t G T W h G U k V h b z V t W n d P a F h H a D J h b X B 5 Z U V q b z R P O V p L T G l J a k l i V W x G M 1 V S R V J x a m V Y d l d P W D R u T E Z V U m 5 a e j J S a 1 p H W X p l W T d 1 d k o 2 Z m 4 0 K 2 V Y b E h x Y X F x S W l n b 2 x M T m 5 T L z N k S k J H L 1 N r K 2 Z R S D k v R D Z t c E t j e V p N N H V j b k J 5 d H d D Q W l 0 e D B G Y 2 h H U k V V c i 9 V M T R O R n p h Y k R h d l Z T b U J n N E I z N 2 o v a n J y N z l G U j R l V C t Q a H N G a T Y 4 b D l q W U Z I O D N T Z V M y M E 5 4 Y 1 R Y T n p G V n U z N W 5 I N D h I R m V l T 0 V a c m N B Z 0 l y Y 1 Y v V F V T R V J t a E J w Y j d r d U V F N G 5 B N H N G c X R k K 3 c 4 O G x k Z i 9 S O U 1 w b F F X T F h x S m l S T V h L S X l M W E N J M k 5 v V 0 p F e G V 3 W k 1 t W E 1 C c k g 4 c k 9 m d m F Z V k d F V G t 0 c U p B T G l J a W R 6 U 1 h 5 N F h k Y n N m b H V 2 T 3 E w Y i 8 r K 2 x 0 R V J t W X h a Y 2 9 5 Z n p k R j V M Y V h t M 3 N Q M G R G W n Z Q b m 1 i N 1 V D Z z R q Y 0 5 o V E l S V V J F U n F E O C 9 I e m E y N T F N b m F v d 0 x u S z F j b k x 1 b 2 J z Y j h 2 T H l 0 Q U t E a U 5 3 V 0 Z N a E Z S T 1 N P Z H l m M m p o O D Z k S l N F a E l u K 2 J v Y k l p S k 9 j U E l X V E o 0 d T F B b 0 9 J M 0 J Z V X l F V k V S R W F n N n V v c V l t T l Q v Z D B N a 1 J F b k 5 q Y V Z 4 c 1 p H T 2 p z N z c 5 a n B M Q 0 l 5 Y 2 l p U W k 0 a U l q R U N C Z 1 N F c T R D W n l I Z U x p M G d n S U N Q S 3 N 3 S 0 J B T G l M K 3 B F Q X V J a U l 5 Q W x W V 2 5 2 W j N F M F J 1 R 1 p 1 d G 4 2 N n V W a z l Z d n R s e n Z X d H J L K y 8 0 R l J p V F N F Z U t B Q U F n Q U V s R V F W U k V a R 1 J R S U J j U k V T O G R I W T A w T m x Z T 3 V i K 2 x w W W F H a G 9 w a H I r R n c y S 2 1 y T z N O V n o 3 Z C 8 v N 3 V V b H g r N X B q Y k t 6 V k 5 Y V j h i Y X R m O U l U M C s 3 e j c 3 e T h x U D g r d G Q v N l l k V y t W O W p Z e V Y 5 Z l Y y Z X g x W n J I M i s 4 O F d l Y 1 B u M 0 F z N j I y O W p R b l Q y N G J z b 2 U x c W F t S z J 0 c F N u K z J u V H U y a 3 R Q U 0 F 6 L 2 E r d m 0 2 M m J m d G Z P a n F h Y n N J c n V M V 3 M x d D V o O T l m V 2 x 2 T H V 1 O S t u c T Z 2 b H V x N W Z V c k t Q d D k v K 2 E r e D J L e j A 5 S G J 6 N z d u Z k p 6 O T k 4 V T N 1 e j c r U V Z H R V J r N U R E N 3 V 3 R W l J b k w 3 Y 0 R x Z H J G d j N F M n k y U H R h c y t S W V J F W E Z l K z E w d U Y 3 d D J 2 V W x U V X h W U F B Q R m R v c U 9 U Q n I z T z R j T W Z V V k N 3 b F R W c n Z r b D h m T H B u Z T B 0 T E R R N k g z V 3 R i V W R F d W 5 F N E h t W m 1 6 Q V B j L y t n M E 5 a M G x J R 0 V k Q V F O Q X R l S l Z 5 c W N y S 0 U v V D J k a E F j S E 9 H e n o r R 3 c w Z H Z i Z W N W c m J O a n d L c l c x M T k 1 a m 4 1 R X h n K 1 h M d j N q T j U x M 0 o x c T I v c E w 3 K 0 R J O C s r b T F D U W 5 4 Z j E 1 V T R I S G J X c i 8 4 c D Z l b l R X T H I w S l F E Y T J t c X h X b n N K Q 1 l u e U h O Z l I w Y 2 l C Q S s 5 V F d Y b U N w V X R m S W l 3 c 3 h 1 c z Z K M D l 1 N W R 5 N W Z C N T k 5 T n R l d j B 1 Z G 5 V M F V G R 3 d s T E N 5 Y T V P U n N 6 L 1 p E a D M 1 U G V m a 1 J K a z l l N G 5 Y O D h l T W J 5 T X Y 3 a 1 B 2 d i 9 4 T l N V a V p m O C t 1 N T J T b 3 F q c k Z y M T V 2 Y 2 Q 5 L 1 h T R X d j V D N k M 0 d 4 M G R E V j d I M U 5 l W D A 5 N W V U M T F k R 2 F H a F V W N z d 3 c 0 p p Q 1 E r U H Z l c m 5 D d z R P W i 9 M a 3 B S d z Z 0 S m J 6 N T R 0 W n V m S 3 J t R X o 2 R j F a R T d n e j Z h e V l p S W g 1 R 2 8 1 R W x T e j d I d W 5 Y L 3 p w W X R 2 M k R O b W 0 5 N i 9 l T j c 1 T W d u T k R a V 0 1 t Z k 9 Z M E 9 H Y 1 l B W k 0 r N 2 5 6 S m s 4 d G 0 v L 0 Z V O C s r V D J N U n R P R j h 6 K 2 x 0 N 2 V E U n g 0 W n V 0 Z T F w Y V d H O W V 0 L 3 d x T 1 A v c l Z Y Y 0 p k Y m 8 3 T H l C Q m t a Z D F G V F U r V F R V O W p T V W c x Q V Z W V 2 h 6 M 2 5 C d 1 J I R X h i b U x 5 d G 5 0 V m 1 K a l U 1 Z 3 l a Y m 5 Y T W V m U E Y x T l N z c G Z s e T c v a 2 M v N 3 g 0 K 3 V 4 M j I w M z Y y V j Q 2 Z X h z c H J l M 0 U 1 d X R E N 2 o y U U Y 1 U m N Z e i s v b T Z 2 O W Q x Y l d t b 0 F 2 Q X J w W l d j d k p D b 3 F r Y T F i L z V z U F B 2 a C 9 Q U F h V R D d 4 d U F D e G M r Q X g x Z F d V K 3 Y w d H o 1 e j V P W S t O W j l 1 M T d o e W V l K 0 I 0 R 2 c 0 R 3 p a N D l U V X J L W E p V d G V K Q 2 x w d 2 5 X K 2 N y Z k t 5 b n h P b m R y Q n F s V 3 Z l U D M r O X Z m M 2 N Q V G 9 w M F J F e E R O M T Z 2 S m h y a k M 4 b E p R c F J F Y 2 5 z V 0 h E V D F t O S t o d D B k N 2 V R b C 9 l U j F 6 R j J 1 e F d B U T R m V 2 V u N y 9 C K 1 R r c k N B b l o 4 V l Z Q N S 9 C W U d E N j l G V V h p c k Z W M 0 5 R d 3 J 0 N X h F Z k U z Q l h J U m t W S E s 1 W E p 4 N X N 6 a F F m Y 2 x K R 1 R p Z E R x b 3 F E Z 0 t H R H p i S 3 l 0 U E V C N G V S M W h Z R E d W b G V U N 2 5 q U j g v R z R Q Q l F H Q m d D U F B t U G N t M m J m L 0 R 1 W E 1 G W k d U T X V G V X Z R M j V B W G Q w W j J 0 c 2 J X T D c 4 U z J 6 Z S 9 I T 2 N U d T h s b 0 F Z Q z g 4 N m R y L 3 V j b T V Z M m p T V k x Y d l E 4 R G c y T k p p d H J q d G N 4 T m x z d k p T V j d m Y l l E b E p i d X Z S a 3 Z Z V k F Q U G Z U b j J P M z l C Q V d G W G R m N U p T V j d p W S 9 Q O E x v a D F O a D R s c k N 3 R 0 l L Q 1 F y M k 9 I V E 1 t a z h j Z S t 3 N D F O V V U r d m Z F Q k F V R 3 N X U E V 5 S D M v O E k 0 N G M r W V J w M D F i U j F I U U 9 n T 3 p z d X p F Y W p k V F V G T 0 5 3 M k 5 p N T h 3 M 0 d q c D F F Y U d n T T F k V k Z H Q X d H e G 8 2 Z G R G M 3 R M e T N k V D N Y M U t a K 3 c y Z D N k e H N t V D I 1 Z y s v Y j d y d X U 0 Q W l 5 V 1 E r K z c 3 R 2 g 5 O T l N O F V G K z l t M m J M U G s 1 Q 1 F p Y 0 5 4 O F F a T G J X M H B l L 2 I 4 b G l W T F h 2 U V p P U k F a T 1 l h T 2 p p W S s r T 0 R 2 a G 5 5 T 2 d a L 0 Z 3 Y V p N S E Q r K 0 F Z R G s 1 R 3 p 1 d S s v L z N O Q n J F U k h 4 T n d W e U V a R l J 5 d U d 3 c z M z N y 9 3 N T d 6 U G J 0 d n h w a S s r R G 5 S V W N u M G R 4 Y z V Y a z h l Z k l T c k 5 a Z V N r d j N F e F d W Z V A y T m x W d W l w R 1 F Q c 2 J F c H h N Z W 4 4 O X h 6 L y t T e i 8 v V H B n K 3 p Z O F J v d n Z Q Q X Z m b W p k O V R P Y k x a a k 5 s d X M r d j d t N W l 2 N y t i b j c 1 e T Y v N D d C d H M y N E N C M z V l W k 1 4 O W s x c X l I Q V V o S X l H R E Z p c G R K U 3 B w Q W E y c 0 5 t e m Y v M 0 9 z Y 2 g 4 T U 9 1 R E N a T E 5 U W G w z d j J H d 3 h H U H Y v N U g x L z N h N 2 p W Q W d O R F d M U G 1 t d 1 F H a G d D d 2 M r Y 2 J O R G F l O W V 4 M 3 V k e U Y w a l p 0 K 2 p r R 2 c 4 S H I z T T k 5 N 3 Q 4 S U R n N G Z k c n B D V m R W S m l v d j N z S G p 4 a T B O K 0 w 0 T 0 N 3 b S 8 w W l l p S S t K M E N 1 W W p J S 0 d V M l c z a i s r U i 9 k O E h X Y 1 R n Y 0 d n d 0 d E d 1 V o N S t X S H k 4 a j c w M m o 5 U U J H d n k 1 Q 1 V B T k R T V T g 5 c H I z L 0 R z Z H p q c 0 Z C W H R w c l I w U D Z B a H B K K 1 Y 3 d T Q y e X N v T 0 1 X S E N m T U E 5 e E x p a T R w a l h N Z l g x N 3 N K O H A w O G Y 5 T m 9 l R W h M c D A z d m I z Z D N H M m J Q S H Z i W T F O N 3 V I d k Y r K 0 h h Q z N 0 e E 9 M S m R q c m N X S G h k c z Z l U F U 1 W F Z 6 T m 1 j e U J K U 1 J P W U 4 r O U p 3 c 0 t p Q W R p M z c z Y 1 V G b T V u O G V J W G 1 E V H B i c y s 1 Q n c v K 2 5 2 e j h U Y X h j K 1 J V e U 1 t Y X d m d j F Q c W E 0 K 3 h a Z S 8 v R i t Y d l o 1 e W p o L 2 Z R S D M 5 R 2 F 6 V 1 h z T E N v a 2 x Q b j g 1 Z G R 6 M 2 8 x Z k 8 5 Y k 5 r W G N E c n R u c 2 R k W G E z c z M v O D d j b k x 1 d W F y a D V K Z m Z m T X J N b k F t N D U w S i 8 0 U X M v O W R x M 1 k 4 Z n J k S F c x O E 5 C R C 8 v Z U s x d 1 V v S 3 R w T l F j R V d 1 c n B h a U l 4 T V l O Y X N o e j B q V U 1 y S z h y e H V s c j M y M n R j Q m 1 E Z n Z D W X F M O T l E Z V h n L 0 F p U k 1 i T 1 h G a U k y W n p n S 2 M 5 d i 9 y V j E 0 a U x T M m Z a c 3 M 5 e j h P R H Z x Y T B 0 d 1 c 2 M 0 V S Z V h 4 c H c 1 a n c 3 N n V n Z k N P T 0 R U L 3 N y S 2 Z E W n Q r a G x Q U F B G Z E l p T V R m T T Q x b W N 4 a 1 p N e k F a d X V u c k 9 3 U W t 5 Y 3 Y 5 d H J m M W R V S 1 F F T E N P S j l h R m x W V m h h U 2 t U U E V K K 2 l J a U k 1 R U N 1 W W p J S 0 h Z O U J h O H V a Y m Z i Z U 8 y M X I 1 T 1 R z N E l G Q z U 2 K z R 0 e l E r d n J 5 U V l j d l g 2 c T F 0 W T Z q U n o r N W 9 Y Y k p s W j A 0 c 2 R G c m l I c G Z Y e m M 3 Z H J 4 R 2 V I Z 3 N a b k 1 B Y 0 x H U z l v a 1 R H e n p I O W Z T M E V 4 K 2 Y 0 U l B J R 3 h v c W Z F W l V E U F N T R G p i U 3 d 1 R 3 d F U k Z 4 T W F n V k Y r K 2 1 x R 2 d Y b V p t e m l Z e E 1 v T F g x U E N V b G U y b H Z i K 0 N 4 e D c 2 T n d X Q m c 5 d X c x b k Q x N 2 p N T 0 h Q e V l y Y X k 1 b W N 3 Q W R I V T B V R m 0 1 a j N M a V p 3 M D Z O R 0 t o c E V C Q V F R b W J t T E V K Q 0 l t b G 9 x T 0 R r e V c x V V Z a M W t 6 W n B 2 Z V F K b V d s c U 8 x N 2 4 1 K 1 p z Q n l N M j l 4 M m Y 0 O V Z D c X E 0 c 3 V U U G x 3 R C 9 H Z V A v L 0 p J W S s 5 M m 1 C W l d M a U 4 x d F p h e G 8 r Z m c 5 W G F T M G 5 K S G p a d i 9 p O G V m L 3 h 2 U E N N Z E Z p e j R J M H B M O T l M Y 1 h N M z g r V T l o T U J o S l R N d 2 l K Q 1 N T M X R i e k h E K y t n Y k Z q S j V P V 0 5 z M W 5 M b l p Q V H p 1 Z m Z 2 c H Z a R 2 N 2 W X V y V V p Y U j J O c E d Y O X l I c j F 2 M l l o e D c 2 Y z h h T X l l V G d 3 U T h v T E 5 3 T 1 F G Q l F H T T g 5 O T A v O D l y Z m Y 4 c W t I T V B D e j l k R k g v O F N s M D E 0 Q U l p T V R X T F B t b T R D N 0 o z e l B u d C 9 R M G R I Q X Z I b F A r T H p t L 1 B 4 T j N I M z N j N T d I e G N W N z J M M z c x M T Z q R U V S R V J q S U Z j a E d S V V c 3 W H J y Y z R k e T U v M k d P V 0 x m c 2 l L U 2 1 U N m V u c G 9 L Y W 1 p T 1 R r Y k o v S 3 l l R H V a U z B 2 U D B K a T R n U l B y M V p C d 1 Z Z Y 0 R o c 3 p a c X h t e k p q T U s 3 W m 4 z R G l Z T 2 Z P Q j Y z c 3 h j b F Z h V z J z N W R X c W 5 W d y 9 u Z 0 d Y T H Z r Q m l Z a G J n S H Q y d 2 M r Y 2 J Q U G 5 r O X o z N 2 Q r M T Z p K z d 1 V n A v e n h v K 2 Y 3 V E 1 F d W F o b 0 Y z d j I v T m F u V n h o Z z N U c n Y 0 Z G d w S 1 Z Q S n l i a 0 h p e V h R c z g x Z 0 1 G S l V 0 S X V t c G 5 Q R X g 2 Y 1 R F Q k R F Z 2 d W U H M y W E x m N U 9 m d j V t W k 1 4 L 2 s w S 0 V Q T U p z R F d M a n d t U 0 Z m Y j E 5 Z k Y 3 d D J 2 V V Z J U 0 N S c j F u e k w 2 M m Y z e E l t T k h E c T B s c U 5 I U D J Y Q m d x Y 0 h Q Y i s 4 L 0 F q Q n d S R z B 0 Z F h U M W x Z L z V Q T k V S a V o 0 c W 9 l N 1 h B N 3 M 5 b j V h V z J 2 c D Z t c G g v d n d u Y V c 2 d T l w b W 4 z O W Z Y a W M z V 1 A r a F N n M k Z o T V F R S F h 4 e V c z Z H B h e S t P U C 8 0 M W 4 5 W U h Z M k Z S M j c z N k w w d E o 5 T E Z q d 0 5 K R 1 J D V V J H S m x C Y l c w c H p j e l d U S n k v e E R Q Z U 9 p M H V s c G N V Z H l P U G k w c 2 p K O F M z c T F 0 b l p 4 R D M z Z k 5 t e j R n R m t F e H V i e H R x M S 8 4 Q 1 J J e C 9 6 d 0 F O L 3 l w U X B 5 O G p J d U 1 0 V G h B N 2 c w V W U v U G V S N 0 1 o a W o 4 Z U t x d T V t W n M 2 a X Z Q M E 4 r L 2 1 h Q 2 d 5 T 1 l O b T J s M T d F b E p Y d k p 5 Y m 1 I c U t n e G x K W G x z V 2 Z Q Y j B o S m 1 j T D A 2 Y X V 2 N l R s R l J H N V h D d V F p S W 4 1 b W R Z R E R C V T Z Y K z d Q R G V l S H p V R j l m K 0 h 5 e j l Q Z j N Z T F g y Z V M y L 0 5 L Q 3 Z y N H Z H e H J P Z V l r M H R M V F h z M l B F Y X E x Y T l N b W d n S D F n V 2 J j R 0 N w e j F W b k N z c l Q y Q T B t c k R i c l J R W D c 3 N m 1 0 a V V u V D J M R k N 0 O E s z W E p q a m g 5 Z l Q z S n l 0 b G Z Z R z R 6 R F l m Z X B r R D B Z c D l P Q n l Y V D l j N 1 l C b j R y N k 5 s d S 9 w e m U 2 c z d Q S n M z L 2 N 1 S m 1 r c H V h U W 4 3 K 0 p x S 2 d r S 2 l x T 3 N Y V H B T O E 9 P O X F p b 0 9 J c m R i b V h 1 M 0 1 k O W Z t N X p j K y 9 s e E l s T l Z G U W N I V F N R d D d j M 2 V P W k d i O W p 3 N n B B V n Z 1 M T J L N 0 5 t U G V L N W 1 a U 2 F t b k 9 o b l p z O V J j a i s 4 S W Q v c D c r L 2 U 5 R H p Q L 3 p 3 a H o 3 Y j d y N z d P Y z l V R D N k Y j c v R m F D b k R j d U x 2 W X Z m d X R t N 1 p 1 Z V h C d 3 h D V m g z Q z B 1 T H B X N H V E V E 9 u e S 9 G N G J B V E h 1 N W V z b X l n Q W o r N F I 5 c V V s T 3 d q T D I v d E Z a O W o 4 Z U l Y U 0 U r Z j d y V n Q z c n d u Y V c r d j U r a l J U O G 5 L b X V m M X Z R d 1 B q M l A z N 3 J l W U 1 H R S t l L 2 I 4 a H Z U M D Z h e F k 4 Y k t X U F J P U k 8 0 Y i t t b 2 1 J W E t N Z U 8 3 V D N R M X N m Z E 5 t Z z F 3 N T l k d W k 1 O F B Y Q V I 1 L 2 R m Z X l s K 3 k v Z D F t d S 8 4 b k 1 O e F d p Q U g x N j V z L 2 1 x Q l F l S H M z c j E x M 3 k y V j F j W H N Y N z l U N j c 2 T 2 h a T E l O S F J 5 V F E w b k d Y c V Z Q Z T J q b z R H M H R O b m t K S X l 4 Y W N J V T E 5 Z k o 4 Z U 9 y U 0 0 x T l l l V W x L a y s x N 3 V X d F l y b D Z x V 2 0 1 c E N Z b U 9 V e j N 4 O W c z Y n F m Z U l a U U 8 1 M E 9 u R T Z I e j V 6 L 3 k 0 Z X I y K z N X R 3 c 1 S W R y d U 5 V N m Q y V U Z W V l N H d H J q Z G Y 2 N X d O T G F B M V l 0 T 2 h a M 2 5 2 d m I 5 b T I 3 W m N r S j A 5 a T R z U U Z 3 M T Y 3 d G J V V z h B M z l B R W F q a W F p b 1 J P c n J 6 K 0 J 3 M k g x Z V I z N y t K a 3 d t Q z V N b T N V M W R Y U m 1 Q U C 8 0 Z G 4 y d V V s e D l o N j l a Z l h y R X E r d l B Q L z d O U G p Z U j M z L z B l b V p t e m 1 E M T d 6 Y U J 0 d T l T b F E v e k J Q W W Z i Y U R S a H M v V U 8 r N 3 h Y S 3 l J a W Z 0 R H R v Y U h S T k R X Z G 8 2 K 3 Z h O U F i Y 2 V D K 2 d X S z E 5 d k h n Z z M 4 M j Z I N l h 5 O F V u b i 9 3 T E 5 w d l Z a N S 9 S Y U d U R m l w Z n A 3 R 3 d t S k N T Q 2 p v N G 1 6 N m l k d S s 5 K 2 p u W H J m a 3 h k W F J t V E p 5 O W g w Y U p u T l h k Y 1 J P N G 9 D d V F p T X V w M T I 2 Q 3 Q v M E x J N 3 I 4 W X R y M G V Y L 0 x a N n J q e U 5 V Y 2 F s O H R K V D A r S H o z Y X J 0 Z W V h c j V X U U 1 N N V R E T X h 1 d D l M Z D N V W j B k Q k t K a V Z t Z W 9 k Q U R L a X R Q Q U 8 2 Q 2 I r b n A w N j Z q N V Z m M m Y 0 d H Z 6 W F d I O D J Z a H Z P V z d k U G R O W X p U Q W p k e V B 5 Y 3 F h N j d N d E 9 E a W N o e C 8 r Q z Y 5 d E J R V m J h V y t 2 N C s 2 N 2 4 v Z H N 1 M 3 p 1 T 1 l E V j J 1 Z F Z t R y 9 B d 0 J 6 e V N 3 U D l B S W Z E U m 5 y N m p B d G Y y L 2 4 0 N H g v U j B s T E 5 1 S E V 6 b V R u e k l T S W k 0 b W x y c T J Q L y 9 u Z D l 6 c l Z Z Q X J G W U F 1 b n J z M 2 5 t d X c 5 b m 9 C M E d n M 0 d v S X k 3 c z l 3 N T Y z Z D F 0 b k Q 1 O W d J a 1 R G e k p q e H Y y O D g 4 N T N P S H Y y Q k J r W k Y z d D Q 3 W F l y a H c 2 d E p U V T E 1 N H B U T W k 0 U C s z V j F a K 2 p 1 Y n F X N G V B O H h N V 0 9 2 Z U d O a H N Q Y m Z 6 S E I 2 N l Z E e V M v W D F k U U Z j M V h z Z E V o S T U 2 U G F C N z h G U U F n S 0 N D U T Z P W U 8 v Z X R 5 a 3 E y d T A 1 U G o 0 K 2 c 5 e m N l O G 5 Q M z B 4 c 2 J L c k N 1 S W p j Y 1 J U S V J l U 0 9 W O X N O R G Q x U T N 3 U D F G e j Q z W F B p N n B z d m Z y W E 1 M T k x s R G x z a 0 F K d U 9 G e j B O O W J R V H p U Z j Z m d E x 1 N 2 p k L z g 1 c T l 1 e X J Y a T R 0 S W 9 L Z G 1 M M 1 c 3 e n p M Z U 5 q a z d H N l h U N n p E M C t m N z R V Y 1 B m Q W R Y W T J l K z B 6 b V N 3 M 1 h I U U 9 J T n B p e F d n M F l q U 1 p N S E R y L z V s d j Z J S E 1 L T G g 3 N 0 s x N 0 R n T 3 d i K 3 Z O d m F i S l p N W n V 0 M 0 w 0 O E V l c 1 h 2 M E 5 n b 0 p D T 1 h y M F U y S m o w N 3 h 1 c E F R S F I x e F l x c 3 Z O N V h M U j A 5 T k 9 k d l p D V W x P O W k 2 R l Z W N S t p c U d q W G 9 N d G J I V G x 5 c 1 h C Z l Z W V W h 6 Y z F W e k p y M U 1 E T m 5 Q d W p a M 3 R r N S t G R H N Q W H Q r a T h O a F o 4 Y U 0 x U n c v d m 9 I e T h p T S t R N j B 2 R l J r N U J z Q X p G L z F T V H F l R H R y W j Z J a U x p Z l h x a 2 p 4 N z l G S U R w M C s 4 a k p D U 0 N H V E 5 X c z J m U G I 0 a U x T L 0 5 V Z n Q r O S s 5 Z j A 5 W F d 4 Y U 5 H e l F 6 N y 9 Z S 3 p X U H Z i c y t R M n h z U 2 1 r c E V 4 b D U 4 N D N x S 3 p N W i 9 I a U Y z e l d P d i t z R E R i M D N X N j M w d H A 2 b n V E Z 2 l F R n J E b H p L N G J E e C 9 2 c y 9 1 T 2 J u N 2 V 2 c n B x Q m d N e W R Q Y m d O Z y t 2 U l Z t T T B C S E Q 3 O E 1 R Q n o 1 a n h H Y T J z d G U v Y j h C b 2 Z E T m 1 6 a F N C R 1 J r V W F C W E V S R 3 Z I T 2 Q 3 b k I 5 d n V 0 a T B H N 3 N o Y m 9 1 Y U 8 2 N y t j O F h a S W F v U U l n S m d t R H p K U i t X e X g 1 Z j h o R m l j W j k z N m J i U U c 1 d H l 5 N U V q T i t m M W d M d D N k T 2 5 T e i 9 0 c 2 I y N n V H b l J Z O D N D a W 9 o S n h 1 V n k w d H A 3 M 0 x M T V V H N X R D W j J j V D c 3 N z d 2 V U h Q V 2 J 2 M k g z e T J q U m t 6 b m t j Z S t j d H J l d T d C Z k h k O E 1 Y R n h j Y 1 R I e D J P e D N P Q 2 J m a F h 1 Z m R j Z H h s L 3 l I W U Y v V S s y N 0 J k Z E 1 T Q m h I Z j M 4 U G 1 6 Y j l q S 1 Z M W D Z L d X J v e E Z p N T d 6 T 3 V i e U p h d z Z P N X R 4 T 0 d 5 a 3 B V M 3 p H Z V h R M i t z Z W R U R l k 5 Z k 5 U c D N a N H Z o N 2 9 n U T B Q O T E 3 Z W F x Q k s r Y V h L e T Q 5 U V V Y R 1 V l Z k 9 l S k N k b k 9 S V V Z 4 O W k z N 3 g y U 2 t 5 Y 0 5 H V 1 F 6 T X U 3 a T R N R V B P S F p z S G V u c D A 3 M X U 5 S n c 4 d V k z K y 9 t N X l j K y 9 4 T 3 F l b X B w a m k 0 a j N N b U h H L 1 o r c k V q Q m 4 z Y y 8 1 O E 1 l d l c v W m p W c T c 5 T 1 F j R m 1 6 c H p K N D c 3 N y 9 z O D F U Y T l v Y j I 5 Z z Y 5 W m Y w d F h W d 3 N N U C 9 3 V 3 h z U 2 t r S j A 5 a X g 0 N 1 h l U C 8 5 S D d C M D Z V d W t w b D c v R D l E Q V B Q T 2 V u b m F 2 S m N N d T N U N l k 3 d T V X U 2 t y M m t a M j k w T E 1 0 U D M 4 T F Z t c 3 Z 1 Y m 1 M a G 5 5 K 2 d X S D R a b l B B a 0 d 2 V 3 U x e E 8 z b m p E Z X p o N 2 I y O G 4 r Z m 1 i S 1 N y Y W l j T m h a O U t r e G N 5 Y y t T R E J 3 Z U d j U E x u Z G M 5 e k F r U G F O R y 8 r R C 9 m d m Z w Y k 9 6 a V R s e k h y M n F I b n N S a 2 R 1 Z E F y b U l q Q W p k T n F o b 2 g 2 c E 9 x T z Z F Y 3 g z d X I 4 O T N 1 W X V o M 1 l o U W l 6 d G d S d 1 p l O G p u b z R 1 T 2 9 T e D V I Q j R K N X F G R 3 Z J N W p K W k J r M E F B d z l 4 S G R v a 1 p I d U 5 a a m I y b X B w Y j I 4 Z 1 B E e V d n S U J n e j V 6 Z 0 Z T d G V K a l k y a F g z N 2 Z v Z l Q 2 Z U R 1 d T U r a m 8 2 T 0 p q U n Y v N D V K O T c v Z 3 N v e V M z W G t C Q U 1 B O D g 4 S 2 V z W C 8 4 V F B 2 a m c 3 e k N a T E l 3 Y k 4 z U F l j N n F x V G d M d W t S S F h L e W x w Q W l h V G 1 X U E g x a E V Z R 0 l y R k V z Q 3 B V N 3 Z v N k d q M E 9 x N j N 0 N U 0 5 Z T M 1 T G R I U V N P V G t y T U J x T k x G a n d O Q n M y d k 1 y Q m c r K 3 p k T 2 x M Z z E 0 L 0 x D e W F C U X V l W n U v Z X Q z b i 8 v U j h 3 Z n Z 4 c 2 d v T W p h R 3 c 4 e T d s e k J T U W 1 a a k Z 0 M m l y U D h m M z l Q Z X p l L 1 J h U m t R b m N k Z G Y 5 b n U x R 2 8 1 R 1 Z L N y 9 L K 3 Z V L 3 V Y Q n p 5 Y 1 d L R l M v N 2 p B e T Q x S 1 h E K z N 0 N j J p a 2 8 y R X B o N F h a Q 1 F p S j Q 4 T U U v S X p Z M k J Z Q 1 V s T W s 4 L 3 Z q Z n N H M 2 J M O W 1 3 N F Z W b X p u e U l X Y k 1 l d X A 2 M 2 s v a j R E R X B M O T d O c j F 4 d W t w d V l T R X p P V z F O U 3 B o S V J F R V J 3 Y 1 F Y b j V Z V U p E M 1 Q z O G M r W m N u T H N l R 2 h y T i 9 2 M 3 Z V b D E 5 a X R q W U Z K c W F 6 b E Z S Y 1 p U S X l B U 3 Z r U X V Y Y W 1 t c F l k K y t k O G p J b U l u Z G J 1 W D E x L y 9 r c X R y W T F G V E Z 4 e C 8 v Q 0 l m R F J t Y m 1 M T 2 J N Z W N 4 b n Z m R k x C U V F F Y 2 Y v O W Y 4 T D I 3 Z i 9 M e V p Q Y n F L d z h 3 Z D E z U D A 5 S 3 l w U n J l R 2 R F U k c 0 L 0 N 1 U W l j d H R 3 d X R 4 R H l L c z Z v Z X B D N E I 3 N H V z T z N E d E J W T V J z a F B o a k d o R U p D a V B 2 e m 1 C R H Z y K y 9 F Z 0 g y d C t 2 d D d P S F R J d D B M e T V j U E l y M F p J U 0 F R e E 1 X T X h H S X k w d G R V U 0 c 1 d n F 0 V D h z T E l h b 3 F F U X N s a U F j R G h 0 U l V Z a y s r O H p t U U F W e V A r b n Y 3 e U V 3 T U p T d X J o Y X M x b D Q y Y m Z v W m t 5 Y m R U V 3 B x e n F C R G x z d k x E e E 1 k b l R 4 a 3 N h K 2 h P S j F P e j N 6 Z 3 l N Z 0 V W c T c 4 Q 2 5 s N U g 3 R m x 5 e T h J Q 2 d w b H d v V D V a R 1 J N W j l 1 M i 8 v V 2 N z M 2 Z 2 Y i t u d j c y Y m x 5 a i 8 y e k h k T 1 R a M U t l d m 8 w U 2 t 2 M 2 s 1 V T F s N 0 Z q S n c v N m Z G T 2 1 M Q 1 U 4 U E k 3 O C 9 F M m N Q b j B B c D l O Q l J F U T h z M l k 5 d 3 Z U c H F 6 e n p 1 K z E y R 3 h z M y 9 p Y z l Q Z T J z V 2 Z N d H I x N 1 l u c D U y V H A z Y V N W d G J Q V U Z C b 2 Z U M m R s S l F z Q V d q M F V 4 N i t q U 2 Y r Y z N u e m h W d z d O Z z Z I Q T R i c G F Y N 2 l Z a E k 0 U F R w L 2 V U b T N z U D A 2 Y X U 5 S 3 F h R C s z Z m 5 n U W Y r a k x 5 O H R V T y t q c X V S b m I y S X h z W k t L a X V Q M D l S V X h l T E Y 3 a G 9 B N 3 A 3 b U w 3 R n Y z e n N V R k d 3 b U t p c k p L N U N I a G N V d 2 I 5 N F R I R G p 3 S H B X V n h 3 a 0 l D Q 1 k 3 Z X h G e j V q e E t R R U N 3 M T N P M H R 6 Z G d 0 Z m J 5 N F l j L z l J V G k 0 W H J J b l U 0 S G I 3 N z V m e j N 2 V V d 4 c 0 N s b F p j N W s w Y V R F S k N S a y t 4 d y t z N 0 h E c G U y b z J X N 2 o z M 2 o r b X N I Q T d o d z Z 0 c G F 6 c 2 t B S z V p S X g 0 Q 3 V R a T R q Z W 5 X N k c w R l V w Y k x u N T l Q V k x E W V d 3 W U p G d 0 k y S j d 3 S F F L e H d W Y y t Y O X p 6 U k 0 r Z V B U N 2 8 5 d X Z 4 e E J Q Z k J l R G 8 w V C t R b U p o R m F l a 0 J 6 M 3 J J Y 3 Z 2 c D Y r d W 1 x c X F B M H R M O W 5 E O W Z R b X J x V k o 1 O D h 2 d F l y Y j N r N T I 5 b T E 2 N j N j R H J 0 U k V V b E V S d W J R b G h Z T E l t S j Q z R z V Y T l R W b F E y N W Z 2 Z W w y d H J x c W E 0 d X h H S U p w T C s v a D R h R 0 N x O G l a Z 1 B M a E Y x d S 9 Q Z z V u c S 9 2 d m Z l U E I 3 M z J x b F d 2 Z U Q y K y 8 z N 2 Z J b k x 1 N T V o N n h h S G d l L 2 Y r b G 9 h R 2 N w W X Q r d 0 t 4 c 1 N u M D l Y V l J W W F d T T T J j T 1 U x M T l p b 0 N B S U t a U F g w V n U 3 a 3 B h V z g 5 e j h P R D d i T j c 4 Y 3 l J a n g 1 Q 1 d s c 3 Z Z c 1 p O S l N w c E F W Z F Z K d G 0 3 O U p S T W 1 6 R 2 Z z M k 1 u c z J Q R W F p W W t U b U R I a m Z p S W p 4 O U R j W E h Y S k N C V F h o V 0 h m T H B 4 T 0 o 4 b k p r K 2 p 2 N z Z h a G 9 Z S 0 V o S E h N b U x H Y U d U T U d Y M 2 Y 3 a T E v O E Q 1 O X R K c E 9 a c F V z L 0 I z e k 9 a M T l 5 Y 3 J i W H V 2 S 1 h H e k 1 t a 3 p W c n Z q b n N l d 1 J 3 L 2 5 3 e F F V R 2 h M R n I w T E 9 Q R 3 p m U U 1 N Y j k w S G Z u N i t u S W F H O D l p T W x s b 2 J x N E N M a F o 5 T X h n T U x G b n l v d G M x a n g v Z m d O R m 9 3 d V Z 5 V V Z p N G p j R E F V S j l o N l F h R G d a e W N G Y V N t N W x 6 e l R T Q V J r Z H V S Q X J t S T N I S k 9 G M V I y U U V u T H h R Q i t w Z z F z d 3 h m Z D l S S m l o d F F J U 0 F 1 S H R J a U x I O G x o N 2 t K b m N t T k N R N k 4 0 K 2 1 u Z l l r e V h M M 3 R t T m d j U U Z o W X o 1 T n p O M n R w U 3 F x d F A w Z E p 5 b n B h V 2 F y c T Z X b W h 2 c j Z l c z d D Q X p a e j U 4 e T l v d k 4 2 Y W p v N E V E Q j k 0 b k p X V X F h O V o 4 a z R T R W N a N T l L M V o 4 Q 1 p 1 d G 4 1 c W F Z d X J y e T J o d X J x Y X g 4 U 3 l a b W J O b 2 F D Z 2 5 O R F N h N 0 9 6 Q j V 4 Y 2 J q V 1 l z R m 5 j d n N O T n A 1 O E N C O X p 6 e m p T T W k 0 c G t 5 W m R t d G Y z S F h L R H Y 3 Y m h J U 0 1 z b k t t c 3 V S S T U 5 d z d O Z z Z Y Q z R Y M G R I S n p K L y 9 G T m 5 a Q 3 o y a E 1 6 N C t u W W N l K 2 5 Q T 2 5 T d m c 1 T W x 0 R k J S c z R k U 3 B I V H p 3 d 0 o 4 U 0 h C e k I y T E d U V 2 J 6 N F J Z e E d J N U d S W X l n b z J F S i s v a V o 2 Z X R w O W x q O G J 6 T 0 x G T D N o O U w y N G 5 L M W E 4 V E Z C U U d F R k J Z V U 1 l M D k v Z n c 4 b V Q y e k F h a l p o T U Z x W k 5 X K 2 1 6 M H N L b G F t c U t P S C s r Q k h E L 1 R S c m 8 y U i 9 N N W J V T V J F U k d L Z 1 Z 5 R W J t c G 5 D N z N N U F B M d z N m L 1 Z T N F Z G a H Q w S V h o Z k Z y N 2 o x T k 4 5 V z B o T U h N K 3 p 6 L z Z q N S 9 G Q U 1 h N k I 2 d F R W M V V V V U Z H d 2 h P a n F a b E p R c H h N Y W 1 F U i t m Z n F H b 1 d 6 T j V l Y j d E N H N W L 0 x x M S s v c 0 l M L 3 p M a 2 t s S V d T e U F a R 2 R P O W x 2 c 0 M 5 N 0 R q c 1 d P b m V Q V 0 t Y a W 8 3 Z T Z H b l F G a E 1 6 R m h l Z n Z u b k 9 K M U 9 3 T 1 Z U M G Z 4 M m t a Z z R u c 1 R F O F F E a z V 0 N k x 3 V 0 F r U F g y N l o 2 N z N Z T k x T Y 2 t s T H k 2 V z l 2 W U d 1 c m h a U D Z G e T U 4 c X V l b 2 Z Y e D h l b X N X U E V s d 0 Y w R X p l R 3 d l N W I y d W p T Y 0 Q z d 1 B E Q V l E S n R Q d E 8 2 c m s w c W t t Q U R r N X k 4 b k p X Z T Y x T F M w d G g 3 U z B 2 N y 9 x Y X c 2 c 1 l l N X l 1 Y l M 4 b V l p T U d n c m t J b k p E W E x n R D k v R U c 5 M G R C b z d z Q T I 5 V 0 l E N G F K T V p B Z E F 4 T 2 o z W i 9 E V l R U W D c x c G F 6 b E 5 Y Z H h x V H l l d 3 A y S F h w K 3 N U S G o y K 2 d z N 0 1 a Z z h G Q V h k M X B B S 0 t p a 2 d D W U 1 X T T F z M l k 5 U E 9 S N n h s Z H k 5 d X d 4 Y W 1 x S 2 F H Z 2 9 K e W J t R n E 0 Y k p q N n V O d 0 F O V j R o c k 1 O Z j d z K 0 V Q Q V F I Q l F 4 W X p H M H h r W k l K W H o r M V E w e l F N Q m 9 P b W N B e E R Z V n h F U m h N R m N o R z V a a F h 0 R n d O N G Z p T j B Y c 1 U w N D V p Z 0 M r R T c y d j E 1 Y 2 l 4 R U t I e m Z s a m 8 3 R z l t N z k y M n Z i V 0 Z o R j V k M D Z 1 a G 9 w S 1 J r T C t E d U 9 S M C 9 m Z z V a V 1 h N O W o 2 L 1 d o Q W 5 6 U E Q y R U F R R W h U S n E w R 0 t m V H d a R W p u M k F 5 V 1 p n d 1 l m N k 5 2 a F F S d V V x R H p V V V h F W k Z i V D R G Y 1 J L N m 9 x d k 5 p Q U Q v U k F H M z l 3 e D h m R 1 h p e H g z c 2 d o S 3 U 0 M n N n U k h a M 0 0 y T E d U Y 0 R q c 0 d J M W 1 N a k p t R U I y Z D V O b S 9 a T W 1 M T E Z u e T R q V V B L d z B M a S t I U l I v L 2 F N O V Q x M H J X c F E w S W l Q U E 5 G N T g 5 L 0 N s Q X Z t W W l J a U 5 6 N U Z N a E Z 4 R W U v Q T Q 0 M X d N S H p j T E F X R 2 5 x R 1 B 6 N H l F S 2 J I d z E x a l l F Y U N 1 K 3 E 1 a k J 3 c l Y z c F h y b z Z J a U 9 l Q k I v N z B p d W R k Y T J B M m 1 j e k V 4 N m Z m O U 9 1 T 1 Z 1 b n B F L 3 p k Q k p F U k t 5 b k o v Y m R J Z j I 5 R X h O O F V 5 R V V F Z 0 t a Z T J G Z m p E d U R I R 3 N B N l R C R z J N Q X R N V D N D S D d 4 a 0 p N Q z d 5 c z J 1 b m l M a j E 5 L 2 Z R M 0 Z 3 O W J M R X h F Z k h W M U h R T 3 E 3 W F g z O D B R R V F F V X l F V k d M Y W N M Q 3 B 2 a H d I b D N U L 2 p a a n F H U E R U W k R i d n p G Q U o 0 V k J V W j F L b 2 o 0 M W R p e F k y b H V y b E l n R j d s R z d 0 K 2 J t Q X V W N 0 U z c U p S Y 1 J 2 M U l n R n h s b H l 0 c G d U e l d z U F Q x O E 5 m U z R Z R m l h Q 3 Z P U 1 l P Y V l 6 N j U 5 S W 5 K M T V z M m J 6 Y l p 0 a D V n N G N Z R y 9 t e U l 5 b 3 R U V U Z K Q 2 R u W W 5 S Y U 1 S a X N T a V F p N G h m S 1 p D T G p B S 2 x y Z T R R d n Y w Y z F I W V B m b 3 d C b U J R T E M 1 T G R I e H F H T G 5 K N 3 k 4 M 0 4 1 Y 2 l S W X h R V 2 J t U H E x Q l g r Y m 8 3 S W l K Q 2 Z 2 N W 5 B U U R 1 c H F h b V l 6 V 1 l D Q W d K R z F G S j h J b k x u V V N B W H V V T 2 R i b 1 d k V m U 2 U G 9 V S j R r Q W x t S m N M O F p G a V k 3 Q z d P S m l O S F F J Q U x x M V U 5 T z h O e k x 3 b H d w L 2 F B U G Y v O H M v e j g 1 N j l S V U 9 B a U 4 v Y 2 V m e m R I N U x h V 2 4 3 K 1 p s c F p T b G k 5 Z m l O b H N K a X d z R E l 0 R j Y 4 R 0 x p S D h w a 0 l 2 Y 1 F k c j Z Z V 0 1 G Y k t o d 0 w x V j J P U U 1 3 S m M 0 Z H Z q T W k z Y 1 B S W m V S e X V m e m R n c E h n e m 4 y V E R B W U R a c k 9 a b D E 5 K 2 d U Z m Y v Q T A 3 Z H B T V G x E U 0 Y y T m h V N H V M U y 9 O M D h r Z H R D V T l N N W 1 w d X J x S 2 s 1 U 1 d D Z 2 5 l W E x G M k F 5 b V F n T k R T V X F L Z 3 F 6 M l h 6 S D N y Q V R r W k Z C Z 1 Z 6 a 0 R y Q 3 J H a l p W d 0 l I Y X d m Z G 5 4 O E Q 5 N D J C S k t r U U V m T F p 0 a z F z b k 9 O a U Z 6 Y V o v S k l m a m N 2 W G M w W V d i a k V Z a m d Z R 0 J Q U F B N V S t U b D V Y S H E x R k V L Q 3 p j U 0 V C Q k N i Z T F a Z n p k U H h L K 1 N r a k t 3 V 2 5 1 S W k 0 c 2 x P M 3 V j W j V o N m N I Q X d N V E V 4 Q k F Z R 2 F y a T Z p U G l k Q X J u S U N G W F p B Z X Z L W V d 1 b H U y Z j h j a k Z C c 0 R J R F Z v L 1 R 1 d U I z c X J n N E Y 5 M 2 R U a H d P L 1 V N N U 9 C c 0 d R O U 1 k W D d q S m J E W V R I a D d P d 2 9 V T G 1 U c D F L b D F k W G R q d G R w e E 9 K e T R O b 3 h E Q l l E Q m d O Q m 8 5 d z l R a k l 5 T U p D Z 3 J D Y k 5 h L 3 d T T G l m L 3 B M S k R L Q z l O a m R B W H h E Q l p T M C t P N D N H Z H p 6 d 2 U 4 Z k I z T 1 R 0 R F R a b l M 0 c X l r a F R r N T J P R G d D R m N t O U 9 v Q j J q c 1 J 1 e k 9 l U 0 9 M O X h r T n B z S k N Y R y 9 6 c W l v S 0 t 4 V 0 t 6 Y W J E W W Z E b 1 Z B d W 8 5 c k F D Q m 1 M e F V K Q V F B Q V d p d 1 d 6 M l h 4 S C 9 6 M F F r W k Z G Z 1 Z 4 a 0 J L a n B n Z z l L M 2 Z Q R C t 4 M i s r e k 1 p M 0 Q z a E t 6 T l V t R z I w U 1 U 5 M 1 V W U m t 4 M j d Y W E F S d n Z S Z 0 0 1 e k N i T G F P b W N O U E F T Q U N 6 M l V 4 U V V C Q X V s M H R o W E F S M 0 t M L z h R M F R r Z H F G Q U x u S W J P O V l B S D V R T V B q Y z g x Q U x M M C t D K 0 R K Z 2 M r O W 0 z V G Z 4 d m 9 L a F h W b F l 2 W j g 1 W X N k b U M w S j k x T z l D T 3 d W Q 0 p 5 V 1 F p T E N 4 c 1 Z C V n V V d G d R R V J F W l d V Y j d m M j R p d H g y Y k U 3 Y W R j d 2 Z 4 O G 5 i Z i 9 k T V Q z T D N o U z F J Z z B Q V F p 0 M D l 1 T H d O R n Z k T F N 1 c W l 0 c m F l d k x 3 e W 5 N K 2 p D M 3 R F e F h N S m c 2 T D l R Y 2 I 0 S G F M d 3 d U T j N p S 2 R 3 V U Z C U 2 s 0 Y W t p S W l K e V c x S W d G N 2 x O Z E Z q a G 9 6 T D Q 2 T F J 2 a 2 J Z Q U U 2 e k t n S 2 V 5 W V d 5 W W Y 5 b 2 5 0 N i t C U W t X c H F X Y m E y O X Z w N n F v Y m x V V z l M a F p 1 Q 3 Z F V W J n b 0 9 E c 1 p r M H A w c k V S R V J 1 V D B w a 0 l 2 N F d W c y 9 2 R j B F b j V 3 Q j Y y W H p 3 M k 9 D W U U w V 1 B K S U Y 0 W m 9 p T E 1 N W T d V V z l W T G h K U k V S R V J p S U Z j a E U v Y W V 1 S G Q 0 c m c 0 M E d D Z U d Z a 1 B K a 0 5 L O U x B c k R 3 a F Y y b T B G L 1 Z T N F N Z U k V S R V p h U l R J U l Q 1 a n d 3 W H h 1 V W 5 3 N U V T W U 9 j W S 9 i W k 9 S V D B G V V J F U k V a T 1 J R S U J m N W p M V D F 3 e n Z G O E V t W j c 5 S m x p O G J D R j N N a F B j S S 9 i U k 1 S R V J F U m t j K 2 V B c m 5 J T F R a Y 0 V G K 1 E 3 S H E v e m l z Q U F D Q U F T V V J C V k E 3 a T R 5 T D k w e l l S R V J F U k V m R W Z C W E t S V z h U b W h I Z U w 0 Z T F p N k x O N z c 1 d V h C R i 9 J a G F 3 b y 8 3 U k 5 S R V J F U k V U O F Q 0 R m M 1 Q m J Z V V F Y L 2 Z R S W F l c n k z e j B t R X o r Z E F k b 3 g v M m l V a W Q 2 N z g v S H p 5 O G 8 1 U 1 Z W V k Z V R k F v W j g r V y t y d E p J a U l p M X l R O W Z R T D k v V D J r c H F Z d 1 o 4 N H N j b k p 5 N 3 Z q N k 9 B c m t J a m Z S b V R i N D Z W R W 9 i U E x l b m h F Q m Z 6 N E h K c 2 Y 2 c D E w a W N t Z D c v Z l c z N k 9 o d 0 V o K 2 Z 6 Y 0 t G O X h J Y m 0 r T H Z K b 2 1 J a U Z 5 W D V 1 W n F t c H V y M k x v M W o 4 T 0 h q L 1 B D Q z g v Y z B V d V p H b H l q Y V U w Y 2 t W d W t y U j k r Z V F J M m 5 Z V k x m N k Z p Z z l 4 R D A r O G J C M 2 Z 1 Z l Q w U n V k U z k 3 O E t M V S t H b H F a L 0 4 4 N z M 2 N n Y 4 U U Z a W E Z s Q 2 5 M U H B z b k Z C R V I r W X d V R k d 5 b H J h M k 1 M M y 8 1 Q l l L Q 2 d q Q 1 p U U D V 1 M G s x M 1 o 5 N W 1 F U G 1 N d U l D U H k r Q n p m N E N O b D R U e F F C T z h P Q V h l Z k J C V 0 s 0 e U x 5 Q z N 5 K 3 V 0 d k V S b X B N Q z R p S W 5 l b T N O e D d p S T d P N H M w M 2 Y w d F h W e G N P a C t Q S 0 o 0 M H d D d V F p M T Z t e U E 3 N n g x V D F F d m V l U 2 9 t M z N w c 0 9 2 S D R T W G N 0 e k J Y R V R r V n N q U H o 2 Z T k z Y 2 5 V L z U r O S t 3 N k w 2 e m 9 U U C 8 0 Z G 1 C b G c 2 T D A z V V l R a 0 p D R l V y T j Z z W m p Y Y m N s e m p k Z U p z R X R 1 Y l p K T j F F a W U 3 e V c 3 Y X B 1 e m 1 0 K 2 5 4 M n N u R 2 p 1 T W F X N 1 l r V z h V c W x v U l F C e U V F Q W l S Q W R F V H Z N R E Q 5 O T h k N F J n d 3 p O Q m t a b G Z m e l B I N G U z M 3 Z Q d m Z m Y 2 U 0 Z l J 2 U G V j O D U 0 W k V v d 0 x J W V M 0 Z m F X b j M w M W Z I K 1 R r N U t E V D Z U Q 2 J 6 W k 5 k c F F r b F k 4 a U Z H Q 2 V E R 1 Y 0 d m h q Z E x 3 R F N v Z j N w Y U V I e G p u b V J P R j B K O E 9 z N m V 6 U 0 1 z Y k 9 w a 1 Y w T U l J W V M 0 N G F L a X B u U H g 0 b m 5 T M D l O U n F W U z M x W G p 5 M i t k S 2 h Q Z 1 V G T G J B R n o r R T E 0 c X Z C Z U 8 r Y X Z q M k F 2 a k R H Z 2 5 H a F J D Z m 5 y c T Z X b 0 t E W X l l N 0 d r S U l J Y 1 F O R n h 3 Y 1 M w d E x D e j A 5 U F J p T l J t N m 5 O R 2 p T U W k 3 R U d Q U V o 0 T V V M c 0 x m Q 2 N m M 0 t X U G h h S n Z o N 1 R F N j l o Q k I z T G c 4 U G p X U l R G M E l J Y 1 V j S U N Z b E R y Z m J F W U R D Z z E r d n g 4 U E M 0 Y m F a Q 2 s 0 Q m N p R k Z r M W N J Z n p r U E h 3 T F Y x U V o 3 d z N B S 1 l G e k Y 1 O V J K Q z N O b X F x O H N t d X d w Q 1 h E Z W o w W U N i b S 9 0 d D F l M V U z S D c w K 2 d F Y U d r c U p p R W p H d z B Q a n N L M n J x e G 1 q V W Y r c H Z S a l Z h c n V 4 V 0 1 4 N G U 3 d n V q b W s w R 3 V q c j Y 4 R F h O K 1 J U L 2 J z e W 0 w M j R 1 W D A 2 U 1 p N Y U d x b 3 h t V X p v O V h y T V p 2 T n Q 4 L z F 4 Z T F 5 R k V E Z E F 2 e E Y r Y 3 N y N j M r Q m d m R X N T L 0 h X a k J P T k N p T n R E W T J N N U 8 z Y j h E S z I y e T J s Y l J V V W V y N z M y N 1 V t b 2 x i a W R H Q X c 2 a C s 2 b F p y T 1 p s M S 8 r R 3 V m U D c 1 b V E 0 K y 9 l L 1 N 1 T 0 h 2 M H J B R W V P d k 1 6 W n N 6 c 3 d H Z z B U Y 3 V 3 N 2 p j R 2 d J e n Y 3 Z G E 1 Y 3 l a b n N x a m p J e T l 2 T H h Z d U g 3 Y 3 V O a l Z m W X Y v K 1 A 2 U F g 5 T i 9 T O H Z i M 3 R I R G p 3 U E I w Z F Y 1 M j J u V C s v b C t 6 c 1 Z 3 R m 9 i c T R h O T J m d T h P R y 9 V R k 5 U T 0 9 i e U o w N j h 5 W k V q Z n h s M m U y T m p P V y s v L 1 I 4 d X Y 4 d U h j K z d j Q i t U a z d C c H p l V m Y y N y 8 4 a n U z Z i 9 5 b U h k a 1 N N d m M r V E l 5 N S 9 v d U 1 P e F d D e l N a V j J J T z B G c E I v e m 9 C R F J w c j Y y T D l v S H Y z Q V h U Z 3 l l d l h r S U l N Z E d x c X k v U T M 5 K 0 5 s N W V m M H p h V H l V Q i 9 m O C t v e C 9 q d 3 c 5 L 1 Q w R E Q r R n Z 1 R W h B e F d y Z n J D d V B j V F k 5 Z l V W T U g 3 N y 8 4 M 0 d S b j N N S C 8 r d m N P V 0 t 5 b z Z T a z d P V H R h c y t U S X h N Z E 1 u d E E 3 W j J h L 1 I z b D d I Q X c v O H h 3 M 3 J Z b W 8 w N m d G S V R W M 0 U w Y U 1 2 V T F t W n g 1 b z F U O T M w d 3 p w Z W V 1 b X J o S V R F c z N Y c j h D K y t E Q V l k N z c z M 2 4 v a j R C T E Z w M D c v Y z B Q b 2 9 s V 2 8 2 T 3 h 1 N G N p V 0 h p S W l V W V Z 0 a k F a c W J L K 2 5 y N j N C Y X I 5 R U V j T 2 J N d T d T M z E 0 O T R y c T F i d j A x U V V E U U E 3 N z M z V T d x N m 1 s e V d l L 0 R C S D J J d 0 R G Q m N m S V N F a E F 6 e T h 2 W l F X b n F T O F B B a 0 J n Y j Z V S 3 U 5 S E 1 w d j M v N G p l b n J h U n J 0 V U 9 6 K y 9 V Q j U 0 N E 4 v S F h O N 0 d i R F l C Q 2 9 4 R 1 B R Y 0 8 v Q k V m b n l E V 3 J u M W 1 4 S H M y V 0 U x T k F m S H h z O G Q 5 M 2 9 s a U 1 P Z 2 9 M R H h F V X R M O D Z 6 N k d W d H R G Z l g w S j Z l b D N P N n p 2 N j J 2 L 3 B O V z d v M G h B T H N R U W Y 3 O E V M e F U 2 W m x E Z m 1 n e l B a S U J L K 3 B R S U l X N H o x Z F V Y U 0 V p W V E z M T l p V k 9 M U T N 0 N 0 h R Q z F 0 V V Z P K z N s N S t S R V N Z a z B x W i t 1 M k 9 Y M z Z L b 2 N 5 V j Y 5 Z T R 2 T G x F N n h h O V k 5 T y s r Z m 4 3 N 3 N s V 3 p F T E N n N 1 M x Z F h N c 2 1 X Z m 5 l e X F U S 2 k r d m c 0 T W h n R z A y d T R K U F c 1 L 2 Z 3 K 1 Z s W G 1 r c D Y r K 1 l j R z R V c W 4 r T 0 R p Q z Z P Z z B I b m p n U D h q T D I 0 M n Z i O G d O T 2 Q r b n p X U X l v T l Y y V F Z p T G 9 O R m 9 v S 2 9 x Z j l q d F V W R l Q 2 Z W k 0 U 2 5 u N V d i e T l B M T J X U 1 V x Y V I w b E p O c F d W Z V l B R m c w R 0 h T d V V C S 0 V o S X l N Q m 8 x Q k V S a 2 V 3 e T J P d n R i U 2 M z Z D V m R D F G V k x s M z R X a z B u d l V P N z A 2 Z T M w O T N m a j R l S E 5 6 S m w z V T F S M G h M Z m U r a j R h a l I 4 c l Z u e W V s S l M 3 N k 8 v d m 9 h N n U y T 0 V s M G 9 v V m 4 4 Z G t H d H Q z U z F u W m F l c n J M e m 1 z T T V t T T l Q U z B F U k F R U H V L K z F x N 2 F i a W l W Y X R h d i 9 5 c j c 5 d j J P W G J 2 K 2 k 2 M W J u O F B I S n h D d H R w d V d s a X F Y K 3 h v T U 9 n d 0 d I V j F k V F Z S W E Y 3 Z 3 N v M V o 3 R W h t W k 9 1 e j V l M 3 M 3 Y U d 3 c 3 R 5 L 2 J X d k Z y Y W d w U X E 2 O T F y N C t K b V k 2 b n A 3 Z l Q v c G N 2 b j h S Z z B L R l V x c m w w N m J q V D l v a U l a Q U l D U n U 0 T 2 F 0 d H Y r d l F W S T V Z R D Y r Z n V 5 S k d Y b U R u e m J p S W l r a 2 N 0 U D V M Y n F Y V W N K Q 0 F Y d 3 E 1 T E J 6 O D d E Z W N H d m F E M V V j R j N G O E x D e U 1 t c m x 4 Q k M z Q 2 l O a l Z m b z Z t c G 0 x Y X A v N U 9 E Q i 8 3 V U h O V G E y Z 0 R r c j Y 2 O U 8 r O G J G e l d M N T h u K 3 d M M 3 Q 3 Q j V L Y z d Q a m o y M k R v N S 9 M b E U w N 3 J B V X B M V D B 6 R U p Y e n E 4 d k 0 v e E 0 4 d m R M S 3 J N Z U h t e j c r U E d U T l d q Y m w x Y j Z 3 d V h O a V A y V 3 p D M n p 2 U U h u a l l m a 3 g z Z F R V U E c 0 e E V S c W J Z V 3 o 2 U E h I b H B 4 Q U R T R m 5 5 O S 9 Q S S 9 P N n k v Z l B r R T R l R k p i T n o 0 O V U 5 O E h a U E o w O U 9 I U n g v O U 9 V c W x h a 0 t P T n p E U X k 1 R W p m O E h k W F l s Q 0 1 Y e E x R M T d l Y n F k M U Z v c 1 p r O G x J U W t J R 0 s x W T h 3 W W 9 W V D l E Y V d z d U 9 I V D l s N j l i d k V C U V V C Y 0 I 3 N y 8 w b k F R R V I 5 c U Q 1 N H N Y R F R K K y t B b S 9 2 Q U Z w Y m E 4 b k 5 2 Z F p O V 3 E 4 Z k l D O X Z O N H N X U F l T L 2 Z 4 Z 0 E x Z F V G d E x i V 3 N I S G o x M U d w U E Z D c F B N a k k y R U J l M 2 0 0 M m J Y b 1 d m L z h 3 S 2 l 2 e n l N N S t I W X Z G e k t P U C 9 o e T E y a E 9 B M E 5 E N E 1 k K 0 x o b 1 p T c D N X b l Q 3 O U R m W D B K b i 9 u T U Q w Z m M x e H F R S y s z b j N M e j V t N X c v d n d l T n h 0 c m J x T G 0 1 Z 2 l O S F h u S z V y O G x r Q k t 6 M z J O M 2 Q 5 W F A x O X c v b n Z 2 d S t h K y 9 X M 3 Q v Z m h W N 2 Z U M V Z W U G t x b E J 3 W k R 2 O H N 1 N 0 N k T 3 Z P b X d 2 S F h y Y z N o N l R u R l l a e k R v e U 0 v Z m g 1 d W J 1 M U 1 3 Y n J G W U 1 K a 0 1 M R m 5 5 M k l n Q n V k R m 9 v S 2 p v Q 0 l t S m 1 h T i t K M W 9 z R n J L e S 9 r c F Y x W G 5 p N D J k O T R v R D h k a U 1 C d V J C Q W Z q U D g 1 e W 5 v M U Y x Y k 5 6 c 0 0 v b T B o Q k h 0 T 1 h y M k V F T 0 p H d W 5 6 N U 9 N S E J N W V N H e H Z Q W V k 3 O X c y b D V X Z G 9 h a l I x L 2 0 4 Y 2 Q v T 1 F t M W M 4 M W l z Z H c y b V h W d k p n c U Z Z c 0 t E O G Q 3 Z W R v c U x q d 0 p 3 N n R U Y l R 0 d X Z Y T W t a Z H F 6 e W Z m Z j l x e j J 3 T W h v T i t Q c U d r S k Z 4 a j h 1 e W x 5 N W x v O V Y y a 1 p t N T J X b W J s N W Z 2 O V Z i L 3 B 1 S 3 F o Z k 9 U d X Z 2 d U x 4 T W Z Q N H U r d m s 2 O H Z Q d 2 N F b V F O R F B S U l h u N l d 1 T G l a K 1 B s Z D Y y b F F X b n F L c k t 4 W H h u V 2 U v d j R l O H Z Q M 2 t a Q 1 E 0 Z k l 6 c G x T c W N Y T n p Z O C t l W D d O N T h 6 Y 3 h t M D F r W m I x Q 1 p 1 W m 1 v c U 9 u M m N 0 b F p O e E R i Z T F G c 3 J O Z n c 4 d k x q N H F L W E V K R E U x a S s v Q W w 3 T U E 2 U W s 3 U F R Z Y n o 1 U 0 d 3 d m l 3 W k x T M X R H Y 1 h F V 0 Z S V z V C Q V V O U C t U Q m J E W T V 2 Q 1 F K Q 2 9 y a T d y d S 9 a R j l P U 0 1 q Z 3 l T Z C 8 1 N 1 N m e F d K a D E 2 N W Z v T l Y y b z l Q M X N X W E x 0 K z I 5 a l l i U z Y v d n R R Y j N 0 e G R P U k l 5 L 2 g 1 e G Z L d G 0 z Z j U 4 a 2 5 m M j h 2 Z S 9 Y c V p m Y n Y v d 0 1 Q U C 9 3 V E 5 K c H I 5 O W 5 k M 1 R u Y 0 8 z O S t M d 0 1 E d l d 6 Y j l q M z d z Q U d i N n V v Q 0 R o e D Q z d j V 5 W l R q R n h V Y 1 p H T 2 d s T F c z W m l P V U F j b l B m c D Z M a U h K b V p t M G x O W F R S c S t U d U 5 C T 1 R p a n Z k b W l i V 0 x 1 c T N 6 a T d z Q 1 B w O E 9 q M H d E K 2 N r b m h C a X Z N Q T A w O V U x M k x V Y l g x O W R K Z W Z s W l V s S V d B d F p 1 N T V X V j V 4 M 0 t O R F Z k Q W F 5 Q i t X Q W F q V C 9 S M F d s T 3 h 4 d m F p d G 5 X W n U z e T d x c D F z N y s v Q j V Y S 3 k y b j l Z U G 4 1 S D V L V H M 1 T U 5 H N z V H V F U w Q l p X V 2 5 D U W 1 K W S 9 Q b W J 3 T F E z Z D F L V H M 1 T z Z 1 d U x N U n I x Q k F a R 0 1 Y d j J C c V p N e W J R Z n c y U X l V b H A 2 a X J L e V U z U j J O b U U y b X d n S m l X W G V 2 U H V J a U V o e U 9 O L 0 F R Q y 8 1 K 1 I 5 U 1 Z a V l B Y M T h I S 3 B V b j R l R k p y R n Y z R E 1 l U H Y 4 R 2 x T O W t B d E x U M D h l Y y 9 Q d z A 0 Q m 8 0 a n F h N H V v S 2 p v T U 0 z T l Z a a k 5 S b n g 5 U T F p d z R I N k h N Y V J s W l d j b 0 t j b W l 2 Y j B l c z l t R X Y z O D R L U 2 1 M U 0 U 5 Z j d a U k 5 1 T G U z Z y 9 Q b j k x Q m J X N F J X M j R X S G g 0 Y k l 5 R l F 5 T X p l U C t r T j Z Z S 0 N Q W G J 0 K 1 F X O X Z P e H M y Z k p Y b z Z H b j J l N z E 1 O D d N T z N X V E h j b y t I Y y 9 6 N D Y 3 a T V 1 Y k 5 0 M j c 4 N 0 J N W V d p N F Z Y W C 8 w b X M y Z X Z a L 2 J z O V M 3 M 1 Z h a 2 M z N F p y T k g 0 d W U x c U F 0 U 1 Z T c j l j T 3 U z M D B J e j E z M j h 1 Z j h k N 3 Y 4 V H p M d 1 N 3 V 0 M 0 Y 0 8 v W W 1 x c X Z Q T W 5 i d U Z 6 T X h O Z 0 h X c 2 V W a F l v d j J 6 Y j F O U 2 N v e W l v c U 4 w Z F R Y a D R h R W h M b T R X Q 3 h i Y 2 o 2 Z W 5 6 N 0 R u Y 0 h k W E V o S V N a O D h h d m 4 v L 0 h 6 R W F k V 1 J t Y m l Z c G F U N E t o W U s r d m c 1 T 2 5 m b z d 2 c j d C R G d H N W g 0 Y z N J U 0 Z 4 R S 9 w U 3 p N M 0 5 q Z F d y d j h T S E g v N k 9 2 W H Q v R F Z p R D J l R G d H S 2 Z 2 a n Z U M D F l V G 1 2 a z l E U X l s M z N m V U F N M m V 1 Y 2 F y T G p C b X J T V X B h T U t a e l g 3 c V U 3 W l J Z T F R n N G h 2 R H d K S X F M a j d K M D Z l T U F k S F k y c 1 c r Z l k z Q T l Y T T h N d 0 d V Z 2 J u U D I 3 S H U w d H R h e W J k d j N L Q 3 c 4 e E l F R H o 3 T m x 5 N 2 Z 3 O V h W T 1 V x U l d l O W 1 Q Z G Z E Z 2 k r a D B 2 U T Z m Z 2 N F d k J H e V p 6 d D N j b E N Q M n B t a H N M S 2 V n N E F B e l o 2 N X h D c 2 J C K 2 4 z d D R l R k 5 l S G l T a T c y d C t 2 d D d 5 T X Z i O D N F Z D F N T 1 d z M T d 2 R G k 1 Y z J F O X E 2 a U x t e m 5 W K 2 F T W W t J Q m Q z T U l N W m Z u b 0 t q Z y 9 L T 1 J L d W d S O H N n V l R Y U T Z h R U V H S l V 5 U U Z 3 c F h P e W F 6 R T Z X M W R p b T R H Q l B v N G V m U m x m M z J E N 0 R 5 e G J C d U 1 M R n o 2 M G w 5 T n F 1 d 2 d O V F h B S 3 l K d W J L N T I 2 W j F v c z F q R 2 l y c n B 0 b W t 3 R y 9 Q e k N 4 b F R Y b 3 F M R D l Q Z j N r S k d 4 O G V O e H F 0 R F o y Y 2 o 3 N z F 0 Y j d x Z E 5 X N D V L N V V s R l J T N G Z m Z l F u e k 9 Z d m t K e H M v V U h l M G x M R n F W T i 9 K e U Z o R G 9 t S m 1 l a D B X b 3 F L a n J C M z c y O T Q r T 0 d m M k Z 2 c 2 V u c z c r T 0 N E W D l M Y j I w N X N i R H F w c V l 2 U T Z i U l V W d V p o c 1 Z o S V R w N V B Z R 0 F V T 1 R r N z h Q T H l K V D E 5 R F F B K 1 B r R 2 o x a j h 2 Y n c v b n p u M k F 0 M 2 N B S 1 N r T D h m T H l w Y l c x a H B h V 2 F u d E F m d U x F b X h R W F p 4 R V F F T U c w Y W N 0 e G M z T 2 5 0 d l l p W j g 1 c 3 A 3 b T V n a l Z y d m 1 3 L 1 h r Z E h B e D k 4 O F A v U T Y v d V p N b V V 1 Z 1 l H U m R I Z T N V R j U r b H R y Y W k y e m E 5 Q 3 h o W V F r d T Y y S X l H V G x 3 N E h s N m V s c F p 0 Z W 9 m S F Z v Z 2 h 4 c n J Q W G J s N H N V a j F O W V d z W G p 4 d z A 1 a m N X M W p o O T N k b F U 1 V F N W M F B 0 Z G 9 M d l g 3 Q V l k M l p N K z h T S H A 1 T V F z T E l T Y k 5 H Z S s 0 S 2 h X T G M 5 M 3 M 4 e j N L b 0 0 y Z m V w Y X J x U E 5 P b n I 3 Q U g 0 O E 0 1 Y 2 V J d G l v d V B F a E 1 6 Z z l U V V J Y U j N 0 M 0 R w M G 5 H Y W 1 5 d T U v L z U v Y z l r e U N 0 W m V B L 2 Z m L z I v M j V R M G J 2 a 1 p P e m s 2 T 0 h I b U p 3 c 0 p E c k Y z N 3 R I M 2 I w T 2 1 z N H V O b k V S O C 9 D N 0 M r a E 5 O c X U r e k o y R G 8 2 c m 1 J e U d W e j h U V m l i U E V Z S z R w V k t G Y 2 5 K Z D V H Z C 9 S c H o 1 M j R o T l h V e G U v Z i t 4 c W x j U U V B N F c 3 W j h t N E 1 I L z V m Q 3 d r T j R l R 2 l Z T W 1 X Z S 9 Y c 0 J y Q z l 2 Y k 4 z R 1 J 6 T m N E N H J V M U 1 W a 1 o 3 O U t U M C t y L 1 p o T G x q e n F V Q 1 l u W n l k Z 0 h l N H h G a W F U a 1 Z P b j N x Y W s 1 Q m h M b G p 4 R 1 V G Q T B T N V k 4 e H I 1 O X Y y W E h q c C t 4 W n M y W G l Z c W F P c V p q d G J Y V n N X Z l B y e D N X M m I 3 U D M z d n Z K d 3 h 0 V W x x N T h r b m k 0 d E x w N 2 0 3 b D B L R S 8 0 Z W N Y N n J K S G l V N m 5 w Y U l p b C t U a 0 J T T S t y N 0 5 u Z D J B d 0 R B e T c z V m 9 m T T h l T 3 Z j c m x 5 e W R J U 1 Z u S X N t W C 9 N R 0 w 1 T z V r R T V P S 0 8 x R F l B L z V v R k Z Z T m 1 o c G d Y Q W Y r K 0 N M d 2 5 a b 2 l X R U 9 J T 3 R T U U d m b m t X M 2 k y R k I 0 Y l B 4 e k 9 w T 2 p v Y U t D N 0 9 j a G t N c l Z 6 N X B I M T h Y M W 5 a Y W J L e V h 1 R X p u L 2 1 C Z m Z 1 e F k 2 K z Z 6 S 3 l j b E R U U E t X T j Z T Y 2 t 4 a m g 5 L 3 c y V n J r Y X N m M j h Q c D d t N W g y N 2 J 2 T z d U R U h E d j J O O E R D L 2 Z k L 3 o 5 N n l O S F B t R 3 Q 1 N T U 0 Z m s 1 T 3 k w Q j R z K 1 B r R j g 1 a k 0 v Z E d q b E N 3 c U s 1 c U 9 Q L 3 N 5 V k t 6 b k 1 t c l V X Z 0 9 Q S F g 2 T z N 0 N T F W c X h 3 R H p R V U w 3 c 2 Z O e l k z S X l G U W l J M V B K e T l 1 T n A 2 Y 3 Y 2 Z W 1 P Q 2 V 5 R z A 5 U l V 3 Y m x 6 S H h B Y W 1 z Q T k 5 L 3 l 6 d 3 o y M 2 p T T 3 R x Y m x J Y 1 h F V 3 N i R X p X T H Y y R 1 h z Z 0 5 Y Z n V W Z z R k Z W 9 I S 3 l q e X F x d k p K U 0 1 n Q U l D d n J G Z l I 2 T F J z M 2 Z z U G h C M 3 h h M m p J K y t P Q 1 h I R C 8 r R 3 R 1 M m Z k K 3 B M a G F M a G F O S C 8 w c F Q w e F V X T F h x W X B L U j V J O V o 5 c l B k N H F O N 2 V E a z Z m Z m 9 m W T J I U 2 1 U M T g 1 c H Z z M G 1 x d F h M e n U x U k l h R 0 p y Q j U 4 N 0 4 0 Z X Z y U T M z O H R H V j F I U n d N R k J R Z T U 2 N j d S Z z d M U m 5 q d U 0 3 M z Z Q O T F r T 1 Z s e W N S V 0 h o S V J J V E 0 x b T g r S k V S N j E x Z l g w S n g 4 V k Z t e m x 6 R H d v V 2 Z H W F J Q N G p s M j d G V 3 V Y T W t a d F d 1 d 0 x l S G U x S 2 x M V 0 x I a U N h W k 5 X M F p K e V R F M G 1 n Q j Z l N j E v N D R N R F h W Z j F 6 Y y 9 m W j E 4 K 2 Z Q a i 9 B R m k w N k d H S G N y W U 0 r R X F s N j J O V l Y x L 2 c v U G 0 5 Z E h l M 3 N t N 2 R Q O W t E L 2 9 j Z S t 0 R 3 c 1 O T Z 5 N W R z V U Z C e m c x S 2 w z T 0 g 3 O E R U S X l O Z 0 R X c E l 2 a l l U Y W J N S n R O O X M 5 V 2 N 2 S m R M R n Y y V 1 p L U z V o R W F H b T h m W T Y 5 V 2 V 4 R V h O O U 8 r b j h W a T R m a n h O e k N i a m N U R n p S c D F T R U Y x Z F F G b n p t e W 5 0 N 2 N k T H k 5 Z k t p c H l T V W p J U U t Q e D Q 1 N T d 2 c z Z S S T M 5 a D c 5 N 2 Z r S k t 5 a U x s e n Q r R G p N M 0 x M a 0 Z y d E 5 l c G 5 a R E R i Y k F Q W j J h O W l z W m p a c 0 9 G c k x w O X R V Z E V S a k V Z O U 0 y Z X V H Z k Z h U 2 t 0 U E V o d W J U b T N 0 e F d I T E 5 U V m R v Y W 5 w Q 3 Z Q b j M y Z C 9 Q c 0 k x Q 2 N q R k h h Z T R E Z j c 5 d U R X S m 0 4 M m o w K 0 F M T T Z X T H V o R G l r M X V m Q V B z c j R X O U Y x d G J 5 M l d O c k J Q N V U 1 Z W Z 2 S X l w c T Z x a m p h M D B t b z F N T G 1 T d G 1 z M m 5 Z e E V R V E l U V j F p V U 1 3 M 3 R u W l J G T l R C V 2 x w e T N C M 1 Z 6 b G t C b y t N V E t H M D l C U z l 2 Z T M 0 K 0 F R N X R k Y V p 6 U 2 I 3 R k c v Z D N T M k F k Y X h 6 Y l c w U k 1 U R X p u S U x N N F Z v W m J T d 1 d D e n F k O H h n R l c 1 Z G h X e m Y z e F l z Z m N Y b 0 J Z a n Q y V 2 R r c E F C W X N l T U R o Z k c 1 d W J t U m 1 i c U c 2 d W 9 E S 3 l q d 1 N F a k x v N 0 d 5 a 3 B h V 0 t 4 T V J N c D l h M D h Q Q X B 4 T W J P c E t h b W d L N n V a b n V D T E p 2 Y z N G M V V W T 1 F 5 W j g 3 R 1 V W O G 9 q T 2 N l R C t Y a k U 4 a T h l Z m N 5 Z m Z y e U N l b m F i R E l a Q 0 F x S 2 N R Z 1 N T a 3 F P M m Y 5 Z m 9 3 b k F h T l N q M S 9 l a l Z u d F J X S G d J V D A 4 Z n B r M W J Q d U p 4 e C 9 M Y 3 g z d S 9 4 L 0 1 z Q j Z 1 c H V j a k p r M j h S R l p Y R 3 F s V m Z H U F c r W G J w M E F v V k N R V n J h T W 9 k b k V 4 c W F D R m l U b F k w V 2 t E Y z J s b l A 2 O U R 2 a z U r O W o 5 d X o x c E t V d F k 4 V 0 t 6 d 0 h X a E l 5 Q V E 3 Y n V v Z W J N M m N p c 1 d X d H B i N j l u O S s 3 L 1 l l d l c 1 d 2 d J a U V D c F Z E c 2 t i Y l Q x d E J r N l B a b E 5 Y V j B K Q V F H U m J O a n d O Z D U v L z c v d G d m M W 9 Z b V B U Z W V T U m 4 x S l d k c H F r c F B t W V R B Y W l v N m V o M V h h a D B m Z z d s V D k r L 0 E w O F B Y M l l O M i t y M H p h a j B Z Q l N x Y k o v T j Z o V U h n U U h 4 e m h s W U x m c D d t N n h k M W 1 2 c V N s d 2 V h L z E r b j R x S 3 M 1 U l h I e V V 0 c l k 2 d 3 N P V F d M U G 1 h V H c 4 T k J 3 N j l D T H Z 2 Z m N U V n E v K 0 l s R l J V M W 1 6 N W l s S 1 N v N X g 5 d X d P c m x 3 N V M x e m N M S 1 p N b V V k O C 9 D e m M z W l V Z R E R y M C t u N D Z P e H Q 1 N z c y Z m 9 s U 3 E y T H I x d V d I d n p m Y n R Q e U l t W m 9 i R H l 4 c U F G U 3 M r U j M 5 L 2 o 4 c 2 t i T D I 5 N 1 Z 5 N H N K L z Q r T m t q S m 5 N N 2 Z m b 2 R v c U t t T W 5 Q b T N T N E Q 4 c X F x Q z d T M 1 g 4 W G R Y Y 1 h L b F U r T 2 F Y a k x u V T R D Y 2 5 G S E 9 W a H R i Y m t 5 Z n p 4 Z 1 h P M E 8 v M 2 9 Y T E x 1 N X B 5 a 1 Z R d H h p Z n J 3 V W 5 q M E 0 z e n d L M j F K a F N U V E 1 2 b 2 t T Y z h m R 3 B o T V J r V 3 p 2 Y 2 p u W T N y M i 9 0 U W N E U T F 1 U H d C c W t E K z J 1 Y m p U c V J 3 M W N Q N G 5 B U U 1 j Z m g 3 Y n B m U z V k e X J Z S H Z F T U 5 E U F R a Z z h Y e T h o d 3 F L L 0 5 v Y T Z 1 a H Q 3 Z m R u d V h i M W 5 K b k c r d C t Q W m w v Z T N 2 Y m V l d X Q 3 e m 1 0 L y 9 6 b m Y 0 d E s 1 V U Z i V 3 g z d T d z b 1 J 4 N W w z Z G p i a T d x N G l N T k I 1 U 2 8 v Q X d F Z 1 V D b 1 g 5 N V V G S F J 3 T X d m Q 2 J w b 0 t C b 2 F t b 0 s 2 T z V 1 Y 1 F q S X E 2 c k 8 w O W 5 a U 0 V y S 1 F w Y 0 J 5 V k R q d m N k R F p X U 3 N w N m 1 w W X N T Z U V P Z l A 3 M 1 B a b 2 h r Z F B Z M T E 2 N T Z 4 T H h z T U F 3 U U Z S W k 9 T Y 3 R l Z z Y 4 b k h i T G I y T U x D M T N u Z D F O Z V B 1 c n F L M D l C V H o 1 O T g 3 W X V z d W p P M j V q L 2 Q r a i t k W j J 2 V D J 0 b k g 0 O E o 4 S k N J a G c z Y n B u e H Z T M z F O R n h G W X Z G d 2 p 2 d i 9 N R G w 5 b 0 d C M F J O W k p D Y k 9 J V F Q w S i t U b D d l Y l V x Y m R w Y m E x b H h Z b 2 5 B T 3 p 6 Z U x z S 2 J H M l V T a F Z L c G N v K z N s K 2 w 4 b l R a N j Z h N 3 V 3 V 1 Z 5 b V B Z Y n V T T E Z 6 O X M v O D R 4 R 3 Z X a 3 B T M G x P Z m t 1 b D J W d G N u U G Z 4 M m p V N C t s c G 5 S T E 5 4 d D F k e G I 1 O X Z 5 T S t m a m F M R n o v c 0 1 K W m V y Z m F p c W V r S 0 d v M i 9 Q U 0 E x R 0 h T Y 1 B Q a 1 d i V z I x Y k 4 3 O E x Z Z m t j R 1 Z s W n p o K y 9 I V 1 g 1 M j l v S 0 V P a G N D T X h N W l B T M G x N d U E v S W p S M T Z t c H F h Q T B O Q U U x c T E 3 e G l G Z n h P Y k 4 z e V E 3 K 3 p Y N 2 k w e U Z R c 0 g w N l N 0 S V N N a W d z U E F R b H k r Z m 9 L U G p L b 0 d C V V d S b H Z V e H J h e T B X a X h s M 2 R 5 V m h Z V k 5 J V G w 2 Q X d h Q n p P c W V O e F d M Q m J E Y l p 5 e W l W Y W h R S 2 h j d V h s T G J 5 M m R t d l l U V H E 2 Z W k 0 K 2 5 F R 2 V k Y 3 Z Z N U 9 U R n p C M T Z s S T Z P e H N k M W 5 k M U 5 a T 1 R z O E 9 l a X l R e U 1 r V 0 M 4 V E d T Z 0 Z 6 Y 0 V j d 1 c r T U 4 1 Z V A v Y W R J M k V l T U V 2 V m t E Q z J J W V p D U 0 h F b V B t b z R G Z X I 0 W l d M O E Y 2 c D l i K 0 o 1 S 2 F B S 2 F N W E c 1 Y X J y c 1 p l W H I 1 c z J m S X R o M 1 d G a F I v U j F k W E k w c V h Y N X R 3 Z U 9 2 W W N y T k 1 X b F p S a 1 U x c D Z 5 b U c 5 Y l F 5 N X E 2 U k h K c E 9 C K 0 h q b m J y d X V 1 T H N Q V F J w a 0 R h a F R V e G N 6 W m N w Y 2 w v d l l m b k R i e H Z O R 1 J D U 1 R s c m F j Z 0 l B S V B E d z A 3 T j c 5 U H c 1 M X N a N W 4 v R C t M d k x 6 O D J M e j V X U m Q x d H Y 3 U U 5 w d X R 2 U X h H Y X Z H M F d N d 2 9 G S W 9 S e T F 5 Y m 5 z b 3 l a T m 5 w Y U M 2 M 2 U z c 0 g w d F B U U 2 5 O e k J m M z l Q V 1 B J U G o 3 M m V 6 d 2 N Y O T h R R m k x N n l Q b k l G Z 3 Z I a j c 5 T 1 h G d z Z j W E d 6 b k x Z U H p Y c X Q w M m t K Q 1 h F T T l J e E d I U j R l M W 0 3 Q 2 d Z R l J L Q l F L M n R w c U t T M D l o W T l Q M E p p N n l v L 3 R 1 W S 9 2 Z m 8 v d l d W c X A x V j Y 0 d T Z 2 b z d t N m x y Y T N P S 2 R u Z 2 N P Z D F j M 0 5 u M 2 J w L 2 N y b D F w T 2 R y T n B 2 d G Y 4 T 2 V u a j R z W H Z 3 S U 0 y Y X N R c V h 5 d E U 5 M T J O S l N q W m V Y T D B x b D J y N X V N R G M z O X h H V D B 3 M 1 c z R n l K U X V G R 2 R 2 Y n J M R n Y y V 2 F m d F E r K 1 Z 0 M 2 Z n c U l r U 1 B U M j k w Z W 0 w V H V z M U d q L 1 d y U G t 5 V 1 Z t d j h Q Y m J Q M k R 4 N G t j Y 2 t 2 M l p 6 U 2 F P S G Z z Y k d 6 Z C t n N m F t S z J S b C 9 R M n R 0 c E 9 N a k h 2 c 2 l k Q 0 1 S Z 0 9 u V H Y y Z F M 1 Z U 9 F e E 1 6 Z z d x N k l x Z n p s S m F l S U N J a W 1 m V D A x Y n o v L 2 4 v V D J s c n J s Q 2 w 5 M G F L S H l N e m M 1 R E J i Z 0 8 w b F F s b l p h V 0 p p c G h N Z T d 2 a E 5 y d E g 0 c z J E Q k 5 1 Y k 8 z W U p P c D B X a G N N T m l z W k N S c 1 l I N i t o T G M z W l d z V y 9 j T V h W M 0 4 v U F d 2 S T A v b j E 5 b l p T R k h S R V F B Z W Z Q Q 0 h J N 1 o 2 N S t h K 1 Q x M W R N Y k 5 t c m V Y a X h j T V V G U j E x Z U 5 F e D J O e T V X K 3 p I d D h u T 2 Z w M 0 x s M C 9 n N m V u R G t p V 1 B V V j U r e H V X K 3 d q V U p 5 T V Z 0 V D J l Q y 9 6 a n V P T C 8 0 e k J E N D B W T H d H e m t 4 c E J C Q 1 h E Y 2 Z G W H h s R G 5 3 d U h h N T B R S D d M N l B 1 T W x R S T Q r Z E h F S F E r c 1 F Z b l J x Q 2 M z Z H h j Y k 5 2 d 3 p u c D d l N U 9 Y d E p q Z z R 6 c U V G M G N 2 T H p 6 N z J H Y X p C b F Z i Y n h k U 3 B p N G 1 O V F h j N F p s M W R N U 1 V s e D V 6 R 2 x n T 2 N P L 2 Z C Z G R m V n h 5 Z j Q 0 M 0 9 i a V k y Z E 1 X d z V 2 Y j Z m N H V J c 0 l p T l R I W U x t b 1 M w N 3 Z y N 1 c 4 Z V d 0 c l R Y a n J v d F N x W E x J U 3 U 2 c X J o M G R E W F I y T m p r b E 4 3 U H g 4 d 3 N i d G t 4 S F J 3 T V d p O F g r W T l x V 0 N H K z R 1 d H B h Z E l m K y t B N E 5 U V 0 R h d E d V Y 0 9 2 U W 5 Q d n p 3 O T J 6 Y T l L e E R h N k N y Z X N Q b z k z Z 2 t H b z B m Y V d s T G 5 k Y W J 6 V 2 F P S D M r Z D R P Q l l s O X V I b H U z d W J p W T F k Y k h E Z X A x T 2 E 2 K 2 p V c W t p S 0 N p Y T N O e j N H U m p v W W R P b V o w Z H R I W W V 4 U G Z m e D N 1 L 3 h Q R X N i d F Z y R G l o V 2 Z Z O W V 1 L y t M Q W d U K 3 l l Z k 8 z U n M y V W I v d G M r Z n V I T y t S S E d J d W l v a U 9 j U H Y z T 2 1 N c S s v U E x Y W E s 2 Z k 4 y O H J j K 1 p z S E h h L z J O a D B n b 0 t p T V J v T j F O W m V 4 T n M 3 Z 0 V 1 W H N s b T I 3 T F A 0 K 0 F T e G J O b m p 3 L 2 F 1 N k 9 2 c m 9 L V 2 x l c 1 I 2 R F F 6 M E R m d l N J e l k y b l F j Z S t B K 0 9 I W H V W N 3 U 0 V 3 p H W X p X c T A x Y V Z C a 1 p D c n Q 3 Z l h z M 1 B s e j J 0 c n F p S W 1 a d 1 Q z M y 9 M T z l O N G 5 K W k 9 U O T k v K 0 w 5 d m F y T E Z 2 M k 9 H R m h V N X d D O H Z i M n F 6 U T F W Y k I 4 K 1 J P R W g w O G h P R G l H b k p 3 Z D N I T 1 A 0 N H R I U D c 4 U S t 2 c z l P S H o 0 T D h 5 Y m R 5 O D F O W V h r N U 9 6 Z 3 l T Z C 9 o O E d n N C 9 q e D E r b n R i W G N Z W D k z Y V d z d m h 3 L y 9 I a G c x Z n N 6 O V h X d 0 s r a m 8 0 R 2 R M c G V 3 S m 9 i W S t 2 V z U y a H R y U 1 l v S 0 5 v K 0 g 3 c k 5 r U 0 1 2 R V J h V 3 l J d 1 p x e j R 1 N z V 6 Q j N h Y W c 0 Q k Q 1 K 2 Z 0 S V R W M 0 V Y W G M 5 Z 0 1 W a T R k e T V E N G l O V F I v M k 8 y c 2 9 Q N z h R T W p J M k 1 I d j J l b F F x R H l v c V h F O W 5 x T m Y z Y y 9 y M G R 0 T F R W N 3 Z N O E g 2 b m t v Q m M z T l o 2 R G Z D Z E x M a m N m b T N k M W 1 U N D Z o e H J D N U 1 R U X R 4 b 1 B p c n J P U E t K S G t 0 K 2 N t S V B C M E J Z V 0 N J N m 5 a W U R C N T V u e F l y U D B k a F l 6 c E l s a n p t V U d U b 3 V 1 Y W V u R F p Q S l F G e m N 0 Z X p M T n J a R V c 2 N F R X Q j I 5 N 2 5 v R 0 I 4 Z m k 3 U j F B U l V V d X M y Y X R j d 2 h l c k F G Y 0 N 3 R U I 0 Z l p 1 d T B O Y m N p c 3 F 6 a m t z a D R U R T R l O G Z S a 1 Z G T H R P b U x Y T U l z U F g 2 Q V l m Q V Z h M z J k R W d n T n B x a 3 B Q b l U x b D d r O U 9 s M 1 d M d j J h W W Z X V 0 5 1 e G s 1 T V h V R j E 5 Z 2 J O b j M r W H V 1 N z l z T D J N M m 0 4 b k w y d z F n N 3 h J Y k Z C U k 5 Z R 0 F r R l J X N V R K K y t 3 d U Z s U 1 h O e k p U V T F C V V J I c D d s T U N w V 1 l t T W 1 D Q m R z N G U v W T l E a D E 2 Z 2 Z Y c n Z 6 c H M 2 L 0 J Z N y 9 H T j F 0 M 2 R q T W x r Z E d v e E h S a m 9 j V W l r R l I w O W p Z S 0 N n N l N u M z A x a 1 p B b 0 F 6 Y z F W M U 5 R V U 1 H Z k 9 S c G Z Y T 1 p i b l B 0 N z d Q W j V u T 1 p p L 2 Z 4 a n I x a j N E M 3 I y L z R j T V B m O G Z X c m M r T m 1 N R S 9 Q b j Q y d G J V W E 9 Y Z n V m V m F 1 Z k 5 J a E 9 P M 3 N i T V R m U D N 6 W W d E V X h N W l B B d 0 9 F R C 9 2 U G 4 5 O U R Z V 0 0 3 e T V V O D Q 5 V l l Z W E 4 r a H J s N j l S R k h S W W Z y N k 9 0 b X c 0 Y X N B N U 9 m d n g y Q V l Z T m F z d F p 3 O X V 3 T 3 d 0 b T Z u c F M y b G 9 1 S W N F U k h K V H Q z a W k 0 d X p 1 S F R w K 0 x E M U E y d m d I Q k 1 6 Z m R q d F h s N i t a R 1 p 1 b 3 F 6 c 0 5 H K z g 4 U j F D U T Y x W j h I M T h n c G d 6 W n l Q N z k v O E J Y O S t R a j E 4 T V h M d E d k M 2 N s e W N r T E N R d E x J Q 0 l p b W Z i M n F 3 N 0 h 0 Z l h 1 O F B V T n N V O F p P W C 8 r L 1 h 6 N D R l O H B M e i 9 y M V B 1 b 3 F 1 b z h G U l h u b k J L d 3 p a e D V O e X F W Q j l u W n I r S H Z I M D V p N G h 3 d V h q e E 1 R a 0 l H N 3 U 1 S z l 1 L y 9 B L 2 Z l K z U x a H g 5 M 2 J o c 0 Z r W m Y w V m Y v O X c x c T U 5 e H F I S G d s S 3 B R c V B 4 Z D J x Q k g z b 3 R l W G w 3 e U 1 2 Y l R X e n N E S H R Q c U R s e k 5 s S l J j W T R E Q i 8 3 S X Z m Z C t k M H d 6 S V F 3 M 2 Z l R l F X b T A z b H k r Z k l D d 3 N V U U x 5 U V N R Z 0 Y 3 Z X R 0 Z 0 g 0 M W h H b z d i b T I 3 c G 1 N b X p m c n N S Q k N U R G E x M m 9 1 T k c 3 L 0 J 2 b j I v N W Q x M 2 Y 0 e T d 1 N H J F e E p I S E F O c V M r b 1 N F e E g w Y V Z R U 3 N D Y k l X T D M 2 R V E 0 Z G V a T 2 Z P b n p O M T Z t T D g v Y 1 B S Y X J 1 b 3 F q c F B Z d U p j N X M r L z k r T T V s R U 1 w T H o 5 T F J F U X k v d j d o M U 5 V V m N l V 0 t Z K 3 V O U X F G Z y t m S W 4 y T H Y z d C t 6 W j g y c 1 N F K 2 N T R 0 J o R m Y z O F h W N j d r O H N R V D E 3 c T N o N F l t V U Z G e G p x e X N W L 0 R 6 Q z J Y S 2 x I a 3 V n e E 9 i N U 9 R R l Z G Y m 1 V V j E 5 Z 1 h m Z i 9 R b n g 4 Y k 5 R S 3 R V M E 5 W M G h Q R H l a d V h N M 0 0 y W E t Y Q 2 9 y O D Z p b 0 9 N Z U 9 I V D h s T G 0 0 V 0 N v V W J 0 Y l V Y Y V d 1 c l p k Y X N k Z l p B M E Z y W D V 3 e n F 0 Q U F B S U F C S l J F R l V 6 N 0 Y z N z Y v W n Z m d F h K Q 1 h O d z k 4 L 2 d w N m V W c T V j T 1 l 1 b n A 2 O T k 3 b V J Y W n M 5 Z T k v S D B X T m t j T 2 Z J U 2 Q 5 L z l K W m V C M j F q d j h Z M V d V M U 9 J U X V G R 2 N I Q X N O V F d G Z U h y N j B 0 R n h s W j Z l T m 9 L Q 3 J B b G d H a H V 2 M k F P N H d j R m R j M 0 1 s Q l F V S D d G M X N o e H J M Y 3 g v d i 9 S N 1 B z e H d x S W l L W k Z T c y t 4 K 0 h E Z j J I d j N 0 K 3 l k Z X U z a D U x U G Z P c l V 4 W l N X b n F T O C 9 D e m Q z U z N F e H F h a l Z L c H B i c T Z r c W l x Z k w z e m h E O E 1 H N U Q 0 K 2 d T N W Y y R m k 3 Y X I 5 T l k y T T V D b 1 d D Y y t m Z V o 4 Y U 1 W Y V N s T F h N W m x Q W D F k V k p Y V j B S R l J S N E F w M D Y 5 V F h C d 2 p M M D N R M E 5 E R 2 V m T 3 Z V O U d 4 Z 1 k w b W d D b i 9 m U H k 5 a E F h R 2 0 5 U E p B Z V F r Y k V S c z l s R V U x T T V L M V o 4 e m 1 t T z Y 3 Y T J P a z Z k K 2 p 0 S l N m U H g 5 S F R 1 b H Q v V 1 Z r Z E Z 4 V G t x S z g v U j F k V 0 1 y M j h J M D Z Z d E p 6 b j V M c k t 5 W G d F Z 0 9 q c U 5 U W n V l N W V E Q i 8 y W D c 5 a D h 5 W T h Z c X B r O W Z h W j h D Y 2 R h c z R U T 0 1 G e F F j c E t u c E N 1 d l d Y U X V B W T J O b k V C O C 8 y e D V j R D M 1 N V Z G N S t s c m k 0 Z E p k W j J O U F N s a E l Z R 0 V W N C t C U U 1 C a D J u V H I y T n A 2 Y 3 Z h O V k 4 e F k 0 Z F A r T 2 p q L z d N K 3 Z W Z k h Y W m 9 n S n V i T z J 2 W F B z T 3 V Y Y i 9 n e E l r M 1 h R N E h H S T V P c H l V c j Z 4 V 3 F x e S t R b U p q S n F s V m Z z T D g 4 O H Z E U X N I Y n Q w M 3 p 3 d 1 M v W n U v Y z N y R j M 3 e k t o W j M 4 Z k t s a i 9 C M W p 0 R l d F b E F M b T V M O W I z V 1 l M e W w v O X E 2 Y j g 2 S G V 4 S W 5 y M D V D Q 0 h F c j B P b T B l S G g 0 M D l 2 Y m p s N 2 Z 6 N E V E e j V P V 3 R w V F k y S F N Y U D h v c k t u S U p E S X l 5 L z V n Z E s 3 U F o v S W t 5 Y 0 N j a 1 p I R F B Q V j h u U D M 4 Z l p X V 2 5 z V m d z K 1 B n R U V S c z c w N T V k V z Z G U X N I N z l W e m g 5 K 2 g x T 2 5 2 d z d D b 1 d D M k 5 o M D F x e D V t b m Z m L 2 J I R D h T S W l r c m 5 2 d n U 5 e T d 0 e H U 2 d X R M c U s 3 T 3 g 5 c z d r S 2 x U b H p p V X U r d X V C e G d Z N k 9 Y S 2 x W e l V h a S t t V E J s N T Z q Q 0 Z R c 0 d h T l U 5 e D h l S k h s S m F l N U 9 M R n c 2 a F V u b 1 N F e E R s M E J W K z k r b 3 R F U k N S e i t m S U p M b D c 4 N k 9 N Z 0 5 J W l Z x L z d S W V F 3 c 1 F G a F l B d m Z k O T Y r Y 0 8 3 Z W J 1 c n B p c m x 6 S l J h U H h J e l Y x T V h Q b W J C e j F X U 3 h a O G l p O X Z l M V V W d V p 4 N H N T Y k x G M z Z t T X R 5 W T d u S H J s Z 3 N G b n R t N 2 V H M m c 3 V 1 Y w O V U 0 W U J 1 V n l w U H k 4 a l B F e D g 5 Q 3 J m Y m s 1 T W 0 z N 0 1 u R 0 l p T l R T V X l j U T J Y b G V Z N G V m W m 1 B Z 0 F q O C 9 j T T V k K z R E b 3 F Q V E N B b U p v N 0 9 6 Z 2 F D Z z Z C R S 9 a M k 4 1 N 3 V P O T M r T j V s a 0 1 s S m M y b n E 2 d U Z j K 2 Z l d H c 4 d G N O W D k z c z N O b l k w Y n Y w R m U z b T R x S y 9 Q S X k 5 d U R s N W N 2 Q V F F U j N I M z N G O G M 4 d m h 1 c 2 l j M 0 t 5 a z Z U b i 8 4 a C 9 m M 2 R M R m 5 5 N k 1 m S n h U N 2 k v U G w 5 N U 9 Y d E l U V j F N V E 5 u M 3 U z U T I r V G t 5 Y j l U V l h X Z T B O Q U U 1 c y s v b n l s V D V 0 c T d X V m R Y W C t D a m o v N l B x S 2 l w e k p t e n l l a 2 x H S U J X M i t Y V U M y R D Y 5 T 1 Z v d G Q w V U Z 4 O W g 3 O T d m c 0 g 3 O V Y r M 2 Z P N T J k V G V 6 Y j k x c 0 N B a U p J U 1 Z s a 0 g v T n R r N T M 5 R 3 B j d U h j Z k R 3 N X N w V S t h e W Z Q b m 5 I T W J q b T g w b S s y Y 2 h Q S H d L M j d i O U 9 6 a z V P N 2 x 3 W V Q 4 W E x 1 d 2 5 J a U t G O V B U V k x u d j B B R n k r Z k p L Y 2 5 C M 0 1 t T E h L S V V F Y l d M T 1 g 3 O W p 4 T S 9 i d S 9 R M T M z L z F s W W 1 L b T B k S l N U V 0 5 q d V g y Y 3 Y w S 2 h z S C 8 y Y l d 3 d D J M Y W h E N E d C a 2 Z q N 2 g 3 R n E x W k 4 4 O U 5 I L z B k c G F U V m h Z N H N m N 0 8 5 Y 3 B N R E N T W m N z Z U g v S H Z i Y W l L a W p 4 T 2 5 u e U x n W U V l N X N 6 W l N H Y m 1 a c W Z Q U z J o b 1 B D d F h m b 0 V q U i 8 3 Q 3 p w M C 9 Z K 1 h L S j B m c 2 t U Q 1 V T d V Z G V z F z T k J v U E 8 v d m 0 x V 0 N 4 V V Z a M j M x M X R j b z d B T S 9 X U U l j W X N y N z R U b m p r S z N O W G t 1 Y m d y N D N r S l l F V H Z 5 Z m t J S W N T d D U r d W 1 u K 2 R L W F h 2 a E V 4 e m h 5 N U N Y Y z N W V X N X T E N O M n R w Q 1 N r d F B j Z l h x W l d K a l o 3 Q j Q 4 U 1 B v O W Y w V U Z C e T B a N 1 F P Q 0 l n a 0 9 E Z 0 d I N T l n S W l L U 3 N G Z 3 M 3 T i 8 v U n h Z d G V v a j A 5 T l Z P e D d m T l E v N m x M N z F B W j J j V G R Y V k Z x R l F l N k h S Y W N u U G Z K e l Y x M G J E Q m 9 M a D F 0 Y m R m Z F h y a G N U M 2 1 6 N y t m b k p 3 Z H J G L y 9 W Z U x p M H V u d j c w R 2 4 2 M E 9 w O U 1 E Y k 8 0 Q 1 R K L z l P Y 2 Z G U j R 1 S m 1 z W H I x U H d L d 1 o 4 K 3 Y 2 T 3 h z W k 1 x V W V W U l U 1 S k t X d H N 4 c D Z p Z G h 6 W W p k M k Z o R 2 J X M F J 0 Y l V Y T V J y M U p D W m 1 N b S 9 l d l E 1 R E V m V D Z B W X F M c z d o N D h S Q U R B N z N F e G M x a T V z d z F S R W F t M k x Q Y U Q y N D k 3 Z S 9 2 S V N k b k o 1 Y 3 Z u e U E r Z m p h c l Y z O F J w V k p G Y l c w U k g z N z R l N V l z Z V p T Z 2 9 H a X V Y c j N N d V h N Z m N Q Z m R Y e V l z T E p H Q m d W N k g r d l g x d F h Q c z J L c 3 N Y L z R Q Z U h 0 Y m c v Y X F x d k 5 j d m 5 5 Q z F h d S 9 h T S 9 z Y n V Q b D V V d G Z Y e W R h Y l J k e G N l b T R 1 Y m 5 U M W R W T W R m V U Y x R 2 9 O L 2 Y z Z G 5 E d j N B Y k 5 u c j J Q K y 9 Q c 2 M 5 d T N v Y U 9 E U 3 B X d 3 F L O C t 6 Y 2 V N M 0 h L N 2 Y 5 b G x P V F Y x R W F l a 3 B Z b V B U b l l h Z T J I U j J O d k h o a D c 5 R H E r M 2 l 3 U W Q v U k h Y M U J Z c U x q L 0 x n Z 3 o 5 Q 2 9 W Q l F Y W D J C Q X d m K 2 w 4 V 0 x I M 0 V Z Q X F M W E Q x Q l l l S k Q y O X F z O C 9 2 Z 3 Y 3 Y 0 d 4 V n R 1 T n A 2 Y z N K U 1 h I Y 0 h k W G t a d j d Q c U d o Q 2 F 4 Z j c 1 e k l 6 M n c y V T F H U m k 0 Z U h C c j I r b n l O S F h p W X p j e E 9 a b V p 2 c 1 p S b 2 J y N U N i d T V P R 2 h q S z h 2 U U 5 a d W Z K S m 9 x S k c 3 a l p h W D M r S m d 3 Z G Z 3 R 0 F Z S U R v N m p j V 0 x I N 1 h m b j d x N k V 2 Y n Q r e T F i d H o 3 b j F E V y t 2 U H l z L 2 Q 4 W F c r O E F v M U d Q V H F j b E 1 U R 1 R O V 3 U r U E 9 K N W g v U G 5 Q e i 9 O U C 8 z V F B 4 R V N F a 0 p v Y U N n c T F Z M m J i d l B U S k M z a z R y Y V M z d 3 p m e j R h Q m p 4 T U F x O X p n U j B 0 Z 2 d i e U l F M E t J W V h W M 0 4 z U D Y 5 S F p p W W 1 a d z c 3 M 2 Z z Y m Z J Q U t 4 Z S 9 Z O F l E R H J x N n k v U j F G U k 9 X M X N k T F M x V l R K a 3 l s K 2 J t Q 3 B l d H l E W n V i a 3 I 3 R D J l e j J j a n A w K y 9 Z V z R q O C 9 F T E h s Q W x i M 0 h w O G Z Z T z U 1 N T Z S T T B D U G h k R 2 9 J e j U r R m 5 G e D F t U 0 J Y b D Y r R H R u R H c 4 S V M 4 U G Q v M k d G T z l V M m J u a V V u W n l j V k Z l Z n c 4 U W 1 5 S j d V U z F 4 U V V I T 1 R N b V h j Q m E 5 Z m h t V F B Y a 0 p x N n l H W F d m T F h h a z R 5 T T l h U 2 5 y N m F r N U J n W E x 1 e G 5 6 N T V m O D l C R F A z S W F x b U U y b T l t O S s z L 2 8 3 V z F u N G N M U G t K N S t 0 N z F G T 2 p w N k d v b U p t W n c r d l I y V H l Z Q k s 1 V U Z L e W t J U 0 V t W n o v U G d i W E w 1 O H d 1 b m N B Q W N P L 0 s v V H V z R X p K T m h N b j c 2 Q 0 p V c 2 V k V m h u c 1 p q d D E 2 b F F L Q W d K a V h m N W 5 S T V l H T W 1 p U l E r N W 5 C S E F K a k l 5 R l l 2 R n d y S m x q d y t i Z H l F Z 0 l K e X R X N S t q c G F V S 1 g 5 O W c w d E 5 Y T T M z N l N 2 c z l p S T J k e V p R c G N 6 b H o 1 b D E 3 a G 4 4 Y l g 5 O F F s a T k v d 3 F H b D J q W k 5 Y R j d l S G d Z R 2 V 2 S H k 4 b l g 1 N G h P c 1 E w e E 9 u d n c 3 T 2 w z Z n g 5 Y 1 V a U i 9 q Y m x O V 2 R v c m 0 1 a W 9 5 T X p j e G U v W j Z w K 0 V B c m t S S H A v R 1 p 6 L 3 l B N D h k Z l I 2 d n R I S G J x d X F H U 2 t 4 Z m c 3 e D l P Y T J 1 M V B V d S 9 t N X N i Z m 4 2 a H h N U m N Y N U x J M j V t M G t J d m J S b T R q Z l B m W X R X V V B k L 2 p a O H B 0 c j d s O G h o S m d v R T l G Q 1 B w a k Z Z c m 1 1 T H V U Z D N h M 2 p 5 d k p z T n B 1 e F R k a 2 t 4 R 2 l N U m 9 O V D E y V H h 5 W m h N U n N y S 3 p o Q V Z O W F h j R 2 R x T l J n U E 5 6 U l Z F U l U x M X V i M j k v U 3 B x d G R l R W p U b W V D T F p R N T V N T W t a b H M x L 3 Y 5 U E p q S l p H U m d v S G Z j d z R 0 c 2 p F Y j l t S U w 0 R z B s Y X l J V z R p V j F 1 a H g 4 T W V y b n F y W U p m c m 9 U V W 0 r Z m Z B e U d F d U t s Z D c 0 K z k 4 Z j Z n S D g v W V Z p R W t H S j k 0 N 3 U 1 S z B 0 S m M 5 M m 9 a a l Z L c E d q W V l C M G F k c m 0 w e T N N c U J 1 T T F F W E l P N 3 U v S z Z n M 0 Z n M G 9 Q e D I 1 a 0 U 1 T 0 t X V j l r R n o y V l o 1 e H N I O E Z Y R H I x Z E R 3 d G g 2 M V F n a G h C Q k N D Q 0 h F c E p E W D F P S 1 c x d E F I M 3 o 0 S 2 Z S O F B 4 Z k Z T d 3 Y 5 Y k t j R z R F R U l J S V l R U T R 1 W W 5 B Y m 0 0 W m J Y M X c 3 T 0 h v V k 5 u W F Z h N n d T K 1 d R O U w x O T h Z U l F v a G J S b n g 4 e W 1 S W F F R Z 2 h o U G p V U k V a Y T U z a S 9 I W V l o R E N Z Q n V i Z 2 w 5 U n J n b T R Q b U d Y Z F R 3 Q T h Y d z R 6 e E R X V V V R b 2 h i b G s 2 b n B h M n R i c k t y S V l R U V F 0 e H d y Y T A x N D V w d i 9 W W W l B Y m 0 0 N V F 5 W T R E d F p V R G R v e X N y d j N n V U x i N z Q 4 S W t J S W N j T k V S M G Z U M W x Z N z J k V V F R Z 2 d o Y n J p M n R s c U N n N E 5 R S 0 J T N H U 3 d m Z W c T N r R X B D T F c 0 c k J E T j g 3 W n M y c W J 2 U D F 1 Y k E 2 Y n Z M c U p J U V F r K 0 d 1 d S t i U j F G U T A y Z F V R U W d n a G J y a j Y r a 0 t T a z Z m Z z V 1 Y U d T c V d T Z 0 Z 5 S X l X Q z J 3 S T l P d 0 l X V 2 E r d W V t Q U Z i a 2 l h d l R r S U l N V m x t e n B 5 S n Y 3 K 0 t v c U x E a z E w V k l Z U V E 0 b 1 l w S 0 R p S W g 0 Z V I y T m h Z b E V v b G F y W D Z 0 c H B D O C 9 h N U V u S G I r L 2 t a T 0 4 x d 2 J Y b H p r a l V n R j B L S U 8 5 V m 5 Q L 3 N v S F I x b E Z C W i t O T m x W R V V J S U l T W m N R Y 0 Z C M n R 0 T F d i c D B N V X F s R W g 4 Z k g x U X E x V 1 J Y Y T B J c E x C Y U x a Y k l y S W N S b z N p e U J 2 e F J l V z E 0 V k I v K z J F R z Z m e m l w Q 0 N E R i t a c k 9 a L 3 Y 1 K y 9 2 Y T M x O U Z x R l V S R 1 R p Y z R P S m F R R U J u S E k 0 U V E 0 d G J V M m x w R F c x c 3 Q 5 Z l V Y O G Z B d 3 N u V H B J d H p k M 2 Z I M T l T V T h Q Q n d 2 T D Y v Y n F v V m N B b k p 4 M H l 0 d W c 2 O S 9 C T F l Q N n N K S S t Q R l N h M l o x S V l T N D B 4 b U 5 S b n A 2 Z X N q S n l h R z Q r R E l 0 T F M y b z F S b 2 F H c W 9 t d T J w Q 0 N D S E V 1 R V J H S n F E W G F 3 a 0 p D U 1 l w S 2 R I Z V R k M 0 x 5 N H V R a 0 J C O G Z I e F F L c F d U W G M w S k p R R z V 1 S 2 w x R E 1 D W D l s K 2 J h e n p P R j E 1 Y 0 Q 2 c m I 1 N l d Z R U V K O F l r Y W p r W U d C Q W J x N n V 1 a n Q 3 Y 1 Z v T k d J M m 0 1 R i 8 0 b 1 V R U X R 5 S 0 Z B b 0 Z i b T V 1 O W 0 3 c S 9 2 N y t l S H A 2 M 2 5 i Q k 9 F a E F M b T V p W m d 0 O D Q 3 Q z F o U n p B V X d r d n J v T m 9 u O G 1 0 b H h C Q z N J e k 1 a a k 5 H b 3 h H R H d Z Q m V y O G R n T U d B e W 1 T U W 9 G M E l J Y 1 V 1 e F R X M m 1 V c W x R c T l X b 1 Z D c V V T d V Z 0 M V U x O X N O d n Z G W U 8 0 Y m J 4 V W V D M F l C L 2 p l U W d u R 2 h S Q m l P T G F w W U p S S 0 p a N m V u b G d z R m d u R 2 h S Q k M z S k l V Q 2 9 Y V G Y 3 Y 3 J D Y 2 p G V F N t M 0 V k N j Z k R z M 1 L 2 h S W U Z E V j U 5 U k Z D a U Z 2 Q j d m N m p S U W d o a E x q Z D N K N 3 Q v d U t X M X F T R m 4 1 e T Z 0 c H d T Q 0 U 5 b l R G N T l o Q k J D Q 0 N H R U V P S k d r S U J j M 0 Z T T V p 2 a C t O d l F a c k 1 2 Z U t 2 a k p V b k N Y Q m g 4 a G h C Q k N D Q 0 h F Y m V h M l N l c D J 1 T 2 t p Z V I y V j F Q U z F V c X R 0 R z M w S E l X N G p z W n B n N H I x R H l R e E 1 a R l g 0 a k 1 t d W p o Q k N D Q 0 d F R U d J T W J 2 b U F 2 R k 9 2 N V k 5 b E g 1 T G J Y a k h a V l J I a X B y Q W d P S m 1 2 c F d 6 Q V I r V T U y V l V S U W d n a G h C Q k N q T 0 N X R H N n T E 9 x d j U x Y V h k Z E J u N k o 3 c 3 F R d H h V Z 3 R X K 1 B K d T J p Z W 4 r T V p O Z E Z T R 0 V F R U l J S W N R d 2 J 1 a 3 g 1 Q W N h Q 3 l R W U Y 4 S 0 Z O b j B Q Z X h 2 T 1 Q z W T F o Q k J D Q 0 N H R U V D T z R a U V B 5 N 0 p a T G 5 H a T V Q T m 5 W R U 9 L b W R h T G x N d G t 0 b D B Z d k t J U V F R Z 2 d o a E p n V X Q y e E F 2 c j h o Z j d L c k l N U k 5 U L z V P a E J C Q 0 N D R 0 V 1 S G 5 k c 2 d G N T g w R D N a R m R C a U p 1 Z S 9 K M E l J W V F R U W d o e D g 3 b 2 x B M 0 t U e F V 5 Y n J t Z X l x e U h F V G E 5 T j E 0 U E p Z c D d z Y W d n a G h C Q k N D Q 0 Z j d U N V R G N u Z U Z H M l p 1 M m V U d 1 F u e H F 6 R m h 3 V j l 5 U 2 Y r W k N D Q 0 d F R U V M Y z l 1 U 1 h 1 a E J D Q 0 N H R U V F S U l N U W t r S U J k Q 0 N D R 0 V F R U l J S V N h Q k J P U k N D Q 0 d F R U V J S U l j U W t r S U J j Q 0 N H R U V F S U l J W V N Z Q k J L U U N 5 R 0 V F R U l J S V l R U W s w Q U N j a U d F R U V J S U l Z U V F Z a E p J U U M 2 R U V F S U l J W V F R U W t 3 Q 0 N j a U Z F R U l J S V l R U V F v a E p J Q U c 1 R U V J S U l Z U V F R Z 2 d 4 Q 1 N R Z 0 Y w S U l J W V F R U W d n a E p v R U U 1 R U l J S V l R U V F n Z 2 h 4 Q 1 N R Z 0 Z 3 S U l Z U V F R Z 2 d o a E p n R U V w Q U x J W V F R U W d n a G h C Q 1 R R Q U p 5 S V l R U V F n Z 2 h o Q k J p R W l n b n V 3 T G k w L 1 h Q c W Z l d 0 t u e U d m Z m 1 M W j E 2 Z 1 R k O D d p V F d h U F B k R V p 2 Q n c v R 0 x N R m d 0 d l Z C L 2 5 V R 1 B o W k Z k S k N D R 0 V F R U l J Y 1 F l U k Z u S n h S N H J U a F B D b D V E W D R x e l F F c X I x N U p t V W R N W n J n e W E 2 V 0 V F S U l J W V F R N G c 1 e X g 3 Z V F i N G 1 l e X h l b X J K c l F Z L z Z 4 Y k w r M H R 0 N E F R N S 9 W N z B 2 M 2 N i a X A 2 T H F P R m E w S l F q R m 8 y U T B G c 1 p v Z z Z y U n R u N 0 N X U W d n a G h C Q k N D R E U y M G t J d T d r a V h 1 N j h 5 W U R i W W w 3 V W 1 Q W m U 2 c j A 1 a W p Z U V F R Z 2 d o a E J C M 2 1 q d S t o V n p j b W R y M X Z m e W c 0 R z A y U j J k a X R s a l l W W m R M a D c 3 d l U 2 M k R y O U l M a l Z K T j A w R F h w M 3 B l S V l R U V F n Z 2 h 4 T T N o a m c v S W k 3 c H E r V 3 R s M W 9 o b E h r O V l p b E x o R G t D d m N Z R H R 0 V 2 R H T E Y v Y T N U Q m g 5 U k 0 z V G 1 s U E E 3 K z Z 0 T 2 R U U G F l b n U 0 c V Z Z Z E 5 a R k R L V j l J Q l k v b F o 1 a k Y x M U 9 a O X F I W V F R U W d n a G h C Q T N o e n M r S U s v b 2 J h Y W l 0 M 2 5 F T W 8 v R U w 3 W U g 1 U D B t d l F S U T R y b 2 w r M F R 3 V l B M Y X l h N k d F R U l J S V l R U T R p W W d Z O G l G R U V J S U l Z U V F R b 2 h K S U F H N U V F S U l J W V F R U W d n e E N T U W d G M E l J S V l R U V F n Z 2 h K c 0 V k U D R i O D B 4 V G h H V U N T V H p o K 0 t p O D B T Z y 8 2 a k R x N k R I M W M 3 b T Z n W G Q 4 N 0 F j Z j N K O W s z a 2 t D M U 4 y N G 9 h T l A z V X R w O W x X W m Q 5 d 1 R V M 2 t v Q l R Q R U p K M W 9 U a E w 5 S 2 c 4 c k 5 u U j d E Q U c y N k h r c T Y 2 K 2 s z N l N m c 1 h E Y 3 J m N V d H R k 4 4 S X d q e j k 4 W E p Y b 3 p Y c T Z E V D B V Y S 9 0 b 0 V i Y k 9 0 b l Z F M E l J S V l R U V F 0 d 2 l K Q 0 M v d 1 R 6 Z F Z H e U t 6 b V I 5 N U d 4 Q 1 B m e U d M V m Z k M T h L T 3 V o e U 9 O U m R q R 2 V j N T d n c E 8 1 c E g 0 S l N S N G h 6 c H R z d 0 N G b m R X O F V I Y V F o b 0 h P Y 1 I 3 N W 1 s Q V B Q e j R U d D V E R k l h b j R L R D F k b G p G W n p C U j I x Z k w z N m h P M 3 h K e m V y e S 8 r R 2 h w M 0 R 3 Q 3 U 5 R G J 4 c m Z P d m p s a C t o b j h N R D h Z d F l t W k F I R z R v W E p a c D B Y V 3 p 2 Z V k w Q n h v T D d P d i t 0 T 0 R M d 3 o 3 N 3 p 5 Z X U 0 U E 9 K S 3 h 6 V 2 5 X M H I 1 K 2 Z G T z h k e k t V S U l J W V F R U W 9 o Y m t B V G t O O U N z Z 0 R p Z V R k d U 1 2 M G 9 6 Y X R s N D c x Q y t N W F V q O T B S b T h Q U G l u W F F a d E t Q d W 8 x U z Q 4 W T I w V F N 3 S m 1 U c H N H U V V 3 S 3 l D Z S 8 4 b D h n d j h z Z W 0 4 O D F i Z T d O M 2 9 l a n l j d X M y Z W F I N D Y 3 d 2 8 y T W d I Z 3 l B d U x a M z N D Q l A 1 V W Z 3 a n p 1 M X d z M 0 h 6 Y 1 V m Q 0 Z w R l p 1 a U 1 r Y 3 R H K 3 J o U j V w Z n R F T k F M b 1 F R U W d n a G h C Q 3 V T R U I r Z z Z 3 T W 0 4 N V h V e m Z n c m 5 B Y 3 B 0 K 2 k 2 N m E r d n d P Z F N Z K y 9 5 c H N w U G 1 H b z N h N D l o c W w r V W Z 4 W H h t Z j V U d j d y S X d i b G J p a j R 0 e G 5 i b U J P W T R M R G V h R E Z 4 c G F l S l R r T W Z Y d T R l c F B o R z R P V 3 V 4 c 3 R k e m J m U 3 R s R F Y x e k t 1 N j N n b V p T M 3 J J b V k 3 c k x N Q U 5 Y M H R 0 T 2 g 2 c 0 d B a H h N T 1 h l T z l R a D F i a j l a R 3 p D Z k x 3 N G V k R k 8 y N z V r U H l K e E 9 W T 3 d Y a k R R Q 2 R W d m M z M E d Q d n h W b m 9 T c H d r a F d o T T B i T X U 1 R U V J S U l Z U V F R Z 3 d s Q W Z r T m t P d 1 R 3 V m R T M X p z R T R 3 V 2 R O Z n l 0 T W 9 z c n Z V M E 9 a Z F Z 1 U 2 x h R n o r R H h o R 1 g y c n V E a G 5 2 N T h Z K 3 B H Z m 5 S e C s 3 R G 5 l Q 2 g r a 1 V N d 2 J y U 1 l l Y m Y y T k 8 v W D V h S W R O S T V i c V h C a m J j U X N Q a m R s Q l l G c W J 3 T F Y z b U 8 r a m k z U m N 4 M k N j U X V 3 d i t F Q z c 5 U 2 N j a H J 6 N 3 F m e V l s d k 1 B c m J F e k x N S H B m T 0 R r b m d n Z G l I Y m E w K 1 A r W n c z b T N C U G Y 3 Y k d 6 T G N 2 Y T A x N m Z u O T V I N m Z i e X B 6 S 0 J x b D l 1 R H R p S m 4 1 R H V 2 U i 8 3 O E p i O X M 5 Q 3 F s O G s v e k o x a z M z Y n U 3 V m 5 P T l J Z N k Z C K z R B N F l o e S t F R U V J S U l Z U 1 F n S H p D S 1 l D d n A y M T A 2 T j U 5 b 1 B F Q 0 w 1 U W R k T m x T c k R j Y j J k O X d n Z U t 1 T 2 4 0 N i t 4 R j h s V j R B W k F R b X N D Z 2 t s V k 9 0 c F U 3 N 1 J I a 0 Y 4 c G 5 Z a G Z a b G s 4 W E 1 m e G Z 2 S X F m O W l s T l p v O F h N d m 9 a O F N u c 2 E r T S 9 a a i t E c H B o c l R k W V I 2 K 1 B I R W 9 M S E 5 a a X o 4 N 3 Z J K 3 N w c U x Y W m J 2 T n Z U e j E 0 O W Z P U H h M M m 1 a N 0 8 v S E Q 4 W X Y 0 c U t t U U R u M 2 Z t T T U 3 c z F r U W 5 P e l E 1 d j F t M V h H W H d U a E F 1 N z Z Y Z D J w T 0 9 h M X Z H W l J V T D h U R D E y R m J q M 0 d B e G s 4 d 3 R s O E l J W V F R U W d o e D Y 1 S 0 F m S U l 0 R E V r b H h p d k l 2 b H p X M D h p T F p Z Z E c 3 Y l p k c T I z a n o r V W Y 4 V 3 p h W n Z 1 N i s y T G 1 1 d 3 p J T j B i T m N X a D l m N z g r M T J V d 1 B 0 a V Y z a V p l d m 5 L V V o x T F d q d W s 2 N 2 9 1 W m o z T F F P W G J Y b n h z M k d C O H N 1 K 1 V T N l F H e D l w W j F w Y 0 t k e l Z G e m V i W H E y S m p P Z T d N S k h o S k E x M m 5 i S n F r b V F n Z 3 h z b 0 t D Q W 5 K e m M 2 b X R y Y 1 h M e T R 1 S 2 l v c k p y c E l R N G h h U m 1 K a k l 3 T U F B T V R F e H p K O C 9 u L 1 Q w Z E J R S 0 J R c U Z E T V V U N G t h V G d I e U N y U T V Q Z D F o K 3 Z T c D d 6 S W 5 O c 2 x z d T h W a k N N a U k 4 L 1 F G S S 9 Y Z 0 t z O E d 0 e X d w Z 1 p k Z 0 0 r N 0 x l Y k d S N 3 p k a T Z o Q j l x T E 9 E e H h L W D J W d m p o d U t G Z 1 p m a T F j K 2 p N Q n Q 2 d W R t N z V I Y z Y 3 T l d k W U d 6 S G I z c k s 4 T U N U b G x n M 0 l o M 1 l m b i t v W F R Y N W 4 5 U 1 R W U m d n a F h I d m x s V m Z v N i t z a k 9 q c W F h Z E 9 t R V J Z V 0 5 0 b F Z F a 0 x j W X B x Y m 0 y b H V i a V l y S z R 1 O H Z E d 2 V l K 3 d 4 b E V v b G J t N X V v K z h z a E x o d T h o Y z J n Z H h R T U 4 w L 3 h y N 2 N v Z S 9 q d 2 p p R H Q 5 T k R X c 1 N u K 1 V V N 0 x N Z D d o K 0 t 0 O U x B d j U 3 U m Z j U m d 6 U G h J e k Z r c T Y 2 a 2 N 0 T j h V b k h J M j c y c j U 4 d H U w S 2 Z T Y m R t T T R C M E t 6 c j V r c H Z v M z A 1 e W l 0 d 1 R K b m 1 i M F p E c D I v Y k Z y d G d 4 S 3 o y U W d q e G F Y d i s r Z W Z 4 O X Z a b S 9 m c j F w S 2 V u U 3 p B d W h M Z 3 V Z V 0 Z o c E t l b n M z S G p S a l F h R F M r K y t D T D k v Z j J Z V E t i S n J w b 1 F 0 e l V K e U N k U X B G Z W d R e U I 3 U F h O e E Q w M z Z G c T B K Z G x o T z l v M X d X Q z d 0 Y m h q W D h j Y 3 l u V n F T Y j d q R D h x W H U w W V A 0 b 2 E 3 M E 9 G N U h s R m Z n d U k 5 e E 0 3 a l F V V V Z s W D d O O V d l M m 0 1 R n Z U d H Z D T G p N Z F l H S n d p V 2 R X R k V K U H F s V m R l S V R R M G x E b H o 1 a 3 g y V l l R U X Q 1 R z V j K 2 N T R m h i R 3 E 2 K y t T b T l 2 c n d U b F F 0 e E F F c E J Q S U Q r V l k x Z n d G b D N Y d U k v U k 9 T V D V t Z S t R a k 4 w Q k t z Y 3 M 2 Z U 5 O Q 0 d h M m p O N T k z b T l J Y T N i T F F Q Y 3 d K W W Z Y Y V J o e U h h c V J 1 O G 5 m c k N 6 Q U w 0 c D I w V E R r U G s v M W p l S T c w K y 9 s V D N j O X h j T n h p O G V W d l Y 0 S U l T W k N R V U V C Z l g x O V p H W m 1 q b D V Z Q 0 N I R 2 F k N j h l Z W g w T 2 5 K e W N 0 R H B k S m p O N X N t d W t o Q z N K U W 5 J S j V E U G t P Q z U v e n F t c n h x N m o 0 Z T d Z M V o w b j B I Z D F R R z B 4 c k Y z S l I r c m 9 l Z T R 2 d X N 3 T 0 N 4 N 2 p E R z c r O D J v V 2 R m R n M r Z G V Z V m R k R G d h T D R 4 d m l Z T F V Q a j h R d j V v W D V Y K 0 x 6 a V N 0 d T Z l c 1 V R d H h h Y 2 5 K e W l J N k 9 I c j J n R U V K Y 3 A v a j R l S X F L a X V q d T d w W l d j a U Z 1 R U F u S U o 1 R G V i S F J Z V m w 5 S G N P W T V K Q U R 2 R 3 l Y Z 0 h w d 0 p m U 3 p j e H B B d D A v a z Z 4 c C 8 3 Y i t q M G F u M 0 d n W E V m N D J Z e V l E Y n c x O G 9 z b m p y N 0 o 5 N n B P Z V U w a l p 2 Y V R j b T l N Z l A 1 O W R 6 U E V l Y m h Q M G 0 x R k V M Y 1 N l c n E 2 b V M 4 d U J E a W h n b 0 x D N k 9 s c F l X Z W 5 o N k 1 S a U 9 X T W Z T M E Z F S 0 1 q d 1 R r R T Z q S D J P K 3 d I S 3 o y R 2 Z j e G h u W k o 3 e G t 5 N W 5 0 b 2 N q V S 8 5 Z m l T c G Z t T W t t S G R l a z d I N E h u b z F G O W p F V E N r W G t Q d n p h M n F R O S 9 I R z l V b i t P S 1 p G L 2 p 2 a 2 w x Y z d u S E 1 F e E R w R 2 N D L 3 p i a F B 4 c F l M S V c 0 N F Q w O V B D Y 2 l G R U R k V W V I Z z R I a D R l R 0 F 3 R z l I c T l C T 1 J D M 0 F B U 2 t F K 2 d x L z B k b U N 6 W H h 0 Z E 0 5 W X N h O X p H R 0 p s U X J I N U l j c l U z W D Y 3 Q T h 4 Y 2 V 4 L 0 d n U 2 Z V Y i 8 4 V F o w c n U z c n V v N U I 5 V E p h V E Z U M 3 R Z N z d H R G N 6 T X h a T 3 R a Y n g z Z n c z K 0 5 X b D N S Z 0 h k V 1 d Q O X c 1 b G Z u R H l K T l p P Q 0 h F b n F L e X N u T 3 d x a U V t a z A r b G N k a U h 1 N n V x N n J Z T W 1 r O G 1 F V G p m e H c v W E d x N m l v a V B i M j l q R 1 h y N n F x b 3 E y d G J m U 0 N Z M k E w R 2 o v V j h k e j E 5 Z l d Z V E N i M G V y M k 1 J e G Z p Q n B D Q W Z B S U 5 t Q X d P V 2 R M R F B m M U p H M m N 3 Z T F k d 2 l 2 M y 9 E U m F U V X d 0 c 2 V V K 2 p 3 L 0 t D Y 1 F S K 2 l k N m g 5 a m 5 P U j F M Y 1 Z l Z n d Z b U Z o Y 0 1 x N H h r W U h l L 2 l T T k N n Y i 9 P W H V C c W R 1 O E x l V D d K W k x 2 R k Y x d 2 1 I Z H R E R S t k M m x I R j B K T X R y c T Z P d j c y d D c v U j I 5 d n J 0 T z N 5 N W N 2 O D h Z O S 9 u S V J h a W R H O C 9 Q T E x s S m V Y T z Z 3 e m 0 4 M j g v d n J y W k d k b l Q r a D V D Z 2 9 L S n V S W V p y T 1 p u c D R l c m w 2 O V N r b E p D Y T J 0 a m k v c m M z S n l P S H I w N k l q S H F L a W 9 H U E 5 u O H J Y W F h 1 U F l z V 0 1 q b H Z u R E g v N X d Y Z G U z Z i 8 5 K 2 F t c H F 4 b H c r S 3 l 1 T D B 0 T F M w U X V P d 1 F z d n Z F Q n h j Z k d F S E d 1 c 0 x C Y U x k R m t Y N G d Z W i 8 r Q m d N Y U x z N W h K U 2 Z T U H R 5 N D h u T E 9 Q Z k M v N 0 9 X T D Y r R m 9 X a 0 9 r d 1 B k c n o 1 a 2 x N Z 1 c 2 d H R w V V B m W j g v c U h l a 1 p 3 T 0 t R V k U 2 M m p 2 N G w v M W p D M G p G Z H c 0 R F p R R z c 3 R m Z 2 T E F X K 2 x C d y 9 F T H V D T j Z o T 2 o 3 R 2 0 x T F d h Q l E 1 Z n R 3 M D J G W T l y d l Z s W X d a T D U 1 e j B I V D N 3 M W 1 I S k l V e m 1 1 W W N r S U k 4 V 2 t w T H k 5 S H E 5 W G k 3 Z T A 4 V z R U U m F F U 3 J I W D I 2 e k 8 z Y n Q x T l h W e m Z 1 Y 3 l j b k o 3 T j U 4 K 1 p o d D l m V j F m S G 1 t M i s 2 M 0 J Z Z E h j M W p q e j A y N 2 5 Q Z X p p b 3 F L d W p y N j J Q c T F L b W p s b T F w Y V V H d m Q w e m F H a E F R Z 0 1 G Z 2 9 L L 3 Z X c D Z V L 3 Y 1 K z J 0 c m F x S y t 2 Z H l n M y t Q U F M y d H B L V F U w T m V y M G V v O U d J W H E 5 S H A 5 T X h N R E N B V H F k R H E 5 V 2 k x V 3 J w N z N j Y 3 Z o W V Z G Y 1 Z u U C 9 0 W i s z S l F V Q k J I a n g 0 b F B q N m V 4 T V J F Q U 0 2 Z E 8 w Z E Z S U V V Q U H Z p Z 3 k r c z R l Z k l r V F U x T j N I L y 8 v U U J v d F Z x T V J 1 d H Z K M X R y Z W 5 m M z h M U E Z X Q 3 d X Q m d Z R z d H V T B H Z z F L N V k z L 2 V U e l d 2 N W t a T T J h d 2 R 1 M W F M Q m F M U F J n M m 1 V d 2 9 G Q X F I M W 1 x R l F v R l d x e D M y N V V K N m V q c S t 2 d U 1 m Z 2 l p R X V Q R W t J S j l n Q n h v T G V E Q n V r W D B L d E J u K 3 N U d z V a U l V 2 V l J 3 W m N i O G 9 y M E N l U 2 w 1 a l h 6 W m o 0 Z D N h T T A 3 b E x N Q 2 h q O D l o O C t Y a 0 5 W V D B O b z g 0 Q m R x M j J B W E 1 D M G 9 h O D N W c 3 J 6 b m o w R n I v U U 5 4 Q 0 t 2 d G F P R F Z L N E w 4 d 0 9 J V j d v c T d O a D l 1 a T Z 5 Y X J 1 V 1 R N N T c z W n B Q b E Z V Z E h i U E d v T G Y 2 a U h u O E 5 5 c T Y 3 S F p U b X Q w Z k h I e j V R e E R D R V F R b 2 d i c W J 5 O G 5 K U 1 V G S 3 F x c X B 5 M n R i U z B B S z Y 3 e D J z M E d z T E R y Y 0 9 U a k V Z a m 9 h R 2 h U b E 9 3 V l Z k W F U x a F k 2 R E x v U G 4 z N j l K a X p O a 2 R H U m h J V j V k a n p 5 T j l m R W 1 n T 1 Z W a F l p R W F q b 2 J 1 N 2 U 5 Z 2 d O Q z R 1 R G c 4 U E Q v Y n Q y M G R 6 Y z d O O X Z j V m l Z Z j M 2 O W Z U M D l I R H A w a V g 3 K 3 Y 3 K 2 Z v c U x p N m 1 v c U F D c 1 h l S 1 h M M S 9 P d k h u e j d H V n F h b X I 0 N k t P U F V L d l Z x R l F x M U d v M U h o N G V l S G g 0 N E 9 Y b F J Y Q n d N R j V l W H Z i L 3 Z M M j k 3 Z j h O b H B T V X h O U 3 B V e m x 4 N G 9 R O U l E Z W J 6 U m d N a m p P M 0 R H W X l t Z X d C T 0 1 E d T N i d X B y c j c y a 3 J 5 N X V a b j g v U H d S N z F 0 V 1 Z o W l p X V m t B Y k 4 2 O G 1 X b l R w b z F Z Z m l J W W p V Y m k 0 d U t Z T 1 h Q b W l P W D g v S 3 k v T D A 2 Z l B z M 3 g 0 O G Z 0 N i 9 m d T N j d m V 2 W H Z 0 e X c 4 O D h B R G U z d D R j U D M 2 Y y t Q a D Q z T j N k Q W V 2 O X F h N n V K a T R 1 N 2 h N S D V O S T Z M c 1 N O S V F I N U J O T 2 J q Y n h R Z m 9 E b n B 0 M X J Y N 2 N s Z W k 3 U m 1 p R C t W b m 1 N N n I 0 V 2 g v S k t o U n N y d 3 F i e l J P S U t o M 2 5 N M z Z n N l R u M i 8 2 N 0 Z K d T Y v b X N U N H l 3 M T d l W D Z Y a F o 3 T W Y 1 Z i t 1 Z k 1 T c D F s S 0 g x b m g v b F l i U E p p e G x i Y 1 F z T E V E V F F D Y 1 J u Z 0 d q W G t k N W J 5 T j d y d W F 4 S 2 N y N j Q 4 b 0 5 C Z C t h d G 9 X O T l Y b H N y e j F E M T V C a 2 N 6 N U t U K z Z M b W M v O X N R d n N i Z U 5 t T F B 6 b T h s N k g 3 d T h U S 1 N N d 0 F l O G h V O D J O N U d C R E F R U G 0 0 Z j l S Z D J W b D J B e S t N W F V U T y t 0 e U 9 O c G N 4 S U R K Z W Y 4 W V R U Q 2 Z t N 0 x T W W Q z W n R u S 2 5 j b U R O T T J D M G 1 G Q X F y U D l R W m d a T k l U T X d r Y n l P Y X o 5 M k E 5 W G V U b G 5 j a F J E a V J x a X Z y N m V q b z R Q T m 1 6 Z X p j K 2 R P c H d E W k Z 1 Z 0 0 v d U Z 2 a z V T V X h J W U 5 H K 3 p M d n I 2 K 1 R v R 0 1 U c W V q c 0 x E U V p Z Q l R X R G o y M 2 x Q e D h m R X N X N 1 p z e k 9 W d l Y x c X R s b z Z P R H N E N m J E b z d P N m 1 2 c j d j S H R o V V Z G W m p O W m 5 i d T N E b n N N W j U 4 O G t r O F B E e D Q 0 b 2 t u N 0 9 2 M j d O b E R i V z B 0 e W N u S m F E U W F s a X h a W X Q v M j R v c 3 Z N b i 8 r Z l B 2 T G x w Z G V l b W 5 Z W T M v O T Y x K y 9 y d X Z x N n V x e W Q r Z j I 5 Z l V s S U N D Q W 5 K d 2 N l d 0 J w T n B 2 d F B U V n N y Z n E y N W N I Q k 9 G Z 0 R V M X Z n K 0 5 a Y m J 4 R V R F O F B T c G N Q M 0 V I e m h o U m R Z d W 5 R c D Z l b n B B U F p B O X V E Q m d 4 U V Z G U T I 3 b j h s a z R 2 R G h 3 e U 4 y c 2 I v M z N u d n R M d 0 0 2 T 3 p z c E t T b W h z Y k h S L 2 5 J c E l D Q 0 F s S l N V W W Z j Z m J O Y X N X Y V N r c E 5 E Z D N j M j c 3 N z d M M X E x Y k N R N E 9 S c W Z U O G N Z Y m I 2 Q l N Y U n R h d U d I R E J u c 2 c z O W Z Y e C 9 Q U F B 6 K 2 1 j d 2 d o S m 9 j R T V E Z k F x Z F l 5 M 3 E 0 N X h V T 0 R X c k V 6 Q X h Q S k R F e W t j Y U N U T 2 0 w N 0 9 y T U J m N V d H W k o 4 S X A 2 b k 9 q a l d Y d U d 3 Z H Q r a z I 5 U E 8 v W l F k N G J 2 c T k 5 d U E z V U 8 z T n Q 2 Z H R w Z E 9 n c G F L M 2 l R R 1 R n V 0 F Q S D F K O E k r M 2 R 4 M 2 Z r T k R H Z 0 F B Q W d B R W x F U V Z U V 2 5 T V k E 1 V D J t Z 0 J 6 Z z V Z c W p 4 R 3 F D b V J V U U Q x a U Q 4 c z N S Y z l r W W 5 V b G x i e k 9 0 d W 0 0 c 1 d M U E p K L 2 x H T 0 h S V E 4 y U G h 6 K 1 d I S 0 8 0 Y W Z 4 Z k d z V m 9 X T 2 8 x b G 9 X T i 9 p M z J 5 N V R J R C t 2 R U Y 1 R 0 R O Q m Z C V T h o c S t t T F N h O H Q 1 R 0 d 2 c z c 2 V F B x O E h C W E V h c 0 p K b m 5 J d F I 5 c 0 x L Q k c 2 e n F K b m R G a U l x K z k w a j c y M 3 c w R j M w O S 9 n U E t l Q n B v S H V n b n o 5 S 2 R k M z h N d m l u Z U 5 1 N T V D Q 0 R G Z U J R V U Z o S V d G R V J F U n d k T l B Q K z I w d m F p b 2 l M M T c 5 L 0 t W c j N 4 b E V t c D M 4 N 0 Z Z T E N q R 0 1 I M 2 9 q V k p U V T h P S E g z N E l n T U Z n N E 1 T S k U 3 a T V 1 V E Z q e G d 6 N i s v d l J h R F E 4 O G N R V E x 1 d F l Y M S 9 Q e n A w N 2 5 i c G o 1 K 2 J t V W x w Y X l x T 1 B Q a 3 B k W F o z V H V I U m J D M 2 x q b 3 p X S F R X O X Z M e V V s S l R R M 0 5 6 T i 8 v b n h D U T B N L z h Y V U 5 E Q X k 0 N 0 w 0 Z E V o S 0 N w N m N u R F E w T l R 1 U E d C e T h u S k N U W S 8 5 O F d V T n V j T z N k d X h C W n l n O E d B b T V 1 Y j A z M U p U M D h u S m l i R z V U N W 5 6 N T Z s d W J r W m s 4 b k V x b F d y O F B S M D N U a m c 0 K 0 5 E W k t S M U d H T k 5 U U T I r d n I 1 R V J r W V N H Q m h v N z N W U 1 h G d z g 0 c G o v K y s 2 N 2 o v R H d j S H V Q Q X R 1 N C s 0 U 0 V C R H c 4 U E 9 q c H N m Y k l V N n R s Q 0 p 3 U X R 5 b 0 p 5 R y t R T j Z 0 U D B L Y n I 1 V X Z K c S s y d G 9 R Q V J u Z 0 h E Q n N S b U x M e G J j N F k z c W 8 r N z N E N 1 k 2 Y l l 5 L 2 x D N m o 2 K 2 t i b k F J Q m d O V U d q S U R F N T N L S D J v c z V M W E t i T D Z h d X N G c D I z Q k 1 G a k 0 v d n Z n d V R 5 V 3 Z Z V z N F T F B 0 N k 5 4 U W s r W V E 3 W k Z J Z l R H d l M 4 N 3 Z M K 3 p q V F Z q Y m 1 j O T B L M 0 J W d V R Q V 0 5 Z c X J 2 O E F u Y m p q W V g 4 N m Z 5 U X l N Z T U v V 3 E 0 O H d K U 2 t U M T h l Z E N B Y V Q 0 U n B M e W N l N k J z M j N P a V p X R U V H S 2 k 5 Z l Q w V U Z K U 3 d 2 V H A w d 0 Z y W U R J M D Z k V F Z x O W J F b 2 t O Y k N u M T h m S W l Q a j N k W T E 5 d m J T M W 1 a N C 9 l K 3 J j d j c w U F Z n Y m V I M D h Q R D R a Q m N C b E p h V 3 N t d l h M c V p O b S t i U U 5 i N n l z c E x 0 M j d j e m Q r N W N W c T l l e m V u V H A 4 b k 9 6 d W J C Q n g r a 3 Z i M m Q v U H g 4 T 2 p z N z B X Z z B U S j A 2 b F d Y T G x q a 0 V a Y i 8 2 M W E r S W l J a G c 1 Y 3 F W N 0 4 r L 2 4 3 Y T J O a D U r K 0 d G a V k y T U J 5 T S 9 Q N S 9 6 N T g z U j B k T 0 R o N F V G U 1 V o T E x s e T l I b z d r M j d X Z H J h e X V u V H A y a X J x N k 8 v d j U r Z k h 4 O F d M a H d J Y k 5 t V 2 Y 5 T j d l L 3 Y 1 O H l a T T V T V 2 x 0 T G I y N H V u c H l j c E t T b X N Y Y n Z X N W J X b X B h V 1 J s c G F H V H F m a j k 3 L y 9 Q W n M y Y l d M c T F L b G N 2 W H F W M T E 5 L 2 5 m W H I x K 1 B 0 N 1 U x b F p T W G g 0 Z U V P Z G J G Z D I r Q 0 F 0 Y X F x a X F O S G o 3 S n g 0 M F l p S W l J d 0 d B d 0 V C U V U 1 b k 5 Q T n p R M k 5 S b U 5 m N y s 3 d W p y Z T N O M E Z C U V E 2 d H N n Q y 8 r Y z F 2 e H Y 3 Z 1 B 1 Y m w 1 Y 1 Z U V H o x b E h 3 T U 8 x a F p 4 a z h s a 1 A v N z g r Z k 9 I M 2 I r e X N 0 S W V s T G 9 5 Y y t i T U V m Z C 8 3 Y l h Y W E s 2 U G p J e T B C O U 9 E W G I x N m x j N 0 9 U a F F L Q l d x M W 1 0 Y l c x b U d m R j B C b 2 F D Z z l Q V D F r W j J j V E V 4 U E R 3 b 1 V M Q W N q T H l 3 T 3 N 1 U k J X c j E 0 T l d M d l h u e n g 1 a 2 k x Y n R 0 a W Y w O U N o R 1 l X R m h j V E d 4 d H I v Z G 1 3 O U J k U n F 0 V k 5 P Q U N I R X J V R U M 4 a H Z v U U 9 N R j h q b 3 F l Q 2 h 1 R V V 0 Q z A 5 Q U 1 r O E J M W n p h U T A z Y U Z 2 M W V m c E c 2 W W J 1 c X V I R z R x b 3 F L M 2 1 T Z W 5 y R 1 J t U U x 6 T G p O M D E y b G J l c l Q z R H N l c 2 N 4 M j J 5 b U h t K z d B Q W Z O V j d r b 2 Z o R n p B c U l S N m x 3 b l p 5 L 3 k 2 R G x T R k 1 S N z l X Z W 9 j Y z Q 0 T E x N c m V h a n B v c 0 V l L 2 l T R V J q d j h H S m x N R E 1 X a X J 2 c T J G R j c x c U h y K 1 h C c X R L M z h 1 S E E 3 L 3 p 6 M U h x Z X g 1 N E R M Y n Z G Q 0 N E S F J 6 c D Q 5 N j l C R n Z i K y 9 u N z E 3 O S t M d j c y O F A z b X p U U z U w N W M 2 M 1 h W b D l m S H h F U k V V N E J l V U 5 E Q T N 2 M j d I R l l a M H M 2 T l h R O V d M c 2 F C d 1 l H T 3 E w Z n I 5 V F V W S k t U a 3 l r c E t X S C s v U G 1 F a D R k a k 5 w c z V j d V F J Z m 4 1 K 1 R 0 M l Z U N X l 3 S m l o Z H Z I Z 3 h h c l d h a 3 B J U 2 N u T n o 2 Z W p v W U 5 1 M m J R N W x E U V l E d T N i d F l 1 c l V x V X l i T m c w d k w r d F F z V U 9 I R G 5 I K y 9 I a 1 N F e E 5 K V D A r b n M 3 T 1 R n b 0 l D R 2 h v Y S t J Z C 8 r Q W V V U 2 l V Z E h S M j g 5 d H B y c U Z R c U 1 q S X l V S 2 x V T k R j M z I x c z R 6 V 1 l 6 Y j c z M U Z 1 M 3 Q 3 Y 3 l l U F J 0 L 2 Y z K z Z 1 N 3 Z 0 T H p G R 1 V s T l Q 0 N U R r c S 8 3 L 3 M z Z m 5 3 V k h k V 1 l M d n Y 3 a 3 F 0 U X Z 0 U W h K b 1 F 4 S k l y S k l R T z J a Z n Z a V T N D c 3 J s S 3 J x N n B x W j d 1 b D k x e G R S N z B T O G 1 Z a U p t M 3 N 6 M F R I Z F V W O W R N V m J W c n N R d U l 0 b D N H T n J Z e F l N d 2 l E R W d z a 2 t B Z 2 h C W W t J Y U Y 5 R j l w e m Y z O G t l V k d T c V E w R U V u Q S t F V G V V Z W U v T m 0 3 K z h t U 1 I 1 N 3 U v O H p x K 2 h n Y 2 p J U 0 9 i U G 4 0 L 1 J h T 1 R M T D c 4 a 0 1 6 U F R K Z l h j K 1 Y 0 N z M 5 d n U 3 b T R P S H o 1 T V p t Y W 1 j b E V t T m p a V 3 V l R G d k T z N h T m V M a T R w U 1 U 5 W n M z Y n p K c j F p e V h N Z V J P R 3 p k d W R G c z N G b z F H Z z k x d T U 4 O S 8 v a k 9 y V j Y 4 b U 9 q c W E 5 d l o y O X U v Z n o 5 N j l l O G N N T X A z a j B w d W J t N G 1 N a k h U Y j d w e X V h e V F U R 1 J k d H M 5 a z R j Z U l F M m R u W j V P W G x r W k d S U V V G Q k F R c 1 d M R k R x S 1 h q a U h I O F B q Z 3 R o d z h k e U J 3 W U d L a 0 c z O D c x S l N r c n l X R m l 1 c 3 J L U 2 1 w b 2 F Y b m 5 s R l d W Z F c x c 2 J h c l d h Z 0 l B Q T V i T j E 4 T 0 J C S l V 0 Q 3 h u M E x N Z j F K U U Q 0 T z M 4 M z l s N G Q r Y k x 1 e G w 5 L 2 M r b 1 o v d l h X Q z V J Q W 9 a b n J Q S U V E b m d 3 c T R h e D Z r Z G V n d V p U M k 5 i d F c z e D Z 1 b X Y 0 M y 9 Y S H l R R 1 h w Z j V n W E d F S 3 o z U T Z O U z A y S H N v M z Z n Z z l 2 O X J T N z c v N n J p R 0 w r c U 9 E Y m g 1 e W 5 2 Y m V T L z N 2 Z 1 V n M G J I d k l B W V F y e j h D Z E I 1 W T d K W j Z E R V B V a m Z R V G 5 W Z j Y 5 Z 0 h l Z 1 N I R 3 d v N T N G Q T R h Y 2 Z i a y 9 l L 3 g 5 e m 5 W b T h U L z Y z a 0 1 3 e H F I V W 4 r a 2 N 6 M E R z W l A 1 N F V L R l l O V 0 U 4 M k Q z V l Q x d G J p T n F S L 0 x q Y n Q x L 1 B 2 O F B 6 Q X Z J S W J a d n F G N G F Y V D B t b 2 V v R z J p b n R L Z G g 3 Q U 1 J S W N R a m F H O X Z w N m l v e U d P c T d m Y n Q y N V Z V M 1 p L U 0 V v N G R P O G J l d l h 1 V j d W O S 8 v Y l h I S H N t V W x C U z M 0 b T F G U l V X Y 0 9 I R 0 N u L z c w c D I 3 N 2 Y v e n h 4 K 0 5 1 Y j A x T k R V T k R y a G Q 2 M D l M U 2 x M R z R H e l p z b 0 x h M m x q T m 5 6 d k R X V z I 5 U l Z G U k V S M G N I c j c z M m 1 s c 3 F y O W x z N X Z 2 Z i 9 6 N X F 0 Z V B p Y 2 t K Q 0 F t Y X p t V n U z Y m x G Z l g r K 1 N w d H p h M n N x V 0 x W d V V I b T F u V z Y 1 Z X Z V c G 1 a a W J y M X E x V D F r Z E V S S E Q 4 K 0 h I S 3 l z c E l U M C 9 u M X E x Y m 1 N M W 1 0 b T d k U 2 1 w c X F y S 2 Z N M E J x Y V d t a H Z i M m R S W X N X d V F T e T R 3 b W d 5 c 3 Z M Q W N l R m d a N m V I c F l 1 W G N y Q 2 h R d F J x V l J j d T N Z T n U 5 M 0 9 v a 1 d M W E I 3 a k R N a W R Q Y S s z Y n Q x a W F H a U l h O W V 1 Y 2 U z Y U 5 R Q T J i Z H B F Z l g y O W N 0 L 3 A x S 2 x U b k R w M W F 0 U T J x Z F Z x W l J 6 M n d 6 Q W F q V F E x T l J F Z E h j M 2 R 1 M 2 Z S N l h T M H R i V n g 3 S m p y Y j V Z S G U 4 K 0 g r O X U v L 1 Z 2 b G Z Y V 3 F x S 2 h 3 S 2 Z M M m 9 J b j B L c D g 5 Z T V h a G 9 T R X l N e l B K e T h 2 R D E 5 Z V h q S X d N a m h 3 N X d 2 Z S s 5 N z B S M D h a T F N 4 M m R J a V V s S l Z 5 N 2 R 1 M m h a Z 2 V v c T Z 2 a n l K R W p 6 S j A 3 b H p s e j V 2 R F J S e D h w e G Z 2 b X p K b m p N a 3 h o M m J K b F N u Y k U w T k F R W D M z M T F Z U 2 Z U d 2 p 4 N U V o Q S 9 v V F l z R l B X M D B o W l Q r U F l P e i t F T G x N L 3 V X M 2 x q K 1 h Z d 3 c x W n p l U H F C W D d X R E 5 u T T N M a G J 4 N D I 3 Z F p O M l R L d m R S d k h k T 3 h U Z k h m O D h w a 0 l J T V J r d V h y e k l y R m 1 6 W E Z L Y V B i R m F y V z R C e m t q N 1 B j N n B v c H F i b T V V e H p F N F J F U k Z L U U I 0 U U V N Q 0 t G U 3 Y 0 O X R 0 d k t T M H R K V G M z b D d T M E 5 C S V N F d H l P d F h q e F l y Z l g 1 Q X l n Y T J w c V h B S n l 2 V j V Q V 2 x x Y X k 3 N 0 Z 4 Y 1 d v V k N v V 0 x s e m 9 N a j J Z c 3 k x M W R Y V 2 t w N m N y a G R h c X F x c G N l a n l k Z 1 p Q e j N E Y z J O c n I w b W 8 0 M V J u M W 9 h S W l x c W l w M E 9 o M H B L U 2 1 j U D M 4 Z W k 4 W E N p a F V y c 0 Z n c 0 Z C W V d z b V R K R W h v Y U d y Q l l M R X J 2 O T R N O T V D a 3 B L Y 3 I 0 Y j V 2 T n h t Z W Z m W V p l c j J m O S t 2 V z g 4 T U w 5 U X F Y d n Z m Y 2 V t W m 1 a e W t X S j R 1 S m l 0 M V J 1 N X p S Y 2 o y T G 1 6 S m 5 L Z T l 6 V j F V V k l T Q W d w S 1 N s d V U 3 a W R P W E 9 H M n R w Y T N u b m 5 I Y m R q V 0 s x V 2 w y b j Z i R F l i N m V u c E x G K y s z R z F m c H o v K z h Z K 1 l U Q 2 J s Y 1 d x M T J 1 T 0 Z x c 3 J L U 2 d v S 0 N u a m p q V G R j U H V 2 W j J k b V V s W l h 4 e l R m Z m V K e E 5 v S z J 0 a l p h V 0 Z t Y k 1 t R U Z x Y W l x M 2 I 5 L 2 1 p e S s r V U k 0 e E 1 E R E E 3 M z c z T z Z X O T R K Z 2 J I V 0 R H a k J u S z Y 3 e D Q 4 U 0 l 4 T V R G S 0 l j V V Z L M W J R M j l 1 T G o 0 O F B z M m Z Q N W x l L y t o V 3 J W c T N p a l R m Z U l D W W 1 S a m 0 r M V d w b D k r N 2 R r e k x X W H d q e G V F a E F M b 1 F R U W p 4 b k V o S V N p S W 1 K O F Z o T W F u a T Z x N 0 0 z Y 3 Z q W V l L d l Z 5 c X h a c z F 3 Z V k 3 R l k z S X B w V G F a b H k 1 Y U 5 X V 1 U 5 T X p P V G 1 6 Z H Z j d V R J R W J 5 O X Z W M T Z y N G N M Q 2 5 L d j Q r S U 1 o b 2 N I M k 0 1 O U g z e G Q 3 Z T N 0 M k 8 x M i 9 2 a k h Q M 2 8 4 d m 5 P d T d a U 1 V G R X B L U 3 J o N T h 5 Y T N i O T l t L 3 Z 6 N U x G N j h X S 2 w r S F J n W V N I W j J O c G N 1 W G V M M 3 Y v O D l x Y W 1 w T E Z t e X h H U G E 5 W E J G U l V W R V J F V F E z Z D N O c k Z t e m 1 E M T d O a W R Q b m 1 U U m 9 r W G N 2 S G t U a T h Y Q z B x V k x L U z R 1 N X Z M b H l 5 U W x K Y U h Y N j d G W U x L a F V L d V Z p e E o w N 2 Q 3 R F p i Q 3 h Z c 0 l E T 3 p r N 3 N k a n N S R V J G V V Z G U z R a Q 0 9 Z e l d Z Y U d o c V V 4 N m x V S 3 J j T U N a d k 5 w d l F P Z D N a M j B 0 V F V O T 3 B y Y 0 l x S 2 l s T E d w a 2 R F U k Z C U V V L Q W N J e l E w R k h D a z F n L 1 B H b W h v Y U N B M E 5 G U 3 B O d S 9 r N y s 5 U F h W M G R u M 3 p 5 a W N 2 N m x w W V d a Y n o y U 0 h K e W N z a k p j V X h Q R 3 h 3 Y 3 p G L z h 4 V i s 0 S G V Q S W t T T m t a R 1 M 0 R G R Y U T Z Y V H M y T E d E R H o 3 N G d C a 3 p a c m d N R X d D V T k 2 Q z l 2 U j J O U n N Q T E w 3 O U 1 Z M k 9 q V W 1 o T 3 I 5 Z n o y b X V 2 Q V k 2 T E 0 y Z l B u d V h s b D E 5 R 3 E 5 V z Z C U D Z 2 d n Z v c U t w V k s r V H c r K 0 c v U W V h e m h C Z T d B a 1 J F U k h S M D k 2 d X N Y U W t 3 d E N j a U Z F R U t J e D Z S a k V Q N W N E a F d k V U 5 r T l E 1 Y X h I e k 1 l Y W h X N D k v M k 9 u N 1 B Y Z E R n Z k h 4 K y s r O T N 2 d X F 3 c k x D e W t v N k 9 E e l p z M 0 s r c 2 V I S H N P a n J U Z j Y 5 Z X Z 1 e F Y v Y y 9 i N G V T c j J a Y k Z Z e G o z b D A z a W 9 W Q 2 9 N Q m d O M n V 4 M j F X a j F p e j c 2 b m 5 s e G 5 F U D F n T D c r b n R H a T c z W T V H b z N F c F F q Y W N z K 2 R i c T l Y e T V w d H Z V b F Z W e G R X c l Y 3 b D g r V E p Y c m x 4 a C s v Y n R T c S 9 2 b W p W c l N F M U 4 1 Y 3 F W S z V T V 2 x s S l N V a 0 p X V n B a T E Q v V 0 Q 3 Y 3 p Q e j J m R G h n M m N Q W H N X Y 0 l 5 a G R 3 W m 5 G e T l l W k 5 t e V p S Z 0 1 C a F l 0 V 3 N U b H k 1 Z k p 6 O D l u N W N x V l d D d 1 d s O W Z Y M D l O R F J V V U Z D e F l z b 0 x X M U Z Z U E J n T C s v U D Y y d H J T N F h K c X h X S 3 o w O V B T N U J k b E J R a 0 V 2 U D l l R G d v Q k t R M T l U V W N P c l V L V 1 c 4 L 1 V n R 0 J 3 Z l p z R 0 d E R X B D S G h J V F E x Z F d G e F d L a H M 3 T 1 Q 1 T 1 J r d 0 Z G M H p X U X l v V m F y c 1 Z n c 3 F O V n E y d H J h S 0 M w d F Z k N W 4 1 e k N F M m J O b j h 6 Z C 8 4 e m Z L Y z l 5 N G N Z T n o 1 O D Z 4 Z W Z O b U V o T V R h V 2 h v b 0 t L a W d u W H I x b U V 5 b V R o O C t E R G d H S 2 J o Y k 8 r R G 4 0 K 3 V y a T Q r K 2 V R V E l p S W l X T E 5 t a m N m W E V o V V Z 4 W m 8 x Y T V R c D B K e E J l V X R M Q 3 p k d j N t V D M 3 d D J j U E 9 r b y t C b 1 F F R U J B U U l B U 2 t H d T F X b V h j d m 5 N S 3 Q 5 a l l X T G Z Q N H N t V E o y b G 9 H S G x J b T l s c z V 2 e j U 4 K 1 R u N T Q r N H o v Y n Q y e j B X c W h O Q 1 R D M E p 5 S V V R U W 9 q S D R K c 2 E r T l V W U n h D Z U d B V G J F O E R Y U G I 1 N 0 t D b 2 d i L 1 F o d l J P b T F X c V Z I L 1 d 2 d i 8 0 N j N 0 N 2 U 1 T 1 h s R V J F U j R a T E c 3 Z X Z y N n h L U T I r M T I r d n I 2 U 0 U 5 U G Q w c 1 J y N m 1 w b 2 F p b 2 l C M D d k c m c 5 b j d P N D J t U X B L a X F p c n E 2 T 0 5 X d l d j T z d j T 2 M 2 Z V B l d X g r c l d 6 W j N r N F o 2 c T B z M W Q y T k l H Q m d Y U j B k R E J q e G d 5 U H Z l M F B T a 3 h N S k R F e G t l Y m 1 a Z z R l U E 1 p S k V 5 Z G N n d G 5 3 O E h D M m J 0 M 0 s 2 d F d y T 1 h U b 0 V Q b j U r Y V N u c D N 0 c 1 M x V l Z G W H E 5 b n B T V U Z D V W d C M G Z Q c U R N T k 9 q a z V t Z T d 1 Y m l 3 V 0 M w b E p T U l F V R k x C a 3 l S S z N n S H p l d k h u a z V 1 Y l M y T m h J Z V h t N T B 2 U D c 0 T V d B Z D k 5 O W w 3 U z B O S 1 d v b X l j O V B U M U t 6 e j g 0 Z 3 R y L z h C L y t 3 N m p u N V o v K z Z a O W M 3 Z 2 N I Q j J P e j J l a n M 3 S 1 N 6 c z V Q d z h I Q m w y M H N 2 d l V S U 1 V o S W Z m Z l F S e W N u S k x G b X l o S D M 3 O X B H U m t V R n l j a k w v O G k r T 1 d q L 0 9 k S E 9 M e G N L W k 0 y Y 2 9 L U 2 5 o M V Z k Z l Z Y c U 4 r L 3 Y 3 c W F p b 1 l O d T J i U m d N Q n Q 1 N j Z 5 M i s v U E p M U H Z 6 d 1 E 3 W n M y V U p p W X F K T G 1 6 b z d P L 2 4 0 N D Q 4 e E d B e T g 4 c 2 9 y b z J h Q l p H V m w w Z F B U U T E 1 Z U h n T U R B N n h i d D Q 2 K 3 Z q N W 1 6 W m 8 x Y W c v M T h I b l V u Z i t 1 a H Y v N 2 N s N T B T R T F O O V R n T l c w T k R B M l Z s W m F o V U t z e G 1 N e j Q r U G 1 S a 1 p I a T g 4 R F Q 4 U F J K Q 1 R C O F N r Q X N o a E J D V D d F U X Q v S y 9 M c 0 R n Y y 9 x O E 1 p U E V m K 3 p F V G x U Z j V o M l R t e k p r T U R R M X g 2 T k F o d G 0 z Y l J u M T l 2 V n R R K z J C b D l M d D M 3 M k t 4 V 0 V o T V R D U X B L Y 2 x s b T d P b j F W T l A r T l d y V n l l d D N k M 2 Q z W H o 3 N 2 J j a 0 p p Y V N u W j F O V j F j W F J V V k Z 6 S j A 3 M X k y S U t T Z 2 9 J R F U x V m V u U k h S Z 1 k 0 T X F W S z J n M E d y Z j J l N U t V b E V S M W R U W G 5 6 N T l u e D Q 0 Z E x v R l B S M G N I d 2 N I Q n F G U X E r d n Y 3 b F h I a 0 F K R 1 J r W V N H a G l w a n U 2 M V d L e H F O U m d t U 2 Z Y M T l p W X V M b z Z t c G l i N i t Q b z h C Z V h 4 O F B G c X Q x a T B 3 N 0 8 z d H B h c X F D c n Z k c m 9 4 S G R t W U 1 X S z F X T G w r K 2 p F N m 5 j d 2 5 J Z z R L Q 1 N F N U 8 1 d F N w V T d T M X R m S H F x N j l 5 N D h Z T k x s K y s 3 S E x z d n I 0 K 0 x s N j g 2 R G F Y Z D J w c U t p d F d y Q U F j U G N F U H B r c F B s T G U z T i t 2 W H I w Z X R W a k 0 0 T 0 9 n U 2 t J K 1 g z V z Z u c k t 5 T X M y Z l B v b E t w a U l x S z R 2 a n g 0 O H A y c z l t T X l X V G k z W G Z m V m R i W m J E Y m k 0 K 0 0 1 Z E 9 n U V l X R m h a R 1 p t a 3 B h V 1 J u T n p N N T k 4 O G d r N m 5 Z N l h Y M z d a T F E z Z m J y Z l Q w Z E d o e k N j T 2 p t R V R K c E 9 K b 3 F J a W 1 w d W J l Z W 1 s b D B h Z E V n M W c z N z U 5 Z E h h N n p y R H p x M S 8 5 U 3 J t O W N P R k N O b S 9 l N 0 h a K 2 J U W W I r Z m 4 1 M 0 x w M W k 5 Z G Z m N T J E Q n c r e W N 1 V k t L a W 9 x c U s 2 d V p 1 U E d q U z Z m U H l I R T l D V U J 1 U k J D Q 0 R H S k 9 n Y m h m e G R D V m l U O E Q 4 O F p y d E 9 X b D V j W G I 3 N z V K Z 2 N Q S H V U O T k 5 O V h l b H h I N H d 4 S V J w d j I 2 V k h W M X R a a U 5 y d F B D Y m x x M V N w M E 9 o M W Z m L z A x T n B 0 T m 1 j O T V 6 W m 8 x b E p l W G M v e j R j Z D U 1 N X g y M z l O O C 8 v Z W x Q c E t h b W 9 s Y X J 1 W E h q Q n Y z O S 9 l T U 9 Z T k x U M H l r d U x x Y T B 0 S l R 1 N 2 0 0 U 0 V o T F E 2 W F E w T m p a U 1 d W b k o z L z N k M z Z G U 3 F T Z 3 F L c U t 5 c 3 B L N H V E a j g v U H h v Y V d t a H Z y N m V s S l F V d E Z v d F R V M U 5 I R D U 4 b U p T V U Z B S U R B K 2 5 2 N z Z l b 3 F J a k F 3 R U N Q U G F I Z 0 N O c U h W M n g z Q 2 d 3 T T V M W F h Y c 0 5 n T U 9 E a j Q 0 U E J Z R U N 2 M T Z O U 3 F T Z 3 B L Y 0 h i M j V 2 Y T J s c T N G U H k x Y T l m e X B 6 L z l T U m w 3 M 0 4 v Z j c z Y k J 4 V G 5 I K z R P Z k E r Z T V h b W x w V W M 3 R G 8 z Q U c 0 U 1 V s S m F q V m F q N z k 5 R k 9 s V U 4 1 N H R i Y T J j d X p Z T V Z K V F U 5 b X d Z U U 1 E Q X d N d V J k N m N 3 d 2 N l T E w 0 V 0 V S S E I 0 c 1 d M T 1 h Q b U R D M H R M Y V N s c F h I N T h t W D B l a j F 2 d m Z V V 0 t w V 0 t M N z c 0 d 3 V V e E 5 w d U 5 h O W V 1 V V Z 4 Y 3 J L e G J 0 M j R k M j d a d H c 4 L 1 B q N G F H Q m 5 4 O W Z j Y 3 N k d m p h Y T Y r N U R R R V p 6 b E 9 C d W R y Y V d r N m Z Q b z N k Y m 1 m W H J s M 0 t 4 U n U 5 W H M v c n I 3 L 0 9 p U k 1 u K 0 9 N Z i 8 4 a n k 1 Y 3 R a c 0 d D Q k 1 t Z T V F R 0 o 2 a 2 9 C Y 0 N D R 0 V t R V J I c X N G c W g 1 O H Z u Z X F X U E p 5 a G 9 T R U 1 C Z 0 0 5 U F Q w W W p V W U 9 I V H J F Z 2 d V T F N F a E k 4 Q m d j b E p X V k V S b 2 E 2 a k s z O G 5 q W W J M W n h W K 1 p 1 Y W 1 y e V d D a H M y Y k p s R k J j W F U x Z F h 4 N G 9 W S z V R V W N o O G Z I M W F 1 W E V s T 1 R n N T V l W G t 1 W T M 5 Z m V P R U Y 2 d X J x S 0 M 0 d X h t Z z B F a F l X e G d z d n Z P Q X g w U F Z F b z l I d z V w d H Z r c G V Y U j B W R k J S Y 3 V Y T U R I e D R m Z z R H Q j I 3 d H l w a k Y y U G p Z M m x 0 c m F X b 3 F J a T d I W T d n W U d C c k Y y N 1 Z r b j l E Z 2 9 L S W l v c W l y S 3 l N b 3 h H S T M 1 K 2 Z x U 2 x w W k d k b m Y x U U Z l d m o 0 K 0 0 5 c m 5 k V 2 l T O H F L b k s 3 N E 5 E W D E 0 Z k Z Z c 0 Z p c 2 Z E N T U 1 K 3 p m d j E 2 d C 9 S c W p V W k R Z R 0 R n a U d u W D E 2 O W Z K e U F n d 0 8 z N W U z c D Z 4 d D M y a 3 B J U 2 p o N D l D c U J V S T Q r T W p D U S t Q d D Z 0 T H N G b 0 l p S W k r T X U v L 0 V 2 b H M r a m w 1 Z V Z 5 Z 2 F H a m 9 3 U E E 0 M n V K a k l 4 a z E 2 N W R T Z 0 c 1 b l R 0 M 0 1 q Z z R x S n l 6 Q j Z m d S s 4 V X Z m c 0 g 2 O W V 2 Z H B w Y 0 R X T D E 2 T l R h Y m J W d 3 p G S X h u M k F N N F V 0 d X J x c W 9 v S 0 N p Z 3 F h b U p S W X N X c 1 h i d F d y Z U x M S H E 5 b m g w N 2 R u R H o 1 a z N P b m o x T G J t N H V 5 Y 2 5 K e E 1 m S E V 4 O G Y 3 L 0 h m c 0 J C a W F r b E F M b 1 F R U W t 5 a U c r M l F G Z 3 J C V D l I d j N z S E J R Y X F y c T d s e D R 3 W j M 3 d H d o U G o 2 Z U g v N 3 d o N W h N S n Z M e j h 6 b C s v R G h X c T V X U W t C R E N 3 c 0 t V Q U 0 x d X Q x T m Z Y N i 8 w V E k r b X M 3 T 1 Q y N 2 R 2 b z l Q c G x E b W 5 4 N X E z T 2 l Z b W h w L y 8 v T 2 V q N 3 B P U m t V R k d S b 2 J i K 3 N 6 T V R E S X p N O T N X c T l W c T F x N W R 5 O X E x Y T B j O T d z O S s 5 c k 1 S d C t u M W V s N T Q 0 W V V S a T Y r Q m 9 3 c j J h U E 5 O K y 9 2 N 2 o x Z 1 k 3 b E h k d k h t V D N 0 N W U 5 S G 8 5 R 2 8 y R z l 2 W j J x c X V y V 2 J a c 2 1 i S l B U M D h Q W D M z M W x W T G Q v Z k R o d y 9 6 K z k 3 O W 4 x c X h a e E 1 U R U V C Z 1 l p S m V Y R n h z M m J F Q 2 o w V k J U V T R Q Z G J z Z H V 0 M k 8 x V 3 J G W U x P a D B P c T V k d T h i V 3 J W d G R n a y s 3 M 2 U 2 U 0 Z q N l d 1 T G c 0 Z H U z Y V J Y a D Q r S V I 2 Y 3 p z N 0 8 3 b D E 2 e F p 3 Z j M 3 M T d 1 N 3 V F U 3 Z n Z T V v M V l M a X d z R E Q y N 0 5 r R E 9 E N G 5 q N U x 5 U F o 1 Z 3 Z M a T R t S X F L a W p I M y s 4 R V B m c 0 R S b z B l c H F x b 2 l J U 0 d C d D k 5 K 2 U 4 e U 1 s S G 5 6 N W p G b n p o e U t p b 3 E 0 Z H U w Y W Q r N 2 M 4 V m l a W F F n e D l T U W d G M E l J S V N i U n p R N T R N W E h z L 2 F h V H J x N H V j b k p 5 a U k r U F o 4 K 2 V Q U z Z w d 2 p 0 M z d z U m t N b E Z i V z B 0 R F F 3 T n R i V z A w T n p l V G t w S k N Z M k 1 q L 3 Y 3 K 3 p K O C 8 z K 0 5 4 T l J x T k 1 s Y m J h c l d T a z V P a j l F Q U d C U V d 4 Z V B I a X g v L 2 l u a 0 0 5 U F Q z a z V 1 W X F W Z T Z k a G V D e X N y S 1 V m U T R k T 2 9 T M 3 R 6 Z W J O b T N D e T h 1 T E g v M 2 9 S N V N W b F Z G W l d V b E p T U W t E Q X d Q S 0 1 J S G g w N D Q 1 c V Z R c V h u c n B K Z U x q N D k z b W F s Z X B W R z V U a H o x b 2 V O R H M 2 K 3 M 3 c n V C M z J i S m x T b U d 5 S l V 1 V z B O Y l d 4 d E d q U n d r T k R W V j Z t c 1 B E d z l t M W E 5 Z V l 4 L 0 x r W V R J V E h s W j J k c m J i T k h z a j B X c T F i T j I 2 b F l H Q m d Y R V Z I b l R T N l h S a 1 p X V 1 J s W l d s W k w 0 S U l h W W Z s Z D N U d C t 4 V D R O V n o v e l Q y V G t J S U R x M y t q M V B k Q k N H Z U t 4 c y 9 o c m Z U N E o y M H N m Z D l G R C 8 1 e V U v R z d E M m V D T H Z k U H U 0 V T h 1 R z Z 1 N 3 Z I b l h Z T G p s N U s 1 O V J o V D l M R m l 4 Y z V k K z R j Y j d 6 e H h p T V h J S H R h M k 8 x M m J E Y W J 4 M 0 5 k W F Y z T n p K a 3 p K e H l r T 1 h 2 S l l Y e T l 3 S S t x b z Z N R F B 6 O C 9 H U W M 5 a G Y 3 e E g v K 1 J 2 L 3 F y d n l J M E 5 K U 3 d z R E N Q M H d F S 0 l S N m U 5 S k F M S V l R U T R x R 0 N j U m o v R 0 Z p b k p 4 S E V D U W V W U 2 p Y a W h Z K 0 h M Y 0 t t V X F r Z S t y U H l N R U p D U X A 3 W W N 3 a 2 h 4 R l N R Z 0 Z 3 S U l Z U V F 6 N 3 h s e T V h N W p L R V d R Z 2 d o c G d P N V R D M k V F R U l J S V l R U V F r d 0 J D Y 2 l G R U V L S X A 5 Q k k w M X d K S W N S a 2 N r N F Q 5 e V N I S 2 d q e F B K R 0 F Y Q W d o a E h n S 0 R R M E 4 w Z H J h T 3 R Y T k V F S T h 3 M X B h V 2 p B Y W p W U G R E Q 0 d l Y V J L U U N 5 R 0 V F R S t o b U p n W U N j a U Z F S T l W Y T J z c k l T R W h T b 0 Z B N l N V W F l 2 S k p R Q z Z F R U V J O G h i S 3 l z c W l y c T V 2 c V p n Z 2 h u b U c z Y j k 4 b U 1 U R V J 0 V n F O V H F l V G d G e U l 4 M E F D Y 2 l H R U V P S X B O S C 8 r Z l B 6 O C 9 D Z 3 N M S n p x c G d n a G 5 r S D U r Z m x v d F Z w a V k y U F J h c l h v O V h x W n R s Q 0 l 4 M E Q r V l F r a G h C Q l B x Z D I 3 Z D l Q U z B p S k J 1 U k J p V X V Y b j U 5 U F U x T V R L b F N 2 U m F y W D Q r Z m 1 o M C t t b X V s b E N Q S k 5 r S G 5 J a G h C R G l L Y V J T c W R C c X R l e m R 1 N W N E Q n c 3 d z F W Z G Z N W H Y y Y k 1 M R H c 0 b U l p S m p x N W d r a G 5 q S X R M U z I w d H J a e S s v W n R 0 R m 9 0 Y T l l d V J h U F I 0 T 2 Z u U j F C U U V G c X R W b E x X a F h n T W 5 0 c U F m S T U v R k x k N m 0 2 Y T Z H V U p N Y T N Q O G 8 2 Y T Z D V U t J e D B p d F Z 1 U G w 1 Y 1 Z i Y j c x R m Z u N C t w Y V d s R k J R V T R P W G x S V U 5 E d z F R M 1 R 3 a n h s S W l P a n N a b 0 5 C S V N F a 0 p p W X F L U 3 B 1 N 3 Q 3 V T F 3 Y 0 R B R 2 c w S F M x W V Y 0 V E o 3 Y W d E e m V O M X d D Y 2 l I R 0 V P O G J Q d F Z O R U V J O F p s c X R G b j k v Z j F h c 1 d F R m F X a H A 5 Z l g x W U x C W n N O a H Q y d T M y c W 1 5 Z U V l S X F v V k N y V W F y V 1 N w a D R Z R 0 l p M 3 R 6 Y 2 F q V 2 F x b X l i R U 0 r d X B E Y 2 c z U m M 3 b l p Q T j F i T W l Q R F N F O F V h T m l T O V N D c V c 2 R 0 V P S U o w R 3 E x K 1 B q N G 9 O Z n J D U W 9 L d 2 1 R e V l U Y W J z V n F 0 R X B R T E l j Y k Z P Y l d a V H F k R H I 5 Z W o w K 2 5 R Y X J Y U 0 1 5 N 0 V Z L 2 J V Q n V S S i 9 w R n N q R n p B T j g z W H B y b 3 B R a 3 h M M j J j d U p z R l B 4 c E V L O G J 4 d 1 R r d W s x V 2 9 4 R 0 F 6 W T d Y W U p 4 b 1 V R R T Z K U 3 F k d 1 d J Y 1 R q O W R R R z V B Q j c 0 b F p 5 b 2 I y Q 1 h z d m d W R G R G a U d r b F d P L 0 g 3 c m h W V T k w T U l j U V R K a i t n a F J C Q 2 l L Z k x V N T J E R X F E e j R U Z V p m O E h T a 0 t T c G J v b 1 E w M F p t Y 0 F L L 3 l 2 Z 0 I z a H I 5 V k R k R k N D R 0 V F R U l J T V l x b n V v Y 2 N 3 R T l u N E 8 v b n Z V S k 9 T d 2 x Y d W 0 1 V D I 5 O U c z V U R I V k R k T G l D Y 3 E x a W V F V 2 I 2 a E x K a 1 J 6 L 3 F J O U t s d W p o Q k N D Q 0 d F R U d J Y 2 5 2 c U E z R 2 x k U k J y c k l 0 S 2 1 1 a G 5 p Q 1 d q b 2 c 3 O C 9 D N D E 5 O T l k d G 1 B W C 9 j U 2 5 v b n V x Y 0 R 5 R 0 V F R U l J S W N U e l J N S V g 4 Z F N K O W 9 Q Z m J v S W x 3 K 3 F W b m J v R F B 6 M E 5 Q Y W F w Y T V j U V F n Z 2 h o Q k J D V E l R R T V P S 3 A 1 S 3 V E Z j F n R G I 2 Y m N Y M W Z l Q 2 Y v d U 9 O e n B u Y n A y Q 1 N H R U V F S U l J Y 1 I 0 U 1 V B d W 5 s c H F G Z n g 0 S W Z 6 O X N 2 d n I y Z 2 J o c j A v Q T Z U d F Q x e T R o a E J C Q 0 N D R 0 V H Q T h K e U 1 W V G I 4 T X M r U F Z H Q 0 R F N D d n O W E 0 T D l m a F A 5 M U d Z Y X N V O X M y S V l R U V F n Z 2 h o Q m l K Q k 9 U a W 1 a Q V N E T z l 1 Z 1 h r a D k 5 Z D l V d 0 4 v K 1 R Y Y z Z w c T Z k Z 2 t o a E J C Q 0 N D S E V T S j Z a S 3 V 0 Q 0 J I b k J M O W Z E L 2 h M N H Q 1 d G d C N X I 2 N F c 5 T 3 d Z L 2 1 3 K 3 N w W X g 1 Q 0 N D R 2 V X d G V 2 W D Z l Z 2 9 J Q z Z 1 a n E 4 d m I y c H J x N m U 2 a V l K S W N R e k p 6 N C t u c U d o S V d K a V l z a k t 5 a U k 5 U F I y V l N v V k t w W n J x c G 9 t b m x N c H V 0 O X V u d W h G Q 1 R M Y m l k d m l 2 Z W R B N W R I O W R S Z 1 Q 4 d j h z Z z B H d n E y a V d F Z V B a d C 9 C a m V U b 0 4 z b n V C T W 5 Q d j I 3 Y U 8 v d j U v b z Z H a k N 3 O E 1 K R H c 5 L 2 N r O H V o Q k R Q b W R i V 1 Z s c G J X N 2 x 6 N X c 3 K y 9 2 N 3 M z c j B i c l Z h T F d p M 0 p 4 M k x p S k N B W H o 2 e G V F L 3 p E S m J q V W R I O W R r Q m Y 4 c C t X d 1 N I N n J D a U V l a 3 l j Z G t Q L 2 1 O N z h o U E R 5 Y 3 h Z c 1 h Q N W t u R k V J S W 9 T Z 3 N M S 1 N s c F l X O W U v Z G l N Q m p R Y U R S V D N T V H h s S k h M T 0 9 L W j V h K 0 g v N 1 l h L 2 5 Z S j Z P N T k w c n V O O E I v U H d E O F h R T D k 1 Y X R z b m h C Q 1 B h d C s r Z l l T R m h V a 3 d M b 1 F R V X l R a k k 0 U H c 4 S E F P S E R o Q V g x O G Z W c X R V R k J Z V E l 3 R z V l T 2 E 5 b E F T L z N R d 3 g v d m Z Y S G F t R 2 Q 0 N 0 N t Y n F w Y T V j U V F q e U s 2 O W V 2 M D k v Z n o 1 S W x T N m E 2 S 1 V J S T h W e k x 6 T X p F Y U R T U 2 4 1 K 1 A w V 2 p F W n J O T m R a U E V V M F F D Y 3 Z G Y 2 l B d U E z M i t C M 1 h O Q m M 2 L 2 1 S c m N S L 3 I 4 T D h Q O T h D e T B E V T l z K 0 l Z U 1 l x U H o 4 Z k t L a m 8 2 Z T Z H V U l J S V l E W n M y Z F R V b E p D V D A r U D l K S 0 x D W k d B W E R 3 M 2 R H c l l P e D k r d H d X U 1 o 5 e G Z Y O W d D U H p 3 R 2 Z 5 N E R t M V J V R U V J O E p l c n I 2 N l Y 0 b X h C Q 1 R C U G g 0 Z U c w d G J Y U j I 5 d U x 4 V 0 p C e W 5 T S j h a S 0 F Y R H g z W m d m Q X J 6 Z k I z e X d C N z N z V C 8 1 b X M 4 U H Z y O E 8 r K 2 d m T E 9 x V z J m R U V L T W g 4 R m d r S U J j Q 0 N H b W l Z a U l D T H k 4 d k R D Y n p a a E 1 K Z 2 5 J e G J o S l F D N m V T e X J n N V N U N D A z Y k l q c n E v L 3 Z a Z C t P d V Q 4 R D h 2 U W N m Z 2 x E V l B D Q 0 h H Z F B 2 M j d h b H V n a E N Q b G N W a X d X S 3 h Q T G J q M i s x M m h v Y U d 4 d D d 4 R 1 R k W j U 3 b S 9 2 N S 9 l M 3 Q 1 U m 4 2 Z X J x K 3 V K a j Y 5 K 2 t 1 b m p E U T B O V 0 s x V 1 R D Y V R q Q 0 1 Y N H l Z Q n V Y a X V o U m d j b G R q L z h 3 b 0 l O d H h m Z j Z J V z N q N E t m e X l H Z 2 N m M 1 c w Q U l J Y V p j Z l g w O S s v Z n Z w N i t 2 e j I x Y m V Y a z V 2 L z c x c j Z l Z 1 Z l S n B O V H d J S 1 M w d E p U Y z N W N 2 x 2 T k J x V j I 0 V 0 Z o W n c 0 Y 1 d M V V k r W G w 1 Z k h 4 e H g 5 U G Z p U H Z P W G 5 5 S k I 5 K y t L R k x 1 e W J L W k R M e H p U Z m Z V R n B h T 2 9 r d E c 5 d D B Q T T h u V D U 3 a 3 l K R W p J M j Z 2 c j Y v b k Q z L z R n O G Z 2 b X B I a z V 1 W n k 3 d H k 1 U j J y W F o 1 O T l 4 a 2 N m Z m V T e T d z a V J J N k 8 y O V Z I W T d Y W k p X U m N U b 3 A z c U J n Z 3 h I Y X l P Z 1 l 4 S S t L Z 1 V E c G F E M m V a S V k v K 3 d G S T V X T y t Z V D N 1 S 3 F u T G d B Q U N B Q V N V U k J W S k Y 0 d n l D Y 0 V F S T h L e W 9 y S 3 h r W U d N R F g x O W R 0 b T h W a V l X Q m c 3 S 3 F Y b j N 6 e U N m W D E 5 U k 4 r N 3 F T a 0 p I Y n U z R G 5 o e H o z U D Z 1 c n E r T 2 l q a j F p O W V q W E x s a T B E N E 9 M R m k 1 d z d k N D Q z M 2 5 p R H V M a T R o e j c y S C 8 3 d 2 h 3 b j N H S 3 R V S 3 Y 3 N n I v O G F j Q V N K Q n c 0 Y 0 l D T W p n L 1 Q w Z E 5 y Y T J x a X Z y M m Z s e X B V M E 5 q W n k 4 T 0 J C Z H U v Z V R W a F l H R l Z W V l I 0 L 2 M 2 T T V j T 0 F B S F I w Z F k r N D M z c z l W W m 1 Z b X B h V 2 x Y T G x 5 a G V Y T G w w K 2 9 M V T Q 2 b l k 2 T 2 p n N U t T M H V K a V l u Q j M 5 O S 9 4 S D B i R 3 h z O T l p R D c r Z m 5 4 N 2 J m Z j B 0 Y l d O d X B 6 T 2 M v Z D A z Y W V I N W J K W k t L Z 2 9 J R F U x T l N I U G t a Z l h 4 K z F 0 Y l Z r W k d T N H J C K 3 R K M S t J S j A w Q 2 N p S H U 4 Z E U 2 a X I 2 O W 5 B U y 9 1 d 2 F u N 2 p q V z N 6 W E N y N j d B W n h Y d 2 x 3 d G h w U l E x R m t J O F F 5 b 3 J L N W t 6 W n c 0 M U 5 U V n U y N X d C Z 3 F m M G V C O G Z I e U l p S W d C S D R C N F d G d V k y Q l Z 0 d G J T M 0 Z 4 Y 1 V l Z j d S Z n Z I a F J L a E Z Q T X l 0 W H J w e n d l N k p T M 2 I 5 U 3 J W Y X J t V G R 2 S H Q 5 O D h 3 M W h Z V 0 h L K 2 9 H Q k F i N z Q 0 Z 3 V T a z V N S k N 3 d k R Z c k h R M U 5 U R X h v M G J K L 1 J j W n J P W k p V d V d r S n l j U E 9 J K 2 x 5 N W R j b m t O Z F h W M W Z Q c n B w e V B 1 Y j d W Y X V Y V H B F c G N 1 W G Z L N C 9 l V 1 h Y e V k y T n B a Y n Q y N k 5 l S X h a c z J i U j N 0 N U 9 h V 2 5 w a U F G N W F t b 3 E x N j l m c D d 5 O E h I Q U V t M 3 E 5 S G 9 B N W M r W m d O c H V K a V l u e E d I e j I 5 d l p 5 N 3 R 3 N X B W Z D h P c D V u V D N w N m V t a G 9 h R k R 1 d D d l M 0 E x Q l Z W W V h C Y 0 Q 4 d E 1 T N H V E b T l 2 Y j d m S D M 3 a H h B N V B K a E U 2 b j Q v c j E 2 M j d i b z Z P a k N R a 0 p H Y l V O e n N j d F d y U m 8 x U D N B O F Q x M j V N Z 1 J N a k l 5 a U l t S k d Y U C 8 w V W p 2 d U p n S U N j a U Z l R U N J T i 9 6 O U 1 u Z 2 p G W D V a Q U d Y M 2 l y e l Y 5 O E Y v e m 9 X V V l I Z z d E W l p G a l g 0 Y 0 l Z U 1 k 3 a G 9 h R 3 V q c T Z t T G 5 6 c D E 4 L 3 Z u b m J q K 3 d u Z U 5 L a n g 0 O T Z 2 Y l l 4 T V J F d G 0 3 Z H F 0 e j M 5 L 2 R u N 3 R 5 N U x 2 c 1 l q V W F L a T R 2 Z D F n T V V G e G R Q e G t z U W s 4 a l Q r e l J S b V p t W l d L M V d B Z 0 1 E b F h V V 2 k 0 V 0 V o Q V E y Y k 5 n Q V F F M U 5 E U 2 F U a W E 2 d U x x N W N 1 Z U x 5 K 0 5 q W V d M c T d 1 K 2 5 2 N z Z l b H B Z V y t 2 a j Z L a W 9 v S U N n b 0 N J Q 0 F n Z 0 1 q S X l C R 2 Y z O X Z i b T h I Q i s w V m d y R l l y W n J P W l R a c z J 1 Z l F V b T B 3 b W F t d H J p W X V M U T Z m V G p Y a T g 4 U E J 3 Q m d Z R y t P c X J y O U J v T k t q V k k 0 L z J 6 T X Z M Y z F 0 b n M 5 b X d X c T N N b V R P S H J W d T N z b l h y V m x w Y V d 0 a S 9 m e j k 3 O X V 3 a E 5 E U V V n S D M 3 O W h F Y 0 h F e G F X a G 9 E Q X d N V U Z o Y X l h T k V p L 1 A z O W F X b H B j V X Z i b m k 3 b j J X c T F V b D F k R F R o N m 8 0 M U d J N 2 R 1 M 1 V L b j A y R T B H d m 5 x c T Y v Y 0 h u d n k 1 R W 1 Y K z d 0 M z c z Y W J 3 d E Z r T W 5 I e D R r V T B H b z F i T U 8 1 T U N k K z B h Z E 9 v Q W J u R l l 1 S E t s U 3 N r S n l j e l k 4 Y U 1 F Z m R 6 S H Z Q b z B h T l V W R l N R b U p q N H l B R z V F Q k 1 o Q W J r U U k w Z 0 t n d i t 6 R W M 0 M 0 9 I c k 1 H K z h O Z V N y d m h Q O T B 6 c k g 5 N 1 R U c E 1 S Z E N Q T D J 1 W D c 5 T 2 V I Z z R r W k d S L 0 9 R b l A z S G J Y b E p T d 3 R H a l I 1 V 1 V a Q 0 Z H Y y 9 Y c V Z T b 3 J L d 0 Z I e j N S W F Z 4 Z E R R M E 1 j U D M 0 Y 2 d F T 0 h E c k Z 0 M n p a d T N y e U p q N D h Q Z C s 0 N F V 0 R n N O a H R O V F U y R W h J V G c 1 K 2 Z I M W F 0 W H F h d X J V M 2 9 a V D U 0 O H F m V F d 0 c l c x S 2 M v a F N V O V B q O G N B Z S 9 i c z J T N U J X V k Z S R V N V b E p X U m t a Q 2 l a S H F N Z E U r Q 2 x s M T R p S 1 N t S j N 0 N W V m S D E 5 W F l M e n d j R k J T a 3 R M U 1 V o S V V J S m F j U F R 5 S G p 0 M m J O V G p Q M m h n W U l D T E Z 5 O H l a O D R j a n o z d T A r a z h P M 3 V W N G Y 0 R n Z D T k h q a E F V R k 1 R N z c 3 e k Q z L z N k M 3 l t U H V Y U G 5 E c D k r K 2 l r L y t 0 R 1 B Y R j Z Y U n F O e E 8 v N k Z D e G N Z S E J 6 a y s 5 L y 9 2 a 3 N X Q U R p e W V n N G R P c V J j e k J q S j F h d F h H U n d j W k 9 I Q 2 h h U H V C M 0 Q r L 0 h u S 3 k 4 d F p z V 0 l G N m V u c F k r N H Z 4 R 1 N T Z 0 Z 5 S U 1 h e U t k d l N H Z j F r S k I y N U N y O G 1 4 d n J M Y j B X T W V I K 2 d J e k Z m S E 9 L c T N D e U h F M D Z D M 3 Q 1 Z l M w b E x t e l p z S E 9 O S l V L e W 9 x W F B a c G J H d 0 V I S U g 1 Y 0 g 1 K 2 Z z e W V Q Z H R s W F Y 5 Z m 4 x d G F y e l B s M 1 Z P N j c 4 R E F B R j V l W H F P M j B U a z I r a n Z m K 1 E 3 M T l m V 1 V s c F l 5 T 0 R o S V Z G U V V H e m R 1 S k N n b 2 l Q U G 5 6 M U 5 X V m 9 i U m F D U X N M S X o x N j l l N z l l e V p 6 V 2 J 5 O C 9 N c E t 5 d W p 1 N 3 N i a l V a R F J F U U V t W m 1 a S k N V b H V l e j d p M S 8 4 Z 3 N q S V N E W n Q y c 1 M z M z M 2 c n B O e k d 4 O G V 6 Y W R N b X Q 5 V G E 4 d k p 5 T G w r K 1 R G d G J H M 3 E 5 b n R U V V Z C S V N F d m o w M D A 5 Z H h u b F B 0 Q j N P O D N i c D B p W G E y d H J R N l h T a 3 B L U 1 F r S k F 3 N m p r c k x T M 2 w 4 d V h M Z E h S M D R P U G p R M n B x S 3 F 0 V 3 J V S 3 J m Z n c v K 1 V K R F E 1 V X N p N D Z P R G 1 w c W F n Z 0 1 E Q 1 E r U G w 3 W n A 3 K y 9 u N H F L Q 3 J L e n M x b T l l a l h n U 0 d W K y 8 v M z M y Y k p s Q z l I U j B V c F F l U G J z V 2 V y c j Y 5 b T l l e m N B N z c z M 0 h 1 W G w 1 U z V E S 1 B y N i t s e D Z p Z 2 N I Q n o y T 2 8 3 Z m I 3 U z Z m d z J 2 W H J 1 S H Y 3 M D l Q V D Q 4 U 2 N E O G 9 J a U t D Z 0 l B Q X R G b 3 R F U k V S U 3 B y M V o 1 O T l o d G x z W n N X S 0 Z j e W R P e G V W U 2 t W d m J 5 K 2 5 U c D B p S U N E Q U p T Q T N H Q X h q Q n Z 3 V E 5 a M 0 9 z N W V Y R n o v O T Z V O E I r T 0 t M T H h n Y 0 h H V F h y b D N L N D R a L z d w d 1 h N R F F h e m F p Z n g v c j Z l d k x 6 O D h u T X p I U U x 4 c 0 V S a 0 h 0 N 2 U 3 d j F x Z y 9 Y M z k r d l p D e U 0 5 Z G 4 v O X R 0 d n V Y e j V N d W 5 w N m F 4 Y 3 V Y T F V m W V Y 0 S E N R Z 0 Y y S W N 0 R 3 I 0 V G p K c 1 R Z Q k R G Z k J w Q m Z U Y 0 M 4 e H Y z N F g v a 3 V l W T M z e l B Q S G d o R n R R U 2 1 R c 2 h w c m 5 M b H k r N 3 B L Z 1 B E Z z V 5 O U 9 o U k F n T U R s U i t 3 e m 1 y T n c 4 Z l g 5 d m Y z R X h r W j Z S Y V F O e l U x d V Z V d G R v N T U 5 V l R O M k d L e G p K b E c 2 c F N U a z h Q c z J i U F p 0 b T B i V F U x T j V P Y m 1 j d k R n U V N J a k k 3 R m F y V 3 p a c 2 9 Y Z T N s N i s v Z l p i U H Z u a 0 U z N z g 0 e D h y N D N O T k p o T i 8 v d k 9 m Y V c 1 d V p 0 Y X N X Y V N r c E R B M E 5 F U j V l V G 1 I R G g x a T Q 4 Y U 5 M R j Y 4 M k 9 Y N W V u d D d P W F R v R U Z s W l d X U m x a V k Z S V V V G U l V S R n F 0 Z H B s U F B 6 V n E x Y z V l Z k l r Q V F F Q l p H W m 1 v b G F y S 1 N z c j h 6 a m 1 m c U x 0 S 0 N v c T R z U 0 p F L 2 o 1 K 1 p H U m t Z R k t w U n J 4 M k U 0 M 2 J 0 e W d w c W F H d V h Q b m t w a V l T R V Z G Q m Z u N S t Y U j F k Z k h x c T Y r T y t M a T J 0 a m E 2 d T d 2 S D l W N k 1 4 T i 9 m b j l q W V d H S m p Z N m 1 z c k N R M 0 4 1 Y 1 p N M l p n T k J x N W R 1 M G E y N 2 R 2 S n l v c W l p K y s r Q U s 3 M 2 U 0 U 0 J E c 0 x i Q V V F Q k l 6 N V B L d F d y W E l a R D N 6 e D R r V X F L a X I 0 L 3 Z l L 0 R 6 Z y t u N T d Z Y k R i b G M r a E 1 J O W Z w Z E t O V z J 0 N j h l V F B 6 N X M z R H g 4 Z E h P V D d B N j Y r L 3 p y b H o 1 e m h 5 N U F n R k J R V z g 4 c 2 9 y e X J Z S F U 5 c V R r c E t V a X k y O X Z i M z A 5 L 2 Z U M m V r W U M 5 Z m U z b z d G W W 5 I c k J Y Z j J X Q T h m b n o v Y 2 R E N 1 B U c T J 0 c l c 2 V j I 1 M 2 Z O L 3 Y y N 1 h O N 2 J k d T N i e W N o S V l I d T d t N i s v U E p M Z 2 9 L Q 1 d M R m l o Z H R 4 a D R h R 0 t D c 3 J V e T Z F a k 9 U Y 3 V Y T 1 l U S 1 p S M j J p e j J m a j Y 2 N j h w T G k 0 b U x T M k 5 M V n U y a k x x L 0 V J K 0 x C T 1 J D V E l D U D F o R j B 2 N V l N W D F i Q n g y W F F m V z k y a 2 R v Z S t P O F h Z W C t K W T U 4 T n N 5 U X d G M E p N V C s z d D d S U V Z G Y m t V V m 5 M Y X Z u M j d N b j Z 5 c E t T R V k 4 Z U 9 z W G Z 2 W G 1 Y N z E x O S 8 3 Y k Z D Y 1 V w S 2 l s d n h O b W R R N m V 4 Q k c y N G k w e X d G Q n d l e m F k T W 1 3 S k Y 2 M 0 4 z Z F R Y R n h N Z T N 0 N 2 V 6 Z H U x Z E p l V F V h a l p 3 N W M 0 Y X F x a X B s U F B T R k N 4 Z G 9 i b T V t e F l v V k x y M W Z 5 N V l 0 N D h D Q k E r V G s 1 S k N j b k 9 3 e X Z y a W 5 w N G U z M 2 5 x T F d i T m 1 L Y y 9 a M H R K Q 1 d W a 1 p t e l p 0 d 3 N 2 T G k 0 R 0 J B W E p 5 Y 3 Z E M z k r Z W R k O T V S e m 1 W M m R q W W Z m U E N C M j J 1 W V N E d U d I L 3 Y 3 M y 8 4 K 1 B q N C t v e D d i c W J h M m x u Z m V l V W N K O E p 6 N 1 Y x W l d V b D l m U C t L N D J P T G l Z Z 2 9 M Q z h k N E Y w W T N i O T Q 4 T m 0 3 Y 3 l O b X p a e W t 1 T G 1 i Y n R t M j B 0 Y l Z 4 N T g 0 Z G 9 x T 2 o r Z k R E R D F t e l p n M T F k W F h F e H N i U z B 0 S 2 l Q T G F s c F F V d k x 5 L z g v U H h H U E w 3 W m J B W W N R Z V h 3 e C 9 i M z k y T 3 h X R n p X T 1 E x L 1 R 6 V W F E V C 8 5 N l U r V k N 1 V S t Q a j Y 4 O G N Z Y k F C d z h l S k N a T T J l T z J U d n E 3 S F d l U D M 4 K 1 c 3 Z H V a Y 0 d D Q l Z 5 N 2 R n M C 9 Q e i 9 s M z R U e l F w Q W 5 S V V Z G W E x 4 N F V i b C 8 r U E J o Q U d Y T T k 0 T 3 Z k Y V N 4 N 1 V h a m N k c W V a e W N 2 T H k r M z F 6 V W F a M C 8 0 O G V Q S H N k b H N 2 U G J h Y X g 3 U D V a V X J W e k N i e l d S b V p v N T R y T X J L U 2 9 x T G k w b E l T R k R H d D N 2 U z B O Q k F R M E 1 E Y T l h c 0 l U c z d l O X h 0 R l d L e V N V Q X V 4 R U 1 3 Y U 9 I T k Z I Z 2 x D W T V V d z U v T G 9 Q M W V E W m 4 2 W H Z p Z m w r R D l Z b m d 4 M F R G Z F d z R E k v e j h M S W N R V G Q v S G l S V 2 J O b X F V R W V p T 3 h X c T J q R n J F Y X Z 0 L 2 p U S W x P U 1 V s e H V U O X o 1 a 3 l L a T R 1 W k 4 y K 2 V 5 L 2 h U W j J y d z h G N 0 J r c E l T Z k g x O V h W T E h 3 U k Z F W k d S a 0 t B S D h n Z 1 V M b E c z K y 9 2 N U t N T z R V R 3 h 0 T F U x T V R k K y 9 l S l R 3 O G 5 N c k t T c X h X S z B 1 W E x u V z V z S 0 h U N m N q T X p I U X J o R G V S Z H R 5 N m R R d U x 4 V U p H U m 9 i T G U 2 V F g 2 O G 5 L e X Z K W V p B O G N o Y j Z H O T d Z T 2 I w d H R i Z T J J Q W Z u N j l l d F p 2 M z Y 5 M i 9 x Y 2 5 C d 0 t D Z 3 A 0 O G N V W H h 6 W D E x R W N m Z l l U U m F P U j c z L 3 N l W V d G a G R I W j I 0 d V h s e G J w M T Z 3 Z 0 p D Y U d 4 c 1 p F O W U v W X d N R E R B Q n g 5 O H d N R E F B R D Q r U G p R M k 5 q S n o 1 a 3 l Y S G s r Y n p j Y m c 0 Q 0 N k b l o z O D d u Z S 9 Z L 0 h p e F Z n c 0 Z p N W V 2 T 2 d T M U R y d D M 3 L 2 Y 1 Z j Y 2 Z G V 0 Y 2 d q Y m 4 1 N 2 l 3 c 0 p D T 2 p n N W V l d W t s W l Z 0 d m I r K z R w d m R y Y U d n Z 0 p 5 Z U h T N W N 1 c 1 h U c F V o W X N X T U M y Y m R 1 Q S s 5 a 2 t u a T V 5 T 1 M x Z n Z w e X N y Q 3 p h M n R y N D Z L T 1 A y T E 5 u R D h I Q n d X a T F X c G N p a D g 1 a m p U U 2 s 0 O U N o U T l Q d V B K d E 1 K b 3 h H S X g w Z E h l e m J 0 d y t 0 V n N 1 Z V B Y d E d Q Q m Z 2 d m Z j Z T h m S H h y R n U z e m 1 Y O X R t M 2 J H Q m d Z O E p n O T A 5 U F R 3 K 1 h M b D B s S 1 N o c T F t R n R P V G c 2 e l p z M G l J e V B E W T B C K z Y 5 W X Q y d H Z i M F d x M W J O K y s z Z T M 3 U l l n b l R R S n l J U j Z C W G d P d n p u R U U z b C 9 m a G 8 v S 2 9 Q b G V G b G Z y Q V B 5 e D J O R m p 2 b T Z X S S t V O U t X a j A 0 d 2 t o e E p P U W t K Q k F U R X l N V y t W b W N Q U V d P b i t 3 T z F O N 2 Y v b k x Y e X J i c l Z h c l c 3 Q n F z V m c 4 R m 1 h Y U x B L z J 3 R G t E b F F k V G Z a M 3 J u U U h O M E 5 B U S 9 m M z l 4 T W Z I Z T J 5 Z n M x Z X V x N n Z M W m I y b l F s c k 9 z Z V B P Z W J x Z F V 6 a D V H a C 8 4 W U V y d 1 J O d m h u Q U 0 2 S 3 N w O U 9 v L 2 h W Y l V m R k I 0 Z T d y Y k 9 H Y m o w O W Z X T i t E a F B t c H V i S 1 N 3 c 1 p P N 2 N 1 U z d C Z U c 5 d j c 0 a F R l K z N Z c 1 V N c G R 2 Y k p K N T h R R 0 J p b z l F S X Z X T E J B d W V q a D c r K 1 B W c X V s b 3 F L Q 3 R M U T B h b X R y V 2 J W c W x Y S 2 N M N y 8 4 a 3 R 1 M 2 I y T X l t V E F Z R E t T b H B U R m 5 6 a H d 1 W D c 3 T W p o M D d Y T n B 6 K 2 Z K b E t p b 3 E r T j c z d n V m U 0 Z 1 Z G 4 y S m 0 y c k 5 m c k d S Z 1 l J R G M z b D V p W U d O c m I y N V g z M E d R e T B k U F Q 0 M W J y S U R 3 O D N P V j h K e W N u O D Z N Z i 9 Z a T h 2 R H h P b n o 1 T m E y d X J N d F B B M 2 J 0 M 0 F j K z l 4 V T V h c l J h d F Z x d j A v T 3 I x Z W 8 4 Q m Z I Z D N O M 3 E 5 Z n N S a l R h Z n o z T l B U d z R F R E I y a H R i Y 1 Z t c z Z I U m F K Z z V j e W J 6 N X M w Y l Y 4 c T R j e C t k V G 9 k S 3 B T S W d J T U J q U 3 I z Z G J 1 Z j Q 4 Z U 9 Z e l d i Y T I 5 d X h X c T B q Z n V m T W 1 6 Z V B C U X N X d U 0 y b D N 0 W F Z 4 Z G 1 6 W j V W Y U d i R 3 h z U k t N a T J s Q k F u S W h K b 0 Z X R F R z V F l Y c 0 N u S 3 l G R D I 0 N n B r a 0 R N T n Z n b X h y S G t o b 0 1 y O H l C d G J H Z 0 c 3 d l R T W W d K N m V 2 c l U 2 Y W R V Y W x V U 3 V y a H M w N n I x V 0 s z M j V W V V R G O W Z Y M V F x M W F q a k M 1 K 1 U 1 b j c 0 N 0 J a V W R j R z F 0 c 2 s 3 c m x v R m 8 1 Z j J H c D J 6 a 0 5 0 d 1 B q N C t m U G U 3 M z N W W j U r e E 4 z T H g 1 c z d M d X d i S G 4 0 Q W h v c m w r L z d s Y j h 6 V G 1 H Z k h o Q T c y U 3 h X S m d 6 W j g 1 R H Y 0 Y n h j R D c v V 0 o r R k I 3 T U F Q T z N 2 W E 9 m O D Z 6 d 0 h u d E t L b m R X b U g 3 W W R 6 b U 4 3 N m l F Z G J Y N W p U M W t L e n U r Q m l X U X d X Q 3 d X a m g w N 2 h w K 2 Z u O H N j M W 0 x d G J S d z R j S U F Y W G 5 q Q m J j N T V j Q X h u Y 0 J i Q k 0 1 d k 5 h R F F h b D g 5 R V V s S V N P M 2 Z 1 U k t 2 V m t w a V l T R k Z S a 2 Z K O H c 0 T S 9 i M j l 2 M X F 4 W l E z T n p N M T F k W G F 4 Y 3 V S S z c z W T d S Y U 1 U Z j M 5 O W o x c 1 p J b V J 6 R D A 3 K 2 R G e n d h R 3 h 1 V m d v W E 8 1 K y 9 2 N z Z l d X J z N 2 x z U n M z Y m l R d 0 1 C Q 2 J 6 Y W E 4 a H o 0 K 1 B t e m N 1 S k V s U z V h Z z E r d V Y 5 N 3 F s c F F V Z k h 4 K 2 w 4 c m l u O W 8 w b j J 3 U W M 5 U m h V S 2 h Y Z m Z Q T 0 5 5 N z g 5 c C t s M G 5 u V T Z I W G E 3 b m V 6 c 2 J H c H F h d E J x d G J 6 N j Z x d D B k W F h 4 T C 8 v e U w 2 T y t 6 b z Z P R G 1 V N n R y M T c 5 N D d h N j M z K y 9 I b H F h b X J J e X N y a X l w V X J Y T D E 2 Z G N T M G R l Z l F B M m R B N 2 p 5 W H h j W E Z l S H Q 3 c z J u V E p t N 2 V 2 R G x x M j R S N G t p U W d G M k l T c V Z X d 0 9 R N D J 4 Y 0 d s S n Z q a U Z 1 U T M z O T l l M W d u L 2 N B b i t 0 Y 2 d S d k w r Y z V K a j N Y S W h I M W R 6 Y 3 p N R E F 3 S 2 c v M X A 5 V n p o K y 9 B d 0 1 E R E E 0 T z B 0 U F R R M W h Z R 0 Z x d G R 0 d y 9 n Q i t I N H p Y d 2 0 2 d U 8 y N G 4 z c G t t Y 0 x D b 2 c 3 O V R r S F E 4 Y 0 F a d l p i T 2 I 4 K 2 Z P O C 9 2 c n J l S H Q 3 a z V l W F I w U k V o R X V x c z Y r d n I w d E F i c m Z i N m V 2 c k l 6 M D k z Y T B D Z U U x T k R V V k Z S Z X p Z c 2 N Q d C t Y S n p j e W Y z Q l h q Z z d l M k 5 3 V 0 N n c m E w T m 0 4 M 2 0 5 b m x 3 O X B D T 0 Z n a U 1 4 T m w 3 M m Q 3 Z T d 0 W X o v V 0 R Q M 0 V U Y j R S e m o y O T N k N 1 Z a b C t z S G U v T 0 U 4 c F Y w N 0 M 0 a E 4 1 R F d l T 2 5 X S 2 p v N E 8 z b n J y T F p j Z T N M Q 3 d N T k x U M H p s O S t q U U J B U U Z 1 b G V F M 2 J O a E F U M D h Q a H c 0 Z E l q c z d X N m 5 p Y m J Q W k 9 I V G 9 r R X N h Y 2 5 a M k 5 2 d j M 3 K 2 Z N b V R N a 0 p T V z U 5 T G 8 3 N n d X Y 1 B Y d F d l Y j N k M 2 Q x W X J W Y U 1 S c V B M Q l I 1 b n N E e D g z Z U x G a T F t N 2 R p M 2 c 2 T G 4 y O G Z G Q n E 5 V V N G a G J t c 1 o 3 Q m U r K z l S M n h z c l B L O E Q 3 c H k 1 U W 8 1 T 1 R u a k 9 u Z i 8 v T S 8 v N 0 h I O X F s V 3 J X T D U 4 K 1 l p U G k 0 K 1 B K e X d z R E l 2 R l F u V j F O W D U r Z m x 5 N 2 R v M 0 5 t e m N U R U J E Q W x p M W J s S j d q N l h h Z W 5 Z W G V P a m 8 2 b E R u Z y 9 m M z k y Y j E 3 T n k w d E x Z U 0 Z o Y m w 5 N W 8 4 Z V B V c F V W S l J T e U h D M H p J L z g v S H d 1 W H J 4 S W V u b z Z M N 3 p 3 Q W 5 h N 2 5 k e m N Y Q k l T R W d n T 0 R o N 3 h j V T U y d T U z Q X d F Q 3 l z N 0 5 a d W 5 R c G V y M m V z c k l 5 a i 9 z Y W p V W n l j b k x J e U 1 q d 1 d P R m R p T W R C Q W 5 J a E h n T V Z q c W 5 T b G t W Q l U 3 O W p 5 c l N 2 Y j k r Z k 1 x M 2 J D Q i t V T 2 x M Y 2 w w U T R B d m h W M G V E M S t E S S t 4 V E 9 z c n E 1 d X p O V E E 1 N F h k Y m 1 k b 2 F J a j Y r b n B s b X F M S G 1 V b z l r c X E 3 Y 0 t B R U Z v V E J m M W t G Z n A 1 c k 1 6 M l N 2 T W s v S k R O b n p t U m 9 h R W l a e D d p K 3 Z 0 N H R T S G x 3 Y k 9 m Z H U z Z X h X Q 3 d r S m l h N k J X a k 9 T c 3 l l Z X N L d l h y M D Z 5 Y T E z c D F L c F N F M U 5 w Y W l v a V B 6 O G Z K Z k N U W U 9 E Z 3 h R V 0 Z t S X d H R W h N V E p 6 d 3 N l U G o 0 O G 5 O e l Z Y R 3 R E c l R r U H Y 3 K z h u U H o z K 2 t k c 1 R G e F h I K y 9 I b U t p b 3 B j e n A z T l p o d j F 2 T j I 0 Y 2 N N b E J k Z G 1 z M 0 h s e W h V M E d v M F N 0 S T J s c E t T R T Y 5 Z X Z z M m J O R 2 1 K a l k 5 M j J i O W l 3 Z 2 M 3 T 1 R n N G Z Q c 3 l 1 W G J 0 Y z B 1 c U R n N E 1 w S 0 N q Q V p y T X h l L 1 p z W m Z x N W M r Z k 9 Z Y m Z i W F h v M E l 5 S W l D Q T h Q c D d X M W R k U U N Y V T V 0 Y l c x N G V Y a 1 J H Q m l J M l d 6 b X R k Z G U 4 M W d E N G Z U c D B 5 N F h q T n J i M n d r T E M 2 T y 9 2 M y 9 F d E g y T H h j T G c 0 S 0 R I Z 2 1 V e l p z d 2 d K U 1 Z s M U R t d k w x e T R R S D E 5 U F Z 1 M 2 J o M H h u Z C 9 U b U 9 q Y T J s b 0 t D d 3 Z w N i t 2 a n R k Z G V B e H d 6 R 3 B o T U p y S 3 l z a m g 3 O W l 6 Z 3 V L Q 3 p Z T U V D e X N 2 T G l Z N k 9 u c G J u K 1 V G Y X J a Y k l 5 R W l P S F R 0 R 2 N I Q X d y N 3 p 5 a W t 0 U X J 0 R m 8 4 U F g x S F h Y c U 1 y d m R U b D V l S G 5 s N W V j c T B n K 0 F Z a T E 5 Z V h z N W 5 u M z N H O T c 3 M 3 Z W S E g 3 V H V O d D J o Y m Y z O C 9 4 Y 1 h G e k p 3 N V V 3 S n k 4 Y 1 J J U U M 3 R V l 4 Y m x D L z l 1 S W Z 3 d 0 h Y T H F I T D N t R m Z j N k 9 H e D J L R 2 g y T E 4 1 Y X g x e m 1 t K 0 p n V W J q T W F T N 0 d w N 2 0 1 V 1 l K e E Q r e D J P O D N O e l l T R 2 h 1 T G 4 1 L 2 Z F Z y 9 M O F J r Y 3 c v b 3 Q x W S s 4 N 2 5 Y a D V l Z k h t b T I 5 e T h P Q k I z b i 8 v Z m J S Y T d a a U J u S E 1 h c n N t Z W E z b X l y R j Y 5 b W p 0 M z d u R D I 3 R m x x Y T J 1 S m p v N 0 d h R F J T W G w 3 T 3 d N Q U F M N y 8 4 O H B q e m 9 Y c 1 N G U l h G M 0 x s e k t T M H R a Z i 8 r L 1 N R b k o y T z F X a W t 0 T F N V c U t v c k t 5 a 3 F Y R l B X S n R D T X F L b 3 F V b E J U S 3 k 4 d j U v U F B Q b V Q 5 L 1 B s Y X J W V W 5 2 S F V s V F V 4 T m Z m U E V G O C t m U E J 4 d z l 1 K z N 0 N 1 d 6 W X N H S E 1 B b j R B W l d W b E h E O S t u S 1 N r S k p Z d V h l c H h I N 3 Z k e n B Z d F c v a m d n d y 8 0 L 1 B Q U G V m d n R 0 M T J x Z H E 5 Y 3 V S S 2 R U c 2 R u b j M x R 1 d G Z 1 l V V k Z S R k J V V j h j W W J i N 2 l j N T h M Q 1 F s c G J X d 0 h I U E 5 C d n Z m W F d p R l h G Q W F x c X F v a U 9 q b G J P Y V V S R X h J a l Z 2 W j F z T m h 0 M z d 0 e G g v d n o 1 W E w 5 K 2 5 m U G 5 6 N D k 0 L 0 x 0 M z c x S m V Y d T Y y L 2 8 w M z N p Q X V M c z V q b 0 c y e F d E a D k r a l Q x O W Z X b 1 Z D c k 9 u e i 9 Q a 2 l W T F d M a H d v Y 2 N n c 2 J l M 2 w 5 d T N i e X R q b U U r Z l B r M T R l R G p w N m V t Q T Q r S n F i b T R 1 M m R u W k h p d W g 1 K 1 h s R V J r W n l i W n Q y N m J W Z V I 2 S l J x U G h s V m R l N G Q v K z d k O D R l Z k t r e C 9 U N 2 t R d 0 5 E W E h z M k R F c U t 5 d E p T V W x o K y 9 i d H l y Q U x n O E h B S z Y r O H d n Y 2 Z m T U R I S D M v T U s 2 K z h N c T Z w M 0 1 i R E 9 m M 2 Z h R D M y U W t 3 M k N j a U Z l R U w w R 3 R n U z U x a k t P K 0 d M U 3 N p N T R 4 a G p E a k J v d V Q v V 1 B N d 2 J O c 3 l H c m Z F U T Q v b G l 1 e E Q w O W Z V c D Z Z S E N u Z D F 1 c D c y O U h a M U 9 o O E Z n Z U d M c D Y 4 N V J B L z l s M W V q N 1 R W Z E R R M E 1 Z R E F a N m V u b 3 d H b z B j T 2 5 T S U J R c 1 d r S k N R N E R I S U t D c 3 J J e l E w Z E 1 T Z X d a S F l i T F l u T X M 3 Z l l E Q 3 d a O D h l T G x 5 N H d L M W J 0 N m l y c T B P d j F 4 T V R F O E 9 5 W m N z O E Z r N G J y N j F i d H h J U U V F Q k p T U W t G Q l F V R U J R V 3 h h d F V x Z k h 4 O H F L e X N k S m 0 y Y W F M d D J M N T l P M E Z C U V p T V W x G Q l Z W W V c v d n o 4 T E Z p d 2 d N a k t T Z 3 d j U G V t e l B w a z J i d U g z N 0 5 r Z V B I c 1 Z r T W h F U 0 V q T H V D d W 5 W M W R Y S 0 5 G e H R i V z I 4 O T k 1 N 1 d L M V d M Q m F M e T k 4 S G g 4 V j g v d m 5 u N 0 5 x M V N 3 b V d m S D E 5 V 2 J k d U h Z b U p p U n c 2 Z E l p b X B p Y T h 2 Y j N w N 3 U 1 b T V z e V p h T F Z h Y n R 5 N H d l b l R w M G x O V F N V N U 9 a b k R o d z l 6 N k 5 B a F h u e n h S Y V Y 0 S H R 3 Z l M y O H l t Y W l v c U J n e H B Y d 2 t O V F U x R E E 0 T 2 t w c W F T a 2 h J Q 0 F z W E x 2 U z Q z N G N m Z m t o M G R E U n I x c X h 4 M i t Z c D h E U 1 p U S l N V b E h E c D B p V U d C Z 2 J Z d U h F a m M r Y k 1 v Y k N 3 a 0 l z W E w z T G h 3 Z 1 h T M D l Q S n l N a H c 2 U m s v Z m Z v M E Z S V V Z S R V Z G c 1 d i T k d s S l N V Z 2 d L Y 2 x S N 3 J h e X M 1 U E R o d z h U R 3 h y S j g r W E p L U z B 2 Z G 5 y Z S 9 2 M T h K U E t m V G V S N U 5 h R 2 d v b X p k d l Z n b 3 R q a 2 Q 1 Z V R t b l R w M W l Z R 0 N B N W N 1 W H M y T E Z D c m Z 2 N z h q S V N I Y n M y T U d S S T B j N G N P Q U E y N 2 R 2 S n o 0 K 2 Z 0 e l B v Z G Z y Y V d s c H d X U X l L Z j l P N 1 h h N 2 N y S G t Z W W F 4 Q 1 B H d 0 p D Q V h Z Z 3 F r Q k 1 Q L 3 Z S V C t l c k V q S 0 Q 5 V k M 4 W H Q 5 N 2 U z R F R y U z J U O H F n e m t 6 S E 9 Q U 0 4 4 e V c 2 Z E 9 F c T k 3 Z V h x W F F r S E N u V X F t d 1 d D e j A 5 U F N n M C t t Z T N I a H l G Y 3 d 3 U E o 0 M D l j Z G x j S E N R N n V w c W J 0 e T R 3 W j A 3 Z D R p U G o r Z U h Q L 3 d o S n B P S i 9 Q e D h q a D g v a n R W c U p T U W t o T E N 3 T U F J R E E 0 b U 9 q c 1 p 1 d D F O Z l g r O X h 5 c X d I Z F h a M m N 2 d j J i W F E 2 S F V h a m t h Y W 1 K c V Z u Y 0 N U T G x p M X p t e V l N S E 5 P Z y 9 m e m 5 Q M 2 R i S H h F U j R Y R z l 3 V 0 J n M 2 J w M W J s T X N l Z k t 6 b i 8 z T T Q v c X N y Q 3 l 5 c 3 J K Y z F t b T F X d G F z V 2 V N V 3 l P W G x P U V l V U E R p K 2 R T T H R H T 2 5 Z Z 0 5 0 c k h I N m V I c l p x O U t 4 W n M 0 a U t p c 0 x m M 3 g 5 Z l g x K z h 2 T H p R N i 9 Y S 2 9 0 U H A w T 2 w w N l B W N n B W c D R k W F U x W j g 2 Y z R k U 3 B V M n p a c 2 d X a j B V a E 5 U U T N s N W V W V V Z G U V F H U m 5 K N n R X c k t T M H Q 1 W n R 2 d m t H d F Z 0 U G E y a 3 B o W V N F S k N R b H M z N z R k a l V i R H d N Q U F K M C t l N V A z M z M y Z m 5 6 c D M w O V B R b 2 M z N k h o N G V U b T V 1 c l p H c z R l e k I v K z l 2 Z m V u d 2 R k c n V k a k l 3 T W J E W W J a O C t l S l R 3 O F h N b m V H S 2 1 3 b l V x b F F x U F J q S n B G M E 5 Y V l J W M W R I V F U x T l Z S W F Y y T T J t M G x K U 1 d I V n F s W E s r N 3 g y N 1 Z x V 0 x W d E d V V k V S Q l F V R k Z C V V Z r W m l Z U 0 d a b U p y R 3 h z Y X h a c z R i M T Y 5 Z T d Y T H d h R 0 J o U T V o U l B T a 3 J p e F J k Z l J L M V d L d 0 h 6 M W F 0 W E N R c 0 w 0 O D Z k T 3 d 3 T 0 R o S W F H a n F 0 e n J Q V m F 1 W G F 0 V 3 R v d F Z v Y U d o c V U 5 U G 5 o N X M 2 Z G k 4 M W 0 0 K 2 J O b X h n T U J v e E d J M T F k W F c 0 W G l o b 2 F H a m g z N 2 h 4 M W R Y W D Q r L 3 Z 6 N X B 0 d n V z M 2 9 N R n h L U 2 d v R 2 c 0 S F B Q L y t j V H o 3 N W h O b X p a N 0 5 4 N D h a e G p T d F B U V T J s c X F x S 1 g v L z Y x O H E 1 T n B 2 T k R B M E 5 r W n l j U E 9 w Y z d V S k 1 O Z 2 5 J a F p o Q 3 Z q c E h k Z m F k a V k 1 c D B r N 1 V 3 S W x h e D F 6 b V R y Z T Z I T X R 2 a T J C K 2 1 H T 3 M r Z W 9 Z Q 0 p W a W N N K z l p Z l E 0 U E s v V W F q V z l 2 Y j B F Q m d h a T F X c W Z T S S t z Q 2 9 n W W V l Y W p h Y W 1 y c T R 1 Y 2 5 C e m k 0 K 1 B a c z J j U E 0 y Z k 9 W T G J 0 M 0 x r V G s 4 b E V i V z B 0 R F E w T n R M V z E w Z H p j V E V w S 0 N v M k 5 q Z m o 3 K 3 l z c D B n L 1 N h R F J L N z V Q V m F p V W 5 K M G Z w W V E w S 0 N s S U t P a j J 0 Q m d j S F h Y b 2 F 3 W k h 5 V 2 x o W U 9 P Y j Q y T 2 x H c T l X N l R X a z F s c E N R R U F Z R 0 J w U 3 E v U j k 4 O E F F Z E h S M 0 V 4 Y 1 h 4 b m U 5 O F J 5 b n l O M 3 Y y Y k p Z d F c w W m p Z e U 9 G a F l W a 1 p t Y X l k d T F h N V N M W j R z V 0 x D U W d J V U 9 a W H I 2 K 3 Z w N k t p Q W o 4 L 1 A 1 W X V Y Y 3 F s U z V k W X Q y N m R T M E M 5 Y T l j d X Q z T V B j T 0 x F Q 2 N B U k 1 Q c j U r W T F h U 0 c y O D h 2 U H p P W F B t R E 9 C S V p j N 0 1 6 Q 1 F 0 T G M z a n V I Q X Z M e S t 5 c z d Q S n l N a W d x S 2 l J e T V j d j g v S E h I N 0 4 z N z E 2 M y 9 X M D J H e D k 5 O U J F O V B U M n N X N 2 V P a k l 3 T T V U c 3 F M a T Z P N U 9 S a 3 p w d z V n O F Z p U W E v W G s 1 Y V d S b E p T R X Z 2 M z c 1 O D I 1 M W 1 q M F p D W G w 4 Z m c 0 Q 0 E r U G o 1 a 1 p H U j R Q S W R x d F p y V H A w O H J X V j J o b 2 F H a 3 B i b F d 1 c n h 4 N H d a T l R V M n N X T E d D c F V 1 W G p w c G E 3 e l I 3 O W 1 6 M j d 0 M 0 x O O T k 4 U T E 5 Z j M 2 a l R 6 Z z A z Y j k 0 O G d v T 0 R h V z V 1 V m d x R H F 0 V n F n b 0 t D S n R U V E x z U m t V T m 1 m e D V L O F F r e H o 1 W j J P N m R O e T d q Z 0 t 3 S G 1 T R 0 F R c m 9 4 M U x v c 3 h 2 L 2 x 5 c X J h M z F P T D J P d U 0 5 b X M y R T J t N G 1 P a m g 1 e E d w L 0 p 0 d k Z q e D h X e m Y z N 0 0 0 O G Q v O H B P Z m V P d 0 5 m b G g y d S 8 y a E x s a D B k M 2 N y Y W J m a l l i U F p z T n Z 0 V T F K c 2 I 3 T D k 2 N y 8 r S z Z H a G 9 Z U 0 Z o Y U h Y N i t u c T Z x S z h 2 Q n k 3 M 2 M 3 T E w 3 L z h V T V h p b m 1 Z Z E h S M T R l M 3 V Q M n R Q Y z B 0 S X l Z c j B C b z l I b 0 1 V V j h 0 R G 1 u U i t P c G 9 2 M 0 R z R m d z M 0 x 4 N W s x b X p a a z N v c y s 1 O G J H T m o 0 N G c 5 d m U z d D d l a j E r Z 2 1 O Z 1 o 1 d T V 4 a 2 U v d n R q T 0 d k e H Z Z a 0 9 m M 0 V 5 b T g z a k N 1 S W Z w M y 8 4 e D M v a 3 I v N 3 F y N V R 2 a G F s d W o z Z z Z T Q S s 1 R U 5 O U V N y Q m o r Z m V M N E h v Y m 5 L d U g z Q V p v S H p a Y 3 V L c m J z Z X d 2 Z 1 h B Z l I y Q y t L d G 9 S Q 0 t p b E l 0 e H p R W U x 4 c 2 F u V m F x e F d L e W F U Y W R K K 2 5 E K 3 J I d m J I O U V R R G x H Z n B Q Y 2 p N e k t T M H R K V H I x N j l q T X B u d z l m V l Z D c U p O M X l K M 2 o 5 T j R 4 d D J P Z G w 1 R 0 t o V D J z R U h p W k g z V 3 R G b 3 R D e F l z Z U 9 q S G p w W j J Q V n I x O X B G T X Q v T U 1 E L y 8 5 T V p 4 V 3 E z M 2 9 Z Q n l R N E Z j O H R T U W d G M k l h V T Z z Y 0 Z k Y 1 h o Y 1 B m T E h I T V k z N n V I b k x y b 1 g 3 W T d D M n R B M 0 R v b G 1 Q e D F U b U M 4 c 1 h o a m l u V j R n S 2 x Z c n Q 0 d n R u d G R p d 1 d 5 M 0 0 1 U j d 0 N H Z E S X p N O G M x b F p R U V F n Z 3 h F Z 2 5 J a F h p S 3 B B W T d s c j l j Q U R V O T k 0 U H p 5 d T c 3 K y 9 T Y j R X S 2 p Z d 0 V J O U l L R l l i Q T R 3 a E d r U z l W M k l Z U V F R Z 2 d o c G d j S n l J V j R T c 1 V G U U 5 3 O G V I c 2 V O U G Z m V D J 1 L z B l N j Y z M T B q b k s x M 0 x B R E J C a 2 R n U G o v T X N j e W V u S 2 s 3 a F p q V 2 5 z W G V j U 2 s 4 S k l R U T A 0 d X p r T 0 9 U S 0 N B c W 5 o M F N r Q X Z 4 R E l q M G h U Z F N I R X V Q Q 1 F x Y U l i O E p D b H F n Y T h o M T M 4 N G h P S F h I c 1 l C a k t y W D V Z V E E v R k 5 M R E l I b U d q R U V Y N G 1 r d 0 5 E U k V h M n N y N G V I a F U 5 M F V J W V I 0 N 3 J X M H R N a n N K K 0 t o U 0 V B d X h E T W 1 R Q S 9 y W n p r V 2 N C U i t 5 M j k y T E N Y d F l I b G c y d W 9 l a z Z O b l B i Z k J j Z D l M Q T N O R D d n Z n A 4 M E x C O F B R W F F 4 Y m l t U k 1 U R X l N Q n V S Q k N U Q k 9 0 c m E y R W h J U W 8 4 O X B M T D d r W U x 3 b k l o W G p H S l F Z N W x s M n B N R 1 N G c X k y T z R M e X d H U n I 2 M 1 B j M 1 d x R 2 8 x Y k U 0 e l E 2 Q U 9 U T W N 2 Z W R 6 N 2 k w R y t m W V F Z a 3 B s W l d W e D l 1 e F o w d F B U c D d v c F F n a n g z T H Q 5 K 3 p h S m l Z b W 8 x V 3 A w T 3 A w R T V H T G M 1 Q 2 U x U 1 h W e H d R Q U F J Q U J K U k V G V U V N O F J n d 2 F X e j N R c z R P Z 2 R 2 O T d t R 0 h k K 2 9 3 M X V k W U h W d z F E Y j J o N 0 h j c k x X Y 1 Y r R m 9 6 a W N T N U F l R E Q 3 e W p T T H V z V m d z d E x T M E t P U H B S b l A 2 O U d s b X p w e E p h b X J x R T J q W n M y U C s v U G x j d V h L R n d z S k N N a k l 5 c H J v N V F n a n g z T X J Q e j B l c j F S S W J H N H R X c T B X d j F 6 O V R V e n l L e D B 0 K 1 B n d n h I Q X Z R T y t Z d V g z V X Z a a k p a b 2 J R R G l 0 c 2 Q 2 Z T B s N 1 R E Z 1 l h c H J P M U R Y N j F o T z M 3 b S 9 m c W F m Y X k v N m 5 C b m d y M z h p T D B V O F J u Y T d I Y V B S U 0 g 5 L 1 B 3 T U R B L 1 Q z O T l Q W D E 4 Z m R 1 M 2 Z w N m V s Q n J W Y n o w a 3 N 2 d W Z R R 2 5 E O S 9 u c 0 x D U X Z i c z J V T m t a S 1 N 5 d n E y d E R h d l Y 2 c k t 1 c U t n S X E 5 V 3 F C T 1 J H b z V H b X B p Y W l v c U p H b k M 5 W E 9 P e m V 2 W n Q z M z M x W G d u S W h o S m d p K 2 Z u N U 5 E V T F z W G J 0 V 3 J S Y U x Y N S t m a k l u d X B n U U N j a U Z F Q X E 5 Q m h h R 0 9 4 W n d C T j c x d l Z E U k J i Y z Z I W D h y d X p 3 S D Z R Q 0 5 m W T d s V E 4 z O W R j R U d p U F d I M k l C N 2 Y r L 2 R q d l N W K 2 R H b m k 1 Y V d G Z 2 9 M Q 3 p H Y n p W Z 3 N G c 3 h t T T B h a k V a U E p 4 T k R R R U V h a m N k U X E 1 U n F O a H V y c W F o S V R F N V Y x e T V Z d G 8 2 e X N q Q 0 5 I a n Z D R E g v d 0 F q Y 1 p S a U N B d k w 0 L y s v b j U y N z k 0 O T R 2 S G E y d G 8 0 Z V B B Z 2 I 3 L z l 0 a 3 Z n T G x 5 c F Z D c T B X a T E 3 O S s 3 b H d J R U R m U F h W V j h 5 Z V B a d n c 4 S E F p S W l L b X V u b E N D U E h N Y W 1 s c G 9 i V z F s Z H U z Y j Z Q V m F s b T d k a T B h a l F Z L 1 B 6 K 0 N n b 0 x R Y X J X U 3 N p N 0 d U U U p 5 S W N T S V Z O d 1 B v a m Z j S 3 h K b n h 6 S D I z Q m 1 n T z R Q M G Z y U G 5 Z M 1 F P T 1 p a c m J h N 3 J k V 3 F J O W h z V 3 F O L z d P e n N B d k 9 X Y j Z Z b n E 3 d T Z t c E t S R U d m Z W 0 w K 2 5 R N i 9 W N G U z c 1 R G Q l N F b D V j W D N 0 N 2 V 5 d U x q N D R P U G p 3 K y t 2 c j c 0 K 3 Z y a T d l M 3 R k a 3 l E d 2 N B T E w 3 e k E 0 Y 0 9 I c W E 2 d V p z N m N P V l B 3 e X A 1 O W F y V W F M e T h 2 M 2 5 y c k x m T H o 4 e W t 0 T G F X Z 2 9 B Q X Z M e T h h R 2 h x b X V u b E N D U E h N a V k 2 T 3 h t Z z B F a E l T U W 1 K a W 9 w S 2 0 3 d T N 0 V F h C d 0 1 B Y U R R Z E x W e F l U S X o x N G h 4 S V N v Z 0 J n L 3 g 3 S n U x d j M x a l g z M 2 V 0 T H Z M U l d k M E R k Q 2 t B N W d 0 a 0 Z O a j J O N W t M O G V 3 c n d o M 0 J m Q 2 Z T R E N 4 L 0 U z M 0 1 l e E x z U W d V N 0 0 5 R H R 1 M 2 I y Z n U z T G 1 Q Z E l 6 M j l u Y W F t N X V W K z R z V 0 x j S m 9 O S E x q e G c y Q 2 c 0 T W Z 0 W W 5 D Q T Y x V 2 k 3 K y 9 Q e X R X c k N B d E x Z M i t 2 a j R z R m d z M m 0 r M l p u S D l k Q 0 N H b U E 1 V k t o V n F 0 V n R M V U F 3 T U Q 4 Z m I y V m p M Q 2 h C Z 3 Z D Y 2 l G R U p O a X B w O W p l U 0 g y L 3 J y M l F i a l Q 0 e G h y M 3 R n S H Q r O U N Y U S s w R F k 1 K 3 J G N l R Z N m 0 r T y 9 J K z R j T 0 M 5 Q W h m U j J w O H F E Z U V l R H Y r a H Z 0 T X p 1 c 1 N F M U 5 i V z h 1 N W M r Z G M x c F d V b E F D d 2 N P R k N B Q m 9 i R y 9 u b E w z K 3 B i T G R h c l Z 5 L 2 Z s M 1 p U N E x J a W R O c X R m a j Q r S 0 R Y N n d r S 0 N z S m t N b U U y b T d G Y X J Y S S t o U k J p a 2 p t b k 5 u T m 1 s T 2 w w T 3 J S Y X J m U 0 1 p N G N p Q W J r U T R y R U p 2 U m N j T D N s Z 0 9 L d k p D b m Q 2 S G N H N T h y Y 0 g 2 d n N j M j h h a m R j Q 3 h q Q 2 J J N j M 2 Q U h 1 S m N E Q k R x Y z I r Z E F Z S U 1 N c G J k N m R h d F c z U j N k e i 8 w N H l N a U l z a k l 5 Q m k x d U Z o R F E 4 T 1 k x Z F E 3 T 3 p 2 S n p j M T k 2 S F k 4 c j V 4 R E R y U m F M U W F E Q W J 2 Z E x z R z R F R U k 4 S m l x V n l t M F I 0 b U Z J U U M 2 R W V P T D B H a 2 d L Y 2 l 3 U D Z o a U N s b j V v d n J l M E R 0 e S 8 z Z E x 2 U 0 h V Z n I y N m p Z N m t h S m N a V U F Y N T Y 4 T k 0 1 L 3 Z y Z n U r M n Z 2 N y 9 l M D I z b m Z z O V M 2 b n g 1 Z V R u b D V l V V A v Z m h G a X h Z U k d 4 d E x l W G s 1 T V R F e E J B V T U z d U N D Z 2 d L c 1 Z p d l o y Z G 5 q b W d Z T l l Q b n k 1 U S 9 k a n V l W i 9 D Z 1 V R Z 2 d o b m k 0 U 2 t B c 2 h w c F V R Z z J P W k Y r S j U r L 0 N B d m F V Z l d n W W N m O X N I S G N G M z E 5 R E V u c y 9 P L 1 J S N S t o K 3 V 6 Z D V h e D B V R 3 Z m c m U z K 0 d M Z W 9 U Y j k r N n I x Y U J S M 1 Z z Z X V L M G V Z Y j N 6 O W 9 5 S G E r N k l 0 b S 9 m L 2 t q R j E 5 U n F O V G F i a m E r L y 9 w c j E 2 O W V 6 W k 1 r U 0 F D b 3 J L O U Z v T k p q T l p x N W R 1 e m F o W T g 2 Z V B a d W R P M 2 M r Z E p 1 R U V F S U l J Y V l 6 Q 2 N p R k V F K 1 Z z U U o y Y 0 F U W D N V Y m 9 I b 0 t 1 Z T M v d k d 1 L 2 Y 3 a D c y d D h m M D Z H M G F 0 R G l X S j B t d G d 0 O H V t W n h q T 2 R P Y W 5 X U G h I b F Z v Y U N o T l R V M 0 s v Z T d 1 Y n B L U 2 t v a U x p O F B I e D N W d y 8 4 R E F B Q m N 1 W E N B a E l Z S D Q r S G k z W X d V R U J E e H l l N F F R U W d n a H B p c 0 p 5 S V V R e n h 6 L 2 V 5 b m x z Z j V q N z J 1 e k 8 2 c k I 5 O T N y S m U 4 M z M r O H g 3 N 3 Q z d S s r Q j I 4 N X Q v V 2 J I N D U 5 M k 5 w d G p I T U J r c F R w S F J V V X B V M j Z a e l d a N m U z c 0 p D U W t o S m l h R 2 1 K Z 1 l s M z B y S 3 l z Q l I 4 R z N w S 1 N r U 1 h u K 0 I v M n N i T U Z q T 2 U 1 b 1 J o c 2 1 J W V F R U W d q a E p B R z V F T 0 s 1 c G x a Q m d O N n h Q Q X l U R l V 5 M m U z O G Z 1 R z I r Z D k 5 b 0 h i W j k y R D V t R z F o d F l M V V A r M n Q z Q l B t Z T F q d H Y y K 3 l U Z X l I Q W F u V l U w d F B w Z E F B V U Z S W F I y O X M 3 N 3 N m N y t m b X h l U E Z p N V g 1 R V J B V E Z 4 Y 1 Z Z T E J Z N k 9 6 c 0 J S N i s 1 e l d a e k 8 r N m R P M 2 N B O F B m M z U r N W Q x N 0 w 2 V 3 E w V 1 g x L 2 Z p Y i t n Q j N p c H J h a F Z L b F J x R l U r a W h O K 0 F H U U s 5 S H Z 2 V E N D R 0 V F T 0 l a S U F H N U V F S T h B d W Q 0 Y 0 h S U C 9 y b X J x a W J u T 0 V O R G p v S D N 6 b l Q x R 3 p k d T B O V F V O S z R l Y z d 2 Z F R u a D R 1 R X R B S G h J U 2 d 0 M X V w N z I 5 W F F u S X c 4 U E R 1 W H Y z T G 4 v N H d 4 O D h I b W Y v L 3 Y x d T Y 2 S 2 p v O W 0 5 Z S 9 l R V g 4 K 0 Q v a 2 R 5 Q 2 F H a G 9 Z U 0 Z o U 2 t Y S F I 2 b m p S O U R t R X k 3 S j R R U V F v a H h r S U J j Q 0 N H Z W M v M z l q b X A y d z h k M 0 J 3 W U c 4 d U 1 m L z N q T X g 3 N z M z b n R 1 N j R L R G d 3 S G 8 2 T 2 l n c T Z 1 T H d N Q k F 2 T H k 4 R 0 J o d 3 p G U D M 0 b 3 N 2 R W h Z V 3 h 1 b l R w N 0 Z h c l d 6 Y X R J b T d k K y 9 5 N m F l Z k t 0 d E 9 u V H F G e G Z L R U I r W U x J W V F R U W p 4 a E V w Q U x J Y 1 J 6 c n F 1 c k M z Q 2 t u a z h H W D E 5 Z n d z T E N V S 2 x V Z E h S M E V C N G U 3 c k x k M z k r Z m t K Q V E 5 S G 8 5 R m 9 1 R m t K Q V F 0 M j A 2 b l U 0 Q 2 N p R 0 V F R U k 4 O H l R Z 0 Y w S 0 k 1 N W p O W n F P a G 9 Z S G c 0 R 0 M w M n N u N 0 w r R U h Q L 2 d C Q U J j d V h D Q T Z P c H F T a 2 h J M E d z M m t I V j h J S V l R U T R s a 2 d B Y m t R U W p 6 S H F x d X J H U n d j S k N V b F p W S 0 9 W M W R Y e C s z Y n Q y b H Z i N m V 0 c l k y Z W 5 o N D Z P e n U 1 Z W Z N b U s x Z X V u S l R u R U o 1 Z H Y z N m R n b 0 l D N n V y c T h Q Y j J w c n E 2 Z X F x Y k p N U z B G a D h m e j l E U U V E R X h N V 1 J s W l p H Z W 5 v N U t w W n E w R 1 N l R U V H S T h K Q 0 F Y U W 9 q b l d G R l J F U U J w Y V d r d T Y y M D J t N U x L U G h x Y n p l Y l M 4 M T F U V T B O Q l F R R 2 h v Y U h F e G N V U k V S R k J a R 1 F r W V d G a D l Q V D B j U G J z M m N s O U F R S 0 F m Z n Y y M G Q v Z l Q z U j B O S F B u e m 5 V Y k p p Q 0 U 4 S 3 k x d F p Y V z F s Y S s v Z l p i c m x 5 N X d 1 N 2 R 1 O U Z x d G F q V j Z x b H V t a E R p T 1 N F Q n V S Q k N Q S 2 V x c X F x N G Z m c z J V V k Z S e k p 3 N T A y V m J i M i 9 2 a U J Y U k h 6 U T g r T X Z P e m 1 i b H l w V V A v V 1 A y M X E x Y j F O Y l c w d G p Z U 0 Z o W T J F T W Q 0 M 2 5 6 b T k v O G h 2 R H d j R m F 0 V 2 p Y V l R S S G l x U k 1 l S G s 1 N G V E a n A 2 Z W t V R m h i e T d y d n Z z b m Z 2 W G d 3 R 2 d 3 e X p F V U k 4 R V J L U U N 5 S E V j N n F p b 2 d M Q V l 5 R G 4 2 K 3 Z M a G c w Y n h q e E d U a z Z P e T M z b j F H b m p N V y 9 l U E d 3 M k d 3 Q U d n N E d G Q 3 h k a X M 5 b k l 6 Y z F G c T l X N j l k b 0 x k L 3 Y y N 1 N N c 0 x N e G w y a m t o e E 1 Q S n l N a W d v S 0 N B Q X d j T z h O M 3 Z m a G M v U H o 4 S n l v V V F q N T B F N U V J S T h a e G F 0 V 2 9 W S 3 B X S 3 V M Z z R 0 M j F h c l h a Y z Q 4 c H p j M 1 B I L 1 h 6 K y 9 2 N j g v Z m J i e X J S b 2 M r Y k 1 V Y m I 1 K 3 Z x e W V m T m 1 B T m F 0 V 3 d j Z z R 6 a k h j U D M 2 Z G Z y N y s 2 V m 5 Y S W h K b E p t W n l W Z G Z m V V Y r Z m o 0 c l Z x e k F Z R E J J K 3 J v U T R y R 1 N n R n d J S V o 1 V C 9 2 N y t i T j M 2 L z d k M z U w O V J u Z m 4 r d 0 4 r O V F y T U l 5 S 3 J z a T R J S z R v S 2 l v c 1 l s N 2 h q M 0 5 a T 2 t r a 2 x 1 T X B Q T X Z W T T N N L y 9 D O T V l c G 1 q d F Z k e k o z S m p P W k p D W n g z S 0 p p R E d v M G t V V V J B U U Z a U k p x V 2 Z h Z l o x M T d Q O X d l c X o 5 Q j B z e G 1 3 U m Q r d k t x d k N X W j g r S E R y b m M 1 N 1 A 4 M 2 w y M m l 6 L 3 h T O S t N Z W x q d l B Q T 0 8 1 U G V W a T Z Y S X l B Z 1 l N T H R H S W h Q V G 0 1 d U x n S U R B e D N k R E t J W F R t a G 9 L R X B M U 3 h F Y k d 3 d U Z R c 0 d B b k l o b U Z M O W h p S W l J W n F I N i t u b 1 d i e U 9 h Q V g 1 K 2 Z t a H J h M E 5 2 Y n k r T V J p T U V R W E I w a z R q b 0 J j Y U F u S W l J Y U J a e W R u W m 1 R R T Q w Q S 9 6 O S 9 l S G s 1 Q V N E d 1 F D O V h z K 0 F u S W h t R k F O e U l p S 2 l X Y W l x c X N y U l R h Q 1 h 6 S F F G c H J N a H d H M W 9 h S U R K W k l K Z X J 4 Z U x U e E l S e l F R R z V F U k V S Q y t 4 K 3 Z w N m 5 E c D F D b j E 5 Z l R i c n l z d k w 4 Y 2 t u b n p p Z 1 Z m U T A x R 2 8 x e n A 0 O U 9 5 U E g v d W 1 u b j N E O S t 2 W G 4 1 a m p Q Z 2 l B S V R G a 2 5 v a G 5 I b 2 0 1 R V J M T 1 V Y Q z Z I M F d o M G R E T 2 V h e W F U Q 1 F B T H h Z M U h v O U Z n W U d B Q X J x N n V O d X V N U m l N R 0 J n W W 1 Q T W F G Q 3 h k U V g x O C 8 1 W E 5 I U l V V a E 9 U b D V 6 U F h a M m R u S X p N e k V r U 0 5 I N 0 0 0 R 0 1 O c 1 Z G Q l F n S X l N R G U v Z n V S V V J F e E 0 4 K 1 h u O S 9 Q e G 9 i R z U 5 N i 8 0 R 0 J B Z W g w T 3 J 2 c j V I S T U 4 d l B 6 R V J z Y k N 6 Y z N O N 3 Z i d U x p N H d N b k p h Z H F P b z l W c T B k W F Z a W G N i c V Z T S 0 g z N z R Z Y 3 p Q c 2 5 q e F l t e m N 1 S E h N O V V S R X p 3 c 0 c 1 R V J F c 3 h S N 2 J X Z z Z h R F F h T E Z p d 0 F O W F Y x V G J y M n R y Y U F O a F B q M 2 R 4 Y 1 l H L 3 Z 6 K 0 E 0 Y 0 R k M T l j W E s x Y X N z T n F t c H F Z R 3 h j W E Z k b 1 B 1 N 0 9 4 c z h Z W E p p M D Z q M G F D Z 2 9 B Q U h E a H l B W F A 3 d l I 2 L y s v b j d v O W Z w S n Z m U 1 l y a m J Z c z N U c F V r U k h S e U 0 3 T 3 h z U E h q d 1 k 5 e m h u e n B 3 W m M 5 M 2 1 6 W n V S a 0 p B d 2 J j Y 3 B L Q 2 h B W V d H a D N X M 2 V m L z k 5 c k Y 2 O U d n Y U R 3 Z V p s V W 5 w N n V 0 V j E v a m 4 0 U F V 0 R U 0 0 M E J P U k h S T E t W V U t q R T R P T 2 p v W m p 6 W F R D W V R K Q k l K W k R J W m U 4 b n R h R 2 h v U U d k b k o 1 S 1 R r M 0 g 1 O G 1 X Y k F O b V N n W k d h b W 1 x e m I y U m t w T l c w Z W U 3 d T d s a T B h S k h W T m p x Z E R z W E Z 4 V G J M Q W F D N H V I Z z Z Q c 0 t z V U Z w Y W F 2 Z U Z S M U p T R X V M a j Q r S H U 3 d j Z 6 a n Y v U G Y v N F R Q V D A 5 T U p 2 T k 1 K b E 0 r T k 9 m L 2 1 T M S 9 x T 1 B Q a 0 p Q V H c 5 c W E y d X h i d D A 2 c T N Y M z d 0 M n p 5 a j Z Z T T J j T 2 p o O C 9 i c l d O M l d 4 R 2 N Y R X g 0 d U x p e H B 3 Q z d O T l B Q N 1 g 2 Z V R x T 3 M y M 2 J O b X p i d G c x Z F h W M z Q r O S 8 v a n B N b l Q x c E 4 5 V G M w T k l S S G p 4 N 2 g z W G Z m d F R y R 2 p 6 L y t P R 2 J 2 T 3 h I U j g 0 W U J P U k h S T E 9 Y d T d v N m h v U 0 g y N E l 4 Q k V B V G 8 5 W H J J N V h J b 0 Z B b 0 c 1 S F l V R l J Y Q n o 4 O F B B U U V C K 0 9 D R E Q y e l d s N W F X S W p V M U Z S O S s r S 0 V E V 3 Z m c 0 N J T G d r U H R E S X B I O D d H Q W N H Q T d z R F F Z R H F x d X J V V k Z S Z 1 Z k Z m Z S W E E 4 Q X V Y b 3 F J a X E v T 3 R Y Y n Z X Y X Q r Y 2 5 C e X I 5 W E s 1 S E I 0 Z U h n Q 0 F y c T R 1 O V B i M n d z M 0 5 E V V Z G U l d o c 2 J N U 0 J B d 2 Z n N U 9 T R T N 0 N W U z T H A x Q 3 d z W E x z U 1 N K V X N n a 1 V q R W F 6 a G R 4 N 0 h R Y U R S d 2 N Y S E I v U G 5 6 c l p i Y k c y c W g w K 2 1 n M S t z W m t C U F J y T U d B b k l o b 2 x u S n p j M E 5 Q V H c r R 2 h v W W M z W l R u a 3 F V N n N s d 3 V o M U t w S E x O S G J p Y j A 2 W i 9 a c V o 1 Y W I y O H Z 5 c 3 J L c 0 h q e F l n Q 0 F 3 V 0 N B V 3 E y M j J z W X l I c m 0 w d E 5 S c X V a d W J H M E p E U T Y y V z l m W D F v Y U t p d 2 1 x W k p l V j k 5 S E p n T 0 p o e W N u S 2 F k S H Z M e X N x U W s 1 T 0 Q 5 d l o y d U x p N E l D W W 1 C d X Z Y c j d k S l R k W n F 0 Y 2 p P e m t a d G J T M k d o b 2 F n V X F t d 2 R P b F N K Q 1 V s Q V F E K y t N Y y 9 J a U F n Q U p z M m J j S 0 5 H e m Z R M 3 Q 2 T 1 k 4 Z U 9 v Y m 0 1 R 1 d s c G F k a T B h U k 5 X c l Z w b G R j e T Z 1 a n F j T 1 h N R z Y 5 Y X R R M U p T R X M 2 Z l A 0 L 3 E 2 b X I 4 N W p l L 1 F W W l d G d F J x T l F Z R 0 J 1 R H A 2 W W 1 W S z F j a V B q N W V i U F B W c T F m R j Q v e l A v L 3 d Q Q U l q b n N E Z E d m b k J 3 R V B m d j M 0 Z G F y V V p m W H g r Y 2 5 a M n h Z T U V D Y k 5 1 M m J j e H J F e D B k T F Y 3 V D Z 1 c H F 4 T W J H Q W h o K z B W Q l V W Q V N a V E R h c G E 3 e D U 4 M l p z M 3 J 3 W j M z L y 9 Q V U p D U X F E V D Z W Q m F X b 3 E z M 2 5 v T H g 0 N G R 3 N F V M R j l E V T F J U 3 V y a T Z r c D Z m R H p j M E 4 3 d T d 1 N k 9 y c X d 1 O S s 5 N 3 R w U D Q 1 R m F X a 3 B Z b U p p Y k F M M W d Z R U J 1 T G k 0 V 0 M y e k Z D Z W N N M m Z P c E Q 0 e k V a R 2 p N U 0 F u S X B y R m Z I M T l V V j l m e j E 3 e V V Z e E d J N G F H a H F C U U t P R G 0 1 Z 2 F G U X Z G T X o 5 O D V D O T Z S N U 9 U a 1 d L V 2 9 E d z R P S W p V M U Z S N G V I b U t R Y X l u T W R m L y t m W E c 3 L 3 Y 1 K 0 J B U U U y Q V R r V F U x T i t Q N z c 3 N j J X V 2 F h T E d y M G N H U D R k Z V h s N V R h c X R K U 1 V s c U s 2 d X h x S k Z p e E F a R 1 F t M V d v M 2 M z R n g w Z G 5 i a X d J R U Q 0 b m F W b F p X N G Z Q a 3 l B Q 0 F t S m d a Z V h s N 2 8 3 d T Y y S 1 h S b U 1 C a V F r c E t D N k 9 o b 0 x G c T B D Q 3 F W Q 3 J H e H N j a k 1 6 R V J a V 1 p s T l F G N V N V Z 0 t K U k l L N H V E a X I 1 Z D k r K 3 k y O H Z M e X d m Z n Q y R 0 F 3 R z V P Y m 0 0 b 2 N m Z m 9 C Z X I 4 Z X F W Y X N R R U J D Q X J W d T N v c m k 0 R 0 s y d H J k a T h l V E 9 r V X F s V j J 2 W G 8 2 M 1 h t e k J s M G R I U W d Q a j R l S G g 0 Z T Z P b n B F V j l z V E 1 S a 0 1 s b T l v T E Q w L 0 U r b D k 3 K z V 1 U m 1 Q S G o x Q 2 J H e X M x W G w 5 Z l g y U m 5 K e U 1 6 T X h N T k R j M 0 l 6 R X h F W W 1 K a W V q d D d j V m 5 u M z J H Y m R 1 M l l l b l N w Z E 4 r b k l h R 0 J y U z J 0 b U x Q b m o w M m J S M F l H S U N Q a j Q v V k 1 r d E F 6 a D V 5 S X B v d E d K Q V R F Y z F T b H J S U W Y z O S 9 O R G M z T 3 l 6 d D l u a 2 l D Q U l N Q m d N R 0 J 3 Y 2 h r O G 5 n N X V Z R 1 Q w O V B 5 T 1 h 5 W j N w d E 9 v Y U F i O V h B b 1 l Y U D d K U l R v d F Z x V V Z o W U N H Z G 5 a N X Q x d T N m d l J s Q l F F S U R o b n N s c j E 2 N 2 h u W G Z l R W R k Z n Y z N G R 2 Y j I 5 T n Z 0 R l I w Z m J G R z h y T E N 6 R X p a c z M 4 Z H Z m L 3 R a b S s z U G 5 6 a z I 2 d l R V M U 5 Y a n J y Y m Z F O U 8 3 R X h F U 2 N Q b j B h R 2 8 w R z l m W D F D Q W 9 L Z 2 w 2 d l I y c H F L d V J 5 T 1 U 2 Z V B H a 1 Z x S T J l a m F D M X R S V T d k d X l 3 Q 3 Z 3 Q V l P S E N o U 2 d y S z B O S F J 3 Z m 1 6 c D B M N E 4 r W k F 4 R V J F V G E 5 c m 4 1 K 2 Z s W T k x N U d S a 2 Z q N z M v K 0 9 y S 3 d z e E 1 m S H c 4 d k x D M T V l W H F p c n E w T n J h e X V X T F Z z M m J y R 3 h s c F l X Y U x W Y U x G d T J U R X c 3 Q n l a Z l d H e G 9 h T W d x N j h C c 0 5 r O D V N e V F 0 T F E z e j U 4 O U h h R 2 l v R 0 V p M 3 R y Y m k 3 d D I 3 M E d n M F d M a H d J Z D U r K z I x N G V Y a 2 h M U z B O O G Z I e F N F e E 1 4 T T J i T i t I b D V Z W G c 0 T 0 J w U G M 2 Z E 8 z Y 0 F B R j k 4 O F l Y W X h 0 M j d k M l B 4 N H N W M l U 5 Y j c r d m 9 n b D h 2 d D N 0 d E V S T T h q Q n V S R V J M T 1 l W Q 3 F G a z V N V H Z M M j l v Z F Z x W V R R Y X h R Z n d a N W 1 p N 1 V o b X N 4 b U N J T U J z T m t P b j A 4 R n N O a 0 9 o V U V D b F V t S H U z T G x 3 Z G 5 a K z V 0 Z k M z e F U 0 V l F w R W V R T H h m c y 8 w M U p P U 2 5 a M k 5 r S k F R b T N U Z j B V d 2 0 w N l N 1 M 2 V p Z T J l b V d r S k J n T m R a Y W 9 W Q W d J U 0 V C c W F t c H F L b X B R V k J R R U N v c U t q Q T R P S W l O R 3 p m Y T l K c U 9 i c H R T c W N T U 0 p V d H N 6 c k 5 z M l R L V W x a W G g w Y U 5 I V 0 w 5 K 1 B Z R G h 1 Y j M x Z W o y V 0 x W d G 1 z L z N L b F N 0 d H p o T V R F N E 8 4 d k R 3 M E 5 U W F p a Q k Z N e F B M N 2 F H e H N S R z l 2 c i 9 p W k o v c 3 l 5 W k t p Y n p I V m d M e X J x d 3 Q 5 Z l g z W X R X c 1 h C R U h B d 0 1 B Q T J 0 d m J j Z X J V S 1 l T S G g r U E 5 O O T h V S y t 2 c m R E c m s 1 d V l p T U R B U V N V b E p x S y t 2 U j N a M k 5 v S 0 R n N m Z 0 T 0 J V V k Z h a X R y W V Z T c W N T e F k 4 Y 0 F B Q m N 2 W G h S Z l V B d 0 1 E T 0 R l d l h 0 V 0 d S d 2 p D O X N G Q n d m a j B L R k R r L z c 4 U k V T T 3 d J Q 2 N p R 2 l X a z h 2 b G N I T n p n M X d 1 U j N k M 0 4 v c j Y r b U E w R 3 N W Q T l X V m h 5 U m l 3 W E E 4 U E R 3 K 2 9 W S 3 B K a j U r Z F R w d E R n T n h H N E 9 N M D R P Q k N J Q 2 t R a V B k O T V z M F l V M F J F Q k l L Q 2 d w Q 1 p t V 2 1 6 N 3 Z 6 N T g y S U F h S z l x d D h s a 1 F r a E l p T l U r U n F O e F J x K 3 p u N S 9 0 V 3 c x d m I y O E E v M D V S Y m 0 x d E J R Q 3 h k M z g 4 b n A 2 Z W R 0 c 2 J G Q l F F Y j I 5 d m x K V 1 Z p U U Y 1 Y V d r c D V z e V p n L 0 R 3 Y 0 x 2 S E d j M F N S U G Y z O T A v W W p 0 R T h Q R H l R b U p p S S s v Z n Y 0 K z k v L 3 p 0 a V l t S 3 d Z c 1 V L Q k F R R V R H c i 9 3 Y 0 Z C c T U 3 a H F R Y m t j K 2 J N d 1 k 0 Z E 8 2 Q l d x M 0 h s e W h Y e D J r W k h S M l B w M H F V W U h C e E V k W F U x Q k V G Q W V Y b T V t S D R 2 a 1 V p d 2 Q r O W V z W G Q r T 2 8 0 a k N B S n U z Y m 9 G T n p j M 2 1 F d 2 0 4 U n F N L 0 w z d D N M b H p 6 T y s 0 a 2 N Y c W l J a W V a d 3 p J a V l o Z U F I S z V I Q z R 1 T G x B c W x m R D A 5 S V J l c j R m Q l l J R E p a S G 9 w Z 2 5 M T D F H W U t o U U p L c F J J S 2 h R S n l 1 Z H h o V 1 F K S 0 t m R E h M Y 0 N Y S m N C R j l m Q y 8 2 U 1 N W Q U J F L 1 k z O U x J Y m V S W E Z 4 Y 2 N P T E V D Y X R s R H g 0 O F F I d D d P N 1 p 2 M 3 k 0 d U d 6 M z J I Q m d 1 b 0 Z k V V Z H U l Q v T T B 5 a G 5 6 M E 5 G e k F j Q k M v W U 1 H Q 1 N i W F h Y d S s 3 d 1 d D d 1 d t Z E p T N S 9 N a T R I e G F n c k V 4 O G Z q c D U 5 K 1 F t T m p J O X p k M 1 Z G Y l c 0 d W t w Q 1 M 3 d m R U M m x s b W 1 J b n p h a k l H T k d 6 Y 2 l K a V l H K 2 Z u N U t D c 3 J R M m x w S 1 Z h d F d v V k 5 t e l p O d U c 5 Y l d 4 c 1 d M d n o z T 0 F t V H l U V H B G e V c 5 d m I z N D R v c 3 Z Z R E F Z R U J J U 2 d y V n I x M k x C Z 2 d V b 0 t T b E J V V k d S T 0 R Z Z k d Q N 2 N L c F V L V z d k d U Z Y d j F M Y W 5 q M D N V Y 1 l I a G 9 n b H d 1 U j B a R 2 h 0 M D J S M F Z G a m Z s N V N r c E t I U E l 5 a m 9 o b 3 F o a V F F e E c 5 S U t S U 3 F S a U l P a n M 3 U X h D R W x 5 S V l 0 N 0 F V c n h y N X o 1 S G N G T U N I e T R H M 1 l v R W 5 u V U R o N U 9 w e V R Z b 0 V R T m F Q M D N j O F l E a U F O Q m d N d U h Q b k R n N G Z Q Z 3 l W U 2 9 X c 3 J D e j Q r L 3 R i O V R x N 3 V y c G F C Z V N D S U t D d n J 3 K 3 h z Y k d J a U x C K 1 R W Q m R Y W T N D d 2 t L N 0 J i b n U z c j A 3 N m J Z T k R B e l l M T 3 Z v N k F E d z c 1 N X l T M j k x U z B 2 T H B I d V U 3 V m 1 5 W k F r e U 1 q S l F X b G 9 L Z D N k M 1 N D U V N t N 0 h t R m w x Z F h U Y U Y 2 W n F i b X d I Q U p t M S t L d n o 4 L 0 x C e j U w N X M y T E F C b H k 1 Z F F t N X V M b U p q W T h j O T V z R E F B S H A 2 Z W p C d j N q e H h t Y 0 Z n b U h S U T Z 1 N 3 V q Z 0 1 I R G 1 E d T N M b G 9 h R 2 h B V U Z B U V Z D c V Z X S F R 0 N G N P S F N F d E x 3 M y 8 5 M T M 5 W j d k Z l Y x W V d P a m c 3 e G R 6 O W R 4 d 0 d B R l N 0 V 2 9 M e T g z R z U 3 S H o x N k p M N 3 d H Y z N Q e n c 4 R 2 c 0 S G p 5 S W x v V m 1 C Q V R r V D B B b m t l Q W x H e T V x W V l I a 2 M r M 1 d Q S n M 2 Y j N j Q U N B K 2 Z Q b l k y a G 9 D S m N 1 W G N L d V h i d F F Y M T l 2 T T k z V z Z B Q z B 1 N 3 N i U n F N U m t a R 1 J O a j J X b H J S d G V 6 M 2 h C U V V G a z I 1 W F N V b U p P T F V Y T U 5 6 e m 5 w K 2 Z E N W x N S n Z Z S U w x a X d B Q m t a R 2 J o M z d 4 N G l J e U 9 0 c W 1 6 c m R M c E p U N 0 h t N 0 9 5 T T Z P a G 9 W R l J V U U t W U 0 l T b 3 F 5 c V p 3 b U 1 X O W U v Z X d h O W N 1 O F c r d X Z y N G U x Z F h W O F B m M 0 Y 0 d k N B Y 0 5 q M W 9 I a D l I c D d h Z T R q M n l t V H l j V G V k V m R Y V j R T R m h h R 3 B x U W w 5 Z l g z a k J 1 U T F O V F V B W U R W W H Q 4 R m d t R k p Q Z l Z C U U V I c D Z l b k Q 1 O G 1 X Y 0 9 I S E M 2 a 1 d N e V d R U 3 N 4 S k d x c X l z U k Z a V 0 Z q N z Y 2 S 0 5 w U D g 1 N G N u T n p 4 V m t B U m x 1 M W F o W D B l c j E 0 M 1 l t S W 5 t Y 0 1 5 S W 1 J a U F n Q T R P V G t o S 0 5 I a i t M O C t m U D Q v U F B Q S V p m T H J W S 2 c 3 Y W 1 x c W d J Q X N V a l h U R 2 h x Y W t K S 1 N v b z Q 3 V m g r Z m o 2 M F d x M V Z x c k 9 u c H l k Z W V l V V Y z T D U 5 R z U 5 L y 9 q b G l Z b U x n N 3 U 0 T 3 J W Y U x 3 Y 0 Z C S E R s e V p O T G 5 X N 1 p z R 1 V w T F M 5 S G Y z N C 9 O b X p l U H V W M X p j e l B P b k R t R H N M Q X c 5 U G Y z b z d p N E d I S z U z T 1 l s U m t C Q U F F c E t T b k Q 5 K 2 5 W R V J F V E E x O W Z Y N 3 B q M D F 0 W l d m U G Z k Z D R p T 2 p v Y U h o d 2 Y 2 K y 9 0 U l d G Z 0 l E d y t Q Q 2 N m R 1 A z e j R F S D U r Z m x h V j R P M k 4 3 Z G R x d F p P N U J N K z l 0 O T U 2 Y T l 6 M U J R V U Z 6 M 3 k 2 U X l L a X A 4 R 0 F u S W l J a U V S R F E w T n d k b l p H V D A 4 U G R E b 2 R M b D I 2 a E t W T G x 5 S W l J c 0 p 1 Q 3 Z E a n g 0 L 2 g 0 K 0 5 q V l F W O U 1 z e G 0 4 N l N 6 T 2 J a d D I 0 Y X F x a X F r c H F a Q 3 I 5 Z k Q y O X N i Z S 9 m d V J V e E 1 q T l Y y Q 1 F r S j h Q R H d R R j V l S G t w T F N 5 R 1 J T T 0 R w N l l t R W h J U X B 0 V z M r L 1 B s d 2 R u Y U d r N V B U d U p Y U 2 p 4 d z V n c D k r K 2 t r c 0 l C W W N I S X d O R 3 p i W X Z K e U l p N H R E U z B z T E t p b 3 E w T k x T S W 8 3 S n R 3 d 3 B z U V R O b n A 2 Z W 1 E Z H Z I a D Q v Z m d 5 Z F R n Y z N O e m N z V 2 J K R U h F c z l s d G J X V n R U V j F X S E h q a D F X e T N 0 N m V x e D Y 5 M D B t R X o 3 L y 9 Q T X B Y S W 5 u d y t E Z 2 9 G a U h 3 R j d 2 K 2 1 o R 2 9 4 R T l Q V D B U e m l K Q V J Q U T h Z R U J P U k V U M G t o c 2 N I R V J s W l N W S 1 N r c F F X M X V M O F B C d 3 Z Q M z I y O U R y O W N q T n p j V 0 5 H e m R n T X B u Z z d l M E 5 Y M T l m Z U h o N E l E Q X d F S U l n b 0 w 2 K 0 h s d T J i S m 5 3 S E I w Z E h h a X F x b 0 p D b 1 l C T 3 A w T l R V e E 5 p W T J Q S D N X Z k 5 t a l Z Z c z J Z T k F G a W x y S T l u d 1 l J R j R 4 Y U w r K y 8 v L 3 U 4 S m o x R l R V N E 9 o b 1 N H c 1 h y M T Y z S m N H c n E 2 d T J M Z H Y z N F R I a z h 2 b D J M b H p K M 2 J 1 M 0 d t M T N G S j k z Q k k w V z h a Z l Q 0 W E p a T U s x Y T l m Z z Z 1 c U t t S m d Z N U 9 i b V F p S 1 J Z R 2 h v Q 0 Z W V l Z W a T F h c F c 0 c l V 3 b X c v d n Z 2 M i s x L 3 o v K z h R K z d 4 N z E w N l p K V l V V U 2 o w U W h C R V B E S k o 1 O V l i V G R S a G Y z c E 9 J N V N x Y 1 R o d z R j Q k F D a 3 B L W G E z e W N q S W d J d U x D M X h j W E Z C W l d R b U R 3 V 0 E x b n A 2 S T Z I b k Z n S n l J a U 9 n b D E 5 b l p p Z H U z Y n l N O F B C e X Z 2 L z Y 2 M V R q a z V P U m s 2 U F Y 2 M U 5 U V W 9 L R 2 h B V z F 0 Y l d o d W J r W j B k T F J Z a W R 5 U 1 N q N m F U Q 1 l U e C 9 H Y V R D Y m N 2 b j F i N 0 J Y M j l Q V E U 4 d V h M W i 8 3 R F R a R W d D T G g v L 3 o 2 V V N p W G k 0 K 0 5 u N 0 R 4 R 2 9 4 R l Z W V l Z 3 Y z N P e k d a Y y 9 G W T J O a l d o d G J j W C s v Z n V o V k N y U j J O Z 0 l 0 V m 9 O c V Z T S y t m U G 5 X d 1 h r Q U 1 Z Y 0 Q y K 2 h V c W 1 3 Z S 9 m d V N a K y 9 w c V l H b F p X V k 0 z W W N o V U l C V D A 5 U E J B W U d B Z 0 J p W W 1 M c 2 p z T n Z i M j h Y N X l O M 2 N u T E M y c l Z y e F g y S W l K N W 5 F d U Z s S 3 N G T F J F U T B 3 M T Q 5 Q j d 5 e E J I a H J 5 Y 3 l l N T R N U F B z R H Z m L y 8 3 Y V R 1 Z U l B a F B W U k N 3 c T Z 0 c j N F S m x v N W 5 O W m d p Q z h O e E 5 T Y V h W Y W x G Z V h v N 2 0 1 b V p V V m x i a T F W Z G Z I Z k 9 G d 2 Z u e j U x R m R Y W T J Q U C 8 1 N H l s U H J w Y W V u U T Z s V W 9 y S 3 l F b z J O a m V P Z V o 3 S n F h b X B z V X V 1 Z j l 2 Y z U y M D E x N 3 Z X e C 9 P R V B m O E N 2 Z i 8 x c i t Q a j R 3 T m Z Y b C t Q U m l X a k d z S W V j a U l p S W 5 q c D R t M G 9 3 R H N C a G M 4 T l B a R 0 J n Q U x t N X V W Q 3 B W T k 1 T S k k r b H E 2 c 0 x U N T Q 4 Z 1 p 1 Y j I 3 U 2 R 4 O T Q 0 O T V j e E d B Z W U z L 3 V M a U d n c 0 R N a U p p S W p v c F J j U 0 V v T G Y v d m E z a z l w M k t o W G J S N X Z N b U h N a U l u c D U 4 R F V p R V J F U k V S R V J r U U 1 3 S U N j a U l w c U Y 3 T T F q V F V U V H c x S V E 3 b V Z O L 1 N l a V o 0 Y 0 J P U k V S M F N 3 M E 5 E U 0 U x d F p X U n p l R D Z J W F Q w d E l D b l U 3 b j Z H W V E w V X V D Q V R r U k V k R X N G Q l F V e E l D Y 2 F B Y T B 0 c m J D M j l z Y k V v a 0 V N c G 1 N d m V S R U 5 L T V l r Q k 1 S R W M x Q 3 E x Y X R R b D F k b m F P Y l F m V E N x Y X F x U W 1 S a 0 p L U l N L U l F L Q l F O e U l w c F J E T W l K a U l o b W 9 i a T R P T G k 1 d W V I Q m d 3 Z U 9 i Z 3 J S Q 3 l N M 0 5 4 Z H l 1 U n p C d 2 N H U X k r V l F L c F d j U 2 8 y S V p o U y 9 Z W W l J a U d h c G t 5 Z F B v c V d s a F V F N T B U V E l 6 Y z F G V T F N V G t w S 1 N J S m Z M N G V i b U J v V k M 0 Z W h t R W R F T F R p S U l n d U R v U m h B U k V i M G 9 Y a j B I d k x F R W V H d k p 6 S i 9 M Y k R a a m N I Q V F Y M z M x R l h R N k h V S k R R K 0 h u N X d k L 2 Y v K 1 p Q e m 5 S Q z Z D b H B R V 3 R y Y T J v c X F x Q 1 h D N U h V b E l T W k R J W j N O M 2 Q 0 Z S 9 2 R D V W S 3 h S N X l J c H B S Y 2 t j M 2 d J a U l p S j Z P V k N x R m s 1 T V R q a D A 3 a H R 6 Y 1 h K U 1 Z s U 0 V 2 T H c 5 T 1 R r N W 9 h R 2 h 3 Z F B P S W 5 t d U J n W U h R N l h U d z l 2 W k d a R 1 N r b U t h d V V x a 3 d k K z V j T 0 R r N U 1 S Z 2 5 v a G 5 I Z 0 p 5 S W l H Z 1 d r O H Z s Y 0 h k M 3 g 3 c D E 2 N 0 J r e V J M M D l m W E J h R F R D Y k R h R F N Y Q k V F N U 5 J S k p C S 3 B X S 2 F 1 b 2 V I Q j V 5 Z G 5 T R 1 g 4 e k d a a U d Z Z X Y y b U l p S W h t T 2 J s Y 0 R o Y 1 h G e W l W U 2 5 o N m V r S 3 Y x O E 5 n T U 1 C a 0 1 q R W 9 K e H F I W l d v e m h V S U J w V k l K a F V J Q n V W e k 9 u b k V p Z W 1 Z W W t C T V J F Y j B B T E Z N M H l l V n l P R H M 3 U X h B R U J 1 T k V r e U N S U 0 d 6 K 0 V S R T l L d 3 p J a V l p S V h o Q U 1 K b 2 l J a U d Z W D V 1 T V F F U k V S R V J F U k 9 R Q U R j a U l p S W l J a U l p S U h Z R U J P U k V S R V J F U k U 1 Q U F N e U l t S W l J a U l p S W d j Z 0 F F N U V S R V J F U k V S a 1 F N d 0 l D Y 2 l J a U l p S W l K e U F B Y m t S R V J F U k V S R V J B N 0 F n S n l J a U l p S W l J a k l B Z V N P Y m d B U k V S S D l m R V Z G U m N q T H k w T m R Y U j F V S 2 h V c U t 5 c 2 Q z U 1 F p S X F K c E Z S N G V q c U d o S V F R R k J X S F Z x b F d J a l k y R l J D S 0 J S Q 0 p 4 Z E 5 P Z U d n T n l J a U t p V 2 U 3 T E w 3 O U V m M z g v Q W d N R H N X a l J J d m o 1 K 1 R t N l N V U k V S R E 9 p d G J V V n J h M n R T R T l Q U j M 1 K 1 B r N m V Q Q W 0 1 W E E 2 c G R I W W 1 m M H N F U V J B Y z N R Z 2 l J c U l Y e G F 2 b m d E Z V d B R z h 0 Z V R i b i s 4 d G Y v Z 0 k v U H o 4 c 1 g 3 N z g y W n l R a U l q b 0 9 m S G d 3 U U 8 w d E x U Z 2 5 Y Z m V n Y k 9 6 T T J R e W 1 h T 2 J O R 1 d 6 O H p V Q 0 V S R V I 0 Y 3 N 2 d j R T d n J 5 K 0 R j U 0 l p Z W l t d F h M a 1 N m b j U r K 0 9 x c n I 5 R G 8 1 c i 9 B Q U F B Z 0 F F b E V R V l R Y M X d l V H l l V G 9 K a z B a Q T N J a U l x S l p x S 2 l v Q 1 A z O S 9 W a X h Z b 1 d q b T B K R V J P U X d D U W t K M E 9 s M H l N M 0 5 o V T Z u Z z l s c 2 R u U 1 R w b 1 F C T 1 J F U j B T e V V t N X V M d 0 1 C Q V J 6 Z U R p S W p J N F V K R F E x R m F X b 3 F l b n A 1 W j E w d k 9 n S n l J a U d n V 3 F x K 3 Z a L 0 U y S W l J a U F I N S t m b W h y Y T B O d m J 5 K 0 1 S a U 5 t V T V r M E J 1 U k V S R V N 6 a 0 x P e k 1 3 T n l J a U l p Q V A 3 K y 9 u Q n l j b 0 x C W U l C Z X I y Z E F U a 1 J F U k R P c n F x c k s w V T B n Y 2 d o Q k V L Y j B z T j N U M D R P e X N q S z c 2 M 1 E 2 S F R R Y U R Z e E c 0 M 1 E x a j R n Y 3 B L R 2 h B U 2 F U Q 1 h x O W Z s Y U 5 J M m R B V G t S R T l C S 3 J y N i 9 I c V Z P b j B O Z l h a N 0 9 1 d k x 3 Y 2 4 z e n l p U U 5 h U l M 4 N 3 M 5 b U 1 i N z c 1 e G l h U U 5 w d k 5 P S H Y y T E x L e X N p W j l y S m F X R n Z 6 N D Q 0 O T I x O T I v Z n g v Z m Y v L z l V N D A 1 N 2 V 6 c 3 h L V k x s O U R S M F R I b G Z h Z k Q x M T k v a l l 5 T W p I R z M r Z k 9 m L z R 5 a W 9 x S m 4 x S 0 t Y e j c x N z k z R H U z R G 5 v O V h x Y m R R V U Z C V G g 5 K 2 p S M E 9 0 M l V q b W s w R 3 Z I c H A 1 O C s x Z T l O R U F S a 1 p t Y W l z N 1 B U N 2 5 x M V d n M k 5 S a l B 1 L 2 d V R k J l T y t v T E w 4 e l l 6 b j h l U E g w R 3 E x N H M 5 b X N 4 b D Z 2 W D d T L z M 1 T 0 1 D M E l 3 c X h M V 1 p j N 3 V n R k V S R V R r T 0 J x T k J n T U R B M 0 I x Z G J W W l p 6 U W F N V E F 3 T U 9 F e E x s e T R n U H I 2 K 2 l t Z k 9 5 b 3 F D c 2 5 K e V d P d U x 5 Z 2 9 R R V p H Q n Z i d T N Z d U l p S W d w S D M r M n l j N 0 9 S b V p t S m 8 0 Y 0 9 Z S 3 d z T E J u Z H Q 0 L y 9 2 R 1 B D Q W d J d 0 1 t V E o 1 L 1 p P U 2 Z T M E 5 D Q X h z W k d y R i s v M 2 1 x N V Z D c E Z T R W d J c 3 J L e U V C U V V o T k R R M E t j K 1 I z O S 9 Q e D Q 4 Z U l B N W M r W W d K e W R I W E I 0 V k Z Z V j U 4 K 1 p O d U w 5 U 3 F V U k R R d 0 5 T V T F O e D h 1 U k p T S 1 Z q O T N O c E 5 C c T d R Y i t u c H l m T 2 5 E a 3 o 3 b m 1 j b k p 6 d 3 d R Y 2 Z B Q U F H Q m d i R V l N b G t N a 0 d u M D Z H b n A y Z k 1 m U V Z C d 0 5 E U W t M a U 5 p N H N M N V B M a H g v K z Z 1 a m 8 w T k R T T S 9 5 S E h z R 3 J W c W p I b m U w N U 5 U V V Z w Y W V t N C s w c 2 t F d n p 1 Z D c r Y j l Q b k 9 u e i t Q N n V w c W Z Q e n h 4 K 0 5 l N T J k S k V B U V V G e G Z E e T h z T F N x W F N a b j E 1 Z V R u T V p q T 2 N u S n p H U F k 3 U m F M U U s y c X V y c T l I Z D N R M H Z M e S 8 w O S 9 m Y m J L O V N x Y 2 E 4 Q m p V M U 5 j a k 9 6 a 1 p v Y U N p O H Z M d 0 F B U G 4 1 K 1 d o c W F z S 2 V Q W H R R W D E r U H l z c E t S R V p H U W l L U j J P e m Y x Z F d G O V B S M G F E U W F I R G h 3 U U x 4 W F J 1 c n M 3 T F F L d H U x O W 5 z e k 1 U T 2 o x Z W h 3 L 2 Z o e m U z d D Z v c U t q Q W x T d F h 4 c j B P S T I z Y n R n M 0 x s a T J i O V B h e k h R T n l J a U t p b D V o R 2 8 4 R 0 N C U X R R W F Y x d H M 2 N n R y U T J B L 2 Z S N E Z 4 Y 1 g r U H Y 3 Q X h o K 0 F Q U D E 5 Y l d a Z 3 E y b X B n Y k Z 4 Y 1 Y y Z y s 3 c z d P d 0 p l e V g 3 K y 9 1 a D E r c 2 4 5 V k x n W m F U V m F w R 2 R u W T F s e T V Z a E t D a k k w Y z J a V m 1 x M U d u U G 1 6 R U Z 3 Y 0 x C T m I 5 b n E x Y X V o M V d v a G x V c n Q 5 c V J K c F Z K O D k 5 M T N l U E x r Q 1 l E a D N q b V R 5 W V E v L 2 V s U D R q W j c 5 d X h C V 1 Z r W k p C S U p u S n l j V U Z O V E F 3 Q m 9 h b X F D a D R l S E d K Q j N k M 2 V q c 2 J G e H p I Y U d o S V N n c m E w T n B h V 2 x k b 0 1 Y b F V x R n N M Q X d w S 1 d s b 2 I r L 0 h 5 Y V R D U 2 F U U 1 F 6 Z z F x N W R D N z F l a j R T R U J M c z F J Y X F x c X N U U E F R Q l h y M T R W M n d v Q X J h M n R L Q 3 d z S E x O O U F K Q 2 V u b z c w O U h R Q V F I S n l N a F l 0 V 2 d R Q W F H e H N S R j V l b n Q x O U x B S G l X T U h r a W h V c n h n e k l 3 O E x D N E 9 6 c 0 x Q N n M w V 2 p R M 2 Q y T l p j d V d p Z n Z Z Q 3 d a b k M 3 U F p E S 1 B S a U 5 y Y V d u U j N k M l B U c G s x a U Q 3 b F V L b 1 Z j T G t k d m J 5 L 3 E 2 K 3 V 4 Z H U x Y W 1 4 Y 2 1 V c W t V Y m 0 1 d T R z O G x K U 1 c 0 Z W Z P b X p Y b k d l b E h 6 e G h 0 d k l D Q W d 3 T z Y 2 M H R K U 2 V I a D R J R G c 0 R 0 1 E d 2 Q v U D k r L 2 N S S F I w T l l Q a j N s c C t m a j V L U 0 V z V E Z 4 Z G 5 z N y t Y b G h Y M z c 5 d U h p e F l 1 N G V 2 V X F Y b n Z 0 T m J 2 Q i 8 z Z 3 Z S Z V J 5 T 1 k 0 Y 0 9 Z S i 8 v Z X R m T 0 h m d U h J N G Z Q N D Z n b 0 N B Y 1 A z N 2 N a d H R y M T Y 3 Q j M 5 L 2 Y 1 d j h k b n A 2 Z V l 4 N S 9 N b V p U N 3 p q Q W d K e U l p T 2 l s M W R E U W d N N 0 9 U a V F u S i t Q e T V j c z J B Y k t s S n k 0 M U 5 k V m 0 z O G p J U 0 9 6 Y 3 V W U D g y Z D N k W F h 6 U X Q 5 R H B k Q 2 d 1 T H J a W k R n R E Z 4 Y 1 V U d G k 4 c E t R b n g 4 Z k Z 3 Z D N l Z j F P Z D U y Z F R X M X F L c 3 J B e E x s a X h 4 Z E Z P b W x k R m 9 S R m x a R 1 J J V E U v S E R E e i t N Z W E r V W w 1 Z m J Y Z j c r K y s 5 a i 9 m c j F X T F Z x R l l E a G 5 1 Q 3 N y Q 3 d j T z N a T T N L Y X F x Z 3 J s N W V W V 0 F X c F J V U k Y 2 Z W 5 y R T R B V V l I d E t S b X B v S 2 h V S X h i c H Z 0 c G N T Y l R D Y j Q r L 3 N q T E N 3 T T c 3 N z d M Z 0 F n T H k 4 U D J k b l o r T 2 l q a n d B Q V E w T k R T R T l Q U j N C d 0 1 L S 2 l v d E R Z M k l q c T Z t c X N X N 2 N P Q U R B N E 9 H Z 1 Z r Q j g 2 Z E V n T U 5 z N m N P W U 9 n b 0 N D Y k x J S 1 I v d n J Y d j J M O S t 2 V 0 l q W T B G Q U t z Z 0 9 q R X h F W W 1 K a V h i M 0 8 z U G 1 E S 1 J T S 1 k 0 Z V B U c n U 1 N 1 p u O G V M R l d M e D R z Z m h 6 W j J j b n V y d T d z V 0 h E Q n F 0 Q W Z i W n F h R 2 l 3 Q 3 B a V F V s T E U v M T Y 0 Y 0 N I M j d k d U g 0 d U p p Q 0 l L Q X J L d 3 N t K 0 V W N 3 U 3 d V l z Y U R o V V F p d 2 E 5 K z l h d H h 6 O X Z l M 2 8 2 e l o 4 K 0 9 1 W D V n W U F E b D V l W F l z R 0 d E K 0 1 J a k x 5 O F B n N E 9 E N H Q r Q 3 A 2 Y 2 4 0 d V B q O G R O U F B 5 R X N M T X p 1 Z D J 0 N G V E a T J i T m 1 D V z d k d V F h U F J Z T 0 h D a F Z i c l R T Y l R o Q z l V U E Q w O W N m R G d R W n c r Z l J x U E h 6 L 0 c y c l Z y N 1 d a a E 9 U a z V 3 Z D N k W F h 5 Q j h M S m l R R T V F U k R U Z F p z b k w r Y U t p S X Z q N S t T R W d J T U R t Q V J F W T d t M U p U V T N G a H g 5 K z Z J R F d E V C t r T W h o L y t h a l Z h a G d N Q m l 4 Z H V o U j Z 2 U j d M b H k 4 W D E 1 b k 5 a b H k 4 Z U J F S 2 h R T D c 5 d T J 6 d T c r c n F 5 c 2 t F b 2 s 0 d G x z c W x V S W l r V m o x W U Q 5 N D h B Q 3 J W c T B T Z y 9 I K y 9 u N m t w N m R q O C t i T m R u d U Z m L z N y W D B P c F Z L S z N 0 O W Z t b m 1 4 c m E w T m R Y U j J X T G w x c W R Z N 1 U x T l F w a n k 5 d m J t N U d U a z Z P R 0 p D U E 5 y c F g r c 0 d E Q i t Q M m t C c 0 1 C c k h Y b H F i W H p w M D d y Z T R G U 3 h h Q z B X a E V R V U V C R m k 5 Z W J K T j J u W k 9 U S T J Z Z W p U W T R P R G p 1 K 1 N Z Y W k 1 N m Z u d y t G U W 9 I N C t I Z 0 F 3 K 2 5 u O S s 3 Z F E y S m l v b F U 3 T j I 3 Y 0 N J M U d n O H V Y T C t Q b z B h T j I 3 L 2 Z s e T V m R D M 5 O G Y 4 K 2 Z Q d D F s b k 5 w c 2 5 s Z U h n N y s r U G Q 5 N T V C e D R l S G h O d S s 3 T G p Y e W N S R W R F M G 1 1 O E d O T n J X U j N 2 d T l Q Y j J v c X l z V E 9 6 S k 1 o Z 0 1 V S 3 Z W V n R 0 W V V u V k h q d 2 Q x Y z N P e k d i d m I x O W V I a W 9 v S 3 E y V 1 d C O C 9 S e T R I a D N w e U p 4 b G J h R z F O d E 5 w d n g 4 T 0 Z E R k J V V m 9 i T 3 p F M U t w R l A 3 K y 9 0 a S 9 m N y 9 W O F V w T F M x R l l X Q W l 0 V m d 1 V H l Z U z V j K 2 R p e V p J b F d M b H l w V l c 2 c F d W c z Z v Y 2 Z m b 2 l N a k F 4 b 0 5 C c m 8 5 W G 9 F Q k F S Z z Y 5 Y X R Z b H I r W C 8 v N l Z 3 Q 3 d l b k Z o T X B u d z V 6 L y 8 y V 3 F N T H p E O D R Q e S 8 v L 3 U v a U l 1 T H c 0 N G R P d 0 F N U H h 4 b l p t Y W l 1 c m 9 h Q m 9 N Q l B q N C t T R X h N d E 9 x T k h h b X N y Q X c 1 T 1 R s b 2 I y K 0 h p N H N M W W 1 K a X N I N z l l c 2 p s Y 3 Z U M z k r T X Z m L 2 1 M d U 8 y R k N 4 Y 0 F B Q k V S R V R o M D Z O Q 1 V y O E Z v Z 2 l E Z 3 l w V X J V S 3 Z W U 0 V w S 0 V v T k R 2 V j Z Q c k t 3 c 1 B I N z h H Q U 1 E Q T N C e m M w T m N Y Q n d T R X h Q R j R 6 V T B O T 0 Q w N m R O W X M y W U 4 v U D M 5 a 1 o y Z E R h M V d D M m R u W j h U R n h X S D k r d l h q U H N 3 T G d v R D c 5 K y 9 E e G N V R l R r N U 9 Z Z y t h e G Y z N z l 6 R X d N Q U N a V E F a d m I r O H h B O D M r L 2 4 1 O C 9 2 b m 5 V Q 3 F W W W 9 y e E 4 5 O T h B N V B K a E 5 E U V V M e j U 1 c H M 0 Z m Z x M G V H O G J q V W J v O V h v e H Z U c 2 1 K Z 1 p i d D I 2 R l N x V 0 N 2 N z g v c E Z J c C t 2 d j c 4 W T k v L 0 F P Q m d Z R l l 2 M z Y 5 R 0 t 6 V T F 0 Y m l w N T k r R W 5 1 a E x U d z h Q R 1 k 4 T l R z d U x r N 3 M v Y l R u N j Y r L 2 5 0 S H o v M X h Q Z T Q 4 Q 3 d 5 O G p M R D I 5 Q n c 4 Z W h F d 2 1 l e W I z c U 1 Y O C t m U G g 3 Z T B 0 L 2 1 5 c F E v R H c 0 V U 1 N R F E w a E t T b k p K d l Z h c F Z M W l R m V V h C R 0 h D M z l W N G F k Z 0 R B d 0 4 0 O E 9 B Q n d z T E N v R l F x W V R R Y W t a S 1 N B Z z h Q R D V z c 0 N D Y 2 5 K K 3 p i d H c 5 b n o 1 N 0 Z o U X N Y Y 0 9 E Q U F i a T R 1 S 0 N s c G N W c U c z d k J P R E Q 4 L z R y Z T N 0 N X g y M k x K c m h v O X R 2 N 2 1 6 W n N J R H c 5 S F Z G V F V 1 S i 8 x W m N P Q W 5 J a U l h Q n B G Z V F L Y U x r Z T N Z b U k 1 T 1 R s V 0 t l c U R n N E 5 J V F U y R m g 0 Z U h H T 1 J Z Z W 1 U d T M 3 O H Z i d G Z m M z Q r Q W d B Q 2 J n T H l w c W N t b T h x N W x m S y s 5 a X J 4 R 2 8 x R X N P a l F W U C 8 3 N E l 3 b 0 x D e E V W R l l V b F M 1 W m d Z R 0 J B b k x i S 0 V w R G Z 2 S G t U a F l X R j h Q Y j J S b n g 4 U E t S U 0 t h c X F x c E N X b G 9 i R 3 h r Y T d Q Y X Z u e j U 5 S F d G Z 1 k 5 d T d k a T d h M k 5 t U m t a T 0 R T c F V 0 N D c 3 M z N J S l B K R U J F U m d Z Y 1 B I N k t q b 3 d O e j U 4 N E Z N U H h n Y j Z r S 3 J O V n E 0 Z V B q Q T J B N F J W b 1 F C T E V R W F h 0 N 0 8 v N z F y M z h C Q U 9 M a j Q 2 R l V L b E Z l W G 8 0 c l Y 2 N W d 6 N T Q 5 V n V t O X d Q Q 1 k w d X J x Y W l 4 Y X R B a V J r W k Z R c T l Y S X p j M U Z a M m N u R G h 3 N E F L V l N p Y T F i d D Z L d X J n N X F 0 U n J M b G k y R H Q 3 Z T N W V S 9 V M D F 3 R G k 3 U z B O U E c 0 b G 1 E Y 2 F E V G k 3 T m 1 6 Y U c x d H h a S W x T K 0 R 0 N 1 k y N n V q c m N 1 W E 1 I U F Q w O T R v c 0 h p e W R Q b m t D a j B X R H Q y c l Z R S 3 B Y S X l j b E J k b l k y N X N 5 W k k v Y m c y V k 5 l W G c 2 d F Z v c z V j K 2 J Z c k d 0 c m E w T l d W a G F X T E Z t Q 1 I 0 O G V v Y l c x V l F 3 Y X R G b 3 Q 3 d D Y 5 a T U w N 2 Q x c T l t S G 4 3 N 2 J m U j B 0 S 0 N H e m R 1 N E t P U F B z T G R 1 M 2 Z S M 0 5 5 T U 9 Y U G 1 Z R 0 J n Q U d 2 V 3 J J R 2 Z u e C 9 N W n J N W X N P W G 4 1 N H Y z Z m t S R W h Q a D d s T X Z s T 0 h u e U p H N 2 Z 2 b z F 2 d n Z r R z B k S F J W d l V S U m d l U V N V b E o 0 b j k z Z E h S Q X I 5 Z W p 0 N 2 N Y S n B N S n p j M 0 5 B R 0 E z Q T J R c V F i e G x p c W V 4 U E 0 5 a m F Y L 0 9 Q V n B S V V l I Y n Q y O W o z c n g 1 M k x k d k g y U X k y V E 8 3 U n l k U 1 d G a U l w V X V Y M m g w S G J U S 1 o 3 T D V v a 0 V n a y t P M X Z m e n Z 1 Y 2 J W Y U x U N y 8 v S E 8 3 N i s 3 Z X Z T d m V C M m F 6 R 2 Q 5 L y 9 6 M D Z P a n J 3 e G h 0 d j J I M X B O W C 8 r Z k x 6 M j J t d E l T V W 5 C R j E 5 O G d U M T c 5 d U R j d V h Q a S t y Q 3 d N Q n c 1 Y 3 N U d X V Z Y U d o d E R i M n d 1 O V h t K z N t T j M 1 O C t m U j J 0 b 0 s 0 T j h w L 0 J h V m x a V S 9 l M 3 o 0 a T R n Q k 9 S R V I w V F I 2 T F F y N F h S c H d 2 d 2 x J b k x o U X M w T m 9 0 V m 9 V R m h i Y U h j K z V l L 2 R 1 c 1 V C W W F X a 3 B y b D I 3 a G 5 m Z W V V Z G N m L z M 2 Z G J 1 O U k 2 T 0 R F M k Q 0 d 2 Z U b X p a d D J I e l J I U H Z 4 T l J V b E p D Z W J P b l l z R E J 3 N k l 5 e l p 1 M 0 N n R 0 h w V 1 Z s U 2 d z T E V S N G V E a j I 3 O T h 2 U G 9 5 d V g 3 O G V L U 2 t w V U t 2 V n F L a W 9 3 S U l G Q z Z 5 T 0 d 4 V V Z K U V p R b 2 F H a D Z P L 3 Z S M D V P R H F x c X F o Q V Z G U 1 V H N U R V M U 5 X S k F Y b F Z W Q l I 4 Z k g z U j F k Y U c 2 d W x v T X l H d H F h a U N U e W N T W E Z 0 Z X Z Y N G N n Q 0 h q e n p U Z k Z v R G t o S V F I L y 9 P Y y 9 r W m 1 a Y V J P U T E 5 V F U 0 S z I z M 2 h L R H R j V E V S S n c r Z l J v Y W p R Y j E 5 Z l V J Q 2 d v U 2 l 5 Q 3 A x V 3 B F U l V V a F B E e G M z U D l w c n d F d 1 h O a y t M e T h Q Q 3 h j d X h L d X Z 2 a W 9 1 e j h y S 1 F u T n p N d z R j T 0 N E M m J x M W F 0 U X B Y c j E 1 R l V W R V J F a E 1 U c l I 2 M G U z d D c 4 Z T Y 3 N z B L b F V n R V l E Z 0 Q r N y 8 v K 0 R 3 O G Z Q a H d 6 M k 5 I c j l V a E x T N 0 1 i a k 9 0 M E 9 s e S t m Q m x 6 N T g 3 R j l 1 M 2 I w Z E h S Z 2 N y S 1 N z e W Z Q e C 9 s N W V X N G Z 2 M D Z Y R n h j M E 5 2 Y k 8 y S G 1 4 V W p 6 N X M x R G V I Z z R U c D A 2 a F V X T E Z t S F Z x b F U y b V N M Q T h N d V h 3 Y 0 Z C U k V W R j R m a n g 0 e W d 0 T F V W U F R 3 K 2 t V a W t N Q m 9 O T l N 2 e G 8 x N j l m d D Z w b y 9 0 V l h Y d 0 V B V H B 3 N F l i V 2 R 3 V 0 N Z Y 0 x 6 N l N H c T E y c X J J M j J o a k J l d C 8 r O X Z m e G s y U n R 2 U n d q a X l F T j l y M j d k d H Q 3 d D N K K 2 p u M 2 F I T n p N N j V l d l F v d k x 5 O G N Q S G h R R E F x Z n h U M D Z H Y i 8 0 e F M v U T B 0 S 0 N D e G N 1 S U R r N T J l c D d W a E N F T W U 4 V G U 0 V T F S e H B k S E U 2 b j A 4 S E p 5 U W t O R F E x N C t Q Q 2 h l Q j F L U z B 1 a D B X a X d a c z B h O V B i M m p 0 b W J M W l Z L Y 2 V 6 W U 1 W e S 9 m a D J 1 c n E 3 a T B L U m J 0 M j Z O b X g 3 Z j F U W D h 4 c m 1 w c W N u d U x B Y z d k d X l B d 1 d C Q V p t Y m 1 1 S i 9 I b 3 I y O T N T b 0 x 5 O X Z i Z T h 5 a W R T O H F C d V J F U k V U V G F K a 2 Z z Q 1 V F K 0 g v W n d C O D N B N U h Q W V d k Q W R u W T J R a 0 p D N E 9 M a U 1 1 N T J Z L 1 h t M k 5 2 d V d Z M V J k W F Y x U l c 5 d k x 4 b 2 J H N j F T S 2 k y O W l p V W x K U U N B V F p z M l d i V k p L c F Z p M 2 J w M T B H Z z B V S 3 Z W T m c v N m 9 3 d W p C U W N I S X l j b k I 5 M 2 Q z U U N H Z z N T W l R J Y m E y b H B 4 V E h O b F p T V k N R M E 9 o V X F s U V h W M k 5 o S V F F Q U 1 N c H p F R k J R V k F x b G V q b z Z F Q m p Z e V B p N C t Q R m R Q T 1 I 1 e W d w S 1 V G U F Q 0 O V Z F S n F R a 0 d E V m M 2 c F F L S k N R a 0 l E V T F G V F U x T l J N V 0 Z I O W F h O U J a V 1 V s Z n Z 6 e F I 0 U 0 d o b U x Q b m o x V 1 B i V W x K U 1 h 3 O G Z I Q n Z I b n p y R D V E U 0 V n S X l z c k s w T k R R W U J Y c 1 J F W k d p b 0 V P Q U R n N 0 8 4 U F g x M 2 Z j T W R X U E h q M k N W Q 3 B G U W t J Q 2 N u T n p 4 Z V Y 2 d l I 0 W E x s e E F W M W N Y a m g 0 O U N y b G N q d k R 3 Y 0 p T V m x j R n N O d V A r L 2 Z 1 S W p J e k U 3 d D I 3 W j Z 4 b 1 d F V k Z C W E p 6 Y y t I d j c 0 O T E 2 O V p a M 1 M 5 R F E w T V R u d m Z 3 N G N Q a W N J d W N u Q n k 4 O T k 1 N 0 F H e D d z Q z F C b G o y V 2 F j N H N 6 R 1 l 6 W W 1 O a n N Y Y n Q y a k h Q K z l s b m 4 x b k 5 W Q 0 N W U 3 V I c z d J e k V 4 T V J 4 N T V y T 3 o 4 K 0 h W Q 2 9 k Z C t v c G U x W G h K K 3 R w N z l H Z W 5 o N W N 2 S G d S e n M 3 T 0 9 I T G t p T l Y z M k x P N F I w Z X F y Y T I x M n R Z e U R N Z k p 5 U W x l W G w 1 b 2 J t N 0 d k O T k 5 a D B P S E R v b m Z v M m F 6 Z W N 5 V T l S O S s r R 0 h j O D F r e W p z e G 1 N O U x T M G x C Y V d v c D M z b m t I Y V d s c E N B N E 9 o a 3 F s Z 2 l B S W l J d U x n N y s v U H p J e U 1 w Q 2 J t e X Y r b m t k Z V o 4 d k 1 B e D k v L 0 R I Z W Z 2 d H R x K y 8 1 c 2 F y b k E 4 T V p V d j M 5 L 1 Z B c W x h a X R y Y l V i a 0 Z 1 Q z Z a S F h k a n k x d G J W V 0 w 2 d V d M M S 9 P Z 0 p 5 S W l J a C t u b D h 0 Q X p T Z H d Q c y 9 B Q j h 1 Q j F Z R 0 F D S F B V V z J 5 a U l n S U J B V U Y y Z T N C T 0 g v K 3 Z C a U k y W n N 1 e W 1 R e U l T U W t 4 R 2 9 m b z l F N D d r U G N k T n F 5 W l F 1 d V h y M k t i N z c 1 Q n F H a G 9 W a S t m R G 1 p b 3 F M R U 5 u Z D B k R U F 1 b D F 1 T j d i V H c 5 d m F H U k N K Q l o y Z W 5 6 Y n J S c W N P V 2 g 4 b W h v U 0 V B d z B G e G N I Q X d h b X R y S V F n Q y t 2 c j Z v T l Z x c 1 d Y T E Z y a T R 1 T 0 R l d l h 2 a W Z N S m F y V m F j V X N n e V g r L 0 R o d y 9 4 O E 9 G R H U 1 O X B j S E R R S 2 l D M 0 Y r a F l Q a z l m M z h R R k N w N 2 1 H b l I z Z C t P N z c 3 N 0 Q z T G x 6 c l h v c 0 x l M n p Q S W l Q S E x z K z B 1 a X A 2 V V p P N j J T a F V x b k c 3 W G 1 6 e k o x c 2 V R a 0 N E Q W V v R n k 5 Z U Z P c 1 p X T m 9 W S F I y T n J L d 3 M 1 T 1 h s W W V 2 V 3 J U Y l R K b G w 4 O X R s b k V B U k J 2 S T l O S n B Q Z E 9 k N E Z R U m o z N W R P b V R a c 1 F I U j B 0 R G 1 Y W X Z Y d T N H S l Q z O V B U W X J T Q T l r c V g z V W l h V F F T S 1 J p Q U c 4 N W Y 2 e T Z P c n F H a k 9 s d D d h M l Z x d 1 h Z T k h T M G 9 M O C 9 Q e H h 6 M z M 3 O W 0 z Y 3 Z u M G J B R E I z N 2 x 6 O D h w Z S 9 u S E N P W j Q x R 0 k 3 N G N t U W x Q K z N k N j h l S k Y 2 S F E 2 d l B I R 0 c x W i 9 N O C 9 x S G g w c E x T M 0 4 2 c V h W e U d F N D d 1 N 3 V T R T V P e G 9 V T E Y 1 Q 1 p t W W x Y W G 5 r R n d Q R D N w N z N 2 U 2 9 s R W d 2 L z R q L z h Z O T N 5 V 2 x Q V 1 V s Q l R J N V h J a 0 p 5 Z U w w K 3 J G e G N V a E x T M U 4 z T m J Q e n c r S E R 4 O E d N R n d 4 M z l Q V D A y c F d q S 0 t p S X R 5 N m R X d k t j N 3 J Y M U 5 S Q U t w V m l 6 W m 8 x S 0 N r c H d Z W U 5 H N m E w d n o z T G x 5 L 0 h s a T F i Z n Z a e F p q T U c 1 R V J F U k 5 Q T X l 4 b j Q y d z d n c z J M Z 2 s 0 T H B Q N z V V Q W t U O G p Q M 3 R w W m 0 2 d U x q W X B N O C t l U E F B N 2 U z d D J M N T l 1 N 2 h z O U 5 o e l l M Z 0 h z N m l v e U t i N G 0 2 V k h 4 M T d h c T l G b 3 R K d U 9 P c E d v c U N p O D k 5 N T d L Q 2 d v U U Z G U k V T N W Z 2 b 3 p n N E d B Y 1 B u d 1 l j c m x j c k F B O D N q a m N z Y 1 p 3 a n Z j e k 1 O e W p W b D F k a l p h V 0 Z y U z J 0 a 0 t w V k N J b 0 t B a k 9 6 c z d J e k 1 4 R W Z Y M j k x Z G h q N E 4 4 O W 9 I R n h j V 0 1 X Y 0 J z Z G d O b k x O a k F Z R E d P d U c r M X B y b 0 d U a 3 h Q a 2 N q b T Z 1 N 3 Z S M X R h R 3 d N Q k F j W j N s T X d R R U J J d z V 4 W l l s a m Q v a W F Z c V p l W G w 1 d 2 N 2 T E M w V k Z S U U N H c D h 1 N m V Q R W k r d n I 2 c 0 c z Y k 5 x d T V t b j E 4 Z k x C d z R V S j B k W F h a R F M 2 b F V p a 0 N B d 0 9 4 W W N N R z N M e D V F M z E 5 Z l R o N T h p U T B H b z N k Z 0 1 0 b 0 5 O c E 5 G V G V a V E 9 M b j k v W D F 4 Y U Z E a D h R T U N F d l B Z M H R M Q y 9 6 O S 9 j Z n N j Y l l F N F p Q U j N O d 0 1 1 V n l P d k x 3 O G 0 y Q T R O R F F V d i 9 u T m I 4 U 2 Z T M H B L a 0 p t W m l l M 2 J 0 e U 1 5 T W h J T k R R M V F x O V h Z d k h r e j l I b z l 2 d n Z 1 T 3 d E R H c x Q X N M N W l l b C 9 t L 2 4 v Y n Y x T X Z M Q y s z d D d W W k R S S U J u Z D Q r T z l P Y W J i M X E 5 V U J n O U R D Y 3 N M Q X d y V n F 4 Q V R r N E 9 R a 0 p D R U I 0 Z U x y N j h O Q m d N K 1 B U V F R 3 R U 0 z M 3 V D S U 9 D V F R 6 N F o 5 M 3 l X e n h n V k Z Z V k 5 t e m F K O S t 1 N m R l d k c v U 3 d E Q X d O V 2 Y 4 L 0 E 4 U G V K d m Z I Z j l 0 V F Y x W W 5 U a 2 o x N j l B a U J n W U Z Z d k h n e E 1 q S X l y T m F O W j d 6 T U Q y S k F U a 1 J F T k N N V V V 1 Q 0 R l T 0 Q x U l V C R k o v Q 2 t D e G d Z T z B O M F N p U U F z b X l u U G Y 1 W j V I S T V E Q V l E N 3 R 5 N W c 4 T 0 h E M E 9 s V W l F c k t 3 d i s v d j V X S 2 R L d X J x N V d B Y m 1 s d H p n M k 5 s W U 1 R a T J x c T Z 0 U l d G a U l Q W H Y y M k p 6 d j d 0 M j d U O T F X V j F k W H J G K y 9 I b X Z X c k 1 H U F A v N k l v c U l p R k J j W F k v b n k 1 Z U l E K z h q a W F 4 Y n Q 3 Z T B R Q k 1 G b S t X U k Z S R V R n e H g 5 L 1 J H M X R M W n F i b X h F V 0 Z n Y V p U Q V k v U H o r N H V M a W d 1 c m 9 h Z X I w Z U h o N G U 0 a m t z W T h i T l p y U F Z P T y 9 4 a k 8 3 S k F 5 Q 2 1 4 d H J y V V J 6 d G F h N k J z N 0 1 6 Z H U z Y W h X K y s r U V l Y T D E 3 R W l S T W 5 4 S U J I c F Z K Q n F W U m l j S E F R W V d G a H p 5 e W 9 5 O C 9 Q a D E 2 d n g 3 R m p 4 K 3 d H e S t 2 V 3 J j T V h Y M 3 l C b k p 3 Y 3 J G b X p 4 b X F k U 3 F Y Q 3 l a T W 5 V V m h Z a V B i M m R q Z z d P M E 9 q M F N B K 1 B 0 N G 1 s Z F p 5 R D l 1 Y m 5 1 b k t s U 3 Z R Y U R R V H R y V 3 J x M n Z N Z W R G U G 5 E Z 3 g 1 a k F E b V V 5 R 3 h Z c 1 h 3 O T N k S G M z T n p l a n U 3 b 2 E z d H p j M E d n M F N F a E l R R m h Z b X R 0 Z V N i b T Q w R 3 N X V T V R T U h E b 2 c 5 L 3 Y z O S 9 W Q 3 I x Z G k x Y X h l Y 2 5 a M X g 3 T m d 4 W E x s e U J m L z Y x N y t 3 W T h j T 1 J F W k d U d m c 1 b n B X b i 9 U d m R 2 W H M z e n A 4 L 2 o 5 d T N i O F B G e F V W O H V l a W 9 l M 1 F p R 3 p k d W h G N n Z G M 3 Z P V F N h V F d H b D k 5 K z d k R S s 1 d k 5 w d F J V b E l D d F Z v d H B 1 Z k h 4 Y 1 Z a L 1 Q y T T k x a 0 5 C Z 0 0 2 T 3 p 0 d E N t Z 2 F E S V p K d m R 5 N 2 Y v O C t N a k 1 6 O F o v L y t a L 2 8 2 K 3 R E Z F h V M X R t L 2 Z M c z R k b n A y Z F B X R k F y d F Z x Y 2 V 2 V 0 x S d y 9 m b n p D O D c y c 0 d K Q V R F U k h O S U h j b H N N S i 8 r T j k w e X B y Z X d 3 R V l M b W 8 w T k R T R V M 1 Y 3 V Z Z G V 1 W G F p d n I 4 Z T J i Z H V z d G h u O V l O Z m Q z U T J q M F l q S X l F a W J x V 3 d z N H p q S E t o N z J O U H I 3 K z h Y M F l M b G N q c G l Z R 0 J R V k Z Z b X A z S X N X T F l K R 2 8 w R j Z l a n I y N 3 Q w c l B u U 2 F 6 V 1 p r W l E x Z n R k S F R V M D J X c D Z j b j V z N m R p N 3 E 2 T 2 p R M k 5 v c H B s a E t K Q k t H a G 9 h a X B x W U h K W k x J S 2 Z Q e j g v T 0 R t N W 9 i S G p 4 O W o 5 Z X J W V n I x N l p y T V p Y V j F k T m 9 G S F N V b U p W V y s 2 M l d 4 R 2 Z u N C t a R E l a R m k 1 Y 0 t D N j M 5 R G l O V G 1 O L z J t d m c 1 Z V d G L 2 Z 2 M z Q 5 e T V j N 2 h 3 N F F K T 2 5 q e U p P W F B t U U N L U k l E S X l F b V Z s W l N n d U x z Y l N w V X V 0 O W h 0 W l l Y N D Z y V j I 3 R n F 0 W H I 0 Y T d 1 e n Z h M j l 0 d D F u d D d l e U 1 4 T V J G M z d 0 e U J w N m N u W W 1 K a X J O W j N k M 2 V M V T V o V l Z s Y W l x Y W x K Z k V F V U h C e U 1 P W F B t U U N h V G 9 i R 3 h F W H E 5 S H I 2 K 3 Z n Q 3 N 4 N z R t S l N W W n p Z T S t r d E Z v e E k w Y k 5 5 Q U l n a z F C d z V F c 3 g 3 V X d t O D B v T F M x R l J V V U Z m S H g 4 e E J k V 0 Z 5 N W N F T W R B V 3 d w b i t m a j R Z T z d j d V N n c E t j S E N o U X Z 4 N U 1 r V F p H U m t R Q 0 t S W U 4 2 O G V i a H g 0 N F o 0 W E l Q Q k F M M W V q N y 8 5 N 1 c 5 V z V 3 b 1 B E O G V s U z V m Z z Y r d U x o S V F F b T N v S m p 2 Q z A 5 N m h D b 2 N E Q m d 3 Z n g 5 Z G R m N D l x M W E x Q 3 B W Q W d Q R D N m W V B U b 1 J 1 V n h 1 b F N w d U 1 C a m c 3 d T R P c V Z R N j d n c z Z R U k J R V V Z H Q k 8 z Z n V v T H U 3 R 3 h z M 2 J r U l l X Q m h P b l R v M X B m T S 9 l Z k l F Z 2 l E W W 5 F d X Y x N D l i U E 5 C a 0 1 1 S H E x Y X R R c T l Y W X Z Y c z N s R W 9 s Y n Q r K 2 p U b H o 1 b 2 k v b D h U R V J G e T R j Q U Z x d G R y c W U y b W t y c T R 1 b k R 0 M 0 R 2 U G 1 Q Y W N W V H A 4 V E R N a U p p S W d J d 0 h D Q W Q v V G 9 V W n c v Z n g 2 Z m Y v N D U 1 S E w 1 b U E 5 Y U Z s V l Z W U U F n e n R j O T B 6 N z k 5 R k 5 F U j B m R D E 5 Y 1 h S c U 1 S e G N Y R m t N b G t Z Z 0 F i R X h N R H R W c U 4 4 d k p 5 b k R w M V N o e G Z Y b G x a a W R i V 1 Z x e G V 2 W H J D b 2 1 q a m l Z a U l R R 0 Z o S V V 3 b W s 5 V k R i b m g 0 T 0 5 S c U 5 j e G 1 N e l p 0 M m l R d W w w c W x l U F h W V j V H U 2 t v S 3 Z 2 d m 9 L c 2 J H e G 1 E d D N y a m h 2 Z T N S M H R N M D R 6 S 2 F t S n F T a 3 B J a m o w U F B 6 O D Z I V m F y R j E 2 M W F y S W x h V 2 E 1 N l Z s U 1 V X b E Z x M m J O b l B 1 Z 1 p C U V V I W X R X c 1 h y b D Y 5 a X Z Q b n o r U E V p U k 5 3 Y 1 h I Q i t 2 W H J V V j F k a l J z M 2 J x Q z Z 1 a H J 6 N X M y R D B X a E V U V T B O e k d Z e l R w N D g r Z F R Y Z E N 4 a k Z S M 3 M 3 d T V H U m t Z R 2 d v S 0 N z R 0 h E Q m 1 p M V d s e T l l a F Y 5 Z l g x a W 1 2 Z k F 3 Q U R P b n o r U G l J Z 0 l 4 T V R F b 0 t h b U J 2 d j M 3 M G R H U m d a U 1 V s T H c z b n Z 2 N G Q x M z M 0 W E p a T U t a T T J j Z 2 s 4 b H c 1 c 3 d a S k N j b l k v U G 1 6 Z U s 1 e G l w Y z F 0 d m J p K y s r K 3 c 2 R G c 0 T V F C Q U V a R 1 J s S V N F a E F U R X l N M 1 Z S c n J W Y U x 5 c 3 B L b E p h V 1 F x Z l Q 0 Z n I x N n d n S k N S R l R p Z S 9 m d j Q r c X F p b 2 N Q W G 9 V W l d W b F Z 2 d n F k R H B j d T N Z T l B U M D l 5 T T d P R n V k S U h 4 Z 1 l z T X F t Z V B M a 0 N R b 0 t D b X h l R H Z q N y s y U D U 4 d V Z J U z B 0 R F M w d k x j e E d R L z V 4 N z F N W E Z C U W N Q S H N U c D A 2 Z V J r c E t D S T B l T 2 l I U E R Q K 3 Q 3 Z E t w M E 9 0 M j R Q Z E 5 H b 3 h F b E p T W E l 5 O H R E Z D N j M 0 Z p O W V q Q 0 5 I a n N E Z D N W M n N S e k Z a U n F N U l d W b F p D Q X N M c z Z s e G 9 O Z n J 4 M n p I d 0 1 B Q T Z 1 c n E 0 T 3 J x a X V Q S G o y U C s v U G t v S 2 l w Q 1 p X V W x r c E 9 U e G Z z N 1 B E d 2 N R V U Z C d U h I a k J u e D l m V z F l M W 5 a M m R x S z l 2 U j F S V V Z G N D d i W F h w d F Q y b H c w R G N p S W l J a E p a S 2 t i M z l Q U k F w O V B o M H F W T F d M c D B L U 0 l p S X V 4 V 2 t u N z g r R E Y 4 Z k h 6 c 3 p x Y z h I c 3 N Z M H Z G W X h r e U 9 M S U s w Z V B G a V Z G V l Y 0 Z k h q e D N C M m R r W m d Z Q 0 J l Z S s w M X E 4 Q n A 3 O T Y 5 Q 0 F v S 1 F u R n h N Z k x 5 O G l D V l N 1 S H I 2 N H Z r N U d R c 1 d y U m 9 T d T B j T F R J e U V u b D V l W m c v Z j c 1 V n d C Z 1 d G a V p X b X g 5 Z D l H N 0 J n Z 1 U 0 Y 3 V R S X N y T 3 o 4 Z W p S S X d p Q 2 d E b H o 1 a U F p S X N M d T l F c m J 0 b T F E V l Z V V l V s T l R v Z G Z y N G U z d G p i M T c 5 O X I w Q V B 2 N C t H R E x s a T N J e m M z R j N i d D N y W T c x Y z Y 3 Q m 9 r V 0 w w T l h W a F R 0 M z d 1 R G J i N y 9 G c 1 d Q S D R P b n B p Z G R m Z n g x M z c 5 N U Z k W F U x T k J v T j N O e m N F Q k F R Z 0 5 X c l Z 6 L 0 5 w W n d T e S 9 q c 3 Z M d z h Q S G 5 5 Q k c 1 d W J s a T J i Q m t r R W d u M j d O b U R x M W V 2 N H Z i d D I x Q 3 I x W G p 0 d G R m d z d i Z m Z R a W F U W W R 1 M m J h a X J x d 0 1 3 b k 1 u d 3 l p d X Z Z T V d L R l h C e W N r S i 9 m e i t 1 W G J 1 R y 9 2 N S t 2 U G Z l Z T h q S 3 l z T F h Y M z h 0 Y m 1 Q d i 9 1 e n A 2 V U Z C U V F F S 0 N 3 d W h V Q 2 h 3 N H N R S n l P V n k 1 T 1 R r S U R V M U Z l b n A 2 V m l 4 W W d Y a T Q r U E Z 2 e G V 6 M l l 5 e l o 4 O U N w O U 1 o T k R R V U N R a 0 p p S X F L R X F 0 a T M 3 b H p C L 2 Z 1 M 2 N Q N j l l c 1 J H a H B x R T V C Y k 1 r M k N n b 0 x 3 M 2 5 2 d m l Y O X J s b X J l R n B Z c 2 d 0 S G p o W U h o c 2 R Y S G p 4 K 2 Y 5 T H p r Q m 9 O a H h p c l d X L 3 l j Z T l U S H h 3 Z j c 5 K y 9 I a F F z W H J J W l l Q T X Q 3 O U 5 T c F V 6 W k Y z Y 2 F y a T J F M E d 0 S F Q w M l B 6 b 2 t r U U J O V F g x N k 8 w d E J U b D V l V X d H b z F Z d k h n e E R o M D Z a U F g 3 d F V 4 a E 4 1 b F V j M E V R Y 0 9 Q R 0 R m V D I 5 b U w v L 3 Y w M j Y z d D d l K z B X d G R Q c G R L a X Z y e G Z y S m J p N 3 U 2 T 3 l z a E s z Y n Q x Q 1 h G e W N 6 Z T l s O S s 3 Z C t Q T E x M M 0 g y N 0 Z r Y 1 B u e F l 6 R U l Z S E J 4 R W I y O H Z 3 c 1 B E c 1 h m d j N t Z F c 5 S E 8 y a 2 d p V C 9 j c 2 t J a U t p N T h Z S E g z e U E z L y 8 r O X o v c k d O O S 8 v e j F r T W h s Z W V l V V Z W R l p X b 3 F T a 0 J M V z F 0 U W d Q R D h m V 3 J W d W g x K 3 V S b T V 1 T G l v b 0 t t R X d t Z U h 0 N 3 c 5 Z l h G e D R l S G d n T U R J U W d D T G g 0 O F N L M m J O b U N s U 3 R Y M m h 6 Z k 1 n L z U 3 M y 8 v Z T N S M G R L Q 3 F x Z 2 9 L a F F J N m 5 R N T M 3 d H h C Y k d 5 c 1 R V c j h T R G R 2 M 2 t S a F l T R i s r Y 3 R m U H Z X N G I 1 c D l p b 3 F L Y 0 8 v Z V B i e i 8 v d n Z p T W t 2 U X F s U X F z V 2 J O R 3 F 4 Y 3 V k S X F N Q k V F Q W R u W j J l a n E 2 c 0 t 1 W G J 0 d z Z k S W x i T i s r S G E 2 d X J x a W 9 x T U N O R 3 p m d z B V Y 2 Z B U m h P b 3 k w c U t r S k J R W U Z Z V m Q 0 U z V K Y V Z s W W 0 5 M X p 0 M z d v U 3 p z e k 8 w V 2 k x c W E y d n g 1 T W t U M U 5 m W F F 5 Y V R Z Y 1 d L R l V o T V R M U U t X c n U 2 d X B D Y m 0 0 d m k 0 b U p J c F Z M R X h z W m k 1 Y 3 F W N G h S W V h s N W V W b 1 d 0 V 2 x 0 Y m N l d l d M V F E y T m 9 v M U V R Q W d Q V D B k e G N Y R j J M b H p K N X l j b k p 2 W k p M W U F B Q W R W U 1 V S Q l Z G Q l F V Q U M x V 2 8 x Z i 9 l c F g 2 T 2 p v d 0 x m Z m Z t d j N 1 b G x t U l J n c k Z k b l g x e G V 2 d i 8 2 N j N Y V j V l W G t Z R 0 J p Q V V x b k V 3 T U F B O H Z Q e k V S c 2 J h N V Z 1 V G N Q c T Z 1 c H c 1 c 3 d a Y k 5 5 N D B h c m 5 P U 2 N u Q j k 3 Z T N 0 a T N i e C t B N G U 4 d m h V S U J U M D l Q S 0 J R S 1 B I N z h H S l d W b F R o M D Z C R E N 3 O E 9 o M F d q d z V N a 1 R W R l p X b 3 I r L 1 g z e k p 0 S F R w V X J p N n V t S n d j Q k J G U l V W U U t w V 1 F T c V V v S 1 N s Q m E y c 3 J Q d n p 3 U T d z R j J h N W N 1 U U p C R U x C b n p 4 N W N 2 M z R k Y X J V Y S s v Z n Z S M F J F Q k 5 S c U 5 m U j Z Q W n l k b m R I V j F Z W D A 5 S F N z W D c 4 Z W l Z b U p O c 2 V w c k t 5 R X Y 3 O C 9 Y R j F k e G I 4 S G Y z O S 9 j Y 3 B C Z T l 0 Z n Z u d 1 p V c W t V Q n c 4 Z U Z G O U l O a m M z d z h m S E I x V l Z W Z m o r K y s 4 Q k R M L 2 9 r Y 2 x r W W k r N z B X a U V S Q 0 t 4 Q 2 R n a k l 5 T 3 h k K y 9 l S 2 Y 5 d S 9 2 Q 0 h Q K 0 R Y d i 8 0 M W Z I e D g 0 T 3 Z y T z I 1 Y S 9 2 T 0 V Q Z V J F U k V R d n V j N 0 9 U d H k r Z l J 2 a D R l R j Q v Z l h Y c m V i M 1 R r N U 9 o b D Z 2 U j A x T k R S b 2 F H d E R X M W 9 i b T V t W k V S M G V q c 2 J F U j d 1 N 3 V Z b X I x Y U R L W l R I e H d O S m x N d U g z N 3 R 0 a E Q 1 K 2 5 w T 2 V i W V h H R D R R Y T J x c W d w d W J t N D J x W k Q w O G d r S 0 N r S n d j R E Q y N 0 5 s a k 5 4 d E R J c E Z Z e m N l O W I 5 K y t N Y W Q w T W h x T j B H Z z A y T G h 4 S S t M a j Q 2 M j J X N 1 J v R W J 5 O H Z I R D M 3 b D N J W k R L a 3 B L V G d 5 W k 1 u a 0 V n a 0 N B Z 0 l 3 T m F 0 V z d G b z B T S z d 2 Y 2 V l b n A 3 W X R t M G I x c T V k a T V 5 Y 0 h E e D g r Q k N W b F p W N D k 5 M T N i Z V p W N 3 V y c X d 0 Z G Z m d z B Y R n h j e F F M T l l 0 b X d a Y W 1 0 c m t a S 1 N B c l B a R E J j W E Y 3 e n l 5 a X R 3 Z F h X R l h D N S 8 2 d U p Z N C 9 X c 3 R y V z F p W E 9 E V z N x c V o y c k t z e G R G V k Z T V V Z a S E Z S N D h l V 2 E z W D Y v V W 9 M Q 3 d V Z j V i S l p G a T l l c l Z Z L 1 B M U m 8 w Z W 9 y Y T N G Z 2 d V T H N I R G h R b 1 N G a F Z u Z G l 3 c U Z B d G 5 a M l R B Y W p U Q 2 J 6 W E I x Z G N X M m J k c 2 1 y S T d l M D l N R H J W Y U x n d 2 N Q a W d Y L z Z 1 c n F 4 T 2 5 4 b E V v b E Z p O W V i U G N s S 3 Z E d k d T T E 1 a a l B 5 O H Z J U U V o S 0 N m Z n Y y a l h u L 1 J F U k U 0 T 2 p S b z h q S n l i S D Z m N G Z s b n Z m M z k 4 Z U 9 I V H Z H Y m Z O b 1 U 4 M j R t d T N Z U T A 1 R V J E U U x U V W N Q K 1 V p Q 0 l E e F Z a Z U x 4 N W s y M n g y d z J R e E N F T V Z N W T A 5 U F R v V l F x V V Z s W m l j Y k d S c n o 2 N n F 2 a k J 1 N U V N N m 1 6 c 3 h N d E x T M E l E U T I x c W M 0 K 2 t m N y t m d l Q x O V k x W l g 2 R 3 V y Z z d 6 N X M y Y l Z B c n l z e U F J Z 3 Z n O T h M e F V L W D h l R 1 k x R 3 N V Z D d v b F J z a z h r R W 8 5 R W 9 W b G N m Z V Y z M W V q M W t N d G t 6 U y t j M m 0 4 M H d t O D F U d X Q r R 2 h v Y k V I d n J a Z 0 Q z a 1 J F U k V O R 3 M 5 N 1 F Q N F Z J S n h 3 U D d j d 2 l O M W R Y V 0 p Z N F F a a k p P a l d l W k d m e H F 1 c n E 0 M n h i U k d t c 3 o 4 e m M 4 U 0 E v S E p r Y 3 Z s Z H F m S X M y Z T h n S H V 5 O D R C U E Y 2 b F V P d V h B Z X F i c k N O Q X d C d V J F U k V U M D N M Q 0 1 2 e V F p S W 5 v W n p J N z h B e U l p S W l J a U l x S V h E Q U 5 5 S W l L a V d X a G t F U 2 d p S X F L W G 5 X W E t 2 O W s y O U l J Q k 9 S R V I w U 3 c w T k R T R T F 0 W l d S e m V E a U l q S T R W c G F X c U R U N l J 6 Z G p L Z k N n S n l J a U d n V 0 N n b 0 t Z a 0 J P U k V R R W 9 M V z F G Z D d l M 3 V L O D V y T 3 B s N X d C T 1 J F U j B T e T B h d F V x M U 5 Y V k 9 i b 1 p S R V J F R G x k V l Z Z W E l 5 R W h J c F Z J b 0 Z B b 0 c 1 R V J F U k R T e j R 1 T G k 0 T 2 J t a G d j U E h q a T Z L V V J F U k E 2 V G 0 1 c 0 x 1 V n l P N E 9 C Z 3 l P W H l X V F Y z T 3 N D Q W 5 J a U l h T l k 2 Z W Z J a 1 d s c G F H S l F U R W R G T E t U Y z N G M D F O V F V o S 1 N v S m N M b 2 V i b X h z V U N v V 2 p t e l V s R W t F U U J F Y z N n b 2 l J a U t i T 2 J E W m p j S E F R W D M z M U Z Y U T Z I V U p E U S t I b j V 3 Z C 9 m M z l I T j Q y S W l H a E d 0 T F M w b 0 x X M U Z W V l Z W W k R M N V V o S 1 N v S k 1 K b 0 8 3 d X p 2 O C 9 m M m h V c W x t V l E 4 N U E z S W l J c U p a e k d n M G 9 y Z T N G N 2 0 1 d V N n c k s w T m J X e H V j b k p 6 U T B O R G c 2 S 1 l S R V J G T n E 4 R E F R T 2 g w T 2 5 o N 2 V 5 T X l N b E p N V T F l c F Z Q R H g 4 W U d i b X h 2 a 2 N y b W p t e m t s R E 1 p S m l J a G 1 P Y V B S a U t H a E l Y U j N k N k 9 2 c n c 5 R 2 9 4 R m 1 z e G 4 4 W H p 3 U k V i M k l K Q k l K c E Z L c G 1 L Y n U 0 Z U V C W j J m b l d S Z U 1 B d 3 p J a V l p S V h n a G 1 z e G x H b 3 h F R 2 d 3 R j Z 2 U j R H Z 3 d F b W s 0 b E J P U k V S d l Z B c 1 U 1 c 3 B G Q W 9 v b F V v b 0 Z B c k k 1 Z k p a b G F Z K 0 V n T n l J a U t p R j R R Z 0 N E Y i 9 p S W l J W G p R U 2 l j V G 0 z M n p G Z 0 p 5 S W l J a U l p S W p J Q V d a b n Z 6 N F J F U k V S R V J I U k x N Z U F u S W l J a U l p S W l N Z 0 J H S k F U R V J F U k V S R V J P U U F E Y 2 l J a U l p S W l J a U l I W U V C T 1 J F U k V S R V J F N U F B T X l J b U l p S W l J a U l n Y 2 d B R T V F U k V S R V J F U m t R T X d J Q 2 N p S W l J a U l p S n l B Q W J r U k V S R V J F U k V S Q T d B Z 0 p 5 S W l J a U l p S W p J Q V J p U U V 4 R V J F U k V S R V R r Q U E z S W l J a U l p S W l J a U I y Q k F U a 1 J F U k V S R V J P U U F E T W l K a U l p S W l J a U l I S U F C T 1 J F U k V S R V J F W k V E T U N B b k l p S W l J a U l p Y 2 d B R z V F U k V S R V J F U k V R T 3 d J Q 2 N p S W l J a U l p S X l B R V l r Q k 1 S R V J F U k V S R T V B Q U 5 5 S W l J a U l p S W l J Z 2 R n U U U 1 R V J F U k V S R V R r Q U F 6 S W l Z a U l p S W l J a U J 5 Q U F U a 1 J F U k V S R V J H U k F 6 Q W d K e U l p S W l J a U l u S U F C d V J F U k V S R V J F U k V E c 0 N B b k l p S W l J a U l p T W d C R 0 p B V E V S R V J F U k V S T 1 F B R G N p S W l J a U l p S W l J S F l F Q k 9 S R V J F U k V S R T V B Q U 1 5 S W 1 J a U l p S W l J Z 2 N n Q U U 1 R V J F U k V S R V J r U U 1 3 S U N j a U l p S W l J a U p 5 Q U F i a 1 J F U k V S R V J F U k E 3 Q W d K e U l p S W l J a U l q S U F S a V F F e E V S R V J F U k V U a 0 F B M 0 l p S W l J a U l p S W l C M k J B V G t S R V J F U k V S T 1 F B R E 1 p S m l J a U l p S W l J S E l B Q k 9 S R V J F U k V S R V p F R C 9 I K 2 Z 6 T W N Y U F N l R k l n Q U F B Q U J K U l U 1 R X J r S m d n Z z 0 9 I i w K C S J U a G V t Z S I g O i A i I i w K C S J U e X B l I i A 6 I C J t a W 5 k I i w K C S J W Z X J z a W 9 u I i A 6 I C I i C n 0 K " / > < / e x t o b j > < / e x t o b j s > < / s : c u s t o m D a t a > 
</file>

<file path=customXml/item6.xml>��< ? x m l   v e r s i o n = " 1 . 0 "   s t a n d a l o n e = " y e s " ? > < s : c u s t o m D a t a   x m l n s = " h t t p : / / w w w . w p s . c n / o f f i c e D o c u m e n t / 2 0 1 3 / w p s C u s t o m D a t a "   x m l n s : s = " h t t p : / / w w w . w p s . c n / o f f i c e D o c u m e n t / 2 0 1 3 / w p s C u s t o m D a t a " > < e x t o b j s > < e x t o b j   n a m e = " C 9 F 7 5 4 D E - 2 C A D - 4 4 b 6 - B 7 0 8 - 4 6 9 D E B 6 4 0 7 E B - 5 " > < e x t o b j d a t a   t y p e = " C 9 F 7 5 4 D E - 2 C A D - 4 4 b 6 - B 7 0 8 - 4 6 9 D E B 6 4 0 7 E B "   d a t a = " e w o J I k Z p b G V J Z C I g O i A i M j c 5 N z I 3 N T k 2 O T I 4 I i w K C S J H c m 9 1 c E l k I i A 6 I C I x M z I 1 O T k y M z M 2 I i w K C S J J b W F n Z S I g O i A i a V Z C T 1 J 3 M E t H Z 2 9 B Q U F B T l N V a E V V Z 0 F B Q S t R Q U F B S E 1 D Q V l B Q U F C Y 1 B X S m p B Q U F B Q V h O U 1 I w S U F y c z R j N l F B Q U l B Q k p S R U Z V Z U p 6 c z N Y Z D A x T m w 5 L y 8 v b k 5 Q W G V r S V F h U W l D S 0 J D e T l M S F V Y b H E x c 3 o x Y X Z 5 L 2 9 Y Z T c r M m s z e F Q 3 T m l 4 S G V l Y n h J b H p r d G p l e E k 3 a n h O d H M 3 M 3 F M M l d a N j d 5 Q 3 F o R k J C U 0 F o S n F Q Y y s 5 Z m Z I b 0 l G a E p O R j N F S G 8 5 e n R H U j V 0 U G 1 6 c W d j d l Q 3 M z N 2 Y z F 1 R n d 1 R n l J a U l p S W l J a U x 5 b V R M N n V 3 R W l J a U l p S W l J a W 8 1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h a M 3 c w U U V S R 1 J H N W V m b j A 5 Z T N s R 3 F x c W 9 J Q 2 d y b D d O b F N m e m R K U k M 2 V G 5 q N k I v d j R l V W x O V G 1 E T m 5 G a m s 1 T 1 J n T U J n d 0 d n N y t i S m l K K 1 l u Q z V Y Q z U v T j B K R V J F U 3 U z K 3 V 2 d j B W S G g 1 U D Q r S W 5 F e H F Z U 0 c 1 d m k 3 e W F K e U J D Y W 0 2 d H B i c T Z p c n U 0 V W t a R V d Y b m p o R 2 N 4 b U 0 w Y W p C c T Z L a k V Z S z V D S W l J a V B Z c T Y v K 0 Q x R l J X V X l a c 3 N 6 Z l R S R 1 J h M V J R c 0 p X M n R q S y s v T 1 V Y Q 0 F v S 3 d t U X k r Y n R K S X Z J W l V 5 Q V h F U k V a b 1 Y 1 L y 9 T M k 1 4 b F N t V G x V W U Z 4 b X B U c D d j U 2 s 5 U E 9 j O D k 5 e l J o W V d F S z V T S 2 p q T W J H a U l p S W p F R D U r Z m 0 w d H p z V n h r V k d 1 S n l j Z S t q d W h y e T h Q U H I 3 K z N F N m 5 m N X V r b 2 g 4 a G h U S V J V U k V S c U J E a D Q 2 U 2 t E R F I z O D B R a 1 p z Z 0 9 Y a 0 t K M D h X M D l I U m d j U G g 4 S G R 6 U k 9 R e n B F Q X V J a U l 5 Q W x W W F Z 4 R W J t K 3 J 2 W m 9 q S V R S Q W J t M H B q W X l P Z G 5 a M 1 k 3 W F k w b z F S a z l G Q W d G e E V S R 1 l F Q 0 E w T l V U V j N r R G h F W G w w W k F R Q k E y b X c y c j F h c E F M a k t L S 0 p D T G l J a U 1 R S l d W c C 8 z Z E J K R T c y c F h t Y 3 Q v c 3 V k N j F 0 W l U 0 S E E 2 c 1 Z x d m 1 r W X V N S W d y a 0 l p S W l v M W h k W F J s c j E v N G p Q V D N 0 U H Z 2 S 3 k 0 L 3 k 2 M S 8 v c F I 5 Y U 5 U c F V W N T l p M D Z h Z l k 3 Z m I v T j B V Q 2 d 1 M z g v c n J m O H F a T T R l d j Z 2 a S t 2 b T c 2 K 3 J w d T R L U D d w c j h H a D h O T 1 Y x Z n J O W D B N O W Q 0 N 2 5 R N 2 V m U F B Q c U s w Z C 9 N Y l h 5 W l B i K 0 1 N Z i 9 1 M m 1 2 d 2 F Y e T Z V a D Z 5 S 2 p q T m 5 m R F J B U k V S S C 9 x Y X c 4 U V c 5 d k I 4 S E J F V D c 3 S E E 0 Y n Z i M m R W N 3 p H a G c y d k R o b G N o c E 9 S T V l Q b H k 3 O T R 6 Z W Y 1 U z J O a k p l d l c v W m l w V T V j e m U v W W p O M 3 c 5 Z z h G Q V p l V U p E a C 8 r a V B u e m 5 4 e n l P S 3 U x a j V x Y V U 0 U H V j e m 9 k N 0 4 3 O W 0 y R 2 Z K e T B 0 b H h V c n Z q V G 9 Q c G Z M e F p F a m 4 z R H M y R H J 1 d X V z Q j R 1 T F N h R z l 2 R 1 B U W T B O Q W 9 6 T 1 l B Q U 4 1 O T k z d j A 5 M T k v c U E 0 T U R H W D I 3 R W M 0 Z V B D R D Y 3 N E d 3 T 3 p a a j V D Y m V 5 O E E 1 O C t Y c 0 d I R H E 5 Z D A v d k x s W H l J c m E 0 N 2 5 z V H N R V z J s c H F j S G x j a E V k b l l 6 T j F v L 0 p a T V p v d k x n Y 1 d V c k t W Q T R j Z U o v S 3 l u e l M w N m Z k M E d z U W t k R k 5 n V n h F U k d R V X E 2 d z h R V W J H W G R U V U Z Q b j B 5 c l c w V k F O U V Z W W G 9 j M T V 3 Y 0 F S e G N l N m l j b m E 3 b G R q W U Z L W k 1 X Z T U x e l B u e n h a U 1 U 3 R 1 g 1 Y 3 Q 4 d 2 V Q e j Q r d H V p W n h p Z 3 N q S 2 Z V N m Q y c 0 d y V k s 1 a E 1 R L z l y M U 4 v Z m c 5 W G F T M 2 Q z N j F W Z n U 2 S G h M Q j B k a l V Q d W o 0 N U 9 v c T J 0 b H J L e X Z D S D N t O D B C N 0 5 6 N U p 1 Q i t y d 0 Z Q T U o 0 e F l 6 V T J X e D l M b H J 5 S T B l a m I 5 c E 1 u d D N y T 3 V W e G Z Y e m M 3 Z D c 3 T 3 V Y T U Z B Q n c 3 d G 8 1 a n g 5 W U 4 y Z G J W c T c 5 T 2 F 1 c l V D M T k v R G F k e j h H c m d K U 1 Y 3 S 1 M z Z H o r c l Z Y O G R p Q 1 J 6 M E d L U F J S R U J B Q 0 l z W H Z 6 a m 8 v c z d P U m c 0 Z i 9 w a W N u S H V J a j g 4 W X N r M k Q x V k Y 0 N G 9 u d k V o Q V F N d V E 1 Q U M 2 W G s z Z m U r W T d Q O X U 3 d U 5 0 N S s r N j g 5 a j k 5 N j Y 4 O E J t R G Z 2 Q 1 p L V E o r R n d Y U H l a b l R w M U d V N m 5 n L 3 I 2 Y 3 M r M m 9 L Q X d J a U 1 U a G 4 z d U s x S H Z 1 T W p v b 2 t B d U l p S X l T d F h W b m F H O X Z Z S G x 5 N y 9 F N X M w L z l 3 b F l B N E Y 1 N T g 3 W G Z j N U 5 T N X Z H a 2 l V W H c x U m 9 h T F J Y V H l P Q X p k W k x T Y 2 x l b i s w Q X B h V j d i O F p M d U N s S 1 M v Z F R Y W D N x a W t F b 0 p X V X l 6 e i 8 v S T R L Q 3 d x N z Y y c 1 h G d X l r d D N Z Z k p a Q m 5 5 b U 0 3 T z V r R k h H T m p 0 V n F a U H Y 0 K z V j e C 9 q O D U v L 0 1 R Q 2 J O d j B j Z z h I S X l w V i 9 E T U R a c z h j Q n l N e W N q Y 1 V T U 0 Z s W k h p N l h r d 2 t U N W d G U V V Y R j A w T 2 V z c k 1 4 b j k r N W Z Z e k t a Z W Z q a H Z 5 U W l J d D d u R 0 p m T H l j b V R X e W t v M k V K V z F q d 1 N F N 0 0 4 K 3 h J U 3 h n M z V l a z Z j M k V S Y 1 h K b 2 5 2 Q T h u S 2 1 y T W 9 O d V B I d j B E R m t z Z 3 M y Y y 9 N b V N v S D B w S V N P U V Z 2 M G R Y b X F Q O T h N T i 8 0 Y m 5 H a m g y d k F i Q m x 5 e S 9 v N 0 d 6 e U 9 1 N 2 t 5 V z F l a n p N e T d 2 S j h i M F J F c m 9 Z Q 3 V Z a U l 5 Q 2 h W V X J L S D J O Z 1 U 0 d V B U Z W U 2 N W Y v T F p m L 3 I w U V h i c 2 V J M F h Y d m d Y U D d U d T l o U V M 0 a n U w L z B w a V k x T j U 3 T E Z 2 Q T l E V j F V c F l X T F R Y L 3 F x c V F x e l d Y c 2 F Q b i s y M S 9 l M j N 2 M z N O e j F W U m N S U 0 h 3 K 1 l K N U p m c j Z H a T h N T l Q 2 Q k t t c E 9 T e G I 5 Z 1 h x N j g 4 U U h K e U p 3 V 0 R 3 T 2 0 3 b n p q Z G 9 i c T V t M m J J d m t K V T F k O U R y b F p j Z n d l R 3 d l M j J y c n o 5 R G Z I d 0 d w M D h m S F B T Y 3 p N e F p u c E V J W F Y y d G c 0 N D R L Q 3 M 3 U k V K Q 0 p p M H R O V U 8 r M X J D d 0 d F S k R v M 3 k y V j F R Y 3 h X e S t V b 2 d m L 3 V h T H c y S G 4 0 T U h m Y z k 5 O X I z a E d J e n o y M k x k e H V Z W V A 4 b 0 9 O V W h B U k d Z N y t h b 2 l J a U l 4 Q z N k M X R s S l V k W X N L R S t Z Q z d O N 2 F p N H B q W E 1 m W D F a d 0 I 4 Z 2 x W S V N D U m p 4 M D d 5 d W Q 1 Q W I r M k E 1 b W I z a 1 B m T H R 3 U D A 5 b l p p c 1 F S N 0 h x O W Y v M U 9 x c T A v e H d n d i 9 R b D d l a D F S V 2 5 z Q m 0 2 e U 1 1 T H A y R k M 1 L 3 h E S T h m M E 5 I U l J G N 2 V o O V R V b k 1 K d X R 4 S W R u Y 3 o w N m F 2 S n p K d 0 p R R V h G T W J a c y t R W G p 4 O C 9 4 b W o 5 Z F Z W W E l o Z z J 2 a 3 B P e m d 2 a j R j V 3 p m L 3 I r Z W Z h K z k 5 b l h B U F R 4 N T J y U 1 Z Q b T J 1 c n k v b j Q 0 O S 9 4 S X d a O X p O b n p o c k E z Z E 5 h V k x T T G t w S T l 0 T G M z W U R T Y W l J d E x Z K 1 h L c n h J U U V F U j R l S 3 d u c 0 o 0 O W U 0 S X R X M z d C e E l r T G 1 E b n p R Y 0 x D W W d C M 0 w z c F h W N H R Q S U k r T l R T R W t 4 R G R 3 M 2 9 p V 2 x o b 2 F H c 3 B a d H V 3 T F R K Z 3 d q O D d P W m 5 i c 2 V J M 0 1 6 T m t z W H Z 3 O H Z i M m R I R H U y a n F L a V h Z d 2 R P N G 5 I S C 8 4 Y k l p T G l o c n p l c m w x d j R Y R F l 2 T 1 p Y Q T l U V m 5 h Y X V 6 c n Z Y M y t W e T R u R F l T V T J k a X N u a z d u M H V L Z G 5 E M G F O L z h J V G V n V 1 B N N W d D N n U x d F p 0 O D Q 5 T X N C d X Q y S X l t V E V Z a k o 3 S H M y Y y 9 3 b D E z U G V E V H B o T W 5 O Z 0 l H b i s x R E 9 Y M z Z J R F p i S D F P b U x Q V n N D d y t Q b z d h M m x Q U G 5 T e n p i Q W d P S E h 3 W X Z J b k k 5 R k 1 o R l J F U k d v U k 1 u T m 5 v T l V l L 3 I 2 M m J I a n R j S U Q 0 L z F o Q 0 9 y d G Z m Q 3 N S c z h 4 L 1 g w d E J N Z m 4 r R V R 5 Q n N h S 3 R p K y 9 W Z G U y d 1 o 2 R X k v Z k R 1 N k N j U k V S d m 5 O d D E 2 L y 9 L U 2 t w V T F p e D R t V m F X c X J K e S 9 1 U V R a d C t 4 a l B Q L 0 w w b j l M V z E x Z k h 4 e C s 1 Z S s 4 b V R s M k N 4 Q k Z G Z W Z w a X R X L z h i c C 9 P T F p H W E 5 a Z H k 0 d T B o U G 4 4 Y V p N M 2 x N b T d h U 3 V M Z z B u R T R u Q n c 2 O F I x a F l E T E 5 u c j Z H b n A 1 M E Z D L z Z J M H R L O U 5 E Z F h N M y 8 r V X h n T V J x K 2 g y V m V 5 Y j k 4 N 0 Z C W H R J a j E 5 T 2 h N b U x L Q 3 Z y N V B L e W h Q W T d W W U N B b 0 s 4 Q W 1 O R 3 h u V H V 1 Z W R s R G g 3 O G d M S 3 l n O H l l d l l a c D A x Y m l j c m w 4 Q W k z Q X F s V 3 Z l T D V 1 Y k t 3 R X d H c n R 3 V 0 F 3 M H R o W U 9 l Z z V C Z 0 1 Z a l V N d m 9 w T 1 J N W V B V M U J 4 U E Q z V j R l Q 3 l y V j M r Z G R l d C t U R W R I S X c w T j V Z U 0 Z 4 Y k J x M V N 0 W E 5 l U W N Z T 2 J N Q j c x Z X A 5 U H B 4 R 3 J 0 S V N B Z z J L d U 5 a V 1 Y 1 W G p k Q U J r U k d q d U h w c D M 4 Q X V I d T N k K z U 4 M H p O R W Y 4 Q 3 Z m d l U x N 3 J u b i 8 v T V V V Q n R 1 O U 1 D a m o v N z F W V T B y c U t z c k l 5 b 3 F r Z D I 3 Z j A x d m I 0 Z F h J R G V i Q T V n N G N Z S G 5 w d E l B c T d X U E F 3 Z m U 4 N 2 5 X O U 9 u M z N m R G N j U k V a b l J U S V J V U k V S c G 5 X M W x w T 2 5 k b z V h S S 9 m c 2 1 W Z j h B V F M w N m N Q c 0 h Q b k d 6 e j U 1 U G M 5 K z N m d G V t d l F J Y 2 J q e D g v M n F a a G V W T F N M U F h 0 K 3 l 4 Z S s 4 R k 9 m N H d k N l B p K 1 h u a j Z O V 2 J N Z U J t R H M y R W 4 w O W 5 a e T R z U k d x c W 9 L U F d G c z E 2 N D N B U m V Q U G Z Z Z H d z T m p B Y 2 p O d l p m M z N 2 d G I 4 d k k r O U F 5 d l h y a n d H V 3 B x a W p s N D h B T W V m U E R Q S 0 N y Y V N W d G J u Y W Z Z V 0 d S a 0 F w R 1 J D Z F R X b H R M Y 1 h N M 2 t 5 V X N 3 b T R l Z T Z 6 M l k w d E w 5 U k V h T 1 l k V 3 F y M 3 E y e l p u e n F N O T g 5 T E t 5 U T h U R W p H W G N 1 S m 1 r c H V a e T d O Z z Z J a V B k O D Z m d G R 1 d X c 4 N l N k V G l j Z m Z 2 a E R y M j B m Z n Z o R E F n T k R 2 Z W J 4 W D d 4 V 0 1 N T V p D T 0 5 P c D V P c X F w T 1 V s d T d E N G J E V D N k M 0 t u R G 1 Q M H R w N m 5 z T E M 3 Y 1 R H c G w 3 W E V Q M k 9 q Z 2 J l Z S s 5 d n Z Z c k F m U l p D U T k x V E F Z c U w 5 N U t l U H M x c k N Q N W d B Z 0 5 E T 1 g r K 2 h L c X F R b W J P Z k J D b j A r S D U y Z T d x Y X Z G V W J 6 O X o 1 b U x C U G J 2 Z F N r b k p Y b E p T c G h J U U V J V E w 1 Y U t p N G l n V E p 5 N V F J Q m V S N j Z K Q U x p S W l N c 2 9 j U D c 2 Z T V P U n N n b 1 B E a H o z T z R i Q V A y Z 3 Q 3 T 2 F m V E 1 X e l J z b X N 4 W W N J Q 3 I 4 Z U p p U k 0 0 Y 1 d L a n A 1 a F d X M X M 5 O W Z Y b F R K c T B H S l B K U W s 5 U G g r Z l l w S 1 F K b E p i d X A 2 d X J o Y k N 3 R 0 1 M Q 1 l w Z z U 4 e U V P S G Z v O V o 4 N 2 t j Z V R J S j B 5 W U 1 Q K 2 1 o c 1 N R a 0 F p N n U x d H B h S 2 p 3 S 2 5 S M m F S a D B P c D J j T 3 J X R C t 2 c H l N a k x 1 W X V i T U J 6 M U Q z c 0 h k N n g w Y U d q U G t j e G l O U m o 3 M 0 9 m Z W E x O X U z L 3 d x R H d j a X l a W i 9 I W U R C e S 9 u e X g x N 0 Z X Y S s r d z E 3 T F o r a m w v d n B q S 3 l u e k 9 u Y 3 V u d D d l V D V P U k o z S G Z m S z B S R 0 p y S m x 5 e T l v Y W F s a C 9 2 d 2 5 h V z Z 1 b 3 J u W i s v e k V 4 S 3 h y T H J K M n J X e T J Q b D U 3 N 1 J 0 Z T J 5 N m Z w e j Z Z b U p o a 2 N u S l d j T 1 R J e C t U b H J i M n E 1 e k l Z R E t T b F R X U E t s R 1 Y w Z E R U e T h j Y y 9 B d U N q a j d 4 c k t t U m 1 6 Z 0 l 1 a n Z w W X N P Q X B v c U l T c 2 R 0 d F F 4 Y k 9 F e E c 1 R 2 d y a 0 l p S W l v M H h x Y W c 2 S m l W b m s 1 W D N v c z I v Z H V w O T R 3 c V R U N m N E c G R I a U Z J N G Z E N 2 p O Y 2 Z X Q i s 3 O D F 3 Z W N H e m d h S E g v Z j A 5 Q U x T M m 5 n Z m M 4 N j Z M a T N j U G V v M i t 2 b T d Q L 0 9 6 Y z N I c 3 B L e n Z J O X U y L 0 l p Z 2 9 q U G 5 6 b j d v c D d S e X d Z T U h U Y k 5 2 M n Y z e j A w V D h 6 Z H V 3 a 3 B r e F p S b n I 2 Z E s 5 Q W J q U W F l Z m p o d j Z T O C 9 B a U h E M y 9 F M n J Y L 3 l O T l A v N T F u Y m 5 a W F Z 3 c 0 p D W m 5 E U H M v Q W F B Y W o w W V R C W U J 4 e V B u T k h S e U 1 a R 1 h j T n V z O X V 0 L 0 h l Z T k r b n U 3 d U 4 y T m h V Y 2 5 M d U l U T n p G d U h o Y 1 J R W D c y Y n I x b C 9 p Z E R v e G 1 j d y t Q e H N P a H c y W H k 4 V V R U M 3 l Q b U p q a 1 l k d H F 0 Z l l C R j V k b X U x W V d T e U N Q U F B K T n I y M X I x L z d E V l o y N 1 l N S F R 6 S i 8 v R k R a Y j M 1 Q l Y 4 N T F P Q n l k T 2 J D U T l m V H B q e G 9 6 M 0 R Q R z N X T W J 3 N U p Q Z j U v M z N m O E J U V C 8 z Q W M 4 T n E 0 O G I v O U R v W D h N e G x G e E c 1 V V F y a 0 l p S W l 0 M G h k T i 9 6 K 0 5 K e H B o U k 5 E T D B W O X p Z d 0 d H R D Y r R F c r d 2 l 0 b k J 3 Z U U 4 L 1 B C Z m V H M H J L T m h L Z T N z Z G Q 5 L z l 2 R 2 Z i N V h Q U H d S M 0 F p b 3 A y V T F x N j M y d j d R R y 9 p N W I y Z D R B N T Q 2 Z W t 6 Q m 1 t Z D l 6 R G p p O E h X N W Z W N T R z U 0 Z u b D d M e T E y N m h K Z k J Z Q 0 F 3 T U 5 R e l Q v d H F l d n l 2 U l h y N m R Q N 2 9 q L z Z l V T Z k M l V G e T h o O D J i L z R 1 a 3 B B b X N Y d j B O e k d Z T E R v Z m R F d 3 p U M D Z l V G x w W k x R M E 0 1 S V N H U j J P M D J l b n J h N m U z d E p E S X l Z Z E I x M l E w R 3 c x W G Y 3 T 2 p z Y k t h M 3 Q 1 T 3 F x a 0 l p S T h k N G h 2 Z 1 B N S n N 0 c k Z 6 N V Z R S U R R e j A z Q X h v Y k s 5 b T U 4 M T l w Y k t 4 a z l 1 e E h 5 T T I 5 M T J l b 2 Q y b n B m b m J 0 Z W 9 2 e D Q y Y 1 R G W l Y 0 e F h i M D l M U U J Y T l B 5 Y 0 4 0 T V B x R i 9 1 T 0 h u T m x z L 1 B U M 3 R W M z E x d T k x S 1 F j R V d n b 0 x D Q 1 F t S j l H d 1 B D N H Z C W W d r Q 2 9 L K 3 Z r O U x T Z m N 5 Z C s 1 a l h u S H l i c l I r N C 9 w c 0 5 J a U t Y V X l B W E V S R z V C V G F l a F o 5 Z E t G b y t Q Z 3 B l d k l s V G F R M 0 F 2 c T A z N z N y Z 2 5 s Z H N 0 M X M 1 Z l B n a l Z x L y t C a 0 Z C b 1 J 3 O S t p b X h z V 2 x l U m M 2 Q 2 d 5 T z h o Z y s 3 W E M 1 N m V 0 c k p 6 b D V J Y W 1 x T z F 6 V 3 J x M D l S V k x U T F o y N D V 3 S k V q b j F 4 W E 8 4 U E N Z a T g 4 c i 9 P c W h w N F h G Z T J p d H J h V U 9 Y T W U 1 Z k R o a j h q T F c 4 d W l S Y z l l M T N N U E p T U W t 3 b F B 4 Z T k r K 2 R 5 Z 3 U z a 0 5 K e V Y 2 b V R s M 0 d X M i 8 5 Q l R a Y j N 4 V 3 Z z V y 9 m N z l p M z c z Y y s y d z B H Q X k r L y 9 Q T W h 6 M 0 9 2 L 3 o 0 W G 8 5 R k V S Y 1 Z S T E p Z Z z J 0 d n J h R 3 F x S k Q z Z F B S V D d V d k h 4 N l l D N z J 2 c X h Z K 3 N w T H o v T W 1 E S G p l Z n p 4 d n l F M E 5 N b 3 I r T H B j T G 8 0 Y y t Z U m p 4 O V l 4 Y 2 V J Q 0 Z p O S t j Z G l D Y 1 F O c W F v c X d X S U k 4 Y y t T d m 5 Z d V d s d l B l V z R a W k k 3 N m 1 w b 2 p O b S 8 v c m 1 w O G x M M i t 0 M T l E M k o 1 N z R u d W Z t U j B C Q U 1 Q b j V t O G p P W H V S M V R t O X Z o M m Y v N W Z y N 2 U r a n N i U F p a R V V C R V p E Z 0 s 1 Q 0 l p S W p m W n h y U H d M N G R n V 2 p 6 O D F W e E l E T D M 1 e j d I d j V s K 1 N o S V J 4 O V B m M 3 N H b l R 6 M W k 2 O U N Y c T Z z c F l 0 T 2 c 1 c j J N d U w x e l Y y Z G 1 N d z J F a k x X M m F U N C 9 z U U h q S n l Q R H R D V D k x Y X N k M X R U R T J O c F h R M E N q S 3 l 3 O H p i Z G 9 x c j U 1 V X A 5 T k p S M G N q V V Z I d U l O a l I w Y 1 R C Z 3 g r U W x q Y U 5 H V E 5 X M D l I U n l L b F R P e G s v Z m 8 3 W F R Z Y U F B S G V 2 Y U U 5 U H U 5 Y 1 N Y M z E 5 W G Z U M G R B d z d S T H V u c D h O V C t N e G t N c E 9 a T 1 p 2 a T R q M m V I d H R W c T E 3 e E d W R X d v S 0 9 q a 1 g z N z N p W X h j U U l 6 W n R 3 L z Z E R 0 Q 5 U X o z O T N k U l V M Q 0 Z z M m V Q T T J Q R 2 F w W X Y v e U w 5 L 1 Q z a z U y O W 1 3 b 1 Q 1 V k Z X Z D l C e W J r a k t a d H J a N n F x b 0 t T V W 1 a Q X N D b V R U L 2 4 z T G w 4 S W l Q S H N I e j V G e G s v Z m c 2 T m p a V j g v U E U v Y z k 5 O V g y U E 1 t R X h h V 3 M 2 e m Q r O X Z x Y T h 2 S D N J W n V L S G V q O U 9 u R C t C M E 9 q a H c 0 R D F 5 Y y s v M U Z O N j d X a l p i d j g 4 Y z d x S G V R L 2 R y b k 1 x e n o x N H N l b m Z p e E V Z a U l 4 T 0 d H Y n B 2 N W I z M 3 Z z K z h l V T k 2 a m J J S U N Z b W t 1 Y m t L Z 0 t p b 0 p C S V N N a m x 6 N X J E W H V a M m R U V m d z Z 1 l Q T 2 8 r L 3 N i R 2 J 0 M m 4 v Z 3 N j Z S t v M U F 1 S W x k T m d W e E V S T 1 F t c X V 0 M j k 0 e F B p N G Q v V y s 3 d j F s e W J n S U J n S G 5 q Z 1 Q x b S 8 v a W Q 4 O E 1 I Z l l U S l p H R G R 1 N X J E b k R J U y 9 1 T G k w e j Z L S k d J M U d G a T U 4 a G k x Y m Z z R 0 h I L z Z R N 0 9 5 R l J F Y U 9 v Y W V u b m J O b m p 6 R n U z Q 3 p t e k Z t R H k r V m k x N j Q z Y 0 x t Y 0 x G a n d O T 0 N 1 Z m w 1 Z W Z v U m R 1 O T d p a V N l K z Y r a 0 5 q W S 9 Q d U R B c y t 3 M V N V M 0 9 K a V J s T G F 1 c F V Q d j M w W D J s d H J X W E 5 t b S t S a 0 p B e G F I d m V l Z W M 3 W k d i T 0 l p W m 1 M S G E 3 a m R M U 2 Z S a U 5 K a y 9 R U z A 2 Z U 9 P a D V k W F Z s S E R 2 M m h 3 d G Z u K 2 J V c V d C e W M r O G x L V 2 1 D e j d G T 3 A 1 U D Y r a k 5 V V l o y a 2 9 h R 2 M z d D V P b X B x c V N F d k x K V H c 4 S H F m V H l j N m R y d 0 1 1 N 3 J y c k F h O U F E d T d l O E s x Y i 8 1 d G 5 u L z F I d 3 N K a X l N a V l 3 Y m h 4 T X k v M H J M d D d 2 Q k 1 T T W t o U G 4 4 N 0 d q Z i 9 K K 1 B G e k t D c m F S V V J F U E k 4 O D h s Z E R 2 b m F B W j U 3 N U I 4 L 3 d i Z m Z O b l A v R T Z Y U X l Z O F l E R k J m d n Z u Q U R a R G J U c H E x a S 9 Q a l p a R 2 J P d W 1 J d n U 4 V V N O T 2 l 5 W j B N e G 1 5 M W V 0 U W N D Q W 9 M W X Y v O W R l b n M 3 b U Q x N 2 p j O U 5 q W U Z o N T B G Q m 9 U N D F D O X J i R 3 d n T m p j W m 9 O R E p s e W x L Z j B R M j F 0 Y V Z F U l N V T j J v N k J Z M j k x M F R z U n V i T W 9 r S X V J a U 5 4 R U g 1 U z Z Q L y t W N 3 p U d E V h R y 9 2 N G Z B d 0 Z D N n V s c X d X b n Z a d E 9 s b l R K c D B O N m 1 w T 1 l N V 0 V p c 3 Z Q M H g w Z E R L a G 9 W S F g 5 R H h P c C 9 P S 3 k x S U 5 K U 0 5 q Q n Z m Z i 9 5 Y 2 N Q N z Z l M D Z j U D R I S z V D Q X V M S V R V M W w 4 b V R s d 0 J R V 0 x p Z D J 0 c l R 6 S n o 1 b 0 t m W E 9 6 Z z R u R m 1 6 S H V M Q W d m Y z V l d l J U N X N 4 N U Z J R H M 3 R V U w T m x a U 1 d Y b W N w c V l x R m k 5 M n o 1 b V B q R X l r c j Y v Y l U 5 e H J Z R T c 4 c F h P N k o w e V l S M V Z W S W V Y b G h 3 a 0 l D Q 0 V 4 Y 1 R 6 M z N Q T m x Z b U 5 U Q m 0 x N 1 k y T W x C U V Z i T 0 h N b W o 0 U 0 V j Y X h a O H k y Y W 1 z N l J u N y t K V H o v O V Y r T G k w c 2 p O d l p m T X p O b W U 0 T n J X V n N l b m 4 v N H J n W U V o c E t k U E p 5 U G p M b E p T c G 1 B e W 1 U M G p H c z Z m T C t h K y s 3 N D I 2 R E p s d m I w Z E d B d 0 d 6 M 3 p w N 0 9 5 R l B 0 K 0 x t c G 9 p N 0 h Z Y i 9 m M 2 R s S l V k W k 8 3 Y 3 g 1 Z z Z k Z m t W N T Y 4 S E J Z W G l k R G 9 w S 3 p 2 R W 9 V T y 9 w N m V u N D B L d i s y e W 1 U M T l G Y W V r K 2 p o M W J U M W 5 a S W R M V H B 6 T j c 5 c G 9 y R m 9 X N 1 V Y U G 1 Q R X B Z V 0 F 4 N z k 3 N k 4 y U n p n d F V Z N k R O L 2 J Y b D l m N X J t N U 5 G Q n J Z V 0 R a c y 8 3 K 0 h p b 3 F q b k h Y W F l P U F p y Q m E z W V V I c j M v d X Z J a U 1 S Z 3 J r S W l J a U 4 5 R 1 p O d m V j O F Z z e F R Q M V c 2 Z X Z y c H F x c W d O T F M v W n c v W D B K c T Z s U 2 V m U E w 3 V 0 s y O T V P Z H Z a d G V 1 d D N B N j d V U k Z K U k V i b T B K W V d D e U p p Z U 5 4 d V Z 6 V T F a V j V l c U N I M D l a V 1 Q z V j F J U l p M S V A z O V B U U T B W R E J 4 N H N V b H p 1 N i 8 z N 2 Z 3 R z d q b l B I L z V 5 N z d 6 Z z h l T 2 5 l U l Q 3 Z j F T T 1 R r c n l N b F o 0 Y k 0 5 T i 9 k Z X o v c l N B M H d t T T B 1 W G Z n N z R u T m Y y b F N 2 L z J P d n h 3 Q k Q 4 N E 9 D T G 9 Y Z n g 0 a G V H Y k F P N G U y T W J H a W 9 1 T E R W M m d 0 Y l d X a 0 p D S W x t M D Z E a 2 1 U Y m 9 i b z l G S V d G Z z B H U m 5 U c W F z N 1 E z N y t S c l p 2 L 3 h X S E R 2 M m V L V k 9 X T T N u e V l t S m l r b m 5 v b 1 Q v M 3 F n Z 0 9 V R m w 1 Z 3 I x N z M 4 R n E 3 V 1 h s e X E 5 N j N v L 2 c 0 S E J x Y W 9 w S V N w c U l 3 M k d q d U h n M 1 V W R k p u b 0 o y T H B l T D l 2 W U d t c G 9 x c W F z c m 8 2 T G l L S D E 5 W F l T R 1 J q T j M 3 d U 5 N b n J 6 R U 0 0 e C 9 L Q T Z I b l l h R 0 N p b 3 J U M U J l Z n B q d T d q Y W l v N U 5 Z c 2 V M T E p D Y U 8 5 N 3 l 2 a 3 l j d l l l T E V o U l F Y N y t I S W t V L z Q v Z S 8 v S C t Q S H o y W F d y S W M 5 T j B y Y T I r c z l o Z j l j T G l j T 2 g z M 1 F a Y y s y Y n Y x d l Q z V n p 1 O T A 2 Y l B z b V Q x N U N S R V M 4 c D N y O W l S T W J N U n J O b U V 4 b X p w O H Z 1 Z k E r Z W Q r O E d G a k N i U F p z O X p y e U x T M D F n S H R x Z 2 R r Y 3 d O N j l i K 0 4 w T 3 N q S 2 1 1 Y z V 4 M T M x M 2 t C S n l U N T Z l e n V 3 V 0 l J R 2 5 W O H V J a k l V Q l h J U k V a R 2 J L T C 9 4 N W h a d y t 5 e D B k R F J 3 N E 1 E N 3 B L U k 1 a Y z J h Y j N x d H A 3 M W l 4 W m V 3 M m Z x c H F T b W 1 2 c j Z N N X V a c U d o d l B r c G s 1 a T R h R 2 N r S k R v M z B L W H c w d 0 d z M m V x d F Z P c D U w R E I 5 N 3 p G T 2 V L a U l q M 0 t U a D J 1 N n V v Y 0 Z m c E c y e F k r V 0 J z d G 4 1 K z k 3 d n Y w d H Z i Z 2 N s a 1 p 1 e l l 5 Y 3 l j K 1 R E c D Z k T U c 3 W G x P V E J 4 U F l 1 S X J O R F Z W Y 2 Z U b 3 A r V G x y Y V c 5 d l k 2 b F M x L 3 l l Y z Z 5 c 2 t O c z M v N H J 4 b 3 d a e j d K b G 4 v Z X F M R D l y M X N Q c z N 2 M X I v d k N I Z j h k Z 0 1 C Q V J F Z S t w Q l Z C V X R J d U R C M y 9 2 R 1 Y 0 Z E h o N U x S c 1 p k W k d Y T k l U R n h 3 b F d O V 3 J C Y W U z b j M z Z T k 3 Z X Q 2 V G t p W X l m L z V U a k J z M 2 M 5 R H p U U 1 l 6 V T Z j d U l 5 d H J M a 2 V Q Z m t w a D R R N 0 0 1 Z 0 R Q U 0 l T d 3 N C a F d y S G o 1 c X Q 3 V E F W Z F R 4 R z N z M k 1 t Z X J 5 c 3 F q d E x Z V 0 F t N G g 1 U l B t R E R m T T Z k K 1 F G O W Z G e U V o a 1 l 3 Z l B 4 d U R 3 Y 0 Q 2 O V Q r b H Q 3 Z U R 5 T W d F a 3 B J b W N 1 c l V U b W J P Z k 5 C c l R y e l J h Q 1 E 3 Z X h F b E p Y c 3 h H a z N N b X Z Y S W R Z L z h F S k h S e W V B Y X J t e W x p S W l J W E p O N z M z V U g 4 c G R 1 Y 1 N q L 3 l s Z S t N b W p Q O G Z W e X V W e l h G U 1 E 2 T 3 B x O E N x R m R p Z F B w Q k Z 3 M 2 Z m b X h X N l d v Y U R l O X Z S M j B 0 c D Z u d l B 3 S W 1 a b X p 1 T 2 V l T D E v M S t i V z F w M 0 U 0 N 0 N R b V p t R T J X N j d w d V p 1 Y n F 3 a 0 t D a H R 5 T 2 t C T l R a R l g 2 T H d h Z l g z Z E Z C U n N K a V l t a G Z q N G p H d j Y z b D N x M 0 x t V F d L M D l K Q 2 R Q R 2 5 T W S 9 I R G E y d W 9 K R F k z Q 1 l n b k U 1 W E p k V 0 p M d T l s a l g y K 2 w w R H R t V 3 Z y N X V B Z 0 t D Y j F s Y m Y v b k x y L 0 R L S z Y 4 U U Z 4 Z E h m S H c 4 R n N 1 M S 9 i e U l 5 T W l r S G 5 J U k V S R z U 3 b D Y 5 Y X c x M H Q w d n d 1 b G 8 y V 3 o v S G o y L 0 F Z Z 2 x r N n R U b H p K M z c r R F d k Z j d X O T Z Z T V p h a D c 2 Z 0 d z T j Q r Q 2 U 4 e j B 3 Z C 8 1 R 3 B L W G x Y U G 1 n S V F 4 V X d R Z j N 6 O T N 0 M U t N O D N N O W 5 V T k F J b W 9 j a U l p T 0 d B c m 1 J a U l q S U V L W k 5 1 N W R w M C s 2 O T h v R W l J a U x Y W V d U Z H B o W V J F U k V S R V J H N V F 5 a V F p N G l J a k V E c D Z k Y y 9 G R n B F Y m o 5 S l N l b k E 5 V T h m R V p H U l N Z R m N S R V J r Q k 9 y d j c 2 R z V 1 Z H J m e l J D U m 0 2 Q 3 A 2 U n h X Y T Y r L 2 1 5 R W l m c U J B T G l J a U 1 n S 0 5 I V H V X N X V Z c W Z 6 Z E R S R z Z D N X V Z c V l t T m p N Q m d N b U V 3 b T l a S 0 x q Q 0 l L N U N J a U l p U F F 2 S G 1 6 c W E 4 d j l I Y 3 p S T 1 F t c U t r c E l D c 3 J F N l B S a U 1 W a V V T Q V h H V V V V e U V W R V J F Y W c z T n h j S W l N d E Z C W n U 4 M 2 R U U k 9 R R z V P Z H Z K a k R R V G 1 w c U t t Y X p t W U N B Z 0 J H M 1 B L Q 0 l Y R C 8 5 d G 9 1 S W l J e F F 6 e i 8 v T E s y d H B 5 a 2 8 y T 3 J 2 c G 9 q S W R j a l A z M H h M U 3 l s M z M 3 M F F z O W x N V 0 Z n W U Z v d k Y z O D B T a 2 M r U T F p R V h F U k V a Z 1 F 3 R 0 E y Y X p t W m R m Z m 9 F M z M v d 0 5 P M 2 F V a z V R M G h k a l l W T 0 x p M H Z 6 Z F B C R V p R b F B U T 1 p x Y n E 2 a X B P V W x n b 0 o z b H l 4 Z G d N c G t J R F E w b E t p b 0 t z O W 1 z S W V z a W 8 0 Z 0 N 1 W W l J e U F o b E 5 C b 0 p E Q X p r b V d l Z U l p O H Z q M U 9 u a m x K W X V K R 0 F n Q k J x Y T g v N n U z a 2 l j c G 1 r c E F 5 c z F o N 2 k 0 b U x K e m g 3 b k d h W W V I Q n h N V E V 3 T W d Z R 0 J H c T R 1 T X N v b 2 t J d U l p S X h n W n J P W j h Q Q n d G a T V j e U 5 T c F U r b n E 2 c 0 p 1 d C t O M E 9 u R z V Y U D V 1 b m 9 n T X d t Q X d Z R F F h U G N Q V U l 5 T W p D U W 9 L d 2 1 6 V 3 Y r W W l v N D E r N j B W R V J F W T R z O W x N U 0 V n S U F R R U J S R V Z G W W J W Y X N k b H N P Q n d P a F h L U j I 4 e k E w b V l X a T R X Q W d B Q X N G Z 3 R t c z F r O T R 5 S 2 p s Q U s 1 a U l q S U h X Q m d 1 U 1 N 6 M l V 4 U V V C Q X V s M H R o W E 9 R M l p U Q V l m R D V F W k h S U 0 l C Y 1 J F Y m x E N k I 5 N 0 V S R 1 J r V V Z q W T B S R V J F U k V S R V Q 4 U U l G Y 1 J F U k V S R V J F e E E 4 M F p G M U U 1 Q T d S M W d a T l R T N T Z l O T F E b C 9 2 N y 9 k M m l 6 M F p B Z 0 F 1 W E M w S k N Y T V R H d W 9 p T T F K e E 1 F U k V S R 1 J r V X l F V k U 3 Z 0 J u e m t C b n B 3 d U h Z L 1 N G V U t 2 V i 9 a c m I y d z E w Z G p v S k R Y V 1 F r Z U Z T M V d J U k V S R z U 3 Z W s v R l J H U k V h N n c w T j A 3 U G h y R C t P V 2 N U a U 9 k b l d h S 2 l x Q z N 0 e G V I d y t I d k p v b U l p S W d N U 1 l G Y 1 J H U U V P M 0 1 H K 3 Z x M H R K V T N B M 2 E 3 a F R O b l h I U j F k U 2 1 V a T R p S X l H M U x n V n h F W k l S c W F Z R 0 9 E a G V n b m 5 G Z k J t e T J J R 3 B y Z S t u d j c 4 Z n B k U H E 3 U V N J a U l p S S t G T W h G U k V h b z V t W n d P a F h H a D J h b X B 5 Z U V q b z R P O V p L T G l J a k l i V W x G M 1 V S R V J x a m V Y d l d P W D R u T E Z V U m 5 a e j J S a 1 p H W X p l W T d 1 d k o 2 Z m 4 0 K 2 V Y b E h x Y X F x S W l n b 2 x M T m 5 T L z N k S k J H L 1 N r K 2 Z R S D k v R D Z t c E t j e V p N N H V j b k J 5 d H d D Q W l 0 e D B G Y 2 h H U k V V c i 9 V M T R O R n p h Y k R h d l Z T b U J n N E I z N 2 o v a n J y N z l G U j R l V C t Q a H N G a T Y 4 b D l q W U Z I O D N T Z V M y M E 5 4 Y 1 R Y T n p G V n U z N W 5 I N D h I R m V l T 0 V a c m N B Z 0 l y Y 1 Y v V F V T R V J t a E J w Y j d r d U V F N G 5 B N H N G c X R k K 3 c 4 O G x k Z i 9 S O U 1 w b F F X T F h x S m l S T V h L S X l M W E N J M k 5 v V 0 p F e G V 3 W k 1 t W E 1 C c k g 4 c k 9 m d m F Z V k d F V G t 0 c U p B T G l J a W R 6 U 1 h 5 N F h k Y n N m b H V 2 T 3 E w Y i 8 r K 2 x 0 R V J t W X h a Y 2 9 5 Z n p k R j V M Y V h t M 3 N Q M G R G W n Z Q b m 1 i N 1 V D Z z R q Y 0 5 o V E l S V V J F U n F E O C 9 I e m E y N T F N b m F v d 0 x u S z F j b k x 1 b 2 J z Y j h 2 T H l 0 Q U t E a U 5 3 V 0 Z N a E Z S T 1 N P Z H l m M m p o O D Z k S l N F a E l u K 2 J v Y k l p S k 9 j U E l X V E o 0 d T F B b 0 9 J M 0 J Z V X l F V k V S R W F n N n V v c V l t T l Q v Z D B N a 1 J F b k 5 q Y V Z 4 c 1 p H T 2 p z N z c 5 a n B M Q 0 l 5 Y 2 l p U W k 0 a U l q R U N C Z 1 N F c T R D W n l I Z U x p M G d n S U N Q S 3 N 3 S 0 J B T G l M K 3 B F Q X V J a U l 5 Q W x W V 2 5 2 W j N F M F J 1 R 1 p 1 d G 4 2 N n V W a z l Z d n R s e n Z X d H J L K y 8 0 R l J p V F N F Z U t B Q U F n Q U V s R V F W U k V a R 1 J R S U J j U k V T O G R I W T A w T m x Z T 3 V i K 2 x w W W F H a G 9 w a H I r R n c y S 2 1 y T z N O V n o 3 Z C 8 v N 3 V V b H g r N X B q Y k t 6 V k 5 Y V j h i Y X R m O U l U M C s 3 e j c 3 e T h x U D g r d G Q v N l l k V y t W O W p Z e V Y 5 Z l Y y Z X g x W n J I M i s 4 O F d l Y 1 B u M 0 F z N j I y O W p R b l Q y N G J z b 2 U x c W F t S z J 0 c F N u K z J u V H U y a 3 R Q U 0 F 6 L 2 E r d m 0 2 M m J m d G Z P a n F h Y n N J c n V M V 3 M x d D V o O T l m V 2 x 2 T H V 1 O S t u c T Z 2 b H V x N W Z V c k t Q d D k v K 2 E r e D J L e j A 5 S G J 6 N z d u Z k p 6 O T k 4 V T N 1 e j c r U V Z H R V J r N U R E N 3 V 3 R W l J b k w 3 Y 0 R x Z H J G d j N F M n k y U H R h c y t S W V J F W E Z l K z E w d U Y 3 d D J 2 V W x U V X h W U F B Q R m R v c U 9 U Q n I z T z R j T W Z V V k N 3 b F R W c n Z r b D h m T H B u Z T B 0 T E R R N k g z V 3 R i V W R F d W 5 F N E h t W m 1 6 Q V B j L y t n M E 5 a M G x J R 0 V k Q V F O Q X R l S l Z 5 c W N y S 0 U v V D J k a E F j S E 9 H e n o r R 3 c w Z H Z i Z W N W c m J O a n d L c l c x M T k 1 a m 4 1 R X h n K 1 h M d j N q T j U x M 0 o x c T I v c E w 3 K 0 R J O C s r b T F D U W 5 4 Z j E 1 V T R I S G J X c i 8 4 c D Z l b l R X T H I w S l F E Y T J t c X h X b n N K Q 1 l u e U h O Z l I w Y 2 l C Q S s 5 V F d Y b U N w V X R m S W l 3 c 3 h 1 c z Z K M D l 1 N W R 5 N W Z C N T k 5 T n R l d j B 1 Z G 5 V M F V G R 3 d s T E N 5 Y T V P U n N 6 L 1 p E a D M 1 U G V m a 1 J K a z l l N G 5 Y O D h l T W J 5 T X Y 3 a 1 B 2 d i 9 4 T l N V a V p m O C t 1 N T J T b 3 F q c k Z y M T V 2 Y 2 Q 5 L 1 h T R X d j V D N k M 0 d 4 M G R E V j d I M U 5 l W D A 5 N W V U M T F k R 2 F H a F V W N z d 3 c 0 p p Q 1 E r U H Z l c m 5 D d z R P W i 9 M a 3 B S d z Z 0 S m J 6 N T R 0 W n V m S 3 J t R X o 2 R j F a R T d n e j Z h e V l p S W g 1 R 2 8 1 R W x T e j d I d W 5 Y L 3 p w W X R 2 M k R O b W 0 5 N i 9 l T j c 1 T W d u T k R a V 0 1 t Z k 9 Z M E 9 H Y 1 l B W k 0 r N 2 5 6 S m s 4 d G 0 v L 0 Z V O C s r V D J N U n R P R j h 6 K 2 x 0 N 2 V E U n g 0 W n V 0 Z T F w Y V d H O W V 0 L 3 d x T 1 A v c l Z Y Y 0 p k Y m 8 3 T H l C Q m t a Z D F G V F U r V F R V O W p T V W c x Q V Z W V 2 h 6 M 2 5 C d 1 J I R X h i b U x 5 d G 5 0 V m 1 K a l U 1 Z 3 l a Y m 5 Y T W V m U E Y x T l N z c G Z s e T c v a 2 M v N 3 g 0 K 3 V 4 M j I w M z Y y V j Q 2 Z X h z c H J l M 0 U 1 d X R E N 2 o y U U Y 1 U m N Z e i s v b T Z 2 O W Q x Y l d t b 0 F 2 Q X J w W l d j d k p D b 3 F r Y T F i L z V z U F B 2 a C 9 Q U F h V R D d 4 d U F D e G M r Q X g x Z F d V K 3 Y w d H o 1 e j V P W S t O W j l 1 M T d o e W V l K 0 I 0 R 2 c 0 R 3 p a N D l U V X J L W E p V d G V K Q 2 x w d 2 5 X K 2 N y Z k t 5 b n h P b m R y Q n F s V 3 Z l U D M r O X Z m M 2 N Q V G 9 w M F J F e E R O M T Z 2 S m h y a k M 4 b E p R c F J F Y 2 5 z V 0 h E V D F t O S t o d D B k N 2 V R b C 9 l U j F 6 R j J 1 e F d B U T R m V 2 V u N y 9 C K 1 R r c k N B b l o 4 V l Z Q N S 9 C W U d E N j l G V V h p c k Z W M 0 5 R d 3 J 0 N X h F Z k U z Q l h J U m t W S E s 1 W E p 4 N X N 6 a F F m Y 2 x K R 1 R p Z E R x b 3 F E Z 0 t H R H p i S 3 l 0 U E V C N G V S M W h Z R E d W b G V U N 2 5 q U j g v R z R Q Q l F H Q m d D U F B t U G N t M m J m L 0 R 1 W E 1 G W k d U T X V G V X Z R M j V B W G Q w W j J 0 c 2 J X T D c 4 U z J 6 Z S 9 I T 2 N U d T h s b 0 F Z Q z g 4 N m R y L 3 V j b T V Z M m p T V k x Y d l E 4 R G c y T k p p d H J q d G N 4 T m x z d k p T V j d m Y l l E b E p i d X Z S a 3 Z Z V k F Q U G Z U b j J P M z l C Q V d G W G R m N U p T V j d p W S 9 Q O E x v a D F O a D R s c k N 3 R 0 l L Q 1 F y M k 9 I V E 1 t a z h j Z S t 3 N D F O V V U r d m Z F Q k F V R 3 N X U E V 5 S D M v O E k 0 N G M r W V J w M D F i U j F I U U 9 n T 3 p z d X p F Y W p k V F V G T 0 5 3 M k 5 p N T h 3 M 0 d q c D F F Y U d n T T F k V k Z H Q X d H e G 8 2 Z G R G M 3 R M e T N k V D N Y M U t a K 3 c y Z D N k e H N t V D I 1 Z y s v Y j d y d X U 0 Q W l 5 V 1 E r K z c 3 R 2 g 5 O T l N O F V G K z l t M m J M U G s 1 Q 1 F p Y 0 5 4 O F F a T G J X M H B l L 2 I 4 b G l W T F h 2 U V p P U k F a T 1 l h T 2 p p W S s r T 0 R 2 a G 5 5 T 2 d a L 0 Z 3 Y V p N S E Q r K 0 F Z R G s 1 R 3 p 1 d S s v L z N O Q n J F U k h 4 T n d W e U V a R l J 5 d U d 3 c z M z N y 9 3 N T d 6 U G J 0 d n h w a S s r R G 5 S V W N u M G R 4 Y z V Y a z h l Z k l T c k 5 a Z V N r d j N F e F d W Z V A y T m x W d W l w R 1 F Q c 2 J F c H h N Z W 4 4 O X h 6 L y t T e i 8 v V H B n K 3 p Z O F J v d n Z Q Q X Z m b W p k O V R P Y k x a a k 5 s d X M r d j d t N W l 2 N y t i b j c 1 e T Y v N D d C d H M y N E N C M z V l W k 1 4 O W s x c X l I Q V V o S X l H R E Z p c G R K U 3 B w Q W E y c 0 5 t e m Y v M 0 9 z Y 2 g 4 T U 9 1 R E N a T E 5 U W G w z d j J H d 3 h H U H Y v N U g x L z N h N 2 p W Q W d O R F d M U G 1 t d 1 F H a G d D d 2 M r Y 2 J O R G F l O W V 4 M 3 V k e U Y w a l p 0 K 2 p r R 2 c 4 S H I z T T k 5 N 3 Q 4 S U R n N G Z k c n B D V m R W S m l v d j N z S G p 4 a T B O K 0 w 0 T 0 N 3 b S 8 w W l l p S S t K M E N 1 W W p J S 0 d V M l c z a i s r U i 9 k O E h X Y 1 R n Y 0 d n d 0 d E d 1 V o N S t X S H k 4 a j c w M m o 5 U U J H d n k 1 Q 1 V B T k R T V T g 5 c H I z L 0 R z Z H p q c 0 Z C W H R w c l I w U D Z B a H B K K 1 Y 3 d T Q y e X N v T 0 1 X S E N m T U E 5 e E x p a T R w a l h N Z l g x N 3 N K O H A w O G Y 5 T m 9 l R W h M c D A z d m I z Z D N H M m J Q S H Z i W T F O N 3 V I d k Y r K 0 h h Q z N 0 e E 9 M S m R q c m N X S G h k c z Z l U F U 1 W F Z 6 T m 1 j e U J K U 1 J P W U 4 r O U p 3 c 0 t p Q W R p M z c z Y 1 V G b T V u O G V J W G 1 E V H B i c y s 1 Q n c v K 2 5 2 e j h U Y X h j K 1 J V e U 1 t Y X d m d j F Q c W E 0 K 3 h a Z S 8 v R i t Y d l o 1 e W p o L 2 Z R S D M 5 R 2 F 6 V 1 h z T E N v a 2 x Q b j g 1 Z G R 6 M 2 8 x Z k 8 5 Y k 5 r W G N E c n R u c 2 R k W G E z c z M v O D d j b k x 1 d W F y a D V K Z m Z m T X J N b k F t N D U w S i 8 0 U X M v O W R x M 1 k 4 Z n J k S F c x O E 5 C R C 8 v Z U s x d 1 V v S 3 R w T l F j R V d 1 c n B h a U l 4 T V l O Y X N o e j B q V U 1 y S z h y e H V s c j M y M n R j Q m 1 E Z n Z D W X F M O T l E Z V h n L 0 F p U k 1 i T 1 h G a U k y W n p n S 2 M 5 d i 9 y V j E 0 a U x T M m Z a c 3 M 5 e j h P R H Z x Y T B 0 d 1 c 2 M 0 V S Z V h 4 c H c 1 a n c 3 N n V n Z k N P T 0 R U L 3 N y S 2 Z E W n Q r a G x Q U F B G Z E l p T V R m T T Q x b W N 4 a 1 p N e k F a d X V u c k 9 3 U W t 5 Y 3 Y 5 d H J m M W R V S 1 F F T E N P S j l h R m x W V m h h U 2 t U U E V K K 2 l J a U k 1 R U N 1 W W p J S 0 h Z O U J h O H V a Y m Z i Z U 8 y M X I 1 T 1 R z N E l G Q z U 2 K z R 0 e l E r d n J 5 U V l j d l g 2 c T F 0 W T Z q U n o r N W 9 Y Y k p s W j A 0 c 2 R G c m l I c G Z Y e m M 3 Z H J 4 R 2 V I Z 3 N a b k 1 B Y 0 x H U z l v a 1 R H e n p I O W Z T M E V 4 K 2 Y 0 U l B J R 3 h v c W Z F W l V E U F N T R G p i U 3 d 1 R 3 d F U k Z 4 T W F n V k Y r K 2 1 x R 2 d Y b V p t e m l Z e E 1 v T F g x U E N V b G U y b H Z i K 0 N 4 e D c 2 T n d X Q m c 5 d X c x b k Q x N 2 p N T 0 h Q e V l y Y X k 1 b W N 3 Q W R I V T B V R m 0 1 a j N M a V p 3 M D Z O R 0 t o c E V C Q V F R b W J t T E V K Q 0 l t b G 9 x T 0 R r e V c x V V Z a M W t 6 W n B 2 Z V F K b V d s c U 8 x N 2 4 1 K 1 p z Q n l N M j l 4 M m Y 0 O V Z D c X E 0 c 3 V U U G x 3 R C 9 H Z V A v L 0 p J W S s 5 M m 1 C W l d M a U 4 x d F p h e G 8 r Z m c 5 W G F T M G 5 K S G p a d i 9 p O G V m L 3 h 2 U E N N Z E Z p e j R J M H B M O T l M Y 1 h N M z g r V T l o T U J o S l R N d 2 l K Q 1 N T M X R i e k h E K y t n Y k Z q S j V P V 0 5 z M W 5 M b l p Q V H p 1 Z m Z 2 c H Z a R 2 N 2 W X V y V V p Y U j J O c E d Y O X l I c j F 2 M l l o e D c 2 Y z h h T X l l V G d 3 U T h v T E 5 3 T 1 F G Q l F H T T g 5 O T A v O D l y Z m Y 4 c W t I T V B D e j l k R k g v O F N s M D E 0 Q U l p T V R X T F B t b T R D N 0 o z e l B u d C 9 R M G R I Q X Z I b F A r T H p t L 1 B 4 T j N I M z N j N T d I e G N W N z J M M z c x M T Z q R U V S R V J q S U Z j a E d S V V c 3 W H J y Y z R k e T U v M k d P V 0 x m c 2 l L U 2 1 U N m V u c G 9 L Y W 1 p T 1 R r Y k o v S 3 l l R H V a U z B 2 U D B K a T R n U l B y M V p C d 1 Z Z Y 0 R o c 3 p a c X h t e k p q T U s 3 W m 4 z R G l Z T 2 Z P Q j Y z c 3 h j b F Z h V z J z N W R X c W 5 W d y 9 u Z 0 d Y T H Z r Q m l Z a G J n S H Q y d 2 M r Y 2 J Q U G 5 r O X o z N 2 Q r M T Z p K z d 1 V n A v e n h v K 2 Y 3 V E 1 F d W F o b 0 Y z d j I v T m F u V n h o Z z N U c n Y 0 Z G d w S 1 Z Q S n l i a 0 h p e V h R c z g x Z 0 1 G S l V 0 S X V t c G 5 Q R X g 2 Y 1 R F Q k R F Z 2 d W U H M y W E x m N U 9 m d j V t W k 1 4 L 2 s w S 0 V Q T U p z R F d M a n d t U 0 Z m Y j E 5 Z k Y 3 d D J 2 V V Z J U 0 N S c j F u e k w 2 M m Y z e E l t T k h E c T B s c U 5 I U D J Y Q m d x Y 0 h Q Y i s 4 L 0 F q Q n d S R z B 0 Z F h U M W x Z L z V Q T k V S a V o 0 c W 9 l N 1 h B N 3 M 5 b j V h V z J 2 c D Z t c G g v d n d u Y V c 2 d T l w b W 4 z O W Z Y a W M z V 1 A r a F N n M k Z o T V F R S F h 4 e V c z Z H B h e S t P U C 8 0 M W 4 5 W U h Z M k Z S M j c z N k w w d E o 5 T E Z q d 0 5 K R 1 J D V V J H S m x C Y l c w c H p j e l d U S n k v e E R Q Z U 9 p M H V s c G N V Z H l P U G k w c 2 p K O F M z c T F 0 b l p 4 R D M z Z k 5 t e j R n R m t F e H V i e H R x M S 8 4 Q 1 J J e C 9 6 d 0 F O L 3 l w U X B 5 O G p J d U 1 0 V G h B N 2 c w V W U v U G V S N 0 1 o a W o 4 Z U t x d T V t W n M 2 a X Z Q M E 4 r L 2 1 h Q 2 d 5 T 1 l O b T J s M T d F b E p Y d k p 5 Y m 1 I c U t n e G x K W G x z V 2 Z Q Y j B o S m 1 j T D A 2 Y X V 2 N l R s R l J H N V h D d V F p S W 4 1 b W R Z R E R C V T Z Y K z d Q R G V l S H p V R j l m K 0 h 5 e j l Q Z j N Z T F g y Z V M y L 0 5 L Q 3 Z y N H Z H e H J P Z V l r M H R M V F h z M l B F Y X E x Y T l N b W d n S D F n V 2 J j R 0 N w e j F W b k N z c l Q y Q T B t c k R i c l J R W D c 3 N m 1 0 a V V u V D J M R k N 0 O E s z W E p q a m g 5 Z l Q z S n l 0 b G Z Z R z R 6 R F l m Z X B r R D B Z c D l P Q n l Y V D l j N 1 l C b j R y N k 5 s d S 9 w e m U 2 c z d Q S n M z L 2 N 1 S m 1 r c H V h U W 4 3 K 0 p x S 2 d r S 2 l x T 3 N Y V H B T O E 9 P O X F p b 0 9 J c m R i b V h 1 M 0 1 k O W Z t N X p j K y 9 s e E l s T l Z G U W N I V F N R d D d j M 2 V P W k d i O W p 3 N n B B V n Z 1 M T J L N 0 5 t U G V L N W 1 a U 2 F t b k 9 o b l p z O V J j a i s 4 S W Q v c D c r L 2 U 5 R H p Q L 3 p 3 a H o 3 Y j d y N z d P Y z l V R D N k Y j c v R m F D b k R j d U x 2 W X Z m d X R t N 1 p 1 Z V h C d 3 h D V m g z Q z B 1 T H B X N H V E V E 9 u e S 9 G N G J B V E h 1 N W V z b X l n Q W o r N F I 5 c V V s T 3 d q T D I v d E Z a O W o 4 Z U l Y U 0 U r Z j d y V n Q z c n d u Y V c r d j U r a l J U O G 5 L b X V m M X Z R d 1 B q M l A z N 3 J l W U 1 H R S t l L 2 I 4 a H Z U M D Z h e F k 4 Y k t X U F J P U k 8 0 Y i t t b 2 1 J W E t N Z U 8 3 V D N R M X N m Z E 5 t Z z F 3 N T l k d W k 1 O F B Y Q V I 1 L 2 R m Z X l s K 3 k v Z D F t d S 8 4 b k 1 O e F d p Q U g x N j V z L 2 1 x Q l F l S H M z c j E x M 3 k y V j F j W H N Y N z l U N j c 2 T 2 h a T E l O S F J 5 V F E w b k d Y c V Z Q Z T J q b z R H M H R O b m t K S X l 4 Y W N J V T E 5 Z k o 4 Z U 9 y U 0 0 x T l l l V W x L a y s x N 3 V X d F l y b D Z x V 2 0 1 c E N Z b U 9 V e j N 4 O W c z Y n F m Z U l a U U 8 1 M E 9 u R T Z I e j V 6 L 3 k 0 Z X I y K z N X R 3 c 1 S W R y d U 5 V N m Q y V U Z W V l N H d H J q Z G Y 2 N X d O T G F B M V l 0 T 2 h a M 2 5 2 d m I 5 b T I 3 W m N r S j A 5 a T R z U U Z 3 M T Y 3 d G J V V z h B M z l B R W F q a W F p b 1 J P c n J 6 K 0 J 3 M k g x Z V I z N y t K a 3 d t Q z V N b T N V M W R Y U m 1 Q U C 8 0 Z G 4 y d V V s e D l o N j l a Z l h y R X E r d l B Q L z d O U G p Z U j M z L z B l b V p t e m 1 E M T d 6 Y U J 0 d T l T b F E v e k J Q W W Z i Y U R S a H M v V U 8 r N 3 h Y S 3 l J a W Z 0 R H R v Y U h S T k R X Z G 8 2 K 3 Z h O U F i Y 2 V D K 2 d X S z E 5 d k h n Z z M 4 M j Z I N l h 5 O F V u b i 9 3 T E 5 w d l Z a N S 9 S Y U d U R m l w Z n A 3 R 3 d t S k N T Q 2 p v N G 1 6 N m l k d S s 5 K 2 p u W H J m a 3 h k W F J t V E p 5 O W g w Y U p u T l h k Y 1 J P N G 9 D d V F p T X V w M T I 2 Q 3 Q v M E x J N 3 I 4 W X R y M G V Y L 0 x a N n J q e U 5 V Y 2 F s O H R K V D A r S H o z Y X J 0 Z W V h c j V X U U 1 N N V R E T X h 1 d D l M Z D N V W j B k Q k t K a V Z t Z W 9 k Q U R L a X R Q Q U 8 2 Q 2 I r b n A w N j Z q N V Z m M m Y 0 d H Z 6 W F d I O D J Z a H Z P V z d k U G R O W X p U Q W p k e V B 5 Y 3 F h N j d N d E 9 E a W N o e C 8 r Q z Y 5 d E J R V m J h V y t 2 N C s 2 N 2 4 v Z H N 1 M 3 p 1 T 1 l E V j J 1 Z F Z t R y 9 B d 0 J 6 e V N 3 U D l B S W Z E U m 5 y N m p B d G Y y L 2 4 0 N H g v U j B s T E 5 1 S E V 6 b V R u e k l T S W k 0 b W x y c T J Q L y 9 u Z D l 6 c l Z Z Q X J G W U F 1 b n J z M 2 5 t d X c 5 b m 9 C M E d n M 0 d v S X k 3 c z l 3 N T Y z Z D F 0 b k Q 1 O W d J a 1 R G e k p q e H Y y O D g 4 N T N P S H Y y Q k J r W k Y z d D Q 3 W F l y a H c 2 d E p U V T E 1 N H B U T W k 0 U C s z V j F a K 2 p 1 Y n F X N G V B O H h N V 0 9 2 Z U d O a H N Q Y m Z 6 S E I 2 N l Z E e V M v W D F k U U Z j M V h z Z E V o S T U 2 U G F C N z h G U U F n S 0 N D U T Z P W U 8 v Z X R 5 a 3 E y d T A 1 U G o 0 K 2 c 5 e m N l O G 5 Q M z B 4 c 2 J L c k N 1 S W p j Y 1 J U S V J l U 0 9 W O X N O R G Q x U T N 3 U D F G e j Q z W F B p N n B z d m Z y W E 1 M T k x s R G x z a 0 F K d U 9 G e j B O O W J R V H p U Z j Z m d E x 1 N 2 p k L z g 1 c T l 1 e X J Y a T R 0 S W 9 L Z G 1 M M 1 c 3 e n p M Z U 5 q a z d H N l h U N n p E M C t m N z R V Y 1 B m Q W R Y W T J l K z B 6 b V N 3 M 1 h I U U 9 J T n B p e F d n M F l q U 1 p N S E R y L z V s d j Z J S E 1 L T G g 3 N 0 s x N 0 R n T 3 d i K 3 Z O d m F i S l p N W n V 0 M 0 w 0 O E V l c 1 h 2 M E 5 n b 0 p D T 1 h y M F U y S m o w N 3 h 1 c E F R S F I x e F l x c 3 Z O N V h M U j A 5 T k 9 k d l p D V W x P O W k 2 R l Z W N S t p c U d q W G 9 N d G J I V G x 5 c 1 h C Z l Z W V W h 6 Y z F W e k p y M U 1 E T m 5 Q d W p a M 3 R r N S t G R H N Q W H Q r a T h O a F o 4 Y U 0 x U n c v d m 9 I e T h p T S t R N j B 2 R l J r N U J z Q X p G L z F T V H F l R H R y W j Z J a U x p Z l h x a 2 p 4 N z l G S U R w M C s 4 a k p D U 0 N H V E 5 X c z J m U G I 0 a U x T L 0 5 V Z n Q r O S s 5 Z j A 5 W F d 4 Y U 5 H e l F 6 N y 9 Z S 3 p X U H Z i c y t R M n h z U 2 1 r c E V 4 b D U 4 N D N x S 3 p N W i 9 I a U Y z e l d P d i t z R E R i M D N X N j M w d H A 2 b n V E Z 2 l F R n J E b H p L N G J E e C 9 2 c y 9 1 T 2 J u N 2 V 2 c n B x Q m d N e W R Q Y m d O Z y t 2 U l Z t T T B C S E Q 3 O E 1 R Q n o 1 a n h H Y T J z d G U v Y j h C b 2 Z E T m 1 6 a F N C R 1 J r V W F C W E V S R 3 Z I T 2 Q 3 b k I 5 d n V 0 a T B H N 3 N o Y m 9 1 Y U 8 2 N y t j O F h a S W F v U U l n S m d t R H p K U i t X e X g 1 Z j h o R m l j W j k z N m J i U U c 1 d H l 5 N U V q T i t m M W d M d D N k T 2 5 T e i 9 0 c 2 I y N n V H b l J Z O D N D a W 9 o S n h 1 V n k w d H A 3 M 0 x M T V V H N X R D W j J j V D c 3 N z d 2 V U h Q V 2 J 2 M k g z e T J q U m t 6 b m t j Z S t j d H J l d T d C Z k h k O E 1 Y R n h j Y 1 R I e D J P e D N P Q 2 J m a F h 1 Z m R j Z H h s L 3 l I W U Y v V S s y N 0 J k Z E 1 T Q m h I Z j M 4 U G 1 6 Y j l q S 1 Z M W D Z L d X J v e E Z p N T d 6 T 3 V i e U p h d z Z P N X R 4 T 0 d 5 a 3 B V M 3 p H Z V h R M i t z Z W R U R l k 5 Z k 5 U c D N a N H Z o N 2 9 n U T B Q O T E 3 Z W F x Q k s r Y V h L e T Q 5 U V V Y R 1 V l Z k 9 l S k N k b k 9 S V V Z 4 O W k z N 3 g y U 2 t 5 Y 0 5 H V 1 F 6 T X U 3 a T R N R V B P S F p z S G V u c D A 3 M X U 5 S n c 4 d V k z K y 9 t N X l j K y 9 4 T 3 F l b X B w a m k 0 a j N N b U h H L 1 o r c k V q Q m 4 z Y y 8 1 O E 1 l d l c v W m p W c T c 5 T 1 F j R m 1 6 c H p K N D c 3 N y 9 z O D F U Y T l v Y j I 5 Z z Y 5 W m Y w d F h W d 3 N N U C 9 3 V 3 h z U 2 t r S j A 5 a X g 0 N 1 h l U C 8 5 S D d C M D Z V d W t w b D c v R D l E Q V B Q T 2 V u b m F 2 S m N N d T N U N l k 3 d T V X U 2 t y M m t a M j k w T E 1 0 U D M 4 T F Z t c 3 Z 1 Y m 1 M a G 5 5 K 2 d X S D R a b l B B a 0 d 2 V 3 U x e E 8 z b m p E Z X p o N 2 I y O G 4 r Z m 1 i S 1 N y Y W l j T m h a O U t r e G N 5 Y y t T R E J 3 Z U d j U E x u Z G M 5 e k F r U G F O R y 8 r R C 9 m d m Z w Y k 9 6 a V R s e k h y M n F I b n N S a 2 R 1 Z E F y b U l q Q W p k T n F o b 2 g 2 c E 9 x T z Z F Y 3 g z d X I 4 O T N 1 W X V o M 1 l o U W l 6 d G d S d 1 p l O G p u b z R 1 T 2 9 T e D V I Q j R K N X F G R 3 Z J N W p K W k J r M E F B d z l 4 S G R v a 1 p I d U 5 a a m I y b X B w Y j I 4 Z 1 B E e V d n S U J n e j V 6 Z 0 Z T d G V K a l k y a F g z N 2 Z v Z l Q 2 Z U R 1 d T U r a m 8 2 T 0 p q U n Y v N D V K O T c v Z 3 N v e V M z W G t C Q U 1 B O D g 4 S 2 V z W C 8 4 V F B 2 a m c 3 e k N a T E l 3 Y k 4 z U F l j N n F x V G d M d W t S S F h L e W x w Q W l h V G 1 X U E g x a E V Z R 0 l y R k V z Q 3 B V N 3 Z v N k d q M E 9 x N j N 0 N U 0 5 Z T M 1 T G R I U V N P V G t y T U J x T k x G a n d O Q n M y d k 1 y Q m c r K 3 p k T 2 x M Z z E 0 L 0 x D e W F C U X V l W n U v Z X Q z b i 8 v U j h 3 Z n Z 4 c 2 d v T W p h R 3 c 4 e T d s e k J T U W 1 a a k Z 0 M m l y U D h m M z l Q Z X p l L 1 J h U m t R b m N k Z G Y 5 b n U x R 2 8 1 R 1 Z L N y 9 L K 3 Z V L 3 V Y Q n p 5 Y 1 d L R l M v N 2 p B e T Q x S 1 h E K z N 0 N j J p a 2 8 y R X B o N F h a Q 1 F p S j Q 4 T U U v S X p Z M k J Z Q 1 V s T W s 4 L 3 Z q Z n N H M 2 J M O W 1 3 N F Z W b X p u e U l X Y k 1 l d X A 2 M 2 s v a j R E R X B M O T d O c j F 4 d W t w d V l T R X p P V z F O U 3 B o S V J F R V J 3 Y 1 F Y b j V Z V U p E M 1 Q z O G M r W m N u T H N l R 2 h y T i 9 2 M 3 Z V b D E 5 a X R q W U Z K c W F 6 b E Z S Y 1 p U S X l B U 3 Z r U X V Y Y W 1 t c F l k K y t k O G p J b U l u Z G J 1 W D E x L y 9 r c X R y W T F G V E Z 4 e C 8 v Q 0 l m R F J t Y m 1 M T 2 J N Z W N 4 b n Z m R k x C U V F F Y 2 Y v O W Y 4 T D I 3 Z i 9 M e V p Q Y n F L d z h 3 Z D E z U D A 5 S 3 l w U n J l R 2 R F U k c 0 L 0 N 1 U W l j d H R 3 d X R 4 R H l L c z Z v Z X B D N E I 3 N H V z T z N E d E J W T V J z a F B o a k d o R U p D a V B 2 e m 1 C R H Z y K y 9 F Z 0 g y d C t 2 d D d P S F R J d D B M e T V j U E l y M F p J U 0 F R e E 1 X T X h H S X k w d G R V U 0 c 1 d n F 0 V D h z T E l h b 3 F F U X N s a U F j R G h 0 U l V Z a y s r O H p t U U F W e V A r b n Y 3 e U V 3 T U p T d X J o Y X M x b D Q y Y m Z v W m t 5 Y m R U V 3 B x e n F C R G x z d k x E e E 1 k b l R 4 a 3 N h K 2 h P S j F P e j N 6 Z 3 l N Z 0 V W c T c 4 Q 2 5 s N U g 3 R m x 5 e T h J Q 2 d w b H d v V D V a R 1 J N W j l 1 M i 8 v V 2 N z M 2 Z 2 Y i t u d j c y Y m x 5 a i 8 y e k h k T 1 R a M U t l d m 8 w U 2 t 2 M 2 s 1 V T F s N 0 Z q S n c v N m Z G T 2 1 M Q 1 U 4 U E k 3 O C 9 F M m N Q b j B B c D l O Q l J F U T h z M l k 5 d 3 Z U c H F 6 e n p 1 K z E y R 3 h z M y 9 p Y z l Q Z T J z V 2 Z N d H I x N 1 l u c D U y V H A z Y V N W d G J Q V U Z C b 2 Z U M m R s S l F z Q V d q M F V 4 N i t q U 2 Y r Y z N u e m h W d z d O Z z Z I Q T R i c G F Y N 2 l Z a E k 0 U F R w L 2 V U b T N z U D A 2 Y X U 5 S 3 F h R C s z Z m 5 n U W Y r a k x 5 O H R V T y t q c X V S b m I y S X h z W k t L a X V Q M D l S V X h l T E Y 3 a G 9 B N 3 A 3 b U w 3 R n Y z e n N V R k d 3 b U t p c k p L N U N I a G N V d 2 I 5 N F R I R G p 3 S H B X V n h 3 a 0 l D Q 1 k 3 Z X h G e j V q e E t R R U N 3 M T N P M H R 6 Z G d 0 Z m J 5 N F l j L z l J V G k 0 W H J J b l U 0 S G I 3 N z V m e j N 2 V V d 4 c 0 N s b F p j N W s w Y V R F S k N S a y t 4 d y t z N 0 h E c G U y b z J X N 2 o z M 2 o r b X N I Q T d o d z Z 0 c G F 6 c 2 t B S z V p S X g 0 Q 3 V R a T R q Z W 5 X N k c w R l V w Y k x u N T l Q V k x E W V d 3 W U p G d 0 k y S j d 3 S F F L e H d W Y y t Y O X p 6 U k 0 r Z V B U N 2 8 5 d X Z 4 e E J Q Z k J l R G 8 w V C t R b U p o R m F l a 0 J 6 M 3 J J Y 3 Z 2 c D Y r d W 1 x c X F B M H R M O W 5 E O W Z R b X J x V k o 1 O D h 2 d F l y Y j N r N T I 5 b T E 2 N j N j R H J 0 U k V V b E V S d W J R b G h Z T E l t S j Q z R z V Y T l R W b F E y N W Z 2 Z W w y d H J x c W E 0 d X h H S U p w T C s v a D R h R 0 N x O G l a Z 1 B M a E Y x d S 9 Q Z z V u c S 9 2 d m Z l U E I 3 M z J x b F d 2 Z U Q y K y 8 z N 2 Z J b k x 1 N T V o N n h h S G d l L 2 Y r b G 9 h R 2 N w W X Q r d 0 t 4 c 1 N u M D l Y V l J W W F d T T T J j T 1 U x M T l p b 0 N B S U t a U F g w V n U 3 a 3 B h V z g 5 e j h P R D d i T j c 4 Y 3 l J a n g 1 Q 1 d s c 3 Z Z c 1 p O S l N w c E F W Z F Z K d G 0 3 O U p S T W 1 6 R 2 Z z M k 1 u c z J Q R W F p W W t U b U R I a m Z p S W p 4 O U R j W E h Y S k N C V F h o V 0 h m T H B 4 T 0 o 4 b k p r K 2 p 2 N z Z h a G 9 Z S 0 V o S E h N b U x H Y U d U T U d Y M 2 Y 3 a T E v O E Q 1 O X R K c E 9 a c F V z L 0 I z e k 9 a M T l 5 Y 3 J i W H V 2 S 1 h H e k 1 t a 3 p W c n Z q b n N l d 1 J 3 L 2 5 3 e F F V R 2 h M R n I w T E 9 Q R 3 p m U U 1 N Y j k w S G Z u N i t u S W F H O D l p T W x s b 2 J x N E N M a F o 5 T X h n T U x G b n l v d G M x a n g v Z m d O R m 9 3 d V Z 5 V V Z p N G p j R E F V S j l o N l F h R G d a e W N G Y V N t N W x 6 e l R T Q V J r Z H V S Q X J t S T N I S k 9 G M V I y U U V u T H h R Q i t w Z z F z d 3 h m Z D l S S m l o d F F J U 0 F 1 S H R J a U x I O G x o N 2 t K b m N t T k N R N k 4 0 K 2 1 u Z l l r e V h M M 3 R t T m d j U U Z o W X o 1 T n p O M n R w U 3 F x d F A w Z E p 5 b n B h V 2 F y c T Z X b W h 2 c j Z l c z d D Q X p a e j U 4 e T l v d k 4 2 Y W p v N E V E Q j k 0 b k p X V X F h O V o 4 a z R T R W N a N T l L M V o 4 Q 1 p 1 d G 4 1 c W F Z d X J y e T J o d X J x Y X g 4 U 3 l a b W J O b 2 F D Z 2 5 O R F N h N 0 9 6 Q j V 4 Y 2 J q V 1 l z R m 5 j d n N O T n A 1 O E N C O X p 6 e m p T T W k 0 c G t 5 W m R t d G Y z S F h L R H Y 3 Y m h J U 0 1 z b k t t c 3 V S S T U 5 d z d O Z z Z Y Q z R Y M G R I S n p K L y 9 G T m 5 a Q 3 o y a E 1 6 N C t u W W N l K 2 5 Q T 2 5 T d m c 1 T W x 0 R k J S c z R k U 3 B I V H p 3 d 0 o 4 U 0 h C e k I y T E d U V 2 J 6 N F J Z e E d J N U d S W X l n b z J F S i s v a V o 2 Z X R w O W x q O G J 6 T 0 x G T D N o O U w y N G 5 L M W E 4 V E Z C U U d F R k J Z V U 1 l M D k v Z n c 4 b V Q y e k F h a l p o T U Z x W k 5 X K 2 1 6 M H N L b G F t c U t P S C s r Q k h E L 1 R S c m 8 y U i 9 N N W J V T V J F U k d L Z 1 Z 5 R W J t c G 5 D N z N N U F B M d z N m L 1 Z T N F Z G a H Q w S V h o Z k Z y N 2 o x T k 4 5 V z B o T U h N K 3 p 6 L z Z q N S 9 G Q U 1 h N k I 2 d F R W M V V V V U Z H d 2 h P a n F a b E p R c H h N Y W 1 F U i t m Z n F H b 1 d 6 T j V l Y j d E N H N W L 0 x x M S s v c 0 l M L 3 p M a 2 t s S V d T e U F a R 2 R P O W x 2 c 0 M 5 N 0 R q c 1 d P b m V Q V 0 t Y a W 8 3 Z T Z H b l F G a E 1 6 R m h l Z n Z u b k 9 K M U 9 3 T 1 Z U M G Z 4 M m t a Z z R u c 1 R F O F F E a z V 0 N k x 3 V 0 F r U F g y N l o 2 N z N Z T k x T Y 2 t s T H k 2 V z l 2 W U d 1 c m h a U D Z G e T U 4 c X V l b 2 Z Y e D h l b X N X U E V s d 0 Y w R X p l R 3 d l N W I y d W p T Y 0 Q z d 1 B E Q V l E S n R Q d E 8 2 c m s w c W t t Q U R r N X k 4 b k p X Z T Y x T F M w d G g 3 U z B 2 N y 9 x Y X c 2 c 1 l l N X l 1 Y l M 4 b V l p T U d n c m t J b k p E W E x n R D k v R U c 5 M G R C b z d z Q T I 5 V 0 l E N G F K T V p B Z E F 4 T 2 o z W i 9 E V l R U W D c x c G F 6 b E 5 Y Z H h x V H l l d 3 A y S F h w K 3 N U S G o y K 2 d z N 0 1 a Z z h G Q V h k M X B B S 0 t p a 2 d D W U 1 X T T F z M l k 5 U E 9 S N n h s Z H k 5 d X d 4 Y W 1 x S 2 F H Z 2 9 K e W J t R n E 0 Y k p q N n V O d 0 F O V j R o c k 1 O Z j d z K 0 V Q Q V F I Q l F 4 W X p H M H h r W k l K W H o r M V E w e l F N Q m 9 P b W N B e E R Z V n h F U m h N R m N o R z V a a F h 0 R n d O N G Z p T j B Y c 1 U w N D V p Z 0 M r R T c y d j E 1 Y 2 l 4 R U t I e m Z s a m 8 3 R z l t N z k y M n Z i V 0 Z o R j V k M D Z 1 a G 9 w S 1 J r T C t E d U 9 S M C 9 m Z z V a V 1 h N O W o 2 L 1 d o Q W 5 6 U E Q y R U F R R W h U S n E w R 0 t m V H d a R W p u M k F 5 V 1 p n d 1 l m N k 5 2 a F F S d V V x R H p V V V h F W k Z i V D R G Y 1 J L N m 9 x d k 5 p Q U Q v U k F H M z l 3 e D h m R 1 h p e H g z c 2 d o S 3 U 0 M n N n U k h a M 0 0 y T E d U Y 0 R q c 0 d J M W 1 N a k p t R U I y Z D V O b S 9 a T W 1 M T E Z u e T R q V V B L d z B M a S t I U l I v L 2 F N O V Q x M H J X c F E w S W l Q U E 5 G N T g 5 L 0 N s Q X Z t W W l J a U 5 6 N U Z N a E Z 4 R W U v Q T Q 0 M X d N S H p j T E F X R 2 5 x R 1 B 6 N H l F S 2 J I d z E x a l l F Y U N 1 K 3 E 1 a k J 3 c l Y z c F h y b z Z J a U 9 l Q k I v N z B p d W R k Y T J B M m 1 j e k V 4 N m Z m O U 9 1 T 1 Z 1 b n B F L 3 p k Q k p F U k t 5 b k o v Y m R J Z j I 5 R X h O O F V 5 R V V F Z 0 t a Z T J G Z m p E d U R I R 3 N B N l R C R z J N Q X R N V D N D S D d 4 a 0 p N Q z d 5 c z J 1 b m l M a j E 5 L 2 Z R M 0 Z 3 O W J M R X h F Z k h W M U h R T 3 E 3 W F g z O D B R R V F F V X l F V k d M Y W N M Q 3 B 2 a H d I b D N U L 2 p a a n F H U E R U W k R i d n p G Q U o 0 V k J V W j F L b 2 o 0 M W R p e F k y b H V y b E l n R j d s R z d 0 K 2 J t Q X V W N 0 U z c U p S Y 1 J 2 M U l n R n h s b H l 0 c G d U e l d z U F Q x O E 5 m U z R Z R m l h Q 3 Z P U 1 l P Y V l 6 N j U 5 S W 5 K M T V z M m J 6 Y l p 0 a D V n N G N Z R y 9 t e U l 5 b 3 R U V U Z K Q 2 R u W W 5 S Y U 1 S a X N T a V F p N G h m S 1 p D T G p B S 2 x y Z T R R d n Y w Y z F I W V B m b 3 d C b U J R T E M 1 T G R I e H F H T G 5 K N 3 k 4 M 0 4 1 Y 2 l S W X h R V 2 J t U H E x Q l g r Y m 8 3 S W l K Q 2 Z 2 N W 5 B U U R 1 c H F h b V l 6 V 1 l D Q W d K R z F G S j h J b k x u V V N B W H V V T 2 R i b 1 d k V m U 2 U G 9 V S j R r Q W x t S m N M O F p G a V k 3 Q z d P S m l O S F F J Q U x x M V U 5 T z h O e k x 3 b H d w L 2 F B U G Y v O H M v e j g 1 N j l S V U 9 B a U 4 v Y 2 V m e m R I N U x h V 2 4 3 K 1 p s c F p T b G k 5 Z m l O b H N K a X d z R E l 0 R j Y 4 R 0 x p S D h w a 0 l 2 Y 1 F k c j Z Z V 0 1 G Y k t o d 0 w x V j J P U U 1 3 S m M 0 Z H Z q T W k z Y 1 B S W m V S e X V m e m R n c E h n e m 4 y V E R B W U R a c k 9 a b D E 5 K 2 d U Z m Y v Q T A 3 Z H B T V G x E U 0 Y y T m h V N H V M U y 9 O M D h r Z H R D V T l N N W 1 w d X J x S 2 s 1 U 1 d D Z 2 5 l W E x G M k F 5 b V F n T k R T V X F L Z 3 F 6 M l h 6 S D N y Q V R r W k Z C Z 1 Z 6 a 0 R y Q 3 J H a l p W d 0 l I Y X d m Z G 5 4 O E Q 5 N D J C S k t r U U V m T F p 0 a z F z b k 9 O a U Z 6 Y V o v S k l m a m N 2 W G M w W V d i a k V Z a m d Z R 0 J Q U F B N V S t U b D V Y S H E x R k V L Q 3 p j U 0 V C Q k N i Z T F a Z n p k U H h L K 1 N r a k t 3 V 2 5 1 S W k 0 c 2 x P M 3 V j W j V o N m N I Q X d N V E V 4 Q k F Z R 2 F y a T Z p U G l k Q X J u S U N G W F p B Z X Z L W V d 1 b H U y Z j h j a k Z C c 0 R J R F Z v L 1 R 1 d U I z c X J n N E Y 5 M 2 R U a H d P L 1 V N N U 9 C c 0 d R O U 1 k W D d q S m J E W V R I a D d P d 2 9 V T G 1 U c D F L b D F k W G R q d G R w e E 9 K e T R O b 3 h E Q l l E Q m d O Q m 8 5 d z l R a k l 5 T U p D Z 3 J D Y k 5 h L 3 d T T G l m L 3 B M S k R L Q z l O a m R B W H h E Q l p T M C t P N D N H Z H p 6 d 2 U 4 Z k I z T 1 R 0 R F R a b l M 0 c X l r a F R r N T J P R G d D R m N t O U 9 v Q j J q c 1 J 1 e k 9 l U 0 9 M O X h r T n B z S k N Y R y 9 6 c W l v S 0 t 4 V 0 t 6 Y W J E W W Z E b 1 Z B d W 8 5 c k F D Q m 1 M e F V K Q V F B Q V d p d 1 d 6 M l h 4 S C 9 6 M F F r W k Z G Z 1 Z 4 a 0 J L a n B n Z z l L M 2 Z Q R C t 4 M i s r e k 1 p M 0 Q z a E t 6 T l V t R z I w U 1 U 5 M 1 V W U m t 4 M j d Y W E F S d n Z S Z 0 0 1 e k N i T G F P b W N O U E F T Q U N 6 M l V 4 U V V C Q X V s M H R o W E F S M 0 t M L z h R M F R r Z H F G Q U x u S W J P O V l B S D V R T V B q Y z g x Q U x M M C t D K 0 R K Z 2 M r O W 0 z V G Z 4 d m 9 L a F h W b F l 2 W j g 1 W X N k b U M w S j k x T z l D T 3 d W Q 0 p 5 V 1 F p T E N 4 c 1 Z C V n V V d G d R R V J F W l d V Y j d m M j R p d H g y Y k U 3 Y W R j d 2 Z 4 O G 5 i Z i 9 k T V Q z T D N o U z F J Z z B Q V F p 0 M D l 1 T H d O R n Z k T F N 1 c W l 0 c m F l d k x 3 e W 5 N K 2 p D M 3 R F e F h N S m c 2 T D l R Y 2 I 0 S G F M d 3 d U T j N p S 2 R 3 V U Z C U 2 s 0 Y W t p S W l K e V c x S W d G N 2 x O Z E Z q a G 9 6 T D Q 2 T F J 2 a 2 J Z Q U U 2 e k t n S 2 V 5 W V d 5 W W Y 5 b 2 5 0 N i t C U W t X c H F X Y m E y O X Z w N n F v Y m x V V z l M a F p 1 Q 3 Z F V W J n b 0 9 E c 1 p r M H A w c k V S R V J 1 V D B w a 0 l 2 N F d W c y 9 2 R j B F b j V 3 Q j Y y W H p 3 M k 9 D W U U w V 1 B K S U Y 0 W m 9 p T E 1 N W T d V V z l W T G h K U k V S R V J p S U Z j a E U v Y W V 1 S G Q 0 c m c 0 M E d D Z U d Z a 1 B K a 0 5 L O U x B c k R 3 a F Y y b T B G L 1 Z T N F N Z U k V S R V p h U l R J U l Q 1 a n d 3 W H h 1 V W 5 3 N U V T W U 9 j W S 9 i W k 9 S V D B G V V J F U k V a T 1 J R S U J m N W p M V D F 3 e n Z G O E V t W j c 5 S m x p O G J D R j N N a F B j S S 9 i U k 1 S R V J F U m t j K 2 V B c m 5 J T F R a Y 0 V G K 1 E 3 S H E v e m l z Q U F D Q U F T V V J C V k E 3 a T R 5 T D k w e l l S R V J F U k V m R W Z C W E t S V z h U b W h I Z U w 0 Z T F p N k x O N z c 1 d V h C R i 9 J a G F 3 b y 8 3 U k 5 S R V J F U k V U O F Q 0 R m M 1 Q m J Z V V F Y L 2 Z R S W F l c n k z e j B t R X o r Z E F k b 3 g v M m l V a W Q 2 N z g v S H p 5 O G 8 1 U 1 Z W V k Z V R k F v W j g r V y t y d E p J a U l p M X l R O W Z R T D k v V D J r c H F Z d 1 o 4 N H N j b k p 5 N 3 Z q N k 9 B c m t J a m Z S b V R i N D Z W R W 9 i U E x l b m h F Q m Z 6 N E h K c 2 Y 2 c D E w a W N t Z D c v Z l c z N k 9 o d 0 V o K 2 Z 6 Y 0 t G O X h J Y m 0 r T H Z K b 2 1 J a U Z 5 W D V 1 W n F t c H V y M k x v M W o 4 T 0 h q L 1 B D Q z g v Y z B V d V p H b H l q Y V U w Y 2 t W d W t y U j k r Z V F J M m 5 Z V k x m N k Z p Z z l 4 R D A r O G J C M 2 Z 1 Z l Q w U n V k U z k 3 O E t M V S t H b H F a L 0 4 4 N z M 2 N n Y 4 U U Z a W E Z s Q 2 5 M U H B z b k Z C R V I r W X d V R k d 5 b H J h M k 1 M M y 8 1 Q l l L Q 2 d q Q 1 p U U D V 1 M G s x M 1 o 5 N W 1 F U G 1 N d U l D U H k r Q n p m N E N O b D R U e F F C T z h P Q V h l Z k J C V 0 s 0 e U x 5 Q z N 5 K 3 V 0 d k V S b X B N Q z R p S W 5 l b T N O e D d p S T d P N H M w M 2 Y w d F h W e G N P a C t Q S 0 o 0 M H d D d V F p M T Z t e U E 3 N n g x V D F F d m V l U 2 9 t M z N w c 0 9 2 S D R T W G N 0 e k J Y R V R r V n N q U H o 2 Z T k z Y 2 5 V L z U r O S t 3 N k w 2 e m 9 U U C 8 0 Z G 1 C b G c 2 T D A z V V l R a 0 p D R l V y T j Z z W m p Y Y m N s e m p k Z U p z R X R 1 Y l p K T j F F a W U 3 e V c 3 Y X B 1 e m 1 0 K 2 5 4 M n N u R 2 p 1 T W F X N 1 l r V z h V c W x v U l F C e U V F Q W l S Q W R F V H Z N R E Q 5 O T h k N F J n d 3 p O Q m t a b G Z m e l B I N G U z M 3 Z Q d m Z m Y 2 U 0 Z l J 2 U G V j O D U 0 W k V v d 0 x J W V M 0 Z m F X b j M w M W Z I K 1 R r N U t E V D Z U Q 2 J 6 W k 5 k c F F r b F k 4 a U Z H Q 2 V E R 1 Y 0 d m h q Z E x 3 R F N v Z j N w Y U V I e G p u b V J P R j B K O E 9 z N m V 6 U 0 1 z Y k 9 w a 1 Y w T U l J W V M 0 N G F L a X B u U H g 0 b m 5 T M D l O U n F W U z M x W G p 5 M i t k S 2 h Q Z 1 V G T G J B R n o r R T E 0 c X Z C Z U 8 r Y X Z q M k F 2 a k R H Z 2 5 H a F J D Z m 5 y c T Z X b 0 t E W X l l N 0 d r S U l J Y 1 F O R n h 3 Y 1 M w d E x D e j A 5 U F J p T l J t N m 5 O R 2 p T U W k 3 R U d Q U V o 0 T V V M c 0 x m Q 2 N m M 0 t X U G h h S n Z o N 1 R F N j l o Q k I z T G c 4 U G p X U l R G M E l J Y 1 V j S U N Z b E R y Z m J F W U R D Z z E r d n g 4 U E M 0 Y m F a Q 2 s 0 Q m N p R k Z r M W N J Z n p r U E h 3 T F Y x U V o 3 d z N B S 1 l G e k Y 1 O V J K Q z N O b X F x O H N t d X d w Q 1 h E Z W o w W U N i b S 9 0 d D F l M V U z S D c w K 2 d F Y U d r c U p p R W p H d z B Q a n N L M n J x e G 1 q V W Y r c H Z S a l Z h c n V 4 V 0 1 4 N G U 3 d n V q b W s w R 3 V q c j Y 4 R F h O K 1 J U L 2 J z e W 0 w M j R 1 W D A 2 U 1 p N Y U d x b 3 h t V X p v O V h y T V p 2 T n Q 4 L z F 4 Z T F 5 R k V E Z E F 2 e E Y r Y 3 N y N j M r Q m d m R X N T L 0 h X a k J P T k N p T n R E W T J N N U 8 z Y j h E S z I y e T J s Y l J V V W V y N z M y N 1 V t b 2 x i a W R H Q X c 2 a C s 2 b F p y T 1 p s M S 8 r R 3 V m U D c 1 b V E 0 K y 9 l L 1 N 1 T 0 h 2 M H J B R W V P d k 1 6 W n N 6 c 3 d H Z z B U Y 3 V 3 N 2 p j R 2 d J e n Y 3 Z G E 1 Y 3 l a b n N x a m p J e T l 2 T H h Z d U g 3 Y 3 V O a l Z m W X Y v K 1 A 2 U F g 5 T i 9 T O H Z i M 3 R I R G p 3 U E I w Z F Y 1 M j J u V C s v b C t 6 c 1 Z 3 R m 9 i c T R h O T J m d T h P R y 9 V R k 5 U T 0 9 i e U o w N j h 5 W k V q Z n h s M m U y T m p P V y s v L 1 I 4 d X Y 4 d U h j K z d j Q i t U a z d C c H p l V m Y y N y 8 4 a n U z Z i 9 5 b U h k a 1 N N d m M r V E l 5 N S 9 v d U 1 P e F d D e l N a V j J J T z B G c E I v e m 9 C R F J w c j Y y T D l v S H Y z Q V h U Z 3 l l d l h r S U l N Z E d x c X k v U T M 5 K 0 5 s N W V m M H p h V H l V Q i 9 m O C t v e C 9 q d 3 c 5 L 1 Q w R E Q r R n Z 1 R W h B e F d y Z n J D d V B j V F k 5 Z l V W T U g 3 N y 8 4 M 0 d S b j N N S C 8 r d m N P V 0 t 5 b z Z T a z d P V H R h c y t U S X h N Z E 1 u d E E 3 W j J h L 1 I z b D d I Q X c v O H h 3 M 3 J Z b W 8 w N m d G S V R W M 0 U w Y U 1 2 V T F t W n g 1 b z F U O T M w d 3 p w Z W V 1 b X J o S V R F c z N Y c j h D K y t E Q V l k N z c z M 2 4 v a j R C T E Z w M D c v Y z B Q b 2 9 s V 2 8 2 T 3 h 1 N G N p V 0 h p S W l V W V Z 0 a k F a c W J L K 2 5 y N j N C Y X I 5 R U V j T 2 J N d T d T M z E 0 O T R y c T F i d j A x U V V E U U E 3 N z M z V T d x N m 1 s e V d l L 0 R C S D J J d 0 R G Q m N m S V N F a E F 6 e T h 2 W l F X b n F T O F B B a 0 J n Y j Z V S 3 U 5 S E 1 w d j M v N G p l b n J h U n J 0 V U 9 6 K y 9 V Q j U 0 N E 4 v S F h O N 0 d i R F l C Q 2 9 4 R 1 B R Y 0 8 v Q k V m b n l E V 3 J u M W 1 4 S H M y V 0 U x T k F m S H h z O G Q 5 M 2 9 s a U 1 P Z 2 9 M R H h F V X R M O D Z 6 N k d W d H R G Z l g w S j Z l b D N P N n p 2 N j J 2 L 3 B O V z d v M G h B T H N R U W Y 3 O E V M e F U 2 W m x E Z m 1 n e l B a S U J L K 3 B R S U l X N H o x Z F V Y U 0 V p W V E z M T l p V k 9 M U T N 0 N 0 h R Q z F 0 V V Z P K z N s N S t S R V N Z a z B x W i t 1 M k 9 Y M z Z L b 2 N 5 V j Y 5 Z T R 2 T G x F N n h h O V k 5 T y s r Z m 4 3 N 3 N s V 3 p F T E N n N 1 M x Z F h N c 2 1 X Z m 5 l e X F U S 2 k r d m c 0 T W h n R z A y d T R K U F c 1 L 2 Z 3 K 1 Z s W G 1 r c D Y r K 1 l j R z R V c W 4 r T 0 R p Q z Z P Z z B I b m p n U D h q T D I 0 M n Z i O G d O T 2 Q r b n p X U X l v T l Y y V F Z p T G 9 O R m 9 v S 2 9 x Z j l q d F V W R l Q 2 Z W k 0 U 2 5 u N V d i e T l B M T J X U 1 V x Y V I w b E p O c F d W Z V l B R m c w R 0 h T d V V C S 0 V o S X l N Q m 8 x Q k V S a 2 V 3 e T J P d n R i U 2 M z Z D V m R D F G V k x s M z R X a z B u d l V P N z A 2 Z T M w O T N m a j R l S E 5 6 S m w z V T F S M G h M Z m U r a j R h a l I 4 c l Z u e W V s S l M 3 N k 8 v d m 9 h N n U y T 0 V s M G 9 v V m 4 4 Z G t H d H Q z U z F u W m F l c n J M e m 1 z T T V t T T l Q U z B F U k F R U H V L K z F x N 2 F i a W l W Y X R h d i 9 5 c j c 5 d j J P W G J 2 K 2 k 2 M W J u O F B I S n h D d H R w d V d s a X F Y K 3 h v T U 9 n d 0 d I V j F k V F Z S W E Y 3 Z 3 N v M V o 3 R W h t W k 9 1 e j V l M 3 M 3 Y U d 3 c 3 R 5 L 2 J X d k Z y Y W d w U X E 2 O T F y N C t K b V k 2 b n A 3 Z l Q v c G N 2 b j h S Z z B L R l V x c m w w N m J q V D l v a U l a Q U l D U n U 0 T 2 F 0 d H Y r d l F W S T V Z R D Y r Z n V 5 S k d Y b U R u e m J p S W l r a 2 N 0 U D V M Y n F Y V W N K Q 0 F Y d 3 E 1 T E J 6 O D d E Z W N H d m F E M V V j R j N G O E x D e U 1 t c m x 4 Q k M z Q 2 l O a l Z m b z Z t c G 0 x Y X A v N U 9 E Q i 8 3 V U h O V G E y Z 0 R r c j Y 2 O U 8 r O G J G e l d M N T h u K 3 d M M 3 Q 3 Q j V L Y z d Q a m o y M k R v N S 9 M b E U w N 3 J B V X B M V D B 6 R U p Y e n E 4 d k 0 v e E 0 4 d m R M S 3 J N Z U h t e j c r U E d U T l d q Y m w x Y j Z 3 d V h O a V A y V 3 p D M n p 2 U U h u a l l m a 3 g z Z F R V U E c 0 e E V S c W J Z V 3 o 2 U E h I b H B 4 Q U R T R m 5 5 O S 9 Q S S 9 P N n k v Z l B r R T R l R k p i T n o 0 O V U 5 O E h a U E o w O U 9 I U n g v O U 9 V c W x h a 0 t P T n p E U X k 1 R W p m O E h k W F l s Q 0 1 Y e E x R M T d l Y n F k M U Z v c 1 p r O G x J U W t J R 0 s x W T h 3 W W 9 W V D l E Y V d z d U 9 I V D l s N j l i d k V C U V V C Y 0 I 3 N y 8 w b k F R R V I 5 c U Q 1 N H N Y R F R K K y t B b S 9 2 Q U Z w Y m E 4 b k 5 2 Z F p O V 3 E 4 Z k l D O X Z O N H N X U F l T L 2 Z 4 Z 0 E x Z F V G d E x i V 3 N I S G o x M U d w U E Z D c F B N a k k y R U J l M 2 0 0 M m J Y b 1 d m L z h 3 S 2 l 2 e n l N N S t I W X Z G e k t P U C 9 o e T E y a E 9 B M E 5 E N E 1 k K 0 x o b 1 p T c D N X b l Q 3 O U R m W D B K b i 9 u T U Q w Z m M x e H F R S y s z b j N M e j V t N X c v d n d l T n h 0 c m J x T G 0 1 Z 2 l O S F h u S z V y O G x r Q k t 6 M z J O M 2 Q 5 W F A x O X c v b n Z 2 d S t h K y 9 X M 3 Q v Z m h W N 2 Z U M V Z W U G t x b E J 3 W k R 2 O H N 1 N 0 N k T 3 Z P b X d 2 S F h y Y z N o N l R u R l l a e k R v e U 0 v Z m g 1 d W J 1 M U 1 3 Y n J G W U 1 K a 0 1 M R m 5 5 M k l n Q n V k R m 9 v S 2 p v Q 0 l t S m 1 h T i t K M W 9 z R n J L e S 9 r c F Y x W G 5 p N D J k O T R v R D h k a U 1 C d V J C Q W Z q U D g 1 e W 5 v M U Y x Y k 5 6 c 0 0 v b T B o Q k h 0 T 1 h y M k V F T 0 p H d W 5 6 N U 9 N S E J N W V N H e H Z Q W V k 3 O X c y b D V X Z G 9 h a l I x L 2 0 4 Y 2 Q v T 1 F t M W M 4 M W l z Z H c y b V h W d k p n c U Z Z c 0 t E O G Q 3 Z W R v c U x q d 0 p 3 N n R U Y l R 0 d X Z Y T W t a Z H F 6 e W Z m Z j l x e j J 3 T W h v T i t Q c U d r S k Z 4 a j h 1 e W x 5 N W x v O V Y y a 1 p t N T J X b W J s N W Z 2 O V Z i L 3 B 1 S 3 F o Z k 9 U d X Z 2 d U x 4 T W Z Q N H U r d m s 2 O H Z Q d 2 N F b V F O R F B S U l h u N l d 1 T G l a K 1 B s Z D Y y b F F X b n F L c k t 4 W H h u V 2 U v d j R l O H Z Q M 2 t a Q 1 E 0 Z k l 6 c G x T c W N Y T n p Z O C t l W D d O N T h 6 Y 3 h t M D F r W m I x Q 1 p 1 W m 1 v c U 9 u M m N 0 b F p O e E R i Z T F G c 3 J O Z n c 4 d k x q N H F L W E V K R E U x a S s v Q W w 3 T U E 2 U W s 3 U F R Z Y n o 1 U 0 d 3 d m l 3 W k x T M X R H Y 1 h F V 0 Z S V z V C Q V V O U C t U Q m J E W T V 2 Q 1 F K Q 2 9 y a T d y d S 9 a R j l P U 0 1 q Z 3 l T Z C 8 1 N 1 N m e F d K a D E 2 N W Z v T l Y y b z l Q M X N X W E x 0 K z I 5 a l l i U z Y v d n R R Y j N 0 e G R P U k l 5 L 2 g 1 e G Z L d G 0 z Z j U 4 a 2 5 m M j h 2 Z S 9 Y c V p m Y n Y v d 0 1 Q U C 9 3 V E 5 K c H I 5 O W 5 k M 1 R u Y 0 8 z O S t M d 0 1 E d l d 6 Y j l q M z d z Q U d i N n V v Q 0 R o e D Q z d j V 5 W l R q R n h V Y 1 p H T 2 d s T F c z W m l P V U F j b l B m c D Z M a U h K b V p t M G x O W F R S c S t U d U 5 C T 1 R p a n Z k b W l i V 0 x 1 c T N 6 a T d z Q 1 B w O E 9 q M H d E K 2 N r b m h C a X Z N Q T A w O V U x M k x V Y l g x O W R K Z W Z s W l V s S V d B d F p 1 N T V X V j V 4 M 0 t O R F Z k Q W F 5 Q i t X Q W F q V C 9 S M F d s T 3 h 4 d m F p d G 5 X W n U z e T d x c D F z N y s v Q j V Y S 3 k y b j l Z U G 4 1 S D V L V H M 1 T U 5 H N z V H V F U w Q l p X V 2 5 D U W 1 K W S 9 Q b W J 3 T F E z Z D F L V H M 1 T z Z 1 d U x N U n I x Q k F a R 0 1 Y d j J C c V p N e W J R Z n c y U X l V b H A 2 a X J L e V U z U j J O b U U y b X d n S m l X W G V 2 U H V J a U V o e U 9 O L 0 F R Q y 8 1 K 1 I 5 U 1 Z a V l B Y M T h I S 3 B V b j R l R k p y R n Y z R E 1 l U H Y 4 R 2 x T O W t B d E x U M D h l Y y 9 Q d z A 0 Q m 8 0 a n F h N H V v S 2 p v T U 0 z T l Z a a k 5 S b n g 5 U T F p d z R I N k h N Y V J s W l d j b 0 t j b W l 2 Y j B l c z l t R X Y z O D R L U 2 1 M U 0 U 5 Z j d a U k 5 1 T G U z Z y 9 Q b j k x Q m J X N F J X M j R X S G g 0 Y k l 5 R l F 5 T X p l U C t r T j Z Z S 0 N Q W G J 0 K 1 F X O X Z P e H M y Z k p Y b z Z H b j J l N z E 1 O D d N T z N X V E h j b y t I Y y 9 6 N D Y 3 a T V 1 Y k 5 0 M j c 4 N 0 J N W V d p N F Z Y W C 8 w b X M y Z X Z a L 2 J z O V M 3 M 1 Z h a 2 M z N F p y T k g 0 d W U x c U F 0 U 1 Z T c j l j T 3 U z M D B J e j E z M j h 1 Z j h k N 3 Y 4 V H p M d 1 N 3 V 0 M 0 Y 0 8 v W W 1 x c X Z Q T W 5 i d U Z 6 T X h O Z 0 h X c 2 V W a F l v d j J 6 Y j F O U 2 N v e W l v c U 4 w Z F R Y a D R h R W h M b T R X Q 3 h i Y 2 o 2 Z W 5 6 N 0 R u Y 0 h k W E V o S V N a O D h h d m 4 v L 0 h 6 R W F k V 1 J t Y m l Z c G F U N E t o W U s r d m c 1 T 2 5 m b z d 2 c j d C R G d H N W g 0 Y z N J U 0 Z 4 R S 9 w U 3 p N M 0 5 q Z F d y d j h T S E g v N k 9 2 W H Q v R F Z p R D J l R G d H S 2 Z 2 a n Z U M D F l V G 1 2 a z l E U X l s M z N m V U F N M m V 1 Y 2 F y T G p C b X J T V X B h T U t a e l g 3 c V U 3 W l J Z T F R n N G h 2 R H d K S X F M a j d K M D Z l T U F k S F k y c 1 c r Z l k z Q T l Y T T h N d 0 d V Z 2 J u U D I 3 S H U w d H R h e W J k d j N L Q 3 c 4 e E l F R H o 3 T m x 5 N 2 Z 3 O V h W T 1 V x U l d l O W 1 Q Z G Z E Z 2 k r a D B 2 U T Z m Z 2 N F d k J H e V p 6 d D N j b E N Q M n B t a H N M S 2 V n N E F B e l o 2 N X h D c 2 J C K 2 4 z d D R l R k 5 l S G l T a T c y d C t 2 d D d 5 T X Z i O D N F Z D F N T 1 d z M T d 2 R G k 1 Y z J F O X E 2 a U x t e m 5 W K 2 F T W W t J Q m Q z T U l N W m Z u b 0 t q Z y 9 L T 1 J L d W d S O H N n V l R Y U T Z h R U V H S l V 5 U U Z 3 c F h P e W F 6 R T Z X M W R p b T R H Q l B v N G V m U m x m M z J E N 0 R 5 e G J C d U 1 M R n o 2 M G w 5 T n F 1 d 2 d O V F h B S 3 l K d W J L N T I 2 W j F v c z F q R 2 l y c n B 0 b W t 3 R y 9 Q e k N 4 b F R Y b 3 F M R D l Q Z j N r S k d 4 O G V O e H F 0 R F o y Y 2 o 3 N z F 0 Y j d x Z E 5 X N D V L N V V s R l J T N G Z m Z l F u e k 9 Z d m t K e H M v V U h l M G x M R n F W T i 9 K e U Z o R G 9 t S m 1 l a D B X b 3 F L a n J C M z c y O T Q r T 0 d m M k Z 2 c 2 V u c z c r T 0 N E W D l M Y j I w N X N i R H F w c V l 2 U T Z i U l V W d V p o c 1 Z o S V R w N V B Z R 0 F V T 1 R r N z h Q T H l K V D E 5 R F F B K 1 B r R 2 o x a j h 2 Y n c v b n p u M k F 0 M 2 N B S 1 N r T D h m T H l w Y l c x a H B h V 2 F u d E F m d U x F b X h R W F p 4 R V F F T U c w Y W N 0 e G M z T 2 5 0 d l l p W j g 1 c 3 A 3 b T V n a l Z y d m 1 3 L 1 h r Z E h B e D k 4 O F A v U T Y v d V p N b V V 1 Z 1 l H U m R I Z T N V R j U r b H R y Y W k y e m E 5 Q 3 h o W V F r d T Y y S X l H V G x 3 N E h s N m V s c F p 0 Z W 9 m S F Z v Z 2 h 4 c n J Q W G J s N H N V a j F O W V d z W G p 4 d z A 1 a m N X M W p o O T N k b F U 1 V F N W M F B 0 Z G 9 M d l g 3 Q V l k M l p N K z h T S H A 1 T V F z T E l T Y k 5 H Z S s 0 S 2 h X T G M 5 M 3 M 4 e j N L b 0 0 y Z m V w Y X J x U E 5 P b n I 3 Q U g 0 O E 0 1 Y 2 V J d G l v d V B F a E 1 6 Z z l U V V J Y U j N 0 M 0 R w M G 5 H Y W 1 5 d T U v L z U v Y z l r e U N 0 W m V B L 2 Z m L z I v M j V R M G J 2 a 1 p P e m s 2 T 0 h I b U p 3 c 0 p E c k Y z N 3 R I M 2 I w T 2 1 z N H V O b k V S O C 9 D N 0 M r a E 5 O c X U r e k o y R G 8 2 c m 1 J e U d W e j h U V m l i U E V Z S z R w V k t G Y 2 5 K Z D V H Z C 9 S c H o 1 M j R o T l h V e G U v Z i t 4 c W x j U U V B N F c 3 W j h t N E 1 I L z V m Q 3 d r T j R l R 2 l Z T W 1 X Z S 9 Y c 0 J y Q z l 2 Y k 4 z R 1 J 6 T m N E N H J V M U 1 W a 1 o 3 O U t U M C t y L 1 p o T G x q e n F V Q 1 l u W n l k Z 0 h l N H h G a W F U a 1 Z P b j N x Y W s 1 Q m h M b G p 4 R 1 V G Q T B T N V k 4 e H I 1 O X Y y W E h q c C t 4 W n M y W G l Z c W F P c V p q d G J Y V n N X Z l B y e D N X M m I 3 U D M z d n Z K d 3 h 0 V W x x N T h r b m k 0 d E x w N 2 0 3 b D B L R S 8 0 Z W N Y N n J K S G l V N m 5 w Y U l p b C t U a 0 J T T S t y N 0 5 u Z D J B d 0 R B e T c z V m 9 m T T h l T 3 Z j c m x 5 e W R J U 1 Z u S X N t W C 9 N R 0 w 1 T z V r R T V P S 0 8 x R F l B L z V v R k Z Z T m 1 o c G d Y Q W Y r K 0 N M d 2 5 a b 2 l X R U 9 J T 3 R T U U d m b m t X M 2 k y R k I 0 Y l B 4 e k 9 w T 2 p v Y U t D N 0 9 j a G t N c l Z 6 N X B I M T h Y M W 5 a Y W J L e V h 1 R X p u L 2 1 C Z m Z 1 e F k 2 K z Z 6 S 3 l j b E R U U E t X T j Z T Y 2 t 4 a m g 5 L 3 c y V n J r Y X N m M j h Q c D d t N W g y N 2 J 2 T z d U R U h E d j J O O E R D L 2 Z k L 3 o 5 N n l O S F B t R 3 Q 1 N T U 0 Z m s 1 T 3 k w Q j R z K 1 B r R j g 1 a k 0 v Z E d q b E N 3 c U s 1 c U 9 Q L 3 N 5 V k t 6 b k 1 t c l V X Z 0 9 Q S F g 2 T z N 0 N T F W c X h 3 R H p R V U w 3 c 2 Z O e l k z S X l G U W l J M V B K e T l 1 T n A 2 Y 3 Y 2 Z W 1 P Q 2 V 5 R z A 5 U l V 3 Y m x 6 S H h B Y W 1 z Q T k 5 L 3 l 6 d 3 o y M 2 p T T 3 R x Y m x J Y 1 h F V 3 N i R X p X T H Y y R 1 h z Z 0 5 Y Z n V W Z z R k Z W 9 I S 3 l q e X F x d k p K U 0 1 n Q U l D d n J G Z l I 2 T F J z M 2 Z z U G h C M 3 h h M m p J K y t P Q 1 h I R C 8 r R 3 R 1 M m Z k K 3 B M a G F M a G F O S C 8 w c F Q w e F V X T F h x W X B L U j V J O V o 5 c l B k N H F O N 2 V E a z Z m Z m 9 m W T J I U 2 1 U M T g 1 c H Z z M G 1 x d F h M e n U x U k l h R 0 p y Q j U 4 N 0 4 0 Z X Z y U T M z O H R H V j F I U n d N R k J R Z T U 2 N j d S Z z d M U m 5 q d U 0 3 M z Z Q O T F r T 1 Z s e W N S V 0 h o S V J J V E 0 x b T g r S k V S N j E x Z l g w S n g 4 V k Z t e m x 6 R H d v V 2 Z H W F J Q N G p s M j d G V 3 V Y T W t a d F d 1 d 0 x l S G U x S 2 x M V 0 x I a U N h W k 5 X M F p K e V R F M G 1 n Q j Z l N j E v N D R N R F h W Z j F 6 Y y 9 m W j E 4 K 2 Z Q a i 9 B R m k w N k d H S G N y W U 0 r R X F s N j J O V l Y x L 2 c v U G 0 5 Z E h l M 3 N t N 2 R Q O W t E L 2 9 j Z S t 0 R 3 c 1 O T Z 5 N W R z V U Z C e m c x S 2 w z T 0 g 3 O E R U S X l O Z 0 R X c E l 2 a l l U Y W J N S n R O O X M 5 V 2 N 2 S m R M R n Y y V 1 p L U z V o R W F H b T h m W T Y 5 V 2 V 4 R V h O O U 8 r b j h W a T R m a n h O e k N i a m N U R n p S c D F T R U Y x Z F F G b n p t e W 5 0 N 2 N k T H k 5 Z k t p c H l T V W p J U U t Q e D Q 1 N T d 2 c z Z S S T M 5 a D c 5 N 2 Z r S k t 5 a U x s e n Q r R G p N M 0 x M a 0 Z y d E 5 l c G 5 a R E R i Y k F Q W j J h O W l z W m p a c 0 9 G c k x w O X R V Z E V S a k V Z O U 0 y Z X V H Z k Z h U 2 t 0 U E V o d W J U b T N 0 e F d I T E 5 U V m R v Y W 5 w Q 3 Z Q b j M y Z C 9 Q c 0 k x Q 2 N q R k h h Z T R E Z j c 5 d U R X S m 0 4 M m o w K 0 F M T T Z X T H V o R G l r M X V m Q V B z c j R X O U Y x d G J 5 M l d O c k J Q N V U 1 Z W Z 2 S X l w c T Z x a m p h M D B t b z F N T G 1 T d G 1 z M m 5 Z e E V R V E l U V j F p V U 1 3 M 3 R u W l J G T l R C V 2 x w e T N C M 1 Z 6 b G t C b y t N V E t H M D l C U z l 2 Z T M 0 K 0 F R N X R k Y V p 6 U 2 I 3 R k c v Z D N T M k F k Y X h 6 Y l c w U k 1 U R X p u S U x N N F Z v W m J T d 1 d D e n F k O H h n R l c 1 Z G h X e m Y z e F l z Z m N Y b 0 J Z a n Q y V 2 R r c E F C W X N l T U R o Z k c 1 d W J t U m 1 i c U c 2 d W 9 E S 3 l q d 1 N F a k x v N 0 d 5 a 3 B h V 0 t 4 T V J N c D l h M D h Q Q X B 4 T W J P c E t h b W d L N n V a b n V D T E p 2 Y z N G M V V W T 1 F 5 W j g 3 R 1 V W O G 9 q T 2 N l R C t Y a k U 4 a T h l Z m N 5 Z m Z y e U N l b m F i R E l a Q 0 F x S 2 N R Z 1 N T a 3 F P M m Y 5 Z m 9 3 b k F h T l N q M S 9 l a l Z u d F J X S G d J V D A 4 Z n B r M W J Q d U p 4 e C 9 M Y 3 g z d S 9 4 L 0 1 z Q j Z 1 c H V j a k p r M j h S R l p Y R 3 F s V m Z H U F c r W G J w M E F v V k N R V n J h T W 9 k b k V 4 c W F D R m l U b F k w V 2 t E Y z J s b l A 2 O U R 2 a z U r O W o 5 d X o x c E t V d F k 4 V 0 t 6 d 0 h X a E l 5 Q V E 3 Y n V v Z W J N M m N p c 1 d X d H B i N j l u O S s 3 L 1 l l d l c 1 d 2 d J a U V D c F Z E c 2 t i Y l Q x d E J r N l B a b E 5 Y V j B K Q V F H U m J O a n d O Z D U v L z c v d G d m M W 9 Z b V B U Z W V T U m 4 x S l d k c H F r c F B t W V R B Y W l v N m V o M V h h a D B m Z z d s V D k r L 0 E w O F B Y M l l O M i t y M H p h a j B Z Q l N x Y k o v T j Z o V U h n U U h 4 e m h s W U x m c D d t N n h k M W 1 2 c V N s d 2 V h L z E r b j R x S 3 M 1 U l h I e V V 0 c l k 2 d 3 N P V F d M U G 1 h V H c 4 T k J 3 N j l D T H Z 2 Z m N U V n E v K 0 l s R l J V M W 1 6 N W l s S 1 N v N X g 5 d X d P c m x 3 N V M x e m N M S 1 p N b V V k O C 9 D e m M z W l V Z R E R y M C t u N D Z P e H Q 1 N z c y Z m 9 s U 3 E y T H I x d V d I d n p m Y n R Q e U l t W m 9 i R H l 4 c U F G U 3 M r U j M 5 L 2 o 4 c 2 t i T D I 5 N 1 Z 5 N H N K L z Q r T m t q S m 5 N N 2 Z m b 2 R v c U t t T W 5 Q b T N T N E Q 4 c X F x Q z d T M 1 g 4 W G R Y Y 1 h L b F U r T 2 F Y a k x u V T R D Y 2 5 G S E 9 W a H R i Y m t 5 Z n p 4 Z 1 h P M E 8 v M 2 9 Y T E x 1 N X B 5 a 1 Z R d H h p Z n J 3 V W 5 q M E 0 z e n d L M j F K a F N U V E 1 2 b 2 t T Y z h m R 3 B o T V J r V 3 p 2 Y 2 p u W T N y M i 9 0 U W N E U T F 1 U H d C c W t E K z J 1 Y m p U c V J 3 M W N Q N G 5 B U U 1 j Z m g 3 Y n B m U z V k e X J Z S H Z F T U 5 E U F R a Z z h Y e T h o d 3 F L L 0 5 v Y T Z 1 a H Q 3 Z m R u d V h i M W 5 K b k c r d C t Q W m w v Z T N 2 Y m V l d X Q 3 e m 1 0 L y 9 6 b m Y 0 d E s 1 V U Z i V 3 g z d T d z b 1 J 4 N W w z Z G p i a T d x N G l N T k I 1 U 2 8 v Q X d F Z 1 V D b 1 g 5 N V V G S F J 3 T X d m Q 2 J w b 0 t C b 2 F t b 0 s 2 T z V 1 Y 1 F q S X E 2 c k 8 w O W 5 a U 0 V y S 1 F w Y 0 J 5 V k R q d m N k R F p X U 3 N w N m 1 w W X N T Z U V P Z l A 3 M 1 B a b 2 h r Z F B Z M T E 2 N T Z 4 T H h z T U F 3 U U Z S W k 9 T Y 3 R l Z z Y 4 b k h i T G I y T U x D M T N u Z D F O Z V B 1 c n F L M D l C V H o 1 O T g 3 W X V z d W p P M j V q L 2 Q r a i t k W j J 2 V D J 0 b k g 0 O E o 4 S k N J a G c z Y n B u e H Z T M z F O R n h G W X Z G d 2 p 2 d i 9 N R G w 5 b 0 d C M F J O W k p D Y k 9 J V F Q w S i t U b D d l Y l V x Y m R w Y m E x b H h Z b 2 5 B T 3 p 6 Z U x z S 2 J H M l V T a F Z L c G N v K z N s K 2 w 4 b l R a N j Z h N 3 V 3 V 1 Z 5 b V B Z Y n V T T E Z 6 O X M v O D R 4 R 3 Z X a 3 B T M G x P Z m t 1 b D J W d G N u U G Z 4 M m p V N C t s c G 5 S T E 5 4 d D F k e G I 1 O X Z 5 T S t m a m F M R n o v c 0 1 K W m V y Z m F p c W V r S 0 d v M i 9 Q U 0 E x R 0 h T Y 1 B Q a 1 d i V z I x Y k 4 3 O E x Z Z m t j R 1 Z s W n p o K y 9 I V 1 g 1 M j l v S 0 V P a G N D T X h N W l B T M G x N d U E v S W p S M T Z t c H F h Q T B O Q U U x c T E 3 e G l G Z n h P Y k 4 z e V E 3 K 3 p Y N 2 k w e U Z R c 0 g w N l N 0 S V N N a W d z U E F R b H k r Z m 9 L U G p L b 0 d C V V d S b H Z V e H J h e T B X a X h s M 2 R 5 V m h Z V k 5 J V G w 2 Q X d h Q n p P c W V O e F d M Q m J E Y l p 5 e W l W Y W h R S 2 h j d V h s T G J 5 M m R t d l l U V H E 2 Z W k 0 K 2 5 F R 2 V k Y 3 Z Z N U 9 U R n p C M T Z s S T Z P e H N k M W 5 k M U 5 a T 1 R z O E 9 l a X l R e U 1 r V 0 M 4 V E d T Z 0 Z 6 Y 0 V j d 1 c r T U 4 1 Z V A v Y W R J M k V l T U V 2 V m t E Q z J J W V p D U 0 h F b V B t b z R G Z X I 0 W l d M O E Y 2 c D l i K 0 o 1 S 2 F B S 2 F N W E c 1 Y X J y c 1 p l W H I 1 c z J m S X R o M 1 d G a F I v U j F k W E k w c V h Y N X R 3 Z U 9 2 W W N y T k 1 X b F p S a 1 U x c D Z 5 b U c 5 Y l F 5 N X E 2 U k h K c E 9 C K 0 h q b m J y d X V 1 T H N Q V F J w a 0 R h a F R V e G N 6 W m N w Y 2 w v d l l m b k R i e H Z O R 1 J D U 1 R s c m F j Z 0 l B S V B E d z A 3 T j c 5 U H c 1 M X N a N W 4 v R C t M d k x 6 O D J M e j V X U m Q x d H Y 3 U U 5 w d X R 2 U X h H Y X Z H M F d N d 2 9 G S W 9 S e T F 5 Y m 5 z b 3 l a T m 5 w Y U M 2 M 2 U z c 0 g w d F B U U 2 5 O e k J m M z l Q V 1 B J U G o 3 M m V 6 d 2 N Y O T h R R m k x N n l Q b k l G Z 3 Z I a j c 5 T 1 h G d z Z j W E d 6 b k x Z U H p Y c X Q w M m t K Q 1 h F T T l J e E d I U j R l M W 0 3 Q 2 d Z R l J L Q l F L M n R w c U t T M D l o W T l Q M E p p N n l v L 3 R 1 W S 9 2 Z m 8 v d l d W c X A x V j Y 0 d T Z 2 b z d t N m x y Y T N P S 2 R u Z 2 N P Z D F j M 0 5 u M 2 J w L 2 N y b D F w T 2 R y T n B 2 d G Y 4 T 2 V u a j R z W H Z 3 S U 0 y Y X N R c V h 5 d E U 5 M T J O S l N q W m V Y T D B x b D J y N X V N R G M z O X h H V D B 3 M 1 c z R n l K U X V G R 2 R 2 Y n J M R n Y y V 2 F m d F E r K 1 Z 0 M 2 Z n c U l r U 1 B U M j k w Z W 0 w V H V z M U d q L 1 d y U G t 5 V 1 Z t d j h Q Y m J Q M k R 4 N G t j Y 2 t 2 M l p 6 U 2 F P S G Z z Y k d 6 Z C t n N m F t S z J S b C 9 R M n R 0 c E 9 N a k h 2 c 2 l k Q 0 1 S Z 0 9 u V H Y y Z F M 1 Z U 9 F e E 1 6 Z z d x N k l x Z n p s S m F l S U N J a W 1 m V D A x Y n o v L 2 4 v V D J s c n J s Q 2 w 5 M G F L S H l N e m M 1 R E J i Z 0 8 w b F F s b l p h V 0 p p c G h N Z T d 2 a E 5 y d E g 0 c z J E Q k 5 1 Y k 8 z W U p P c D B X a G N N T m l z W k N S c 1 l I N i t o T G M z W l d z V y 9 j T V h W M 0 4 v U F d 2 S T A v b j E 5 b l p T R k h S R V F B Z W Z Q Q 0 h J N 1 o 2 N S t h K 1 Q x M W R N Y k 5 t c m V Y a X h j T V V G U j E x Z U 5 F e D J O e T V X K 3 p I d D h u T 2 Z w M 0 x s M C 9 n N m V u R G t p V 1 B V V j U r e H V X K 3 d q V U p 5 T V Z 0 V D J l Q y 9 6 a n V P T C 8 0 e k J E N D B W T H d H e m t 4 c E J C Q 1 h E Y 2 Z G W H h s R G 5 3 d U h h N T B R S D d M N l B 1 T W x R S T Q r Z E h F S F E r c 1 F Z b l J x Q 2 M z Z H h j Y k 5 2 d 3 p u c D d l N U 9 Y d E p q Z z R 6 c U V G M G N 2 T H p 6 N z J H Y X p C b F Z i Y n h k U 3 B p N G 1 O V F h j N F p s M W R N U 1 V s e D V 6 R 2 x n T 2 N P L 2 Z C Z G R m V n h 5 Z j Q 0 M 0 9 i a V k y Z E 1 X d z V 2 Y j Z m N H V J c 0 l p T l R I W U x t b 1 M w N 3 Z y N 1 c 4 Z V d 0 c l R Y a n J v d F N x W E x J U 3 U 2 c X J o M G R E W F I y T m p r b E 4 3 U H g 4 d 3 N i d G t 4 S F J 3 T V d p O F g r W T l x V 0 N H K z R 1 d H B h Z E l m K y t B N E 5 U V 0 R h d E d V Y 0 9 2 U W 5 Q d n p 3 O T J 6 Y T l L e E R h N k N y Z X N Q b z k z Z 2 t H b z B m Y V d s T G 5 k Y W J 6 V 2 F P S D M r Z D R P Q l l s O X V I b H U z d W J p W T F k Y k h E Z X A x T 2 E 2 K 2 p V c W t p S 0 N p Y T N O e j N H U m p v W W R P b V o w Z H R I W W V 4 U G Z m e D N 1 L 3 h Q R X N i d F Z y R G l o V 2 Z Z O W V 1 L y t M Q W d U K 3 l l Z k 8 z U n M y V W I v d G M r Z n V I T y t S S E d J d W l v a U 9 j U H Y z T 2 1 N c S s v U E x Y W E s 2 Z k 4 y O H J j K 1 p z S E h h L z J O a D B n b 0 t p T V J v T j F O W m V 4 T n M 3 Z 0 V 1 W H N s b T I 3 T F A 0 K 0 F T e G J O b m p 3 L 2 F 1 N k 9 2 c m 9 L V 2 x l c 1 I 2 R F F 6 M E R m d l N J e l k y b l F j Z S t B K 0 9 I W H V W N 3 U 0 V 3 p H W X p X c T A x Y V Z C a 1 p D c n Q 3 Z l h z M 1 B s e j J 0 c n F p S W 1 a d 1 Q z M y 9 M T z l O N G 5 K W k 9 U O T k v K 0 w 5 d m F y T E Z 2 M k 9 H R m h V N X d D O H Z i M n F 6 U T F W Y k I 4 K 1 J P R W g w O G h P R G l H b k p 3 Z D N I T 1 A 0 N H R I U D c 4 U S t 2 c z l P S H o 0 T D h 5 Y m R 5 O D F O W V h r N U 9 6 Z 3 l T Z C 9 o O E d n N C 9 q e D E r b n R i W G N Z W D k z Y V d z d m h 3 L y 9 I a G c x Z n N 6 O V h X d 0 s r a m 8 0 R 2 R M c G V 3 S m 9 i W S t 2 V z U y a H R y U 1 l v S 0 5 v K 0 g 3 c k 5 r U 0 1 2 R V J h V 3 l J d 1 p x e j R 1 N z V 6 Q j N h Y W c 0 Q k Q 1 K 2 Z 0 S V R W M 0 V Y W G M 5 Z 0 1 W a T R k e T V E N G l O V F I v M k 8 y c 2 9 Q N z h R T W p J M k 1 I d j J l b F F x R H l v c V h F O W 5 x T m Y z Y y 9 y M G R 0 T F R W N 3 Z N O E g 2 b m t v Q m M z T l o 2 R G Z D Z E x M a m N m b T N k M W 1 U N D Z o e H J D N U 1 R U X R 4 b 1 B p c n J P U E t K S G t 0 K 2 N t S V B C M E J Z V 0 N J N m 5 a W U R C N T V u e F l y U D B k a F l 6 c E l s a n p t V U d U b 3 V 1 Y W V u R F p Q S l F G e m N 0 Z X p M T n J a R V c 2 N F R X Q j I 5 N 2 5 v R 0 I 4 Z m k 3 U j F B U l V V d X M y Y X R j d 2 h l c k F G Y 0 N 3 R U I 0 Z l p 1 d T B O Y m N p c 3 F 6 a m t z a D R U R T R l O G Z S a 1 Z G T H R P b U x Y T U l z U F g 2 Q V l m Q V Z h M z J k R W d n T n B x a 3 B Q b l U x b D d r O U 9 s M 1 d M d j J h W W Z X V 0 5 1 e G s 1 T V h V R j E 5 Z 2 J O b j M r W H V 1 N z l z T D J N M m 0 4 b k w y d z F n N 3 h J Y k Z C U k 5 Z R 0 F r R l J X N V R K K y t 3 d U Z s U 1 h O e k p U V T F C V V J I c D d s T U N w V 1 l t T W 1 D Q m R z N G U v W T l E a D E 2 Z 2 Z Y c n Z 6 c H M 2 L 0 J Z N y 9 H T j F 0 M 2 R q T W x r Z E d v e E h S a m 9 j V W l r R l I w O W p Z S 0 N n N l N u M z A x a 1 p B b 0 F 6 Y z F W M U 5 R V U 1 H Z k 9 S c G Z Y T 1 p i b l B 0 N z d Q W j V u T 1 p p L 2 Z 4 a n I x a j N E M 3 I y L z R j T V B m O G Z X c m M r T m 1 N R S 9 Q b j Q y d G J V W E 9 Y Z n V m V m F 1 Z k 5 J a E 9 P M 3 N i T V R m U D N 6 W W d E V X h N W l B B d 0 9 F R C 9 2 U G 4 5 O U R Z V 0 0 3 e T V V O D Q 5 V l l Z W E 4 r a H J s N j l S R k h S W W Z y N k 9 0 b X c 0 Y X N B N U 9 m d n g y Q V l Z T m F z d F p 3 O X V 3 T 3 d 0 b T Z u c F M y b G 9 1 S W N F U k h K V H Q z a W k 0 d X p 1 S F R w K 0 x E M U E y d m d I Q k 1 6 Z m R q d F h s N i t a R 1 p 1 b 3 F 6 c 0 5 H K z g 4 U j F D U T Y x W j h I M T h n c G d 6 W n l Q N z k v O E J Y O S t R a j E 4 T V h M d E d k M 2 N s e W N r T E N R d E x J Q 0 l p b W Z i M n F 3 N 0 h 0 Z l h 1 O F B V T n N V O F p P W C 8 r L 1 h 6 N D R l O H B M e i 9 y M V B 1 b 3 F 1 b z h G U l h u b k J L d 3 p a e D V O e X F W Q j l u W n I r S H Z I M D V p N G h 3 d V h q e E 1 R a 0 l H N 3 U 1 S z l 1 L y 9 B L 2 Z l K z U x a H g 5 M 2 J o c 0 Z r W m Y w V m Y v O X c x c T U 5 e H F I S G d s S 3 B R c V B 4 Z D J x Q k g z b 3 R l W G w 3 e U 1 2 Y l R X e n N E S H R Q c U R s e k 5 s S l J j W T R E Q i 8 3 S X Z m Z C t k M H d 6 S V F 3 M 2 Z l R l F X b T A z b H k r Z k l D d 3 N V U U x 5 U V N R Z 0 Y 3 Z X R 0 Z 0 g 0 M W h H b z d i b T I 3 c G 1 N b X p m c n N S Q k N U R G E x M m 9 1 T k c 3 L 0 J 2 b j I v N W Q x M 2 Y 0 e T d 1 N H J F e E p I S E F O c V M r b 1 N F e E g w Y V Z R U 3 N D Y k l X T D M 2 R V E 0 Z G V a T 2 Z P b n p O M T Z t T D g v Y 1 B S Y X J 1 b 3 F q c F B Z d U p j N X M r L z k r T T V s R U 1 w T H o 5 T F J F U X k v d j d o M U 5 V V m N l V 0 t Z K 3 V O U X F G Z y t m S W 4 y T H Y z d C t 6 W j g y c 1 N F K 2 N T R 0 J o R m Y z O F h W N j d r O H N R V D E 3 c T N o N F l t V U Z G e G p x e X N W L 0 R 6 Q z J Y S 2 x I a 3 V n e E 9 i N U 9 R R l Z G Y m 1 V V j E 5 Z 1 h m Z i 9 R b n g 4 Y k 5 R S 3 R V M E 5 W M G h Q R H l a d V h N M 0 0 y W E t Y Q 2 9 y O D Z p b 0 9 N Z U 9 I V D h s T G 0 0 V 0 N v V W J 0 Y l V Y Y V d 1 c l p k Y X N k Z l p B M E Z y W D V 3 e n F 0 Q U F B S U F C S l J F R l V 6 N 0 Y z N z Y v W n Z m d F h K Q 1 h O d z k 4 L 2 d w N m V W c T V j T 1 l 1 b n A 2 O T k 3 b V J Y W n M 5 Z T k v S D B X T m t j T 2 Z J U 2 Q 5 L z l K W m V C M j F q d j h Z M V d V M U 9 J U X V G R 2 N I Q X N O V F d G Z U h y N j B 0 R n h s W j Z l T m 9 L Q 3 J B b G d H a H V 2 M k F P N H d j R m R j M 0 1 s Q l F V S D d G M X N o e H J M Y 3 g v d i 9 S N 1 B z e H d x S W l L W k Z T c y t 4 K 0 h E Z j J I d j N 0 K 3 l k Z X U z a D U x U G Z P c l V 4 W l N X b n F T O C 9 D e m Q z U z N F e H F h a l Z L c H B i c T Z r c W l x Z k w z e m h E O E 1 H N U Q 0 K 2 d T N W Y y R m k 3 Y X I 5 T l k y T T V D b 1 d D Y y t m Z V o 4 Y U 1 W Y V N s T F h N W m x Q W D F k V k p Y V j B S R l J S N E F w M D Y 5 V F h C d 2 p M M D N R M E 5 E R 2 V m T 3 Z V O U d 4 Z 1 k w b W d D b i 9 m U H k 5 a E F h R 2 0 5 U E p B Z V F r Y k V S c z l s R V U x T T V L M V o 4 e m 1 t T z Y 3 Y T J P a z Z k K 2 p 0 S l N m U H g 5 S F R 1 b H Q v V 1 Z r Z E Z 4 V G t x S z g v U j F k V 0 1 y M j h J M D Z Z d E p 6 b j V M c k t 5 W G d F Z 0 9 q c U 5 U W n V l N W V E Q i 8 y W D c 5 a D h 5 W T h Z c X B r O W Z h W j h D Y 2 R h c z R U T 0 1 G e F F j c E t u c E N 1 d l d Y U X V B W T J O b k V C O C 8 y e D V j R D M 1 N V Z G N S t s c m k 0 Z E p k W j J O U F N s a E l Z R 0 V W N C t C U U 1 C a D J u V H I y T n A 2 Y 3 Z h O V k 4 e F k 0 Z F A r T 2 p q L z d N K 3 Z W Z k h Y W m 9 n S n V i T z J 2 W F B z T 3 V Y Y i 9 n e E l r M 1 h R N E h H S T V P c H l V c j Z 4 V 3 F x e S t R b U p q S n F s V m Z z T D g 4 O H Z E U X N I Y n Q w M 3 p 3 d 1 M v W n U v Y z N y R j M 3 e k t o W j M 4 Z k t s a i 9 C M W p 0 R l d F b E F M b T V M O W I z V 1 l M e W w v O X E 2 Y j g 2 S G V 4 S W 5 y M D V D Q 0 h F c j B P b T B l S G g 0 M D l 2 Y m p s N 2 Z 6 N E V E e j V P V 3 R w V F k y S F N Y U D h v c k t u S U p E S X l 5 L z V n Z E s 3 U F o v S W t 5 Y 0 N j a 1 p I R F B Q V j h u U D M 4 Z l p X V 2 5 z V m d z K 1 B n R U V S c z c w N T V k V z Z G U X N I N z l W e m g 5 K 2 g x T 2 5 2 d z d D b 1 d D M k 5 o M D F x e D V t b m Z m L 2 J I R D h T S W l r c m 5 2 d n U 5 e T d 0 e H U 2 d X R M c U s 3 T 3 g 5 c z d r S 2 x U b H p p V X U r d X V C e G d Z N k 9 Y S 2 x W e l V h a S t t V E J s N T Z q Q 0 Z R c 0 d h T l U 5 e D h l S k h s S m F l N U 9 M R n c 2 a F V u b 1 N F e E R s M E J W K z k r b 3 R F U k N S e i t m S U p M b D c 4 N k 9 N Z 0 5 J W l Z x L z d S W V F 3 c 1 F G a F l B d m Z k O T Y r Y 0 8 3 Z W J 1 c n B p c m x 6 S l J h U H h J e l Y x T V h Q b W J C e j F X U 3 h a O G l p O X Z l M V V W d V p 4 N H N T Y k x G M z Z t T X R 5 W T d u S H J s Z 3 N G b n R t N 2 V H M m c 3 V 1 Y w O V U 0 W U J 1 V n l w U H k 4 a l B F e D g 5 Q 3 J m Y m s 1 T W 0 z N 0 1 u R 0 l p T l R T V X l j U T J Y b G V Z N G V m W m 1 B Z 0 F q O C 9 j T T V k K z R E b 3 F Q V E N B b U p v N 0 9 6 Z 2 F D Z z Z C R S 9 a M k 4 1 N 3 V P O T M r T j V s a 0 1 s S m M y b n E 2 d U Z j K 2 Z l d H c 4 d G N O W D k z c z N O b l k w Y n Y w R m U z b T R x S y 9 Q S X k 5 d U R s N W N 2 Q V F F U j N I M z N G O G M 4 d m h 1 c 2 l j M 0 t 5 a z Z U b i 8 4 a C 9 m M 2 R M R m 5 5 N k 1 m S n h U N 2 k v U G w 5 N U 9 Y d E l U V j F N V E 5 u M 3 U z U T I r V G t 5 Y j l U V l h X Z T B O Q U U 1 c y s v b n l s V D V 0 c T d X V m R Y W C t D a m o v N l B x S 2 l w e k p t e n l l a 2 x H S U J X M i t Y V U M y R D Y 5 T 1 Z v d G Q w V U Z 4 O W g 3 O T d m c 0 g 3 O V Y r M 2 Z P N T J k V G V 6 Y j k x c 0 N B a U p J U 1 Z s a 0 g v T n R r N T M 5 R 3 B j d U h j Z k R 3 N X N w V S t h e W Z Q b m 5 I T W J q b T g w b S s y Y 2 h Q S H d L M j d i O U 9 6 a z V P N 2 x 3 W V Q 4 W E x 1 d 2 5 J a U t G O V B U V k x u d j B B R n k r Z k p L Y 2 5 C M 0 1 t T E h L S V V F Y l d M T 1 g 3 O W p 4 T S 9 i d S 9 R M T M z L z F s W W 1 L b T B k S l N U V 0 5 q d V g y Y 3 Y w S 2 h z S C 8 y Y l d 3 d D J M Y W h E N E d C a 2 Z q N 2 g 3 R n E x W k 4 4 O U 5 I L z B k c G F U V m h Z N H N m N 0 8 5 Y 3 B N R E N T W m N z Z U g v S H Z i Y W l L a W p 4 T 2 5 u e U x n W U V l N X N 6 W l N H Y m 1 a c W Z Q U z J o b 1 B D d F h m b 0 V q U i 8 3 Q 3 p w M C 9 Z K 1 h L S j B m c 2 t U Q 1 V T d V Z G V z F z T k J v U E 8 v d m 0 x V 0 N 4 V V Z a M j M x M X R j b z d B T S 9 X U U l j W X N y N z R U b m p r S z N O W G t 1 Y m d y N D N r S l l F V H Z 5 Z m t J S W N T d D U r d W 1 u K 2 R L W F h 2 a E V 4 e m h 5 N U N Y Y z N W V X N X T E N O M n R w Q 1 N r d F B j Z l h x W l d K a l o 3 Q j Q 4 U 1 B v O W Y w V U Z C e T B a N 1 F P Q 0 l n a 0 9 E Z 0 d I N T l n S W l L U 3 N G Z 3 M 3 T i 8 v U n h Z d G V v a j A 5 T l Z P e D d m T l E v N m x M N z F B W j J j V G R Y V k Z x R l F l N k h S Y W N u U G Z K e l Y x M G J E Q m 9 M a D F 0 Y m R m Z F h y a G N U M 2 1 6 N y t m b k p 3 Z H J G L y 9 W Z U x p M H V u d j c w R 2 4 2 M E 9 w O U 1 E Y k 8 0 Q 1 R K L z l P Y 2 Z G U j R 1 S m 1 z W H I x U H d L d 1 o 4 K 3 Y 2 T 3 h z W k 1 x V W V W U l U 1 S k t X d H N 4 c D Z p Z G h 6 W W p k M k Z o R 2 J X M F J 0 Y l V Y T V J y M U p D W m 1 N b S 9 l d l E 1 R E V m V D Z B W X F M c z d o N D h S Q U R B N z N F e G M x a T V z d z F S R W F t M k x Q Y U Q y N D k 3 Z S 9 2 S V N k b k o 1 Y 3 Z u e U E r Z m p h c l Y z O F J w V k p G Y l c w U k g z N z R l N V l z Z V p T Z 2 9 H a X V Y c j N N d V h N Z m N Q Z m R Y e V l z T E p H Q m d W N k g r d l g x d F h Q c z J L c 3 N Y L z R Q Z U h 0 Y m c v Y X F x d k 5 j d m 5 5 Q z F h d S 9 h T S 9 z Y n V Q b D V V d G Z Y e W R h Y l J k e G N l b T R 1 Y m 5 U M W R W T W R m V U Y x R 2 9 O L 2 Y z Z G 5 E d j N B Y k 5 u c j J Q K y 9 Q c 2 M 5 d T N v Y U 9 E U 3 B X d 3 F L O C t 6 Y 2 V N M 0 h L N 2 Y 5 b G x P V F Y x R W F l a 3 B Z b V B U b l l h Z T J I U j J O d k h o a D c 5 R H E r M 2 l 3 U W Q v U k h Y M U J Z c U x q L 0 x n Z 3 o 5 Q 2 9 W Q l F Y W D J C Q X d m K 2 w 4 V 0 x I M 0 V Z Q X F M W E Q x Q l l l S k Q y O X F z O C 9 2 Z 3 Y 3 Y 0 d 4 V n R 1 T n A 2 Y z N K U 1 h I Y 0 h k W G t a d j d Q c U d o Q 2 F 4 Z j c 1 e k l 6 M n c y V T F H U m k 0 Z U h C c j I r b n l O S F h p W X p j e E 9 a b V p 2 c 1 p S b 2 J y N U N i d T V P R 2 h q S z h 2 U U 5 a d W Z K S m 9 x S k c 3 a l p h W D M r S m d 3 Z G Z 3 R 0 F Z S U R v N m p j V 0 x I N 1 h m b j d x N k V 2 Y n Q r e T F i d H o 3 b j F E V y t 2 U H l z L 2 Q 4 W F c r O E F v M U d Q V H F j b E 1 U R 1 R O V 3 U r U E 9 K N W g v U G 5 Q e i 9 O U C 8 z V F B 4 R V N F a 0 p v Y U N n c T F Z M m J i d l B U S k M z a z R y Y V M z d 3 p m e j R h Q m p 4 T U F x O X p n U j B 0 Z 2 d i e U l F M E t J W V h W M 0 4 z U D Y 5 S F p p W W 1 a d z c 3 M 2 Z z Y m Z J Q U t 4 Z S 9 Z O F l E R H J x N n k v U j F G U k 9 X M X N k T F M x V l R K a 3 l s K 2 J t Q 3 B l d H l E W n V i a 3 I 3 R D J l e j J j a n A w K y 9 Z V z R q O C 9 F T E h s Q W x i M 0 h w O G Z Z T z U 1 N T Z S T T B D U G h k R 2 9 J e j U r R m 5 G e D F t U 0 J Y b D Y r R H R u R H c 4 S V M 4 U G Q v M k d G T z l V M m J u a V V u W n l j V k Z l Z n c 4 U W 1 5 S j d V U z F 4 U V V I T 1 R N b V h j Q m E 5 Z m h t V F B Y a 0 p x N n l H W F d m T F h h a z R 5 T T l h U 2 5 y N m F r N U J n W E x 1 e G 5 6 N T V m O D l C R F A z S W F x b U U y b T l t O S s z L 2 8 3 V z F u N G N M U G t K N S t 0 N z F G T 2 p w N k d v b U p t W n c r d l I y V H l Z Q k s 1 V U Z L e W t J U 0 V t W n o v U G d i W E w 1 O H d 1 b m N B Q W N P L 0 s v V H V z R X p K T m h N b j c 2 Q 0 p V c 2 V k V m h u c 1 p q d D E 2 b F F L Q W d K a V h m N W 5 S T V l H T W 1 p U l E r N W 5 C S E F K a k l 5 R l l 2 R n d y S m x q d y t i Z H l F Z 0 l K e X R X N S t q c G F V S 1 g 5 O W c w d E 5 Y T T M z N l N 2 c z l p S T J k e V p R c G N 6 b H o 1 b D E 3 a G 4 4 Y l g 5 O F F s a T k v d 3 F H b D J q W k 5 Y R j d l S G d Z R 2 V 2 S H k 4 b l g 1 N G h P c 1 E w e E 9 u d n c 3 T 2 w z Z n g 5 Y 1 V a U i 9 q Y m x O V 2 R v c m 0 1 a W 9 5 T X p j e G U v W j Z w K 0 V B c m t S S H A v R 1 p 6 L 3 l B N D h k Z l I 2 d n R I S G J x d X F H U 2 t 4 Z m c 3 e D l P Y T J 1 M V B V d S 9 t N X N i Z m 4 2 a H h N U m N Y N U x J M j V t M G t J d m J S b T R q Z l B m W X R X V V B k L 2 p a O H B 0 c j d s O G h o S m d v R T l G Q 1 B w a k Z Z c m 1 1 T H V U Z D N h M 2 p 5 d k p z T n B 1 e F R k a 2 t 4 R 2 l N U m 9 O V D E y V H h 5 W m h N U n N y S 3 p o Q V Z O W F h j R 2 R x T l J n U E 5 6 U l Z F U l U x M X V i M j k v U 3 B x d G R l R W p U b W V D T F p R N T V N T W t a b H M x L 3 Y 5 U E p q S l p H U m d v S G Z j d z R 0 c 2 p F Y j l t S U w 0 R z B s Y X l J V z R p V j F 1 a H g 4 T W V y b n F y W U p m c m 9 U V W 0 r Z m Z B e U d F d U t s Z D c 0 K z k 4 Z j Z n S D g v W V Z p R W t H S j k 0 N 3 U 1 S z B 0 S m M 5 M m 9 a a l Z L c E d q W V l C M G F k c m 0 w e T N N c U J 1 T T F F W E l P N 3 U v S z Z n M 0 Z n M G 9 Q e D I 1 a 0 U 1 T 0 t X V j l r R n o y V l o 1 e H N I O E Z Y R H I x Z E R 3 d G g 2 M V F n a G h C Q k N D Q 0 h F c E p E W D F P S 1 c x d E F I M 3 o 0 S 2 Z S O F B 4 Z k Z T d 3 Y 5 Y k t j R z R F R U l J S V l R U T R 1 W W 5 B Y m 0 0 W m J Y M X c 3 T 0 h v V k 5 u W F Z h N n d T K 1 d R O U w x O T h Z U l F v a G J S b n g 4 e W 1 S W F F R Z 2 h o U G p V U k V a Y T U z a S 9 I W V l o R E N Z Q n V i Z 2 w 5 U n J n b T R Q b U d Y Z F R 3 Q T h Y d z R 6 e E R X V V V R b 2 h i b G s 2 b n B h M n R i c k t y S V l R U V F 0 e H d y Y T A x N D V w d i 9 W W W l B Y m 0 0 N V F 5 W T R E d F p V R G R v e X N y d j N n V U x i N z Q 4 S W t J S W N j T k V S M G Z U M W x Z N z J k V V F R Z 2 d o Y n J p M n R s c U N n N E 5 R S 0 J T N H U 3 d m Z W c T N r R X B D T F c 0 c k J E T j g 3 W n M y c W J 2 U D F 1 Y k E 2 Y n Z M c U p J U V F r K 0 d 1 d S t i U j F G U T A y Z F V R U W d n a G J y a j Y r a 0 t T a z Z m Z z V 1 Y U d T c V d T Z 0 Z 5 S X l X Q z J 3 S T l P d 0 l X V 2 E r d W V t Q U Z i a 2 l h d l R r S U l N V m x t e n B 5 S n Y 3 K 0 t v c U x E a z E w V k l Z U V E 0 b 1 l w S 0 R p S W g 0 Z V I y T m h Z b E V v b G F y W D Z 0 c H B D O C 9 h N U V u S G I r L 2 t a T 0 4 x d 2 J Y b H p r a l V n R j B L S U 8 5 V m 5 Q L 3 N v S F I x b E Z C W i t O T m x W R V V J S U l T W m N R Y 0 Z C M n R 0 T F d i c D B N V X F s R W g 4 Z k g x U X E x V 1 J Y Y T B J c E x C Y U x a Y k l y S W N S b z N p e U J 2 e F J l V z E 0 V k I v K z J F R z Z m e m l w Q 0 N E R i t a c k 9 a L 3 Y 1 K y 9 2 Y T M x O U Z x R l V S R 1 R p Y z R P S m F R R U J u S E k 0 U V E 0 d G J V M m x w R F c x c 3 Q 5 Z l V Y O G Z B d 3 N u V H B J d H p k M 2 Z I M T l T V T h Q Q n d 2 T D Y v Y n F v V m N B b k p 4 M H l 0 d W c 2 O S 9 C T F l Q N n N K S S t Q R l N h M l o x S V l T N D B 4 b U 5 S b n A 2 Z X N q S n l h R z Q r R E l 0 T F M y b z F S b 2 F H c W 9 t d T J w Q 0 N D S E V 1 R V J H S n F E W G F 3 a 0 p D U 1 l w S 2 R I Z V R k M 0 x 5 N H V R a 0 J C O G Z I e F F L c F d U W G M w S k p R R z V 1 S 2 w x R E 1 D W D l s K 2 J h e n p P R j E 1 Y 0 Q 2 c m I 1 N l d Z R U V K O F l r Y W p r W U d C Q W J x N n V 1 a n Q 3 Y 1 Z v T k d J M m 0 1 R i 8 0 b 1 V R U X R 5 S 0 Z B b 0 Z i b T V 1 O W 0 3 c S 9 2 N y t l S H A 2 M 2 5 i Q k 9 F a E F M b T V p W m d 0 O D Q 3 Q z F o U n p B V X d r d n J v T m 9 u O G 1 0 b H h C Q z N J e k 1 a a k 5 H b 3 h H R H d Z Q m V y O G R n T U d B e W 1 T U W 9 G M E l J Y 1 V 1 e F R X M m 1 V c W x R c T l X b 1 Z D c V V T d V Z 0 M V U x O X N O d n Z G W U 8 0 Y m J 4 V W V D M F l C L 2 p l U W d u R 2 h S Q m l P T G F w W U p S S 0 p a N m V u b G d z R m d u R 2 h S Q k M z S k l V Q 2 9 Y V G Y 3 Y 3 J D Y 2 p G V F N t M 0 V k N j Z k R z M 1 L 2 h S W U Z E V j U 5 U k Z D a U Z 2 Q j d m N m p S U W d o a E x q Z D N K N 3 Q v d U t X M X F T R m 4 1 e T Z 0 c H d T Q 0 U 5 b l R G N T l o Q k J D Q 0 N H R U V P S k d r S U J j M 0 Z T T V p 2 a C t O d l F a c k 1 2 Z U t 2 a k p V b k N Y Q m g 4 a G h C Q k N D Q 0 h F Y m V h M l N l c D J 1 T 2 t p Z V I y V j F Q U z F V c X R 0 R z M w S E l X N G p z W n B n N H I x R H l R e E 1 a R l g 0 a k 1 t d W p o Q k N D Q 0 d F R U d J T W J 2 b U F 2 R k 9 2 N V k 5 b E g 1 T G J Y a k h a V l J I a X B y Q W d P S m 1 2 c F d 6 Q V I r V T U y V l V S U W d n a G h C Q k N q T 0 N X R H N n T E 9 x d j U x Y V h k Z E J u N k o 3 c 3 F R d H h V Z 3 R X K 1 B K d T J p Z W 4 r T V p O Z E Z T R 0 V F R U l J S W N R d 2 J 1 a 3 g 1 Q W N h Q 3 l R W U Y 4 S 0 Z O b j B Q Z X h 2 T 1 Q z W T F o Q k J D Q 0 N H R U V D T z R a U V B 5 N 0 p a T G 5 H a T V Q T m 5 W R U 9 L b W R h T G x N d G t 0 b D B Z d k t J U V F R Z 2 d o a E p n V X Q y e E F 2 c j h o Z j d L c k l N U k 5 U L z V P a E J C Q 0 N D R 0 V 1 S G 5 k c 2 d G N T g w R D N a R m R C a U p 1 Z S 9 K M E l J W V F R U W d o e D g 3 b 2 x B M 0 t U e F V 5 Y n J t Z X l x e U h F V G E 5 T j E 0 U E p Z c D d z Y W d n a G h C Q k N D Q 0 Z j d U N V R G N u Z U Z H M l p 1 M m V U d 1 F u e H F 6 R m h 3 V j l 5 U 2 Y r W k N D Q 0 d F R U V M Y z l 1 U 1 h 1 a E J D Q 0 N H R U V F S U l N U W t r S U J k Q 0 N D R 0 V F R U l J S V N h Q k J P U k N D Q 0 d F R U V J S U l j U W t r S U J j Q 0 N H R U V F S U l J W V N Z Q k J L U U N 5 R 0 V F R U l J S V l R U W s w Q U N j a U d F R U V J S U l Z U V F Z a E p J U U M 2 R U V F S U l J W V F R U W t 3 Q 0 N j a U Z F R U l J S V l R U V F v a E p J Q U c 1 R U V J S U l Z U V F R Z 2 d 4 Q 1 N R Z 0 Y w S U l J W V F R U W d n a E p v R U U 1 R U l J S V l R U V F n Z 2 h 4 Q 1 N R Z 0 Z 3 S U l Z U V F R Z 2 d o a E p n R U V w Q U x J W V F R U W d n a G h C Q 1 R R Q U p 5 S V l R U V F n Z 2 h o Q k J p R W l n b n V 3 T G k w L 1 h Q c W Z l d 0 t u e U d m Z m 1 M W j E 2 Z 1 R k O D d p V F d h U F B k R V p 2 Q n c v R 0 x N R m d 0 d l Z C L 2 5 V R 1 B o W k Z k S k N D R 0 V F R U l J Y 1 F l U k Z u S n h S N H J U a F B D b D V E W D R x e l F F c X I x N U p t V W R N W n J n e W E 2 V 0 V F S U l J W V F R N G c 1 e X g 3 Z V F i N G 1 l e X h l b X J K c l F Z L z Z 4 Y k w r M H R 0 N E F R N S 9 W N z B 2 M 2 N i a X A 2 T H F P R m E w S l F q R m 8 y U T B G c 1 p v Z z Z y U n R u N 0 N X U W d n a G h C Q k N D R E U y M G t J d T d r a V h 1 N j h 5 W U R i W W w 3 V W 1 Q W m U 2 c j A 1 a W p Z U V F R Z 2 d o a E J C M 2 1 q d S t o V n p j b W R y M X Z m e W c 0 R z A y U j J k a X R s a l l W W m R M a D c 3 d l U 2 M k R y O U l M a l Z K T j A w R F h w M 3 B l S V l R U V F n Z 2 h 4 T T N o a m c v S W k 3 c H E r V 3 R s M W 9 o b E h r O V l p b E x o R G t D d m N Z R H R 0 V 2 R H T E Y v Y T N U Q m g 5 U k 0 z V G 1 s U E E 3 K z Z 0 T 2 R U U G F l b n U 0 c V Z Z Z E 5 a R k R L V j l J Q l k v b F o 1 a k Y x M U 9 a O X F I W V F R U W d n a G h C Q T N o e n M r S U s v b 2 J h Y W l 0 M 2 5 F T W 8 v R U w 3 W U g 1 U D B t d l F S U T R y b 2 w r M F R 3 V l B M Y X l h N k d F R U l J S V l R U T R p W W d Z O G l G R U V J S U l Z U V F R b 2 h K S U F H N U V F S U l J W V F R U W d n e E N T U W d G M E l J S V l R U V F n Z 2 h K c 0 V k U D R i O D B 4 V G h H V U N T V H p o K 0 t p O D B T Z y 8 2 a k R x N k R I M W M 3 b T Z n W G Q 4 N 0 F j Z j N K O W s z a 2 t D M U 4 y N G 9 h T l A z V X R w O W x X W m Q 5 d 1 R V M 2 t v Q l R Q R U p K M W 9 U a E w 5 S 2 c 4 c k 5 u U j d E Q U c y N k h r c T Y 2 K 2 s z N l N m c 1 h E Y 3 J m N V d H R k 4 4 S X d q e j k 4 W E p Y b 3 p Y c T Z E V D B V Y S 9 0 b 0 V i Y k 9 0 b l Z F M E l J S V l R U V F 0 d 2 l K Q 0 M v d 1 R 6 Z F Z H e U t 6 b V I 5 N U d 4 Q 1 B m e U d M V m Z k M T h L T 3 V o e U 9 O U m R q R 2 V j N T d n c E 8 1 c E g 0 S l N S N G h 6 c H R z d 0 N G b m R X O F V I Y V F o b 0 h P Y 1 I 3 N W 1 s Q V B Q e j R U d D V E R k l h b j R L R D F k b G p G W n p C U j I x Z k w z N m h P M 3 h K e m V y e S 8 r R 2 h w M 0 R 3 Q 3 U 5 R G J 4 c m Z P d m p s a C t o b j h N R D h Z d F l t W k F I R z R v W E p a c D B Y V 3 p 2 Z V k w Q n h v T D d P d i t 0 T 0 R M d 3 o 3 N 3 p 5 Z X U 0 U E 9 K S 3 h 6 V 2 5 X M H I 1 K 2 Z G T z h k e k t V S U l J W V F R U W 9 o Y m t B V G t O O U N z Z 0 R p Z V R k d U 1 2 M G 9 6 Y X R s N D c x Q y t N W F V q O T B S b T h Q U G l u W F F a d E t Q d W 8 x U z Q 4 W T I w V F N 3 S m 1 U c H N H U V V 3 S 3 l D Z S 8 4 b D h n d j h z Z W 0 4 O D F i Z T d O M 2 9 l a n l j d X M y Z W F I N D Y 3 d 2 8 y T W d I Z 3 l B d U x a M z N D Q l A 1 V W Z 3 a n p 1 M X d z M 0 h 6 Y 1 V m Q 0 Z w R l p 1 a U 1 r Y 3 R H K 3 J o U j V w Z n R F T k F M b 1 F R U W d n a G h C Q 3 V T R U I r Z z Z 3 T W 0 4 N V h V e m Z n c m 5 B Y 3 B 0 K 2 k 2 N m E r d n d P Z F N Z K y 9 5 c H N w U G 1 H b z N h N D l o c W w r V W Z 4 W H h t Z j V U d j d y S X d i b G J p a j R 0 e G 5 i b U J P W T R M R G V h R E Z 4 c G F l S l R r T W Z Y d T R l c F B o R z R P V 3 V 4 c 3 R k e m J m U 3 R s R F Y x e k t 1 N j N n b V p T M 3 J J b V k 3 c k x N Q U 5 Y M H R 0 T 2 g 2 c 0 d B a H h N T 1 h l T z l R a D F i a j l a R 3 p D Z k x 3 N G V k R k 8 y N z V r U H l K e E 9 W T 3 d Y a k R R Q 2 R W d m M z M E d Q d n h W b m 9 T c H d r a F d o T T B i T X U 1 R U V J S U l Z U V F R Z 3 d s Q W Z r T m t P d 1 R 3 V m R T M X p z R T R 3 V 2 R O Z n l 0 T W 9 z c n Z V M E 9 a Z F Z 1 U 2 x h R n o r R H h o R 1 g y c n V E a G 5 2 N T h Z K 3 B H Z m 5 S e C s 3 R G 5 l Q 2 g r a 1 V N d 2 J y U 1 l l Y m Y y T k 8 v W D V h S W R O S T V i c V h C a m J j U X N Q a m R s Q l l G c W J 3 T F Y z b U 8 r a m k z U m N 4 M k N j U X V 3 d i t F Q z c 5 U 2 N j a H J 6 N 3 F m e V l s d k 1 B c m J F e k x N S H B m T 0 R r b m d n Z G l I Y m E w K 1 A r W n c z b T N C U G Y 3 Y k d 6 T G N 2 Y T A x N m Z u O T V I N m Z i e X B 6 S 0 J x b D l 1 R H R p S m 4 1 R H V 2 U i 8 3 O E p i O X M 5 Q 3 F s O G s v e k o x a z M z Y n U 3 V m 5 P T l J Z N k Z C K z R B N F l o e S t F R U V J S U l Z U 1 F n S H p D S 1 l D d n A y M T A 2 T j U 5 b 1 B F Q 0 w 1 U W R k T m x T c k R j Y j J k O X d n Z U t 1 T 2 4 0 N i t 4 R j h s V j R B W k F R b X N D Z 2 t s V k 9 0 c F U 3 N 1 J I a 0 Y 4 c G 5 Z a G Z a b G s 4 W E 1 m e G Z 2 S X F m O W l s T l p v O F h N d m 9 a O F N u c 2 E r T S 9 a a i t E c H B o c l R k W V I 2 K 1 B I R W 9 M S E 5 a a X o 4 N 3 Z J K 3 N w c U x Y W m J 2 T n Z U e j E 0 O W Z P U H h M M m 1 a N 0 8 v S E Q 4 W X Y 0 c U t t U U R u M 2 Z t T T U 3 c z F r U W 5 P e l E 1 d j F t M V h H W H d U a E F 1 N z Z Y Z D J w T 0 9 h M X Z H W l J V T D h U R D E y R m J q M 0 d B e G s 4 d 3 R s O E l J W V F R U W d o e D Y 1 S 0 F m S U l 0 R E V r b H h p d k l 2 b H p X M D h p T F p Z Z E c 3 Y l p k c T I z a n o r V W Y 4 V 3 p h W n Z 1 N i s y T G 1 1 d 3 p J T j B i T m N X a D l m N z g r M T J V d 1 B 0 a V Y z a V p l d m 5 L V V o x T F d q d W s 2 N 2 9 1 W m o z T F F P W G J Y b n h z M k d C O H N 1 K 1 V T N l F H e D l w W j F w Y 0 t k e l Z G e m V i W H E y S m p P Z T d N S k h o S k E x M m 5 i S n F r b V F n Z 3 h z b 0 t D Q W 5 K e m M 2 b X R y Y 1 h M e T R 1 S 2 l v c k p y c E l R N G h h U m 1 K a k l 3 T U F B T V R F e H p K O C 9 u L 1 Q w Z E J R S 0 J R c U Z E T V V U N G t h V G d I e U N y U T V Q Z D F o K 3 Z T c D d 6 S W 5 O c 2 x z d T h W a k N N a U k 4 L 1 F G S S 9 Y Z 0 t z O E d 0 e X d w Z 1 p k Z 0 0 r N 0 x l Y k d S N 3 p k a T Z o Q j l x T E 9 E e H h L W D J W d m p o d U t G Z 1 p m a T F j K 2 p N Q n Q 2 d W R t N z V I Y z Y 3 T l d k W U d 6 S G I z c k s 4 T U N U b G x n M 0 l o M 1 l m b i t v W F R Y N W 4 5 U 1 R W U m d n a F h I d m x s V m Z v N i t z a k 9 q c W F h Z E 9 t R V J Z V 0 5 0 b F Z F a 0 x j W X B x Y m 0 y b H V i a V l y S z R 1 O H Z E d 2 V l K 3 d 4 b E V v b G J t N X V v K z h z a E x o d T h o Y z J n Z H h R T U 4 w L 3 h y N 2 N v Z S 9 q d 2 p p R H Q 5 T k R X c 1 N u K 1 V V N 0 x N Z D d o K 0 t 0 O U x B d j U 3 U m Z j U m d 6 U G h J e k Z r c T Y 2 a 2 N 0 T j h V b k h J M j c y c j U 4 d H U w S 2 Z T Y m R t T T R C M E t 6 c j V r c H Z v M z A 1 e W l 0 d 1 R K b m 1 i M F p E c D I v Y k Z y d G d 4 S 3 o y U W d q e G F Y d i s r Z W Z 4 O X Z a b S 9 m c j F w S 2 V u U 3 p B d W h M Z 3 V Z V 0 Z o c E t l b n M z S G p S a l F h R F M r K y t D T D k v Z j J Z V E t i S n J w b 1 F 0 e l V K e U N k U X B G Z W d R e U I 3 U F h O e E Q w M z Z G c T B K Z G x o T z l v M X d X Q z d 0 Y m h q W D h j Y 3 l u V n F T Y j d q R D h x W H U w W V A 0 b 2 E 3 M E 9 G N U h s R m Z n d U k 5 e E 0 3 a l F V V V Z s W D d O O V d l M m 0 1 R n Z U d H Z D T G p N Z F l H S n d p V 2 R X R k V K U H F s V m R l S V R R M G x E b H o 1 a 3 g y V l l R U X Q 1 R z V j K 2 N T R m h i R 3 E 2 K y t T b T l 2 c n d U b F F 0 e E F F c E J Q S U Q r V l k x Z n d G b D N Y d U k v U k 9 T V D V t Z S t R a k 4 w Q k t z Y 3 M 2 Z U 5 O Q 0 d h M m p O N T k z b T l J Y T N i T F F Q Y 3 d K W W Z Y Y V J o e U h h c V J 1 O G 5 m c k N 6 Q U w 0 c D I w V E R r U G s v M W p l S T c w K y 9 s V D N j O X h j T n h p O G V W d l Y 0 S U l T W k N R V U V C Z l g x O V p H W m 1 q b D V Z Q 0 N I R 2 F k N j h l Z W g w T 2 5 K e W N 0 R H B k S m p O N X N t d W t o Q z N K U W 5 J S j V E U G t P Q z U v e n F t c n h x N m o 0 Z T d Z M V o w b j B I Z D F R R z B 4 c k Y z S l I r c m 9 l Z T R 2 d X N 3 T 0 N 4 N 2 p E R z c r O D J v V 2 R m R n M r Z G V Z V m R k R G d h T D R 4 d m l Z T F V Q a j h R d j V v W D V Y K 0 x 6 a V N 0 d T Z l c 1 V R d H h h Y 2 5 K e W l J N k 9 I c j J n R U V K Y 3 A v a j R l S X F L a X V q d T d w W l d j a U Z 1 R U F u S U o 1 R G V i S F J Z V m w 5 S G N P W T V K Q U R 2 R 3 l Y Z 0 h w d 0 p m U 3 p j e H B B d D A v a z Z 4 c C 8 3 Y i t q M G F u M 0 d n W E V m N D J Z e V l E Y n c x O G 9 z b m p y N 0 o 5 N n B P Z V U w a l p 2 Y V R j b T l N Z l A 1 O W R 6 U E V l Y m h Q M G 0 x R k V M Y 1 N l c n E 2 b V M 4 d U J E a W h n b 0 x D N k 9 s c F l X Z W 5 o N k 1 S a U 9 X T W Z T M E Z F S 0 1 q d 1 R r R T Z q S D J P K 3 d I S 3 o y R 2 Z j e G h u W k o 3 e G t 5 N W 5 0 b 2 N q V S 8 5 Z m l T c G Z t T W t t S G R l a z d I N E h u b z F G O W p F V E N r W G t Q d n p h M n F R O S 9 I R z l V b i t P S 1 p G L 2 p 2 a 2 w x Y z d u S E 1 F e E R w R 2 N D L 3 p i a F B 4 c F l M S V c 0 N F Q w O V B D Y 2 l G R U R k V W V I Z z R I a D R l R 0 F 3 R z l I c T l C T 1 J D M 0 F B U 2 t F K 2 d x L z B k b U N 6 W H h 0 Z E 0 5 W X N h O X p H R 0 p s U X J I N U l j c l U z W D Y 3 Q T h 4 Y 2 V 4 L 0 d n U 2 Z V Y i 8 4 V F o w c n U z c n V v N U I 5 V E p h V E Z U M 3 R Z N z d H R G N 6 T X h a T 3 R a Y n g z Z n c z K 0 5 X b D N S Z 0 h k V 1 d Q O X c 1 b G Z u R H l K T l p P Q 0 h F b n F L e X N u T 3 d x a U V t a z A r b G N k a U h 1 N n V x N n J Z T W 1 r O G 1 F V G p m e H c v W E d x N m l v a V B i M j l q R 1 h y N n F x b 3 E y d G J m U 0 N Z M k E w R 2 o v V j h k e j E 5 Z l d Z V E N i M G V y M k 1 J e G Z p Q n B D Q W Z B S U 5 t Q X d P V 2 R M R F B m M U p H M m N 3 Z T F k d 2 l 2 M y 9 E U m F U V X d 0 c 2 V V K 2 p 3 L 0 t D Y 1 F S K 2 l k N m g 5 a m 5 P U j F M Y 1 Z l Z n d Z b U Z o Y 0 1 x N H h r W U h l L 2 l T T k N n Y i 9 P W H V C c W R 1 O E x l V D d K W k x 2 R k Y x d 2 1 I Z H R E R S t k M m x I R j B K T X R y c T Z P d j c y d D c v U j I 5 d n J 0 T z N 5 N W N 2 O D h Z O S 9 u S V J h a W R H O C 9 Q T E x s S m V Y T z Z 3 e m 0 4 M j g v d n J y W k d k b l Q r a D V D Z 2 9 L S n V S W V p y T 1 p u c D R l c m w 2 O V N r b E p D Y T J 0 a m k v c m M z S n l P S H I w N k l q S H F L a W 9 H U E 5 u O H J Y W F h 1 U F l z V 0 1 q b H Z u R E g v N X d Y Z G U z Z i 8 5 K 2 F t c H F 4 b H c r S 3 l 1 T D B 0 T F M w U X V P d 1 F z d n Z F Q n h j Z k d F S E d 1 c 0 x C Y U x k R m t Y N G d Z W i 8 r Q m d N Y U x z N W h K U 2 Z T U H R 5 N D h u T E 9 Q Z k M v N 0 9 X T D Y r R m 9 X a 0 9 r d 1 B k c n o 1 a 2 x N Z 1 c 2 d H R w V V B m W j g v c U h l a 1 p 3 T 0 t R V k U 2 M m p 2 N G w v M W p D M G p G Z H c 0 R F p R R z c 3 R m Z 2 T E F X K 2 x C d y 9 F T H V D T j Z o T 2 o 3 R 2 0 x T F d h Q l E 1 Z n R 3 M D J G W T l y d l Z s W X d a T D U 1 e j B I V D N 3 M W 1 I S k l V e m 1 1 W W N r S U k 4 V 2 t w T H k 5 S H E 5 W G k 3 Z T A 4 V z R U U m F F U 3 J I W D I 2 e k 8 z Y n Q x T l h W e m Z 1 Y 3 l j b k o 3 T j U 4 K 1 p o d D l m V j F m S G 1 t M i s 2 M 0 J Z Z E h j M W p q e j A y N 2 5 Q Z X p p b 3 F L d W p y N j J Q c T F L b W p s b T F w Y V V H d m Q w e m F H a E F R Z 0 1 G Z 2 9 L L 3 Z X c D Z V L 3 Y 1 K z J 0 c m F x S y t 2 Z H l n M y t Q U F M y d H B L V F U w T m V y M G V v O U d J W H E 5 S H A 5 T X h N R E N B V H F k R H E 5 V 2 k x V 3 J w N z N j Y 3 Z o W V Z G Y 1 Z u U C 9 0 W i s z S l F V Q k J I a n g 0 b F B q N m V 4 T V J F Q U 0 2 Z E 8 w Z E Z S U V V Q U H Z p Z 3 k r c z R l Z k l r V F U x T j N I L y 8 v U U J v d F Z x T V J 1 d H Z K M X R y Z W 5 m M z h M U E Z X Q 3 d X Q m d Z R z d H V T B H Z z F L N V k z L 2 V U e l d 2 N W t a T T J h d 2 R 1 M W F M Q m F M U F J n M m 1 V d 2 9 G Q X F I M W 1 x R l F v R l d x e D M y N V V K N m V q c S t 2 d U 1 m Z 2 l p R X V Q R W t J S j l n Q n h v T G V E Q n V r W D B L d E J u K 3 N U d z V a U l V 2 V l J 3 W m N i O G 9 y M E N l U 2 w 1 a l h 6 W m o 0 Z D N h T T A 3 b E x N Q 2 h q O D l o O C t Y a 0 5 W V D B O b z g 0 Q m R x M j J B W E 1 D M G 9 h O D N W c 3 J 6 b m o w R n I v U U 5 4 Q 0 t 2 d G F P R F Z L N E w 4 d 0 9 J V j d v c T d O a D l 1 a T Z 5 Y X J 1 V 1 R N N T c z W n B Q b E Z V Z E h i U E d v T G Y 2 a U h u O E 5 5 c T Y 3 S F p U b X Q w Z k h I e j V R e E R D R V F R b 2 d i c W J 5 O G 5 K U 1 V G S 3 F x c X B 5 M n R i U z B B S z Y 3 e D J z M E d z T E R y Y 0 9 U a k V Z a m 9 h R 2 h U b E 9 3 V l Z k W F U x a F k 2 R E x v U G 4 z N j l K a X p O a 2 R H U m h J V j V k a n p 5 T j l m R W 1 n T 1 Z W a F l p R W F q b 2 J 1 N 2 U 5 Z 2 d O Q z R 1 R G c 4 U E Q v Y n Q y M G R 6 Y z d O O X Z j V m l Z Z j M 2 O W Z U M D l I R H A w a V g 3 K 3 Y 3 K 2 Z v c U x p N m 1 v c U F D c 1 h l S 1 h M M S 9 P d k h u e j d H V n F h b X I 0 N k t P U F V L d l Z x R l F x M U d v M U h o N G V l S G g 0 N E 9 Y b F J Y Q n d N R j V l W H Z i L 3 Z M M j k 3 Z j h O b H B T V X h O U 3 B V e m x 4 N G 9 R O U l E Z W J 6 U m d N a m p P M 0 R H W X l t Z X d C T 0 1 E d T N i d X B y c j c y a 3 J 5 N X V a b j g v U H d S N z F 0 V 1 Z o W l p X V m t B Y k 4 2 O G 1 X b l R w b z F Z Z m l J W W p V Y m k 0 d U t Z T 1 h Q b W l P W D g v S 3 k v T D A 2 Z l B z M 3 g 0 O G Z 0 N i 9 m d T N j d m V 2 W H Z 0 e X c 4 O D h B R G U z d D R j U D M 2 Y y t Q a D Q z T j N k Q W V 2 O X F h N n V K a T R 1 N 2 h N S D V O S T Z M c 1 N O S V F I N U J O T 2 J q Y n h R Z m 9 E b n B 0 M X J Y N 2 N s Z W k 3 U m 1 p R C t W b m 1 N N n I 0 V 2 g v S k t o U n N y d 3 F i e l J P S U t o M 2 5 N M z Z n N l R u M i 8 2 N 0 Z K d T Y v b X N U N H l 3 M T d l W D Z Y a F o 3 T W Y 1 Z i t 1 Z k 1 T c D F s S 0 g x b m g v b F l i U E p p e G x i Y 1 F z T E V E V F F D Y 1 J u Z 0 d q W G t k N W J 5 T j d y d W F 4 S 2 N y N j Q 4 b 0 5 C Z C t h d G 9 X O T l Y b H N y e j F E M T V C a 2 N 6 N U t U K z Z M b W M v O X N R d n N i Z U 5 t T F B 6 b T h s N k g 3 d T h U S 1 N N d 0 F l O G h V O D J O N U d C R E F R U G 0 0 Z j l S Z D J W b D J B e S t N W F V U T y t 0 e U 9 O c G N 4 S U R K Z W Y 4 W V R U Q 2 Z t N 0 x T W W Q z W n R u S 2 5 j b U R O T T J D M G 1 G Q X F y U D l R W m d a T k l U T X d r Y n l P Y X o 5 M k E 5 W G V U b G 5 j a F J E a V J x a X Z y N m V q b z R Q T m 1 6 Z X p j K 2 R P c H d E W k Z 1 Z 0 0 v d U Z 2 a z V T V X h J W U 5 H K 3 p M d n I 2 K 1 R v R 0 1 U c W V q c 0 x E U V p Z Q l R X R G o y M 2 x Q e D h m R X N X N 1 p z e k 9 W d l Y x c X R s b z Z P R H N E N m J E b z d P N m 1 2 c j d j S H R o V V Z G W m p O W m 5 i d T N E b n N N W j U 4 O G t r O F B E e D Q 0 b 2 t u N 0 9 2 M j d O b E R i V z B 0 e W N u S m F E U W F s a X h a W X Q v M j R v c 3 Z N b i 8 r Z l B 2 T G x w Z G V l b W 5 Z W T M v O T Y x K y 9 y d X Z x N n V x e W Q r Z j I 5 Z l V s S U N D Q W 5 K d 2 N l d 0 J w T n B 2 d F B U V n N y Z n E y N W N I Q k 9 G Z 0 R V M X Z n K 0 5 a Y m J 4 R V R F O F B T c G N Q M 0 V I e m h o U m R Z d W 5 R c D Z l b n B B U F p B O X V E Q m d 4 U V Z G U T I 3 b j h s a z R 2 R G h 3 e U 4 y c 2 I v M z N u d n R M d 0 0 2 T 3 p z c E t T b W h z Y k h S L 2 5 J c E l D Q 0 F s S l N V W W Z j Z m J O Y X N X Y V N r c E 5 E Z D N j M j c 3 N z d M M X E x Y k N R N E 9 S c W Z U O G N Z Y m I 2 Q l N Y U n R h d U d I R E J u c 2 c z O W Z Y e C 9 Q U F B 6 K 2 1 j d 2 d o S m 9 j R T V E Z k F x Z F l 5 M 3 E 0 N X h V T 0 R X c k V 6 Q X h Q S k R F e W t j Y U N U T 2 0 w N 0 9 y T U J m N V d H W k o 4 S X A 2 b k 9 q a l d Y d U d 3 Z H Q r a z I 5 U E 8 v W l F k N G J 2 c T k 5 d U E z V U 8 z T n Q 2 Z H R w Z E 9 n c G F L M 2 l R R 1 R n V 0 F Q S D F K O E k r M 2 R 4 M 2 Z r T k R H Z 0 F B Q W d B R W x F U V Z U V 2 5 T V k E 1 V D J t Z 0 J 6 Z z V Z c W p 4 R 3 F D b V J V U U Q x a U Q 4 c z N S Y z l r W W 5 V b G x i e k 9 0 d W 0 0 c 1 d M U E p K L 2 x H T 0 h S V E 4 y U G h 6 K 1 d I S 0 8 0 Y W Z 4 Z k d z V m 9 X T 2 8 x b G 9 X T i 9 p M z J 5 N V R J R C t 2 R U Y 1 R 0 R O Q m Z C V T h o c S t t T F N h O H Q 1 R 0 d 2 c z c 2 V F B x O E h C W E V h c 0 p K b m 5 J d F I 5 c 0 x L Q k c 2 e n F K b m R G a U l x K z k w a j c y M 3 c w R j M w O S 9 n U E t l Q n B v S H V n b n o 5 S 2 R k M z h N d m l u Z U 5 1 N T V D Q 0 R G Z U J R V U Z o S V d G R V J F U n d k T l B Q K z I w d m F p b 2 l M M T c 5 L 0 t W c j N 4 b E V t c D M 4 N 0 Z Z T E N q R 0 1 I M 2 9 q V k p U V T h P S E g z N E l n T U Z n N E 1 T S k U 3 a T V 1 V E Z q e G d 6 N i s v d l J h R F E 4 O G N R V E x 1 d F l Y M S 9 Q e n A w N 2 5 i c G o 1 K 2 J t V W x w Y X l x T 1 B Q a 3 B k W F o z V H V I U m J D M 2 x q b 3 p X S F R X O X Z M e V V s S l R R M 0 5 6 T i 8 v b n h D U T B N L z h Y V U 5 E Q X k 0 N 0 w 0 Z E V o S 0 N w N m N u R F E w T l R 1 U E d C e T h u S k N U W S 8 5 O F d V T n V j T z N k d X h C W n l n O E d B b T V 1 Y j A z M U p U M D h u S m l i R z V U N W 5 6 N T Z s d W J r W m s 4 b k V x b F d y O F B S M D N U a m c 0 K 0 5 E W k t S M U d H T k 5 U U T I r d n I 1 R V J r W V N H Q m h v N z N W U 1 h G d z g 0 c G o v K y s 2 N 2 o v R H d j S H V Q Q X R 1 N C s 0 U 0 V C R H c 4 U E 9 q c H N m Y k l V N n R s Q 0 p 3 U X R 5 b 0 p 5 R y t R T j Z 0 U D B L Y n I 1 V X Z K c S s y d G 9 R Q V J u Z 0 h E Q n N S b U x M e G J j N F k z c W 8 r N z N E N 1 k 2 Y l l 5 L 2 x D N m o 2 K 2 t i b k F J Q m d O V U d q S U R F N T N L S D J v c z V M W E t i T D Z h d X N G c D I z Q k 1 G a k 0 v d n Z n d V R 5 V 3 Z Z V z N F T F B 0 N k 5 4 U W s r W V E 3 W k Z J Z l R H d l M 4 N 3 Z M K 3 p q V F Z q Y m 1 j O T B L M 0 J W d V R Q V 0 5 Z c X J 2 O E F u Y m p q W V g 4 N m Z 5 U X l N Z T U v V 3 E 0 O H d K U 2 t U M T h l Z E N B Y V Q 0 U n B M e W N l N k J z M j N P a V p X R U V H S 2 k 5 Z l Q w V U Z K U 3 d 2 V H A w d 0 Z y W U R J M D Z k V F Z x O W J F b 2 t O Y k N u M T h m S W l Q a j N k W T E 5 d m J T M W 1 a N C 9 l K 3 J j d j c w U F Z n Y m V I M D h Q R D R a Q m N C b E p h V 3 N t d l h M c V p O b S t i U U 5 i N n l z c E x 0 M j d j e m Q r N W N W c T l l e m V u V H A 4 b k 9 6 d W J C Q n g r a 3 Z i M m Q v U H g 4 T 2 p z N z B X Z z B U S j A 2 b F d Y T G x q a 0 V a Y i 8 2 M W E r S W l J a G c 1 Y 3 F W N 0 4 r L 2 4 3 Y T J O a D U r K 0 d G a V k y T U J 5 T S 9 Q N S 9 6 N T g z U j B k T 0 R o N F V G U 1 V o T E x s e T l I b z d r M j d X Z H J h e X V u V H A y a X J x N k 8 v d j U r Z k h 4 O F d M a H d J Y k 5 t V 2 Y 5 T j d l L 3 Y 1 O H l a T T V T V 2 x 0 T G I y N H V u c H l j c E t T b X N Y Y n Z X N W J X b X B h V 1 J s c G F H V H F m a j k 3 L y 9 Q W n M y Y l d M c T F L b G N 2 W H F W M T E 5 L 2 5 m W H I x K 1 B 0 N 1 U x b F p T W G g 0 Z U V P Z G J G Z D I r Q 0 F 0 Y X F x a X F O S G o 3 S n g 0 M F l p S W l J d 0 d B d 0 V C U V U 1 b k 5 Q T n p R M k 5 S b U 5 m N y s 3 d W p y Z T N O M E Z C U V E 2 d H N n Q y 8 r Y z F 2 e H Y 3 Z 1 B 1 Y m w 1 Y 1 Z U V H o x b E h 3 T U 8 x a F p 4 a z h s a 1 A v N z g r Z k 9 I M 2 I r e X N 0 S W V s T G 9 5 Y y t i T U V m Z C 8 3 Y l h Y W E s 2 U G p J e T B C O U 9 E W G I x N m x j N 0 9 U a F F L Q l d x M W 1 0 Y l c x b U d m R j B C b 2 F D Z z l Q V D F r W j J j V E V 4 U E R 3 b 1 V M Q W N q T H l 3 T 3 N 1 U k J X c j E 0 T l d M d l h u e n g 1 a 2 k x Y n R 0 a W Y w O U N o R 1 l X R m h j V E d 4 d H I v Z G 1 3 O U J k U n F 0 V k 5 P Q U N I R X J V R U M 4 a H Z v U U 9 N R j h q b 3 F l Q 2 h 1 R V V 0 Q z A 5 Q U 1 r O E J M W n p h U T A z Y U Z 2 M W V m c E c 2 W W J 1 c X V I R z R x b 3 F L M 2 1 T Z W 5 y R 1 J t U U x 6 T G p O M D E y b G J l c l Q z R H N l c 2 N 4 M j J 5 b U h t K z d B Q W Z O V j d r b 2 Z o R n p B c U l S N m x 3 b l p 5 L 3 k 2 R G x T R k 1 S N z l X Z W 9 j Y z Q 0 T E x N c m V h a n B v c 0 V l L 2 l T R V J q d j h H S m x N R E 1 X a X J 2 c T J G R j c x c U h y K 1 h C c X R L M z h 1 S E E 3 L 3 p 6 M U h x Z X g 1 N E R M Y n Z G Q 0 N E S F J 6 c D Q 5 N j l C R n Z i K y 9 u N z E 3 O S t M d j c y O F A z b X p U U z U w N W M 2 M 1 h W b D l m S H h F U k V V N E J l V U 5 E Q T N 2 M j d I R l l a M H M 2 T l h R O V d M c 2 F C d 1 l H T 3 E w Z n I 5 V F V W S k t U a 3 l r c E t X S C s v U G 1 F a D R k a k 5 w c z V j d V F J Z m 4 1 K 1 R 0 M l Z U N X l 3 S m l o Z H Z I Z 3 h h c l d h a 3 B J U 2 N u T n o 2 Z W p v W U 5 1 M m J R N W x E U V l E d T N i d F l 1 c l V x V X l i T m c w d k w r d F F z V U 9 I R G 5 I K y 9 I a 1 N F e E 5 K V D A r b n M 3 T 1 R n b 0 l D R 2 h v Y S t J Z C 8 r Q W V V U 2 l V Z E h S M j g 5 d H B y c U Z R c U 1 q S X l V S 2 x V T k R j M z I x c z R 6 V 1 l 6 Y j c z M U Z 1 M 3 Q 3 Y 3 l l U F J 0 L 2 Y z K z Z 1 N 3 Z 0 T H p G R 1 V s T l Q 0 N U R r c S 8 3 L 3 M z Z m 5 3 V k h k V 1 l M d n Y 3 a 3 F 0 U X Z 0 U W h K b 1 F 4 S k l y S k l R T z J a Z n Z a V T N D c 3 J s S 3 J x N n B x W j d 1 b D k x e G R S N z B T O G 1 Z a U p t M 3 N 6 M F R I Z F V W O W R N V m J W c n N R d U l 0 b D N H T n J Z e F l N d 2 l E R W d z a 2 t B Z 2 h C W W t J Y U Y 5 R j l w e m Y z O G t l V k d T c V E w R U V u Q S t F V G V V Z W U v T m 0 3 K z h t U 1 I 1 N 3 U v O H p x K 2 h n Y 2 p J U 0 9 i U G 4 0 L 1 J h T 1 R M T D c 4 a 0 1 6 U F R K Z l h j K 1 Y 0 N z M 5 d n U 3 b T R P S H o 1 T V p t Y W 1 j b E V t T m p a V 3 V l R G d k T z N h T m V M a T R w U 1 U 5 W n M z Y n p K c j F p e V h N Z V J P R 3 p k d W R G c z N G b z F H Z z k x d T U 4 O S 8 v a k 9 y V j Y 4 b U 9 q c W E 5 d l o y O X U v Z n o 5 N j l l O G N N T X A z a j B w d W J t N G 1 N a k h U Y j d w e X V h e V F U R 1 J k d H M 5 a z R j Z U l F M m R u W j V P W G x r W k d S U V V G Q k F R c 1 d M R k R x S 1 h q a U h I O F B q Z 3 R o d z h k e U J 3 W U d L a 0 c z O D c x S l N r c n l X R m l 1 c 3 J L U 2 1 w b 2 F Y b m 5 s R l d W Z F c x c 2 J h c l d h Z 0 l B Q T V i T j E 4 T 0 J C S l V 0 Q 3 h u M E x N Z j F K U U Q 0 T z M 4 M z l s N G Q r Y k x 1 e G w 5 L 2 M r b 1 o v d l h X Q z V J Q W 9 a b n J Q S U V E b m d 3 c T R h e D Z r Z G V n d V p U M k 5 i d F c z e D Z 1 b X Y 0 M y 9 Y S H l R R 1 h w Z j V n W E d F S 3 o z U T Z O U z A y S H N v M z Z n Z z l 2 O X J T N z c v N n J p R 0 w r c U 9 E Y m g 1 e W 5 2 Y m V T L z N 2 Z 1 V n M G J I d k l B W V F y e j h D Z E I 1 W T d K W j Z E R V B V a m Z R V G 5 W Z j Y 5 Z 0 h l Z 1 N I R 3 d v N T N G Q T R h Y 2 Z i a y 9 l L 3 g 5 e m 5 W b T h U L z Y z a 0 1 3 e H F I V W 4 r a 2 N 6 M E R z W l A 1 N F V L R l l O V 0 U 4 M k Q z V l Q x d G J p T n F S L 0 x q Y n Q x L 1 B 2 O F B 6 Q X Z J S W J a d n F G N G F Y V D B t b 2 V v R z J p b n R L Z G g 3 Q U 1 J S W N R a m F H O X Z w N m l v e U d P c T d m Y n Q y N V Z V M 1 p L U 0 V v N G R P O G J l d l h 1 V j d W O S 8 v Y l h I S H N t V W x C U z M 0 b T F G U l V X Y 0 9 I R 0 N u L z c w c D I 3 N 2 Y v e n h 4 K 0 5 1 Y j A x T k R V T k R y a G Q 2 M D l M U 2 x M R z R H e l p z b 0 x h M m x q T m 5 6 d k R X V z I 5 U l Z G U k V S M G N I c j c z M m 1 s c 3 F y O W x z N X Z 2 Z i 9 6 N X F 0 Z V B p Y 2 t K Q 0 F t Y X p t V n U z Y m x G Z l g r K 1 N w d H p h M n N x V 0 x W d V V I b T F u V z Y 1 Z X Z V c G 1 a a W J y M X E x V D F r Z E V S S E Q 4 K 0 h I S 3 l z c E l U M C 9 u M X E x Y m 1 N M W 1 0 b T d k U 2 1 w c X F y S 2 Z N M E J x Y V d t a H Z i M m R S W X N X d V F T e T R 3 b W d 5 c 3 Z M Q W N l R m d a N m V I c F l 1 W G N y Q 2 h R d F J x V l J j d T N Z T n U 5 M 0 9 v a 1 d M W E I 3 a k R N a W R Q Y S s z Y n Q x a W F H a U l h O W V 1 Y 2 U z Y U 5 R Q T J i Z H B F Z l g y O W N 0 L 3 A x S 2 x U b k R w M W F 0 U T J x Z F Z x W l J 6 M n d 6 Q W F q V F E x T l J F Z E h j M 2 R 1 M 2 Z S N l h T M H R i V n g 3 S m p y Y j V Z S G U 4 K 0 g r O X U v L 1 Z 2 b G Z Y V 3 F x S 2 h 3 S 2 Z M M m 9 J b j B L c D g 5 Z T V h a G 9 T R X l N e l B K e T h 2 R D E 5 Z V h q S X d N a m h 3 N X d 2 Z S s 5 N z B S M D h a T F N 4 M m R J a V V s S l Z 5 N 2 R 1 M m h a Z 2 V v c T Z 2 a n l K R W p 6 S j A 3 b H p s e j V 2 R F J S e D h w e G Z 2 b X p K b m p N a 3 h o M m J K b F N u Y k U w T k F R W D M z M T F Z U 2 Z U d 2 p 4 N U V o Q S 9 v V F l z R l B X M D B o W l Q r U F l P e i t F T G x N L 3 V X M 2 x q K 1 h Z d 3 c x W n p l U H F C W D d X R E 5 u T T N M a G J 4 N D I 3 Z F p O M l R L d m R S d k h k T 3 h U Z k h m O D h w a 0 l J T V J r d V h y e k l y R m 1 6 W E Z L Y V B i R m F y V z R C e m t q N 1 B j N n B v c H F i b T V V e H p F N F J F U k Z L U U I 0 U U V N Q 0 t G U 3 Y 0 O X R 0 d k t T M H R K V G M z b D d T M E 5 C S V N F d H l P d F h q e F l y Z l g 1 Q X l n Y T J w c V h B S n l 2 V j V Q V 2 x x Y X k 3 N 0 Z 4 Y 1 d v V k N v V 0 x s e m 9 N a j J Z c 3 k x M W R Y V 2 t w N m N y a G R h c X F x c G N l a n l k Z 1 p Q e j N E Y z J O c n I w b W 8 0 M V J u M W 9 h S W l x c W l w M E 9 o M H B L U 2 1 j U D M 4 Z W k 4 W E N p a F V y c 0 Z n c 0 Z C W V d z b V R K R W h v Y U d y Q l l M R X J 2 O T R N O T V D a 3 B L Y 3 I 0 Y j V 2 T n h t Z W Z m W V p l c j J m O S t 2 V z g 4 T U w 5 U X F Y d n Z m Y 2 V t W m 1 a e W t X S j R 1 S m l 0 M V J 1 N X p S Y 2 o y T G 1 6 S m 5 L Z T l 6 V j F V V k l T Q W d w S 1 N s d V U 3 a W R P W E 9 H M n R w Y T N u b m 5 I Y m R q V 0 s x V 2 w y b j Z i R F l i N m V u c E x G K y s z R z F m c H o v K z h Z K 1 l U Q 2 J s Y 1 d x M T J 1 T 0 Z x c 3 J L U 2 d v S 0 N u a m p q V G R j U H V 2 W j J k b V V s W l h 4 e l R m Z m V K e E 5 v S z J 0 a l p h V 0 Z t Y k 1 t R U Z x Y W l x M 2 I 5 L 2 1 p e S s r V U k 0 e E 1 E R E E 3 M z c z T z Z X O T R K Z 2 J I V 0 R H a k J u S z Y 3 e D Q 4 U 0 l 4 T V R G S 0 l j V V Z L M W J R M j l 1 T G o 0 O F B z M m Z Q N W x l L y t o V 3 J W c T N p a l R m Z U l D W W 1 S a m 0 r M V d w b D k r N 2 R r e k x X W H d q e G V F a E F M b 1 F R U W p 4 b k V o S V N p S W 1 K O F Z o T W F u a T Z x N 0 0 z Y 3 Z q W V l L d l Z 5 c X h a c z F 3 Z V k 3 R l k z S X B w V G F a b H k 1 Y U 5 X V 1 U 5 T X p P V G 1 6 Z H Z j d V R J R W J 5 O X Z W M T Z y N G N M Q 2 5 L d j Q r S U 1 o b 2 N I M k 0 1 O U g z e G Q 3 Z T N 0 M k 8 x M i 9 2 a k h Q M 2 8 4 d m 5 P d T d a U 1 V G R X B L U 3 J o N T h 5 Y T N i O T l t L 3 Z 6 N U x G N j h X S 2 w r S F J n W V N I W j J O c G N 1 W G V M M 3 Y v O D l x Y W 1 w T E Z t e X h H U G E 5 W E J G U l V W R V J F V F E z Z D N O c k Z t e m 1 E M T d O a W R Q b m 1 U U m 9 r W G N 2 S G t U a T h Y Q z B x V k x L U z R 1 N X Z M b H l 5 U W x K Y U h Y N j d G W U x L a F V L d V Z p e E o w N 2 Q 3 R F p i Q 3 h Z c 0 l E T 3 p r N 3 N k a n N S R V J G V V Z G U z R a Q 0 9 Z e l d Z Y U d o c V V 4 N m x V S 3 J j T U N a d k 5 w d l F P Z D N a M j B 0 V F V O T 3 B y Y 0 l x S 2 l s T E d w a 2 R F U k Z C U V V L Q W N J e l E w R k h D a z F n L 1 B H b W h v Y U N B M E 5 G U 3 B O d S 9 r N y s 5 U F h W M G R u M 3 p 5 a W N 2 N m x w W V d a Y n o y U 0 h K e W N z a k p j V X h Q R 3 h 3 Y 3 p G L z h 4 V i s 0 S G V Q S W t T T m t a R 1 M 0 R G R Y U T Z Y V H M y T E d E R H o 3 N G d C a 3 p a c m d N R X d D V T k 2 Q z l 2 U j J O U n N Q T E w 3 O U 1 Z M k 9 q V W 1 o T 3 I 5 Z n o y b X V 2 Q V k 2 T E 0 y Z l B u d V h s b D E 5 R 3 E 5 V z Z C U D Z 2 d n Z v c U t w V k s r V H c r K 0 c v U W V h e m h C Z T d B a 1 J F U k h S M D k 2 d X N Y U W t 3 d E N j a U Z F R U t J e D Z S a k V Q N W N E a F d k V U 5 r T l E 1 Y X h I e k 1 l Y W h X N D k v M k 9 u N 1 B Y Z E R n Z k h 4 K y s r O T N 2 d X F 3 c k x D e W t v N k 9 E e l p z M 0 s r c 2 V I S H N P a n J U Z j Y 5 Z X Z 1 e F Y v Y y 9 i N G V T c j J a Y k Z Z e G o z b D A z a W 9 W Q 2 9 N Q m d O M n V 4 M j F X a j F p e j c 2 b m 5 s e G 5 F U D F n T D c r b n R H a T c z W T V H b z N F c F F q Y W N z K 2 R i c T l Y e T V w d H Z V b F Z W e G R X c l Y 3 b D g r V E p Y c m x 4 a C s v Y n R T c S 9 2 b W p W c l N F M U 4 1 Y 3 F W S z V T V 2 x s S l N V a 0 p X V n B a T E Q v V 0 Q 3 Y 3 p Q e j J m R G h n M m N Q W H N X Y 0 l 5 a G R 3 W m 5 G e T l l W k 5 t e V p S Z 0 1 C a F l 0 V 3 N U b H k 1 Z k p 6 O D l u N W N x V l d D d 1 d s O W Z Y M D l O R F J V V U Z D e F l z b 0 x X M U Z Z U E J n T C s v U D Y y d H J T N F h K c X h X S 3 o w O V B T N U J k b E J R a 0 V 2 U D l l R G d v Q k t R M T l U V W N P c l V L V 1 c 4 L 1 V n R 0 J 3 Z l p z R 0 d E R X B D S G h J V F E x Z F d G e F d L a H M 3 T 1 Q 1 T 1 J r d 0 Z G M H p X U X l v V m F y c 1 Z n c 3 F O V n E y d H J h S 0 M w d F Z k N W 4 1 e k N F M m J O b j h 6 Z C 8 4 e m Z L Y z l 5 N G N Z T n o 1 O D Z 4 Z W Z O b U V o T V R h V 2 h v b 0 t L a W d u W H I x b U V 5 b V R o O C t E R G d H S 2 J o Y k 8 r R G 4 0 K 3 V y a T Q r K 2 V R V E l p S W l X T E 5 t a m N m W E V o V V Z 4 W m 8 x Y T V R c D B K e E J l V X R M Q 3 p k d j N t V D M 3 d D J j U E 9 r b y t C b 1 F F R U J B U U l B U 2 t H d T F X b V h j d m 5 N S 3 Q 5 a l l X T G Z Q N H N t V E o y b G 9 H S G x J b T l s c z V 2 e j U 4 K 1 R u N T Q r N H o v Y n Q y e j B X c W h O Q 1 R D M E p 5 S V V R U W 9 q S D R K c 2 E r T l V W U n h D Z U d B V G J F O E R Y U G I 1 N 0 t D b 2 d i L 1 F o d l J P b T F X c V Z I L 1 d 2 d i 8 0 N j N 0 N 2 U 1 T 1 h s R V J F U j R a T E c 3 Z X Z y N n h L U T I r M T I r d n I 2 U 0 U 5 U G Q w c 1 J y N m 1 w b 2 F p b 2 l C M D d k c m c 5 b j d P N D J t U X B L a X F p c n E 2 T 0 5 X d l d j T z d j T 2 M 2 Z V B l d X g r c l d 6 W j N r N F o 2 c T B z M W Q y T k l H Q m d Y U j B k R E J q e G d 5 U H Z l M F B T a 3 h N S k R F e G t l Y m 1 a Z z R l U E 1 p S k V 5 Z G N n d G 5 3 O E h D M m J 0 M 0 s 2 d F d y T 1 h U b 0 V Q b j U r Y V N u c D N 0 c 1 M x V l Z G W H E 5 b n B T V U Z D V W d C M G Z Q c U R N T k 9 q a z V t Z T d 1 Y m l 3 V 0 M w b E p T U l F V R k x C a 3 l S S z N n S H p l d k h u a z V 1 Y l M y T m h J Z V h t N T B 2 U D c 0 T V d B Z D k 5 O W w 3 U z B O S 1 d v b X l j O V B U M U t 6 e j g 0 Z 3 R y L z h C L y t 3 N m p u N V o v K z Z a O W M 3 Z 2 N I Q j J P e j J l a n M 3 S 1 N 6 c z V Q d z h I Q m w y M H N 2 d l V S U 1 V o S W Z m Z l F S e W N u S k x G b X l o S D M 3 O X B H U m t V R n l j a k w v O G k r T 1 d q L 0 9 k S E 9 M e G N L W k 0 y Y 2 9 L U 2 5 o M V Z k Z l Z Y c U 4 r L 3 Y 3 c W F p b 1 l O d T J i U m d N Q n Q 1 N j Z 5 M i s v U E p M U H Z 6 d 1 E 3 W n M y V U p p W X F K T G 1 6 b z d P L 2 4 0 N D Q 4 e E d B e T g 4 c 2 9 y b z J h Q l p H V m w w Z F B U U T E 1 Z U h n T U R B N n h i d D Q 2 K 3 Z q N W 1 6 W m 8 x Y W c v M T h I b l V u Z i t 1 a H Y v N 2 N s N T B T R T F O O V R n T l c w T k R B M l Z s W m F o V U t z e G 1 N e j Q r U G 1 S a 1 p I a T g 4 R F Q 4 U F J K Q 1 R C O F N r Q X N o a E J D V D d F U X Q v S y 9 M c 0 R n Y y 9 x O E 1 p U E V m K 3 p F V G x U Z j V o M l R t e k p r T U R R M X g 2 T k F o d G 0 z Y l J u M T l 2 V n R R K z J C b D l M d D M 3 M k t 4 V 0 V o T V R D U X B L Y 2 x s b T d P b j F W T l A r T l d y V n l l d D N k M 2 Q z W H o 3 N 2 J j a 0 p p Y V N u W j F O V j F j W F J V V k Z 6 S j A 3 M X k y S U t T Z 2 9 J R F U x V m V u U k h S Z 1 k 0 T X F W S z J n M E d y Z j J l N U t V b E V S M W R U W G 5 6 N T l u e D Q 0 Z E x v R l B S M G N I d 2 N I Q n F G U X E r d n Y 3 b F h I a 0 F K R 1 J r W V N H a G l w a n U 2 M V d L e H F O U m d t U 2 Z Y M T l p W X V M b z Z t c G l i N i t Q b z h C Z V h 4 O F B G c X Q x a T B 3 N 0 8 z d H B h c X F D c n Z k c m 9 4 S G R t W U 1 X S z F X T G w r K 2 p F N m 5 j d 2 5 J Z z R L Q 1 N F N U 8 1 d F N w V T d T M X R m S H F x N j l 5 N D h Z T k x s K y s 3 S E x z d n I 0 K 0 x s N j g 2 R G F Y Z D J w c U t p d F d y Q U F j U G N F U H B r c F B s T G U z T i t 2 W H I w Z X R W a k 0 0 T 0 9 n U 2 t J K 1 g z V z Z u c k t 5 T X M y Z l B v b E t w a U l x S z R 2 a n g 0 O H A y c z l t T X l X V G k z W G Z m V m R i W m J E Y m k 0 K 0 0 1 Z E 9 n U V l X R m h a R 1 p t a 3 B h V 1 J u T n p N N T k 4 O G d r N m 5 Z N l h Y M z d a T F E z Z m J y Z l Q w Z E d o e k N j T 2 p t R V R K c E 9 K b 3 F J a W 1 w d W J l Z W 1 s b D B h Z E V n M W c z N z U 5 Z E h h N n p y R H p x M S 8 5 U 3 J t O W N P R k N O b S 9 l N 0 h a K 2 J U W W I r Z m 4 1 M 0 x w M W k 5 Z G Z m N T J E Q n c r e W N 1 V k t L a W 9 x c U s 2 d V p 1 U E d q U z Z m U H l I R T l D V U J 1 U k J D Q 0 R H S k 9 n Y m h m e G R D V m l U O E Q 4 O F p y d E 9 X b D V j W G I 3 N z V K Z 2 N Q S H V U O T k 5 O V h l b H h I N H d 4 S V J w d j I 2 V k h W M X R a a U 5 y d F B D Y m x x M V N w M E 9 o M W Z m L z A x T n B 0 T m 1 j O T V 6 W m 8 x b E p l W G M v e j R j Z D U 1 N X g y M z l O O C 8 v Z W x Q c E t h b W 9 s Y X J 1 W E h q Q n Y z O S 9 l T U 9 Z T k x U M H l r d U x x Y T B 0 S l R 1 N 2 0 0 U 0 V o T F E 2 W F E w T m p a U 1 d W b k o z L z N k M z Z G U 3 F T Z 3 F L c U t 5 c 3 B L N H V E a j g v U H h v Y V d t a H Z y N m V s S l F V d E Z v d F R V M U 5 I R D U 4 b U p T V U Z B S U R B K 2 5 2 N z Z l b 3 F J a k F 3 R U N Q U G F I Z 0 N O c U h W M n g z Q 2 d 3 T T V M W F h Y c 0 5 n T U 9 E a j Q 0 U E J Z R U N 2 M T Z O U 3 F T Z 3 B L Y 0 h i M j V 2 Y T J s c T N G U H k x Y T l m e X B 6 L z l T U m w 3 M 0 4 v Z j c z Y k J 4 V G 5 I K z R P Z k E r Z T V h b W x w V W M 3 R G 8 z Q U c 0 U 1 V s S m F q V m F q N z k 5 R k 9 s V U 4 1 N H R i Y T J j d X p Z T V Z K V F U 5 b X d Z U U 1 E Q X d N d V J k N m N 3 d 2 N l T E w 0 V 0 V S S E I 0 c 1 d M T 1 h Q b U R D M H R M Y V N s c F h I N T h t W D B l a j F 2 d m Z V V 0 t w V 0 t M N z c 0 d 3 V V e E 5 w d U 5 h O W V 1 V V Z 4 Y 3 J L e G J 0 M j R k M j d a d H c 4 L 1 B q N G F H Q m 5 4 O W Z j Y 3 N k d m p h Y T Y r N U R R R V p 6 b E 9 C d W R y Y V d r N m Z Q b z N k Y m 1 m W H J s M 0 t 4 U n U 5 W H M v c n I 3 L 0 9 p U k 1 u K 0 9 N Z i 8 4 a n k 1 Y 3 R a c 0 d D Q k 1 t Z T V F R 0 o 2 a 2 9 C Y 0 N D R 0 V t R V J I c X N G c W g 1 O H Z u Z X F X U E p 5 a G 9 T R U 1 C Z 0 0 5 U F Q w W W p V W U 9 I V H J F Z 2 d V T F N F a E k 4 Q m d j b E p X V k V S b 2 E 2 a k s z O G 5 q W W J M W n h W K 1 p 1 Y W 1 y e V d D a H M y Y k p s R k J j W F U x Z F h 4 N G 9 W S z V R V W N o O G Z I M W F 1 W E V s T 1 R n N T V l W G t 1 W T M 5 Z m V P R U Y 2 d X J x S 0 M 0 d X h t Z z B F a F l X e G d z d n Z P Q X g w U F Z F b z l I d z V w d H Z r c G V Y U j B W R k J S Y 3 V Y T U R I e D R m Z z R H Q j I 3 d H l w a k Y y U G p Z M m x 0 c m F X b 3 F J a T d I W T d n W U d C c k Y y N 1 Z r b j l E Z 2 9 L S W l v c W l y S 3 l N b 3 h H S T M 1 K 2 Z x U 2 x w W k d k b m Y x U U Z l d m o 0 K 0 0 5 c m 5 k V 2 l T O H F L b k s 3 N E 5 E W D E 0 Z k Z Z c 0 Z p c 2 Z E N T U 1 K 3 p m d j E 2 d C 9 S c W p V W k R Z R 0 R n a U d u W D E 2 O W Z K e U F n d 0 8 z N W U z c D Z 4 d D M y a 3 B J U 2 p o N D l D c U J V S T Q r T W p D U S t Q d D Z 0 T H N G b 0 l p S W k r T X U v L 0 V 2 b H M r a m w 1 Z V Z 5 Z 2 F H a m 9 3 U E E 0 M n V K a k l 4 a z E 2 N W R T Z 0 c 1 b l R 0 M 0 1 q Z z R x S n l 6 Q j Z m d S s 4 V X Z m c 0 g 2 O W V 2 Z H B w Y 0 R X T D E 2 T l R h Y m J W d 3 p G S X h u M k F N N F V 0 d X J x c W 9 v S 0 N p Z 3 F h b U p S W X N X c 1 h i d F d y Z U x M S H E 5 b m g w N 2 R u R H o 1 a z N P b m o x T G J t N H V 5 Y 2 5 K e E 1 m S E V 4 O G Y 3 L 0 h m c 0 J C a W F r b E F M b 1 F R U W t 5 a U c r M l F G Z 3 J C V D l I d j N z S E J R Y X F y c T d s e D R 3 W j M 3 d H d o U G o 2 Z U g v N 3 d o N W h N S n Z M e j h 6 b C s v R G h X c T V X U W t C R E N 3 c 0 t V Q U 0 x d X Q x T m Z Y N i 8 w V E k r b X M 3 T 1 Q y N 2 R 2 b z l Q c G x E b W 5 4 N X E z T 2 l Z b W h w L y 8 v T 2 V q N 3 B P U m t V R k d S b 2 J i K 3 N 6 T V R E S X p N O T N X c T l W c T F x N W R 5 O X E x Y T B j O T d z O S s 5 c k 1 S d C t u M W V s N T Q 0 W V V S a T Y r Q m 9 3 c j J h U E 5 O K y 9 2 N 2 o x Z 1 k 3 b E h k d k h t V D N 0 N W U 5 S G 8 5 R 2 8 y R z l 2 W j J x c X V y V 2 J a c 2 1 i S l B U M D h Q W D M z M W x W T G Q v Z k R o d y 9 6 K z k 3 O W 4 x c X h a e E 1 U R U V C Z 1 l p S m V Y R n h z M m J F Q 2 o w V k J U V T R Q Z G J z Z H V 0 M k 8 x V 3 J G W U x P a D B P c T V k d T h i V 3 J W d G R n a y s 3 M 2 U 2 U 0 Z q N l d 1 T G c 0 Z H U z Y V J Y a D Q r S V I 2 Y 3 p z N 0 8 3 b D E 2 e F p 3 Z j M 3 M T d 1 N 3 V F U 3 Z n Z T V v M V l M a X d z R E Q y N 0 5 r R E 9 E N G 5 q N U x 5 U F o 1 Z 3 Z M a T R t S X F L a W p I M y s 4 R V B m c 0 R S b z B l c H F x b 2 l J U 0 d C d D k 5 K 2 U 4 e U 1 s S G 5 6 N W p G b n p o e U t p b 3 E 0 Z H U w Y W Q r N 2 M 4 V m l a W F F n e D l T U W d G M E l J S V N i U n p R N T R N W E h z L 2 F h V H J x N H V j b k p 5 a U k r U F o 4 K 2 V Q U z Z w d 2 p 0 M z d z U m t N b E Z i V z B 0 R F F 3 T n R i V z A w T n p l V G t w S k N Z M k 1 q L 3 Y 3 K 3 p K O C 8 z K 0 5 4 T l J x T k 1 s Y m J h c l d T a z V P a j l F Q U d C U V d 4 Z V B I a X g v L 2 l u a 0 0 5 U F Q z a z V 1 W X F W Z T Z k a G V D e X N y S 1 V m U T R k T 2 9 T M 3 R 6 Z W J O b T N D e T h 1 T E g v M 2 9 S N V N W b F Z G W l d V b E p T U W t E Q X d Q S 0 1 J S G g w N D Q 1 c V Z R c V h u c n B K Z U x q N D k z b W F s Z X B W R z V U a H o x b 2 V O R H M 2 K 3 M 3 c n V C M z J i S m x T b U d 5 S l V 1 V z B O Y l d 4 d E d q U n d r T k R W V j Z t c 1 B E d z l t M W E 5 Z V l 4 L 0 x r W V R J V E h s W j J k c m J i T k h z a j B X c T F i T j I 2 b F l H Q m d Y R V Z I b l R T N l h S a 1 p X V 1 J s W l d s W k w 0 S U l h W W Z s Z D N U d C t 4 V D R O V n o v e l Q y V G t J S U R x M y t q M V B k Q k N H Z U t 4 c y 9 o c m Z U N E o y M H N m Z D l G R C 8 1 e V U v R z d E M m V D T H Z k U H U 0 V T h 1 R z Z 1 N 3 Z I b l h Z T G p s N U s 1 O V J o V D l M R m l 4 Y z V k K z R j Y j d 6 e H h p T V h J S H R h M k 8 x M m J E Y W J 4 M 0 5 k W F Y z T n p K a 3 p K e H l r T 1 h 2 S l l Y e T l 3 S S t x b z Z N R F B 6 O C 9 H U W M 5 a G Y 3 e E g v K 1 J 2 L 3 F y d n l J M E 5 K U 3 d z R E N Q M H d F S 0 l S N m U 5 S k F M S V l R U T R x R 0 N j U m o v R 0 Z p b k p 4 S E V D U W V W U 2 p Y a W h Z K 0 h M Y 0 t t V X F r Z S t y U H l N R U p D U X A 3 W W N 3 a 2 h 4 R l N R Z 0 Z 3 S U l Z U V F 6 N 3 h s e T V h N W p L R V d R Z 2 d o c G d P N V R D M k V F R U l J S V l R U V F r d 0 J D Y 2 l G R U V L S X A 5 Q k k w M X d K S W N S a 2 N r N F Q 5 e V N I S 2 d q e F B K R 0 F Y Q W d o a E h n S 0 R R M E 4 w Z H J h T 3 R Y T k V F S T h 3 M X B h V 2 p B Y W p W U G R E Q 0 d l Y V J L U U N 5 R 0 V F R S t o b U p n W U N j a U Z F S T l W Y T J z c k l T R W h T b 0 Z B N l N V W F l 2 S k p R Q z Z F R U V J O G h i S 3 l z c W l y c T V 2 c V p n Z 2 h u b U c z Y j k 4 b U 1 U R V J 0 V n F O V H F l V G d G e U l 4 M E F D Y 2 l H R U V P S X B O S C 8 r Z l B 6 O C 9 D Z 3 N M S n p x c G d n a G 5 r S D U r Z m x v d F Z w a V k y U F J h c l h v O V h x W n R s Q 0 l 4 M E Q r V l F r a G h C Q l B x Z D I 3 Z D l Q U z B p S k J 1 U k J p V X V Y b j U 5 U F U x T V R L b F N 2 U m F y W D Q r Z m 1 o M C t t b X V s b E N Q S k 5 r S G 5 J a G h C R G l L Y V J T c W R C c X R l e m R 1 N W N E Q n c 3 d z F W Z G Z N W H Y y Y k 1 M R H c 0 b U l p S m p x N W d r a G 5 q S X R M U z I w d H J a e S s v W n R 0 R m 9 0 Y T l l d V J h U F I 0 T 2 Z u U j F C U U V G c X R W b E x X a F h n T W 5 0 c U F m S T U v R k x k N m 0 2 Y T Z H V U p N Y T N Q O G 8 2 Y T Z D V U t J e D B p d F Z 1 U G w 1 Y 1 Z i Y j c x R m Z u N C t w Y V d s R k J R V T R P W G x S V U 5 E d z F R M 1 R 3 a n h s S W l P a n N a b 0 5 C S V N F a 0 p p W X F L U 3 B 1 N 3 Q 3 V T F 3 Y 0 R B R 2 c w S F M x W V Y 0 V E o 3 Y W d E e m V O M X d D Y 2 l I R 0 V P O G J Q d F Z O R U V J O F p s c X R G b j k v Z j F h c 1 d F R m F X a H A 5 Z l g x W U x C W n N O a H Q y d T M y c W 1 5 Z U V l S X F v V k N y V W F y V 1 N w a D R Z R 0 l p M 3 R 6 Y 2 F q V 2 F x b X l i R U 0 r d X B E Y 2 c z U m M 3 b l p Q T j F i T W l Q R F N F O F V h T m l T O V N D c V c 2 R 0 V P S U o w R 3 E x K 1 B q N G 9 O Z n J D U W 9 L d 2 1 R e V l U Y W J z V n F 0 R X B R T E l j Y k Z P Y l d a V H F k R H I 5 Z W o w K 2 5 R Y X J Y U 0 1 5 N 0 V Z L 2 J V Q n V S S i 9 w R n N q R n p B T j g z W H B y b 3 B R a 3 h M M j J j d U p z R l B 4 c E V L O G J 4 d 1 R r d W s x V 2 9 4 R 0 F 6 W T d Y W U p 4 b 1 V R R T Z K U 3 F k d 1 d J Y 1 R q O W R R R z V B Q j c 0 b F p 5 b 2 I y Q 1 h z d m d W R G R G a U d r b F d P L 0 g 3 c m h W V T k w T U l j U V R K a i t n a F J C Q 2 l L Z k x V N T J E R X F E e j R U Z V p m O E h T a 0 t T c G J v b 1 E w M F p t Y 0 F L L 3 l 2 Z 0 I z a H I 5 V k R k R k N D R 0 V F R U l J T V l x b n V v Y 2 N 3 R T l u N E 8 v b n Z V S k 9 T d 2 x Y d W 0 1 V D I 5 O U c z V U R I V k R k T G l D Y 3 E x a W V F V 2 I 2 a E x K a 1 J 6 L 3 F J O U t s d W p o Q k N D Q 0 d F R U d J Y 2 5 2 c U E z R 2 x k U k J y c k l 0 S 2 1 1 a G 5 p Q 1 d q b 2 c 3 O C 9 D N D E 5 O T l k d G 1 B W C 9 j U 2 5 v b n V x Y 0 R 5 R 0 V F R U l J S W N U e l J N S V g 4 Z F N K O W 9 Q Z m J v S W x 3 K 3 F W b m J v R F B 6 M E 5 Q Y W F w Y T V j U V F n Z 2 h o Q k J D V E l R R T V P S 3 A 1 S 3 V E Z j F n R G I 2 Y m N Y M W Z l Q 2 Y v d U 9 O e n B u Y n A y Q 1 N H R U V F S U l J Y 1 I 0 U 1 V B d W 5 s c H F G Z n g 0 S W Z 6 O X N 2 d n I y Z 2 J o c j A v Q T Z U d F Q x e T R o a E J C Q 0 N D R 0 V H Q T h K e U 1 W V G I 4 T X M r U F Z H Q 0 R F N D d n O W E 0 T D l m a F A 5 M U d Z Y X N V O X M y S V l R U V F n Z 2 h o Q m l K Q k 9 U a W 1 a Q V N E T z l 1 Z 1 h r a D k 5 Z D l V d 0 4 v K 1 R Y Y z Z w c T Z k Z 2 t o a E J C Q 0 N D S E V T S j Z a S 3 V 0 Q 0 J I b k J M O W Z E L 2 h M N H Q 1 d G d C N X I 2 N F c 5 T 3 d Z L 2 1 3 K 3 N w W X g 1 Q 0 N D R 2 V X d G V 2 W D Z l Z 2 9 J Q z Z 1 a n E 4 d m I y c H J x N m U 2 a V l K S W N R e k p 6 N C t u c U d o S V d K a V l z a k t 5 a U k 5 U F I y V l N v V k t w W n J x c G 9 t b m x N c H V 0 O X V u d W h G Q 1 R M Y m l k d m l 2 Z W R B N W R I O W R S Z 1 Q 4 d j h z Z z B H d n E y a V d F Z V B a d C 9 C a m V U b 0 4 z b n V C T W 5 Q d j I 3 Y U 8 v d j U v b z Z H a k N 3 O E 1 K R H c 5 L 2 N r O H V o Q k R Q b W R i V 1 Z s c G J X N 2 x 6 N X c 3 K y 9 2 N 3 M z c j B i c l Z h T F d p M 0 p 4 M k x p S k N B W H o 2 e G V F L 3 p E S m J q V W R I O W R r Q m Y 4 c C t X d 1 N I N n J D a U V l a 3 l j Z G t Q L 2 1 O N z h o U E R 5 Y 3 h Z c 1 h Q N W t u R k V J S W 9 T Z 3 N M S 1 N s c F l X O W U v Z G l N Q m p R Y U R S V D N T V H h s S k h M T 0 9 L W j V h K 0 g v N 1 l h L 2 5 Z S j Z P N T k w c n V O O E I v U H d E O F h R T D k 1 Y X R z b m h C Q 1 B h d C s r Z l l T R m h V a 3 d M b 1 F R V X l R a k k 0 U H c 4 S E F P S E R o Q V g x O G Z W c X R V R k J Z V E l 3 R z V l T 2 E 5 b E F T L z N R d 3 g v d m Z Y S G F t R 2 Q 0 N 0 N t Y n F w Y T V j U V F q e U s 2 O W V 2 M D k v Z n o 1 S W x T N m E 2 S 1 V J S T h W e k x 6 T X p F Y U R T U 2 4 1 K 1 A w V 2 p F W n J O T m R a U E V V M F F D Y 3 Z G Y 2 l B d U E z M i t C M 1 h O Q m M 2 L 2 1 S c m N S L 3 I 4 T D h Q O T h D e T B E V T l z K 0 l Z U 1 l x U H o 4 Z k t L a m 8 2 Z T Z H V U l J S V l E W n M y Z F R V b E p D V D A r U D l K S 0 x D W k d B W E R 3 M 2 R H c l l P e D k r d H d X U 1 o 5 e G Z Y O W d D U H p 3 R 2 Z 5 N E R t M V J V R U V J O E p l c n I 2 N l Y 0 b X h C Q 1 R C U G g 0 Z U c w d G J Y U j I 5 d U x 4 V 0 p C e W 5 T S j h a S 0 F Y R H g z W m d m Q X J 6 Z k I z e X d C N z N z V C 8 1 b X M 4 U H Z y O E 8 r K 2 d m T E 9 x V z J m R U V L T W g 4 R m d r S U J j Q 0 N H b W l Z a U l D T H k 4 d k R D Y n p a a E 1 K Z 2 5 J e G J o S l F D N m V T e X J n N V N U N D A z Y k l q c n E v L 3 Z a Z C t P d V Q 4 R D h 2 U W N m Z 2 x E V l B D Q 0 h H Z F B 2 M j d h b H V n a E N Q b G N W a X d X S 3 h Q T G J q M i s x M m h v Y U d 4 d D d 4 R 1 R k W j U 3 b S 9 2 N S 9 l M 3 Q 1 U m 4 2 Z X J x K 3 V K a j Y 5 K 2 t 1 b m p E U T B O V 0 s x V 1 R D Y V R q Q 0 1 Y N H l Z Q n V Y a X V o U m d j b G R q L z h 3 b 0 l O d H h m Z j Z J V z N q N E t m e X l H Z 2 N m M 1 c w Q U l J Y V p j Z l g w O S s v Z n Z w N i t 2 e j I x Y m V Y a z V 2 L z c x c j Z l Z 1 Z l S n B O V H d J S 1 M w d E p U Y z N W N 2 x 2 T k J x V j I 0 V 0 Z o W n c 0 Y 1 d M V V k r W G w 1 Z k h 4 e H g 5 U G Z p U H Z P W G 5 5 S k I 5 K y t L R k x 1 e W J L W k R M e H p U Z m Z V R n B h T 2 9 r d E c 5 d D B Q T T h u V D U 3 a 3 l K R W p J M j Z 2 c j Y v b k Q z L z R n O G Z 2 b X B I a z V 1 W n k 3 d H k 1 U j J y W F o 1 O T l 4 a 2 N m Z m V T e T d z a V J J N k 8 y O V Z I W T d Y W k p X U m N U b 3 A z c U J n Z 3 h I Y X l P Z 1 l 4 S S t L Z 1 V E c G F E M m V a S V k v K 3 d G S T V X T y t Z V D N 1 S 3 F u T G d B Q U N B Q V N V U k J W S k Y 0 d n l D Y 0 V F S T h L e W 9 y S 3 h r W U d N R F g x O W R 0 b T h W a V l X Q m c 3 S 3 F Y b j N 6 e U N m W D E 5 U k 4 r N 3 F T a 0 p I Y n U z R G 5 o e H o z U D Z 1 c n E r T 2 l q a j F p O W V q W E x s a T B E N E 9 M R m k 1 d z d k N D Q z M 2 5 p R H V M a T R o e j c y S C 8 3 d 2 h 3 b j N H S 3 R V S 3 Y 3 N n I v O G F j Q V N K Q n c 0 Y 0 l D T W p n L 1 Q w Z E 5 y Y T J x a X Z y M m Z s e X B V M E 5 q W n k 4 T 0 J C Z H U v Z V R W a F l H R l Z W V l I 0 L 2 M 2 T T V j T 0 F B S F I w Z F k r N D M z c z l W W m 1 Z b X B h V 2 x Y T G x 5 a G V Y T G w w K 2 9 M V T Q 2 b l k 2 T 2 p n N U t T M H V K a V l u Q j M 5 O S 9 4 S D B i R 3 h z O T l p R D c r Z m 5 4 N 2 J m Z j B 0 Y l d O d X B 6 T 2 M v Z D A z Y W V I N W J K W k t L Z 2 9 J R F U x T l N I U G t a Z l h 4 K z F 0 Y l Z r W k d T N H J C K 3 R K M S t J S j A w Q 2 N p S H U 4 Z E U 2 a X I 2 O W 5 B U y 9 1 d 2 F u N 2 p q V z N 6 W E N y N j d B W n h Y d 2 x 3 d G h w U l E x R m t J O F F 5 b 3 J L N W t 6 W n c 0 M U 5 U V n U y N X d C Z 3 F m M G V C O G Z I e U l p S W d C S D R C N F d G d V k y Q l Z 0 d G J T M 0 Z 4 Y 1 V l Z j d S Z n Z I a F J L a E Z Q T X l 0 W H J w e n d l N k p T M 2 I 5 U 3 J W Y X J t V G R 2 S H Q 5 O D h 3 M W h Z V 0 h L K 2 9 H Q k F i N z Q 0 Z 3 V T a z V N S k N 3 d k R Z c k h R M U 5 U R X h v M G J K L 1 J j W n J P W k p V d V d r S n l j U E 9 J K 2 x 5 N W R j b m t O Z F h W M W Z Q c n B w e V B 1 Y j d W Y X V Y V H B F c G N 1 W G Z L N C 9 l V 1 h Y e V k y T n B a Y n Q y N k 5 l S X h a c z J i U j N 0 N U 9 h V 2 5 w a U F G N W F t b 3 E x N j l m c D d 5 O E h I Q U V t M 3 E 5 S G 9 B N W M r W m d O c H V K a V l u e E d I e j I 5 d l p 5 N 3 R 3 N X B W Z D h P c D V u V D N w N m V t a G 9 h R k R 1 d D d l M 0 E x Q l Z W W V h C Y 0 Q 4 d E 1 T N H V E b T l 2 Y j d m S D M 3 a H h B N V B K a E U 2 b j Q v c j E 2 M j d i b z Z P a k N R a 0 p H Y l V O e n N j d F d y U m 8 x U D N B O F Q x M j V N Z 1 J N a k l 5 a U l t S k d Y U C 8 w V W p 2 d U p n S U N j a U Z l R U N J T i 9 6 O U 1 u Z 2 p G W D V a Q U d Y M 2 l y e l Y 5 O E Y v e m 9 X V V l I Z z d E W l p G a l g 0 Y 0 l Z U 1 k 3 a G 9 h R 3 V q c T Z t T G 5 6 c D E 4 L 3 Z u b m J q K 3 d u Z U 5 L a n g 0 O T Z 2 Y l l 4 T V J F d G 0 3 Z H F 0 e j M 5 L 2 R u N 3 R 5 N U x 2 c 1 l q V W F L a T R 2 Z D F n T V V G e G R Q e G t z U W s 4 a l Q r e l J S b V p t W l d L M V d B Z 0 1 E b F h V V 2 k 0 V 0 V o Q V E y Y k 5 n Q V F F M U 5 E U 2 F U a W E 2 d U x x N W N 1 Z U x 5 K 0 5 q W V d M c T d 1 K 2 5 2 N z Z l b H B Z V y t 2 a j Z L a W 9 v S U N n b 0 N J Q 0 F n Z 0 1 q S X l C R 2 Y z O X Z i b T h I Q i s w V m d y R l l y W n J P W l R a c z J 1 Z l F V b T B 3 b W F t d H J p W X V M U T Z m V G p Y a T g 4 U E J 3 Q m d Z R y t P c X J y O U J v T k t q V k k 0 L z J 6 T X Z M Y z F 0 b n M 5 b X d X c T N N b V R P S H J W d T N z b l h y V m x w Y V d 0 a S 9 m e j k 3 O X V 3 a E 5 E U V V n S D M 3 O W h F Y 0 h F e G F X a G 9 E Q X d N V U Z o Y X l h T k V p L 1 A z O W F X b H B j V X Z i b m k 3 b j J X c T F V b D F k R F R o N m 8 0 M U d J N 2 R 1 M 1 V L b j A y R T B H d m 5 x c T Y v Y 0 h u d n k 1 R W 1 Y K z d 0 M z c z Y W J 3 d E Z r T W 5 I e D R r V T B H b z F i T U 8 1 T U N k K z B h Z E 9 v Q W J u R l l 1 S E t s U 3 N r S n l j e l k 4 Y U 1 F Z m R 6 S H Z Q b z B h T l V W R l N R b U p q N H l B R z V F Q k 1 o Q W J r U U k w Z 0 t n d i t 6 R W M 0 M 0 9 I c k 1 H K z h O Z V N y d m h Q O T B 6 c k g 5 N 1 R U c E 1 S Z E N Q T D J 1 W D c 5 T 2 V I Z z R r W k d S L 0 9 R b l A z S G J Y b E p T d 3 R H a l I 1 V 1 V a Q 0 Z H Y y 9 Y c V Z T b 3 J L d 0 Z I e j N S W F Z 4 Z E R R M E 1 j U D M 0 Y 2 d F T 0 h E c k Z 0 M n p a d T N y e U p q N D h Q Z C s 0 N F V 0 R n N O a H R O V F U y R W h J V G c 1 K 2 Z I M W F 0 W H F h d X J V M 2 9 a V D U 0 O H F m V F d 0 c l c x S 2 M v a F N V O V B q O G N B Z S 9 i c z J T N U J X V k Z S R V N V b E p X U m t a Q 2 l a S H F N Z E U r Q 2 x s M T R p S 1 N t S j N 0 N W V m S D E 5 W F l M e n d j R k J T a 3 R M U 1 V o S V V J S m F j U F R 5 S G p 0 M m J O V G p Q M m h n W U l D T E Z 5 O H l a O D R j a n o z d T A r a z h P M 3 V W N G Y 0 R n Z D T k h q a E F V R k 1 R N z c 3 e k Q z L z N k M 3 l t U H V Y U G 5 E c D k r K 2 l r L y t 0 R 1 B Y R j Z Y U n F O e E 8 v N k Z D e G N Z S E J 6 a y s 5 L y 9 2 a 3 N X Q U R p e W V n N G R P c V J j e k J q S j F h d F h H U n d j W k 9 I Q 2 h h U H V C M 0 Q r L 0 h u S 3 k 4 d F p z V 0 l G N m V u c F k r N H Z 4 R 1 N T Z 0 Z 5 S U 1 h e U t k d l N H Z j F r S k I y N U N y O G 1 4 d n J M Y j B X T W V I K 2 d J e k Z m S E 9 L c T N D e U h F M D Z D M 3 Q 1 Z l M w b E x t e l p z S E 9 O S l V L e W 9 x W F B a c G J H d 0 V I S U g 1 Y 0 g 1 K 2 Z z e W V Q Z H R s W F Y 5 Z m 4 x d G F y e l B s M 1 Z P N j c 4 R E F B R j V l W H F P M j B U a z I r a n Z m K 1 E 3 M T l m V 1 V s c F l 5 T 0 R o S V Z G U V V H e m R 1 S k N n b 2 l Q U G 5 6 M U 5 X V m 9 i U m F D U X N M S X o x N j l l N z l l e V p 6 V 2 J 5 O C 9 N c E t 5 d W p 1 N 3 N i a l V a R F J F U U V t W m 1 a S k N V b H V l e j d p M S 8 4 Z 3 N q S V N E W n Q y c 1 M z M z M 2 c n B O e k d 4 O G V 6 Y W R N b X Q 5 V G E 4 d k p 5 T G w r K 1 R G d G J H M 3 E 5 b n R U V V Z C S V N F d m o w M D A 5 Z H h u b F B 0 Q j N P O D N i c D B p W G E y d H J R N l h T a 3 B L U 1 F r S k F 3 N m p r c k x T M 2 w 4 d V h M Z E h S M D R P U G p R M n B x S 3 F 0 V 3 J V S 3 J m Z n c v K 1 V K R F E 1 V X N p N D Z P R G 1 w c W F n Z 0 1 E Q 1 E r U G w 3 W n A 3 K y 9 u N H F L Q 3 J L e n M x b T l l a l h n U 0 d W K y 8 v M z M y Y k p s Q z l I U j B V c F F l U G J z V 2 V y c j Y 5 b T l l e m N B N z c z M 0 h 1 W G w 1 U z V E S 1 B y N i t s e D Z p Z 2 N I Q n o y T 2 8 3 Z m I 3 U z Z m d z J 2 W H J 1 S H Y 3 M D l Q V D Q 4 U 2 N E O G 9 J a U t D Z 0 l B Q X R G b 3 R F U k V S U 3 B y M V o 1 O T l o d G x z W n N X S 0 Z j e W R P e G V W U 2 t W d m J 5 K 2 5 U c D B p S U N E Q U p T Q T N H Q X h q Q n Z 3 V E 5 a M 0 9 z N W V Y R n o v O T Z V O E I r T 0 t M T H h n Y 0 h H V F h y b D N L N D R a L z d w d 1 h N R F F h e m F p Z n g v c j Z l d k x 6 O D h u T X p I U U x 4 c 0 V S a 0 h 0 N 2 U 3 d j F x Z y 9 Y M z k r d l p D e U 0 5 Z G 4 v O X R 0 d n V Y e j V N d W 5 w N m F 4 Y 3 V Y T F V m W V Y 0 S E N R Z 0 Y y S W N 0 R 3 I 0 V G p K c 1 R Z Q k R G Z k J w Q m Z U Y 0 M 4 e H Y z N F g v a 3 V l W T M z e l B Q S G d o R n R R U 2 1 R c 2 h w c m 5 M b H k r N 3 B L Z 1 B E Z z V 5 O U 9 o U k F n T U R s U i t 3 e m 1 y T n c 4 Z l g 5 d m Y z R X h r W j Z S Y V F O e l U x d V Z V d G R v N T U 5 V l R O M k d L e G p K b E c 2 c F N U a z h Q c z J i U F p 0 b T B i V F U x T j V P Y m 1 j d k R n U V N J a k k 3 R m F y V 3 p a c 2 9 Y Z T N s N i s v Z l p i U H Z u a 0 U z N z g 0 e D h y N D N O T k p o T i 8 v d k 9 m Y V c 1 d V p 0 Y X N X Y V N r c E R B M E 5 F U j V l V G 1 I R G g x a T Q 4 Y U 5 M R j Y 4 M k 9 Y N W V u d D d P W F R v R U Z s W l d X U m x a V k Z S V V V G U l V S R n F 0 Z H B s U F B 6 V n E x Y z V l Z k l r Q V F F Q l p H W m 1 v b G F y S 1 N z c j h 6 a m 1 m c U x 0 S 0 N v c T R z U 0 p F L 2 o 1 K 1 p H U m t Z R k t w U n J 4 M k U 0 M 2 J 0 e W d w c W F H d V h Q b m t w a V l T R V Z G Q m Z u N S t Y U j F k Z k h x c T Y r T y t M a T J 0 a m E 2 d T d 2 S D l W N k 1 4 T i 9 m b j l q W V d H S m p Z N m 1 z c k N R M 0 4 1 Y 1 p N M l p n T k J x N W R 1 M G E y N 2 R 2 S n l v c W l p K y s r Q U s 3 M 2 U 0 U 0 J E c 0 x i Q V V F Q k l 6 N V B L d F d y W E l a R D N 6 e D R r V X F L a X I 0 L 3 Z l L 0 R 6 Z y t u N T d Z Y k R i b G M r a E 1 J O W Z w Z E t O V z J 0 N j h l V F B 6 N X M z R H g 4 Z E h P V D d B N j Y r L 3 p y b H o 1 e m h 5 N U F n R k J R V z g 4 c 2 9 y e X J Z S F U 5 c V R r c E t V a X k y O X Z i M z A 5 L 2 Z U M m V r W U M 5 Z m U z b z d G W W 5 I c k J Y Z j J X Q T h m b n o v Y 2 R E N 1 B U c T J 0 c l c 2 V j I 1 M 2 Z O L 3 Y y N 1 h O N 2 J k d T N i e W N o S V l I d T d t N i s v U E p M Z 2 9 L Q 1 d M R m l o Z H R 4 a D R h R 0 t D c 3 J V e T Z F a k 9 U Y 3 V Y T 1 l U S 1 p S M j J p e j J m a j Y 2 N j h w T G k 0 b U x T M k 5 M V n U y a k x x L 0 V J K 0 x C T 1 J D V E l D U D F o R j B 2 N V l N W D F i Q n g y W F F m V z k y a 2 R v Z S t P O F h Z W C t K W T U 4 T n N 5 U X d G M E p N V C s z d D d S U V Z G Y m t V V m 5 M Y X Z u M j d N b j Z 5 c E t T R V k 4 Z U 9 z W G Z 2 W G 1 Y N z E x O S 8 3 Y k Z D Y 1 V w S 2 l s d n h O b W R R N m V 4 Q k c y N G k w e X d G Q n d l e m F k T W 1 3 S k Y 2 M 0 4 z Z F R Y R n h N Z T N 0 N 2 V 6 Z H U x Z E p l V F V h a l p 3 N W M 0 Y X F x a X B s U F B T R k N 4 Z G 9 i b T V t e F l v V k x y M W Z 5 N V l 0 N D h D Q k E r V G s 1 S k N j b k 9 3 e X Z y a W 5 w N G U z M 2 5 x T F d i T m 1 L Y y 9 a M H R K Q 1 d W a 1 p t e l p 0 d 3 N 2 T G k 0 R 0 J B W E p 5 Y 3 Z E M z k r Z W R k O T V S e m 1 W M m R q W W Z m U E N C M j J 1 W V N E d U d I L 3 Y 3 M y 8 4 K 1 B q N C t v e D d i c W J h M m x u Z m V l V W N K O E p 6 N 1 Y x W l d V b D l m U C t L N D J P T G l Z Z 2 9 M Q z h k N E Y w W T N i O T Q 4 T m 0 3 Y 3 l O b X p a e W t 1 T G 1 i Y n R t M j B 0 Y l Z 4 N T g 0 Z G 9 x T 2 o r Z k R E R D F t e l p n M T F k W F h F e H N i U z B 0 S 2 l Q T G F s c F F V d k x 5 L z g v U H h H U E w 3 W m J B W W N R Z V h 3 e C 9 i M z k y T 3 h X R n p X T 1 E x L 1 R 6 V W F E V C 8 5 N l U r V k N 1 V S t Q a j Y 4 O G N Z Y k F C d z h l S k N a T T J l T z J U d n E 3 S F d l U D M 4 K 1 c 3 Z H V a Y 0 d D Q l Z 5 N 2 R n M C 9 Q e i 9 s M z R U e l F w Q W 5 S V V Z G W E x 4 N F V i b C 8 r U E J o Q U d Y T T k 0 T 3 Z k Y V N 4 N 1 V h a m N k c W V a e W N 2 T H k r M z F 6 V W F a M C 8 0 O G V Q S H N k b H N 2 U G J h Y X g 3 U D V a V X J W e k N i e l d S b V p v N T R y T X J L U 2 9 x T G k w b E l T R k R H d D N 2 U z B O Q k F R M E 1 E Y T l h c 0 l U c z d l O X h 0 R l d L e V N V Q X V 4 R U 1 3 Y U 9 I T k Z I Z 2 x D W T V V d z U v T G 9 Q M W V E W m 4 2 W H Z p Z m w r R D l Z b m d 4 M F R G Z F d z R E k v e j h M S W N R V G Q v S G l S V 2 J O b X F V R W V p T 3 h X c T J q R n J F Y X Z 0 L 2 p U S W x P U 1 V s e H V U O X o 1 a 3 l L a T R 1 W k 4 y K 2 V 5 L 2 h U W j J y d z h G N 0 J r c E l T Z k g x O V h W T E h 3 U k Z F W k d S a 0 t B S D h n Z 1 V M b E c z K y 9 2 N U t N T z R V R 3 h 0 T F U x T V R k K y 9 l S l R 3 O G 5 N c k t T c X h X S z B 1 W E x u V z V z S 0 h U N m N q T X p I U X J o R G V S Z H R 5 N m R R d U x 4 V U p H U m 9 i T G U 2 V F g 2 O G 5 L e X Z K W V p B O G N o Y j Z H O T d Z T 2 I w d H R i Z T J J Q W Z u N j l l d F p 2 M z Y 5 M i 9 x Y 2 5 C d 0 t D Z 3 A 0 O G N V W H h 6 W D E x R W N m Z l l U U m F P U j c z L 3 N l W V d G a G R I W j I 0 d V h s e G J w M T Z 3 Z 0 p D Y U d 4 c 1 p F O W U v W X d N R E R B Q n g 5 O H d N R E F B R D Q r U G p R M k 5 q S n o 1 a 3 l Y S G s r Y n p j Y m c 0 Q 0 N k b l o z O D d u Z S 9 Z L 0 h p e F Z n c 0 Z p N W V 2 T 2 d T M U R y d D M 3 L 2 Y 1 Z j Y 2 Z G V 0 Y 2 d q Y m 4 1 N 2 l 3 c 0 p D T 2 p n N W V l d W t s W l Z 0 d m I r K z R w d m R y Y U d n Z 0 p 5 Z U h T N W N 1 c 1 h U c F V o W X N X T U M y Y m R 1 Q S s 5 a 2 t u a T V 5 T 1 M x Z n Z w e X N y Q 3 p h M n R y N D Z L T 1 A y T E 5 u R D h I Q n d X a T F X c G N p a D g 1 a m p U U 2 s 0 O U N o U T l Q d V B K d E 1 K b 3 h H S X g w Z E h l e m J 0 d y t 0 V n N 1 Z V B Y d E d Q Q m Z 2 d m Z j Z T h m S H h y R n U z e m 1 Y O X R t M 2 J H Q m d Z O E p n O T A 5 U F R 3 K 1 h M b D B s S 1 N o c T F t R n R P V G c 2 e l p z M G l J e V B E W T B C K z Y 5 W X Q y d H Z i M F d x M W J O K y s z Z T M 3 U l l n b l R R S n l J U j Z C W G d P d n p u R U U z b C 9 m a G 8 v S 2 9 Q b G V G b G Z y Q V B 5 e D J O R m p 2 b T Z X S S t V O U t X a j A 0 d 2 t o e E p P U W t K Q k F U R X l N V y t W b W N Q U V d P b i t 3 T z F O N 2 Y v b k x Y e X J i c l Z h c l c 3 Q n F z V m c 4 R m 1 h Y U x B L z J 3 R G t E b F F k V G Z a M 3 J u U U h O M E 5 B U S 9 m M z l 4 T W Z I Z T J 5 Z n M x Z X V x N n Z M W m I y b l F s c k 9 z Z V B P Z W J x Z F V 6 a D V H a C 8 4 W U V y d 1 J O d m h u Q U 0 2 S 3 N w O U 9 v L 2 h W Y l V m R k I 0 Z T d y Y k 9 H Y m o w O W Z X T i t E a F B t c H V i S 1 N 3 c 1 p P N 2 N 1 U z d C Z U c 5 d j c 0 a F R l K z N Z c 1 V N c G R 2 Y k p K N T h R R 0 J p b z l F S X Z X T E J B d W V q a D c r K 1 B W c X V s b 3 F L Q 3 R M U T B h b X R y V 2 J W c W x Y S 2 N M N y 8 4 a 3 R 1 M 2 I y T X l t V E F Z R E t T b H B U R m 5 6 a H d 1 W D c 3 T W p o M D d Y T n B 6 K 2 Z K b E t p b 3 E r T j c z d n V m U 0 Z 1 Z G 4 y S m 0 y c k 5 m c k d S Z 1 l J R G M z b D V p W U d O c m I y N V g z M E d R e T B k U F Q 0 M W J y S U R 3 O D N P V j h K e W N u O D Z N Z i 9 Z a T h 2 R H h P b n o 1 T m E y d X J N d F B B M 2 J 0 M 0 F j K z l 4 V T V h c l J h d F Z x d j A v T 3 I x Z W 8 4 Q m Z I Z D N O M 3 E 5 Z n N S a l R h Z n o z T l B U d z R F R E I y a H R i Y 1 Z t c z Z I U m F K Z z V j e W J 6 N X M w Y l Y 4 c T R j e C t k V G 9 k S 3 B T S W d J T U J q U 3 I z Z G J 1 Z j Q 4 Z U 9 Z e l d i Y T I 5 d X h X c T B q Z n V m T W 1 6 Z V B C U X N X d U 0 y b D N 0 W F Z 4 Z G 1 6 W j V W Y U d i R 3 h z U k t N a T J s Q k F u S W h K b 0 Z X R F R z V F l Y c 0 N u S 3 l G R D I 0 N n B r a 0 R N T n Z n b X h y S G t o b 0 1 y O H l C d G J H Z 0 c 3 d l R T W W d K N m V 2 c l U 2 Y W R V Y W x V U 3 V y a H M w N n I x V 0 s z M j V W V V R G O W Z Y M V F x M W F q a k M 1 K 1 U 1 b j c 0 N 0 J a V W R j R z F 0 c 2 s 3 c m x v R m 8 1 Z j J H c D J 6 a 0 5 0 d 1 B q N C t m U G U 3 M z N W W j U r e E 4 z T H g 1 c z d M d X d i S G 4 0 Q W h v c m w r L z d s Y j h 6 V G 1 H Z k h o Q T c y U 3 h X S m d 6 W j g 1 R H Y 0 Y n h j R D c v V 0 o r R k I 3 T U F Q T z N 2 W E 9 m O D Z 6 d 0 h u d E t L b m R X b U g 3 W W R 6 b U 4 3 N m l F Z G J Y N W p U M W t L e n U r Q m l X U X d X Q 3 d X a m g w N 2 h w K 2 Z u O H N j M W 0 x d G J S d z R j S U F Y W G 5 q Q m J j N T V j Q X h u Y 0 J i Q k 0 1 d k 5 h R F F h b D g 5 R V V s S V N P M 2 Z 1 U k t 2 V m t w a V l T R k Z S a 2 Z K O H c 0 T S 9 i M j l 2 M X F 4 W l E z T n p N M T F k W G F 4 Y 3 V S S z c z W T d S Y U 1 U Z j M 5 O W o x c 1 p J b V J 6 R D A 3 K 2 R G e n d h R 3 h 1 V m d v W E 8 1 K y 9 2 N z Z l d X J z N 2 x z U n M z Y m l R d 0 1 C Q 2 J 6 Y W E 4 a H o 0 K 1 B t e m N 1 S k V s U z V h Z z E r d V Y 5 N 3 F s c F F V Z k h 4 K 2 w 4 c m l u O W 8 w b j J 3 U W M 5 U m h V S 2 h Y Z m Z Q T 0 5 5 N z g 5 c C t s M G 5 u V T Z I W G E 3 b m V 6 c 2 J H c H F h d E J x d G J 6 N j Z x d D B k W F h 4 T C 8 v e U w 2 T y t 6 b z Z P R G 1 V N n R y M T c 5 N D d h N j M z K y 9 I b H F h b X J J e X N y a X l w V X J Y T D E 2 Z G N T M G R l Z l F B M m R B N 2 p 5 W H h j W E Z l S H Q 3 c z J u V E p t N 2 V 2 R G x x M j R S N G t p U W d G M k l T c V Z X d 0 9 R N D J 4 Y 0 d s S n Z q a U Z 1 U T M z O T l l M W d u L 2 N B b i t 0 Y 2 d S d k w r Y z V K a j N Y S W h I M W R 6 Y 3 p N R E F 3 S 2 c v M X A 5 V n p o K y 9 B d 0 1 E R E E 0 T z B 0 U F R R M W h Z R 0 Z x d G R 0 d y 9 n Q i t I N H p Y d 2 0 2 d U 8 y N G 4 z c G t t Y 0 x D b 2 c 3 O V R r S F E 4 Y 0 F a d l p i T 2 I 4 K 2 Z P O C 9 2 c n J l S H Q 3 a z V l W F I w U k V o R X V x c z Y r d n I w d E F i c m Z i N m V 2 c k l 6 M D k z Y T B D Z U U x T k R V V k Z S Z X p Z c 2 N Q d C t Y S n p j e W Y z Q l h q Z z d l M k 5 3 V 0 N n c m E w T m 0 4 M 2 0 5 b m x 3 O X B D T 0 Z n a U 1 4 T m w 3 M m Q 3 Z T d 0 W X o v V 0 R Q M 0 V U Y j R S e m o y O T N k N 1 Z a b C t z S G U v T 0 U 4 c F Y w N 0 M 0 a E 4 1 R F d l T 2 5 X S 2 p v N E 8 z b n J y T F p j Z T N M Q 3 d N T k x U M H p s O S t q U U J B U U Z 1 b G V F M 2 J O a E F U M D h Q a H c 0 Z E l q c z d X N m 5 p Y m J Q W k 9 I V G 9 r R X N h Y 2 5 a M k 5 2 d j M 3 K 2 Z N b V R N a 0 p T V z U 5 T G 8 3 N n d X Y 1 B Y d F d l Y j N k M 2 Q x W X J W Y U 1 S c V B M Q l I 1 b n N E e D g z Z U x G a T F t N 2 R p M 2 c 2 T G 4 y O G Z G Q n E 5 V V N G a G J t c 1 o 3 Q m U r K z l S M n h z c l B L O E Q 3 c H k 1 U W 8 1 T 1 R u a k 9 u Z i 8 v T S 8 v N 0 h I O X F s V 3 J X T D U 4 K 1 l p U G k 0 K 1 B K e X d z R E l 2 R l F u V j F O W D U r Z m x 5 N 2 R v M 0 5 t e m N U R U J E Q W x p M W J s S j d q N l h h Z W 5 Z W G V P a m 8 2 b E R u Z y 9 m M z k y Y j E 3 T n k w d E x Z U 0 Z o Y m w 5 N W 8 4 Z V B V c F V W S l J T e U h D M H p J L z g v S H d 1 W H J 4 S W V u b z Z M N 3 p 3 Q W 5 h N 2 5 k e m N Y Q k l T R W d n T 0 R o N 3 h j V T U y d T U z Q X d F Q 3 l z N 0 5 a d W 5 R c G V y M m V z c k l 5 a i 9 z Y W p V W n l j b k x J e U 1 q d 1 d P R m R p T W R C Q W 5 J a E h n T V Z q c W 5 T b G t W Q l U 3 O W p 5 c l N 2 Y j k r Z k 1 x M 2 J D Q i t V T 2 x M Y 2 w w U T R B d m h W M G V E M S t E S S t 4 V E 9 z c n E 1 d X p O V E E 1 N F h k Y m 1 k b 2 F J a j Y r b n B s b X F M S G 1 V b z l r c X E 3 Y 0 t B R U Z v V E J m M W t G Z n A 1 c k 1 6 M l N 2 T W s v S k R O b n p t U m 9 h R W l a e D d p K 3 Z 0 N H R T S G x 3 Y k 9 m Z H U z Z X h X Q 3 d r S m l h N k J X a k 9 T c 3 l l Z X N L d l h y M D Z 5 Y T E z c D F L c F N F M U 5 w Y W l v a V B 6 O G Z K Z k N U W U 9 E Z 3 h R V 0 Z t S X d H R W h N V E p 6 d 3 N l U G o 0 O G 5 O e l Z Y R 3 R E c l R r U H Y 3 K z h u U H o z K 2 t k c 1 R G e F h I K y 9 I b U t p b 3 B j e n A z T l p o d j F 2 T j I 0 Y 2 N N b E J k Z G 1 z M 0 h s e W h V M E d v M F N 0 S T J s c E t T R T Y 5 Z X Z z M m J O R 2 1 K a l k 5 M j J i O W l 3 Z 2 M 3 T 1 R n N G Z Q c 3 l 1 W G J 0 Y z B 1 c U R n N E 1 w S 0 N q Q V p y T X h l L 1 p z W m Z x N W M r Z k 9 Z Y m Z i W F h v M E l 5 S W l D Q T h Q c D d X M W R k U U N Y V T V 0 Y l c x N G V Y a 1 J H Q m l J M l d 6 b X R k Z G U 4 M W d E N G Z U c D B 5 N F h q T n J i M n d r T E M 2 T y 9 2 M y 9 F d E g y T H h j T G c 0 S 0 R I Z 2 1 V e l p z d 2 d K U 1 Z s M U R t d k w x e T R R S D E 5 U F Z 1 M 2 J o M H h u Z C 9 U b U 9 q Y T J s b 0 t D d 3 Z w N i t 2 a n R k Z G V B e H d 6 R 3 B o T U p y S 3 l z a m g 3 O W l 6 Z 3 V L Q 3 p Z T U V D e X N 2 T G l Z N k 9 u c G J u K 1 V G Y X J a Y k l 5 R W l P S F R 0 R 2 N I Q X d y N 3 p 5 a W t 0 U X J 0 R m 8 4 U F g x S F h Y c U 1 y d m R U b D V l S G 5 s N W V j c T B n K 0 F Z a T E 5 Z V h z N W 5 u M z N H O T c 3 M 3 Z W S E g 3 V H V O d D J o Y m Y z O C 9 4 Y 1 h G e k p 3 N V V 3 S n k 4 Y 1 J J U U M 3 R V l 4 Y m x D L z l 1 S W Z 3 d 0 h Y T H F I T D N t R m Z j N k 9 H e D J L R 2 g y T E 4 1 Y X g x e m 1 t K 0 p n V W J q T W F T N 0 d w N 2 0 1 V 1 l K e E Q r e D J P O D N O e l l T R 2 h 1 T G 4 1 L 2 Z F Z y 9 M O F J r Y 3 c v b 3 Q x W S s 4 N 2 5 Y a D V l Z k h t b T I 5 e T h P Q k I z b i 8 v Z m J S Y T d a a U J u S E 1 h c n N t Z W E z b X l y R j Y 5 b W p 0 M z d u R D I 3 R m x x Y T J 1 S m p v N 0 d h R F J T W G w 3 T 3 d N Q U F M N y 8 4 O H B q e m 9 Y c 1 N G U l h G M 0 x s e k t T M H R a Z i 8 r L 1 N R b k o y T z F X a W t 0 T F N V c U t v c k t 5 a 3 F Y R l B X S n R D T X F L b 3 F V b E J U S 3 k 4 d j U v U F B Q b V Q 5 L 1 B s Y X J W V W 5 2 S F V s V F V 4 T m Z m U E V G O C t m U E J 4 d z l 1 K z N 0 N 1 d 6 W X N H S E 1 B b j R B W l d W b E h E O S t u S 1 N r S k p Z d V h l c H h I N 3 Z k e n B Z d F c v a m d n d y 8 0 L 1 B Q U G V m d n R 0 M T J x Z H E 5 Y 3 V S S 2 R U c 2 R u b j M x R 1 d G Z 1 l V V k Z S R k J V V j h j W W J i N 2 l j N T h M Q 1 F s c G J X d 0 h I U E 5 C d n Z m W F d p R l h G Q W F x c X F v a U 9 q b G J P Y V V S R X h J a l Z 2 W j F z T m h 0 M z d 0 e G g v d n o 1 W E w 5 K 2 5 m U G 5 6 N D k 0 L 0 x 0 M z c x S m V Y d T Y y L 2 8 w M z N p Q X V M c z V q b 0 c y e F d E a D k r a l Q x O W Z X b 1 Z D c k 9 u e i 9 Q a 2 l W T F d M a H d v Y 2 N n c 2 J l M 2 w 5 d T N i e X R q b U U r Z l B r M T R l R G p w N m V t Q T Q r S n F i b T R 1 M m R u W k h p d W g 1 K 1 h s R V J r W n l i W n Q y N m J W Z V I 2 S l J x U G h s V m R l N G Q v K z d k O D R l Z k t r e C 9 U N 2 t R d 0 5 E W E h z M k R F c U t 5 d E p T V W x o K y 9 i d H l y Q U x n O E h B S z Y r O H d n Y 2 Z m T U R I S D M v T U s 2 K z h N c T Z w M 0 1 i R E 9 m M 2 Z h R D M y U W t 3 M k N j a U Z l R U w w R 3 R n U z U x a k t P K 0 d M U 3 N p N T R 4 a G p E a k J v d V Q v V 1 B N d 2 J O c 3 l H c m Z F U T Q v b G l 1 e E Q w O W Z V c D Z Z S E N u Z D F 1 c D c y O U h a M U 9 o O E Z n Z U d M c D Y 4 N V J B L z l s M W V q N 1 R W Z E R R M E 1 Z R E F a N m V u b 3 d H b z B j T 2 5 T S U J R c 1 d r S k N R N E R I S U t D c 3 J J e l E w Z E 1 T Z X d a S F l i T F l u T X M 3 Z l l E Q 3 d a O D h l T G x 5 N H d L M W J 0 N m l y c T B P d j F 4 T V R F O E 9 5 W m N z O E Z r N G J y N j F i d H h J U U V F Q k p T U W t G Q l F V R U J R V 3 h h d F V x Z k h 4 O H F L e X N k S m 0 y Y W F M d D J M N T l P M E Z C U V p T V W x G Q l Z W W V c v d n o 4 T E Z p d 2 d N a k t T Z 3 d j U G V t e l B w a z J i d U g z N 0 5 r Z V B I c 1 Z r T W h F U 0 V q T H V D d W 5 W M W R Y S 0 5 G e H R i V z I 4 O T k 1 N 1 d L M V d M Q m F M e T k 4 S G g 4 V j g v d m 5 u N 0 5 x M V N 3 b V d m S D E 5 V 2 J k d U h Z b U p p U n c 2 Z E l p b X B p Y T h 2 Y j N w N 3 U 1 b T V z e V p h T F Z h Y n R 5 N H d l b l R w M G x O V F N V N U 9 a b k R o d z l 6 N k 5 B a F h u e n h S Y V Y 0 S H R 3 Z l M y O H l t Y W l v c U J n e H B Y d 2 t O V F U x R E E 0 T 2 t w c W F T a 2 h J Q 0 F z W E x 2 U z Q z N G N m Z m t o M G R E U n I x c X h 4 M i t Z c D h E U 1 p U S l N V b E h E c D B p V U d C Z 2 J Z d U h F a m M r Y k 1 v Y k N 3 a 0 l z W E w z T G h 3 Z 1 h T M D l Q S n l N a H c 2 U m s v Z m Z v M E Z S V V Z S R V Z G c 1 d i T k d s S l N V Z 2 d L Y 2 x S N 3 J h e X M 1 U E R o d z h U R 3 h y S j g r W E p L U z B 2 Z G 5 y Z S 9 2 M T h K U E t m V G V S N U 5 h R 2 d v b X p k d l Z n b 3 R q a 2 Q 1 Z V R t b l R w M W l Z R 0 N B N W N 1 W H M y T E Z D c m Z 2 N z h q S V N I Y n M y T U d S S T B j N G N P Q U E y N 2 R 2 S n o 0 K 2 Z 0 e l B v Z G Z y Y V d s c H d X U X l L Z j l P N 1 h h N 2 N y S G t Z W W F 4 Q 1 B H d 0 p D Q V h Z Z 3 F r Q k 1 Q L 3 Z S V C t l c k V q S 0 Q 5 V k M 4 W H Q 5 N 2 U z R F R y U z J U O H F n e m t 6 S E 9 Q U 0 4 4 e V c 2 Z E 9 F c T k 3 Z V h x W F F r S E N u V X F t d 1 d D e j A 5 U F N n M C t t Z T N I a H l G Y 3 d 3 U E o 0 M D l j Z G x j S E N R N n V w c W J 0 e T R 3 W j A 3 Z D R p U G o r Z U h Q L 3 d o S n B P S i 9 Q e D h q a D g v a n R W c U p T U W t o T E N 3 T U F J R E E 0 b U 9 q c 1 p 1 d D F O Z l g r O X h 5 c X d I Z F h a M m N 2 d j J i W F E 2 S F V h a m t h Y W 1 K c V Z u Y 0 N U T G x p M X p t e V l N S E 5 P Z y 9 m e m 5 Q M 2 R i S H h F U j R Y R z l 3 V 0 J n M 2 J w M W J s T X N l Z k t 6 b i 8 z T T Q v c X N y Q 3 l 5 c 3 J K Y z F t b T F X d G F z V 2 V N V 3 l P W G x P U V l V U E R p K 2 R T T H R H T 2 5 Z Z 0 5 0 c k h I N m V I c l p x O U t 4 W n M 0 a U t p c 0 x m M 3 g 5 Z l g x K z h 2 T H p R N i 9 Y S 2 9 0 U H A w T 2 w w N l B W N n B W c D R k W F U x W j g 2 Y z R k U 3 B V M n p a c 2 d X a j B V a E 5 U U T N s N W V W V V Z G U V F H U m 5 K N n R X c k t T M H Q 1 W n R 2 d m t H d F Z 0 U G E y a 3 B o W V N F S k N R b H M z N z R k a l V i R H d N Q U F K M C t l N V A z M z M y Z m 5 6 c D M w O V B R b 2 M z N k h o N G V U b T V 1 c l p H c z R l e k I v K z l 2 Z m V u d 2 R k c n V k a k l 3 T W J E W W J a O C t l S l R 3 O F h N b m V H S 2 1 3 b l V x b F F x U F J q S n B G M E 5 Y V l J W M W R I V F U x T l Z S W F Y y T T J t M G x K U 1 d I V n F s W E s r N 3 g y N 1 Z x V 0 x W d E d V V k V S Q l F V R k Z C V V Z r W m l Z U 0 d a b U p y R 3 h z Y X h a c z R i M T Y 5 Z T d Y T H d h R 0 J o U T V o U l B T a 3 J p e F J k Z l J L M V d L d 0 h 6 M W F 0 W E N R c 0 w 0 O D Z k T 3 d 3 T 0 R o S W F H a n F 0 e n J Q V m F 1 W G F 0 V 3 R v d F Z v Y U d o c V U 5 U G 5 o N X M 2 Z G k 4 M W 0 0 K 2 J O b X h n T U J v e E d J M T F k W F c 0 W G l o b 2 F H a m g z N 2 h 4 M W R Y W D Q r L 3 Z 6 N X B 0 d n V z M 2 9 N R n h L U 2 d v R 2 c 0 S F B Q L y t j V H o 3 N W h O b X p a N 0 5 4 N D h a e G p T d F B U V T J s c X F x S 1 g v L z Y x O H E 1 T n B 2 T k R B M E 5 r W n l j U E 9 w Y z d V S k 1 O Z 2 5 J a F p o Q 3 Z q c E h k Z m F k a V k 1 c D B r N 1 V 3 S W x h e D F 6 b V R y Z T Z I T X R 2 a T J C K 2 1 H T 3 M r Z W 9 Z Q 0 p W a W N N K z l p Z l E 0 U E s v V W F q V z l 2 Y j B F Q m d h a T F X c W Z T S S t z Q 2 9 n W W V l Y W p h Y W 1 y c T R 1 Y 2 5 C e m k 0 K 1 B a c z J j U E 0 y Z k 9 W T G J 0 M 0 x r V G s 4 b E V i V z B 0 R F E w T n R M V z E w Z H p j V E V w S 0 N v M k 5 q Z m o 3 K 3 l z c D B n L 1 N h R F J L N z V Q V m F p V W 5 K M G Z w W V E w S 0 N s S U t P a j J 0 Q m d j S F h Y b 2 F 3 W k h 5 V 2 x o W U 9 P Y j Q y T 2 x H c T l X N l R X a z F s c E N R R U F Z R 0 J w U 3 E v U j k 4 O E F F Z E h S M 0 V 4 Y 1 h 4 b m U 5 O F J 5 b n l O M 3 Y y Y k p Z d F c w W m p Z e U 9 G a F l W a 1 p t Y X l k d T F h N V N M W j R z V 0 x D U W d J V U 9 a W H I 2 K 3 Z w N k t p Q W o 4 L 1 A 1 W X V Y Y 3 F s U z V k W X Q y N m R T M E M 5 Y T l j d X Q z T V B j T 0 x F Q 2 N B U k 1 Q c j U r W T F h U 0 c y O D h 2 U H p P W F B t R E 9 C S V p j N 0 1 6 Q 1 F 0 T G M z a n V I Q X Z M e S t 5 c z d Q S n l N a W d x S 2 l J e T V j d j g v S E h I N 0 4 z N z E 2 M y 9 X M D J H e D k 5 O U J F O V B U M n N X N 2 V P a k l 3 T T V U c 3 F M a T Z P N U 9 S a 3 p w d z V n O F Z p U W E v W G s 1 Y V d S b E p T R X Z 2 M z c 1 O D I 1 M W 1 q M F p D W G w 4 Z m c 0 Q 0 E r U G o 1 a 1 p H U j R Q S W R x d F p y V H A w O H J X V j J o b 2 F H a 3 B i b F d 1 c n h 4 N H d a T l R V M n N X T E d D c F V 1 W G p w c G E 3 e l I 3 O W 1 6 M j d 0 M 0 x O O T k 4 U T E 5 Z j M 2 a l R 6 Z z A z Y j k 0 O G d v T 0 R h V z V 1 V m d x R H F 0 V n F n b 0 t D S n R U V E x z U m t V T m 1 m e D V L O F F r e H o 1 W j J P N m R O e T d q Z 0 t 3 S G 1 T R 0 F R c m 9 4 M U x v c 3 h 2 L 2 x 5 c X J h M z F P T D J P d U 0 5 b X M y R T J t N G 1 P a m g 1 e E d w L 0 p 0 d k Z q e D h X e m Y z N 0 0 0 O G Q v O H B P Z m V P d 0 5 m b G g y d S 8 y a E x s a D B k M 2 N y Y W J m a l l i U F p z T n Z 0 V T F K c 2 I 3 T D k 2 N y 8 r S z Z H a G 9 Z U 0 Z o Y U h Y N i t u c T Z x S z h 2 Q n k 3 M 2 M 3 T E w 3 L z h V T V h p b m 1 Z Z E h S M T R l M 3 V Q M n R Q Y z B 0 S X l Z c j B C b z l I b 0 1 V V j h 0 R G 1 u U i t P c G 9 2 M 0 R z R m d z M 0 x 4 N W s x b X p a a z N v c y s 1 O G J H T m o 0 N G c 5 d m U z d D d l a j E r Z 2 1 O Z 1 o 1 d T V 4 a 2 U v d n R q T 0 d k e H Z Z a 0 9 m M 0 V 5 b T g z a k N 1 S W Z w M y 8 4 e D M v a 3 I v N 3 F y N V R 2 a G F s d W o z Z z Z T Q S s 1 R U 5 O U V N y Q m o r Z m V M N E h v Y m 5 L d U g z Q V p v S H p a Y 3 V L c m J z Z X d 2 Z 1 h B Z l I y Q y t L d G 9 S Q 0 t p b E l 0 e H p R W U x 4 c 2 F u V m F x e F d L e W F U Y W R K K 2 5 E K 3 J I d m J I O U V R R G x H Z n B Q Y 2 p N e k t T M H R K V H I x N j l q T X B u d z l m V l Z D c U p O M X l K M 2 o 5 T j R 4 d D J P Z G w 1 R 0 t o V D J z R U h p W k g z V 3 R G b 3 R D e F l z Z U 9 q S G p w W j J Q V n I x O X B G T X Q v T U 1 E L y 8 5 T V p 4 V 3 E z M 2 9 Z Q n l R N E Z j O H R T U W d G M k l h V T Z z Y 0 Z k Y 1 h o Y 1 B m T E h I T V k z N n V I b k x y b 1 g 3 W T d D M n R B M 0 R v b G 1 Q e D F U b U M 4 c 1 h o a m l u V j R n S 2 x Z c n Q 0 d n R u d G R p d 1 d 5 M 0 0 1 U j d 0 N H Z E S X p N O G M x b F p R U V F n Z 3 h F Z 2 5 J a F h p S 3 B B W T d s c j l j Q U R V O T k 0 U H p 5 d T c 3 K y 9 T Y j R X S 2 p Z d 0 V J O U l L R l l i Q T R 3 a E d r U z l W M k l Z U V F R Z 2 d o c G d j S n l J V j R T c 1 V G U U 5 3 O G V I c 2 V O U G Z m V D J 1 L z B l N j Y z M T B q b k s x M 0 x B R E J C a 2 R n U G o v T X N j e W V u S 2 s 3 a F p q V 2 5 z W G V j U 2 s 4 S k l R U T A 0 d X p r T 0 9 U S 0 N B c W 5 o M F N r Q X Z 4 R E l q M G h U Z F N I R X V Q Q 1 F x Y U l i O E p D b H F n Y T h o M T M 4 N G h P S F h I c 1 l C a k t y W D V Z V E E v R k 5 M R E l I b U d q R U V Y N G 1 r d 0 5 E U k V h M n N y N G V I a F U 5 M F V J W V I 0 N 3 J X M H R N a n N K K 0 t o U 0 V B d X h E T W 1 R Q S 9 y W n p r V 2 N C U i t 5 M j k y T E N Y d F l I b G c y d W 9 l a z Z O b l B i Z k J j Z D l M Q T N O R D d n Z n A 4 M E x C O F B R W F F 4 Y m l t U k 1 U R X l N Q n V S Q k N U Q k 9 0 c m E y R W h J U W 8 4 O X B M T D d r W U x 3 b k l o W G p H S l F Z N W x s M n B N R 1 N G c X k y T z R M e X d H U n I 2 M 1 B j M 1 d x R 2 8 x Y k U 0 e l E 2 Q U 9 U T W N 2 Z W R 6 N 2 k w R y t m W V F Z a 3 B s W l d W e D l 1 e F o w d F B U c D d v c F F n a n g z T H Q 5 K 3 p h S m l Z b W 8 x V 3 A w T 3 A w R T V H T G M 1 Q 2 U x U 1 h W e H d R Q U F J Q U J K U k V G V U V N O F J n d 2 F X e j N R c z R P Z 2 R 2 O T d t R 0 h k K 2 9 3 M X V k W U h W d z F E Y j J o N 0 h j c k x X Y 1 Y r R m 9 6 a W N T N U F l R E Q 3 e W p T T H V z V m d z d E x T M E t P U H B S b l A 2 O U d s b X p w e E p h b X J x R T J q W n M y U C s v U G x j d V h L R n d z S k N N a k l 5 c H J v N V F n a n g z T X J Q e j B l c j F S S W J H N H R X c T B X d j F 6 O V R V e n l L e D B 0 K 1 B n d n h I Q X Z R T y t Z d V g z V X Z a a k p a b 2 J R R G l 0 c 2 Q 2 Z T B s N 1 R E Z 1 l h c H J P M U R Y N j F o T z M 3 b S 9 m c W F m Y X k v N m 5 C b m d y M z h p T D B V O F J u Y T d I Y V B S U 0 g 5 L 1 B 3 T U R B L 1 Q z O T l Q W D E 4 Z m R 1 M 2 Z w N m V s Q n J W Y n o w a 3 N 2 d W Z R R 2 5 E O S 9 u c 0 x D U X Z i c z J V T m t a S 1 N 5 d n E y d E R h d l Y 2 c k t 1 c U t n S X E 5 V 3 F C T 1 J H b z V H b X B p Y W l v c U p H b k M 5 W E 9 P e m V 2 W n Q z M z M x W G d u S W h o S m d p K 2 Z u N U 5 E V T F z W G J 0 V 3 J S Y U x Y N S t m a k l u d X B n U U N j a U Z F Q X E 5 Q m h h R 0 9 4 W n d C T j c x d l Z E U k J i Y z Z I W D h y d X p 3 S D Z R Q 0 5 m W T d s V E 4 z O W R j R U d p U F d I M k l C N 2 Y r L 2 R q d l N W K 2 R H b m k 1 Y V d G Z 2 9 M Q 3 p H Y n p W Z 3 N G c 3 h t T T B h a k V a U E p 4 T k R R R U V h a m N k U X E 1 U n F O a H V y c W F o S V R F N V Y x e T V Z d G 8 2 e X N q Q 0 5 I a n Z D R E g v d 0 F q Y 1 p S a U N B d k w 0 L y s v b j U y N z k 0 O T R 2 S G E y d G 8 0 Z V B B Z 2 I 3 L z l 0 a 3 Z n T G x 5 c F Z D c T B X a T E 3 O S s 3 b H d J R U R m U F h W V j h 5 Z V B a d n c 4 S E F p S W l L b X V u b E N D U E h N Y W 1 s c G 9 i V z F s Z H U z Y j Z Q V m F s b T d k a T B h a l F Z L 1 B 6 K 0 N n b 0 x R Y X J X U 3 N p N 0 d U U U p 5 S W N T S V Z O d 1 B v a m Z j S 3 h K b n h 6 S D I z Q m 1 n T z R Q M G Z y U G 5 Z M 1 F P T 1 p a c m J h N 3 J k V 3 F J O W h z V 3 F O L z d P e n N B d k 9 X Y j Z Z b n E 3 d T Z t c E t S R U d m Z W 0 w K 2 5 R N i 9 W N G U z c 1 R G Q l N F b D V j W D N 0 N 2 V 5 d U x q N D R P U G p 3 K y t 2 c j c 0 K 3 Z y a T d l M 3 R k a 3 l E d 2 N B T E w 3 e k E 0 Y 0 9 I c W E 2 d V p z N m N P V l B 3 e X A 1 O W F y V W F M e T h 2 M 2 5 y c k x m T H o 4 e W t 0 T G F X Z 2 9 B Q X Z M e T h h R 2 h x b X V u b E N D U E h N a V k 2 T 3 h t Z z B F a E l T U W 1 K a W 9 w S 2 0 3 d T N 0 V F h C d 0 1 B Y U R R Z E x W e F l U S X o x N G h 4 S V N v Z 0 J n L 3 g 3 S n U x d j M x a l g z M 2 V 0 T H Z M U l d k M E R k Q 2 t B N W d 0 a 0 Z O a j J O N W t M O G V 3 c n d o M 0 J m Q 2 Z T R E N 4 L 0 U z M 0 1 l e E x z U W d V N 0 0 5 R H R 1 M 2 I y Z n U z T G 1 Q Z E l 6 M j l u Y W F t N X V W K z R z V 0 x j S m 9 O S E x q e G c y Q 2 c 0 T W Z 0 W W 5 D Q T Y x V 2 k 3 K y 9 Q e X R X c k N B d E x Z M i t 2 a j R z R m d z M m 0 r M l p u S D l k Q 0 N H b U E 1 V k t o V n F 0 V n R M V U F 3 T U Q 4 Z m I y V m p M Q 2 h C Z 3 Z D Y 2 l G R U p O a X B w O W p l U 0 g y L 3 J y M l F i a l Q 0 e G h y M 3 R n S H Q r O U N Y U S s w R F k 1 K 3 J G N l R Z N m 0 r T y 9 J K z R j T 0 M 5 Q W h m U j J w O H F E Z U V l R H Y r a H Z 0 T X p 1 c 1 N F M U 5 i V z h 1 N W M r Z G M x c F d V b E F D d 2 N P R k N B Q m 9 i R y 9 u b E w z K 3 B i T G R h c l Z 5 L 2 Z s M 1 p U N E x J a W R O c X R m a j Q r S 0 R Y N n d r S 0 N z S m t N b U U y b T d G Y X J Y S S t o U k J p a 2 p t b k 5 u T m 1 s T 2 w w T 3 J S Y X J m U 0 1 p N G N p Q W J r U T R y R U p 2 U m N j T D N s Z 0 9 L d k p D b m Q 2 S G N H N T h y Y 0 g 2 d n N j M j h h a m R j Q 3 h q Q 2 J J N j M 2 Q U h 1 S m N E Q k R x Y z I r Z E F Z S U 1 N c G J k N m R h d F c z U j N k e i 8 w N H l N a U l z a k l 5 Q m k x d U Z o R F E 4 T 1 k x Z F E 3 T 3 p 2 S n p j M T k 2 S F k 4 c j V 4 R E R y U m F M U W F E Q W J 2 Z E x z R z R F R U k 4 S m l x V n l t M F I 0 b U Z J U U M 2 R W V P T D B H a 2 d L Y 2 l 3 U D Z o a U N s b j V v d n J l M E R 0 e S 8 z Z E x 2 U 0 h V Z n I y N m p Z N m t h S m N a V U F Y N T Y 4 T k 0 1 L 3 Z y Z n U r M n Z 2 N y 9 l M D I z b m Z z O V M 2 b n g 1 Z V R u b D V l V V A v Z m h G a X h Z U k d 4 d E x l W G s 1 T V R F e E J B V T U z d U N D Z 2 d L c 1 Z p d l o y Z G 5 q b W d Z T l l Q b n k 1 U S 9 k a n V l W i 9 D Z 1 V R Z 2 d o b m k 0 U 2 t B c 2 h w c F V R Z z J P W k Y r S j U r L 0 N B d m F V Z l d n W W N m O X N I S G N G M z E 5 R E V u c y 9 P L 1 J S N S t o K 3 V 6 Z D V h e D B V R 3 Z m c m U z K 0 d M Z W 9 U Y j k r N n I x Y U J S M 1 Z z Z X V L M G V Z Y j N 6 O W 9 5 S G E r N k l 0 b S 9 m L 2 t q R j E 5 U n F O V G F i a m E r L y 9 w c j E 2 O W V 6 W k 1 r U 0 F D b 3 J L O U Z v T k p q T l p x N W R 1 e m F o W T g 2 Z V B a d W R P M 2 M r Z E p 1 R U V F S U l J Y V l 6 Q 2 N p R k V F K 1 Z z U U o y Y 0 F U W D N V Y m 9 I b 0 t 1 Z T M v d k d 1 L 2 Y 3 a D c y d D h m M D Z H M G F 0 R G l X S j B t d G d 0 O H V t W n h q T 2 R P Y W 5 X U G h I b F Z v Y U N o T l R V M 0 s v Z T d 1 Y n B L U 2 t v a U x p O F B I e D N W d y 8 4 R E F B Q m N 1 W E N B a E l Z S D Q r S G k z W X d V R U J E e H l l N F F R U W d n a H B p c 0 p 5 S V V R e n h 6 L 2 V 5 b m x z Z j V q N z J 1 e k 8 2 c k I 5 O T N y S m U 4 M z M r O H g 3 N 3 Q z d S s r Q j I 4 N X Q v V 2 J I N D U 5 M k 5 w d G p I T U J r c F R w S F J V V X B V M j Z a e l d a N m U z c 0 p D U W t o S m l h R 2 1 K Z 1 l s M z B y S 3 l z Q l I 4 R z N w S 1 N r U 1 h u K 0 I v M n N i T U Z q T 2 U 1 b 1 J o c 2 1 J W V F R U W d q a E p B R z V F T 0 s 1 c G x a Q m d O N n h Q Q X l U R l V 5 M m U z O G Z 1 R z I r Z D k 5 b 0 h i W j k y R D V t R z F o d F l M V V A r M n Q z Q l B t Z T F q d H Y y K 3 l U Z X l I Q W F u V l U w d F B w Z E F B V U Z S W F I y O X M 3 N 3 N m N y t m b X h l U E Z p N V g 1 R V J B V E Z 4 Y 1 Z Z T E J Z N k 9 6 c 0 J S N i s 1 e l d a e k 8 r N m R P M 2 N B O F B m M z U r N W Q x N 0 w 2 V 3 E w V 1 g x L 2 Z p Y i t n Q j N p c H J h a F Z L b F J x R l U r a W h O K 0 F H U U s 5 S H Z 2 V E N D R 0 V F T 0 l a S U F H N U V F S T h B d W Q 0 Y 0 h S U C 9 y b X J x a W J u T 0 V O R G p v S D N 6 b l Q x R 3 p k d T B O V F V O S z R l Y z d 2 Z F R u a D R 1 R X R B S G h J U 2 d 0 M X V w N z I 5 W F F u S X c 4 U E R 1 W H Y z T G 4 v N H d 4 O D h I b W Y v L 3 Y x d T Y 2 S 2 p v O W 0 5 Z S 9 l R V g 4 K 0 Q v a 2 R 5 Q 2 F H a G 9 Z U 0 Z o U 2 t Y S F I 2 b m p S O U R t R X k 3 S j R R U V F v a H h r S U J j Q 0 N H Z W M v M z l q b X A y d z h k M 0 J 3 W U c 4 d U 1 m L z N q T X g 3 N z M z b n R 1 N j R L R G d 3 S G 8 2 T 2 l n c T Z 1 T H d N Q k F 2 T H k 4 R 0 J o d 3 p G U D M 0 b 3 N 2 R W h Z V 3 h 1 b l R w N 0 Z h c l d 6 Y X R J b T d k K y 9 5 N m F l Z k t 0 d E 9 u V H F G e G Z L R U I r W U x J W V F R U W p 4 a E V w Q U x J Y 1 J 6 c n F 1 c k M z Q 2 t u a z h H W D E 5 Z n d z T E N V S 2 x V Z E h S M E V C N G U 3 c k x k M z k r Z m t K Q V E 5 S G 8 5 R m 9 1 R m t K Q V F 0 M j A 2 b l U 0 Q 2 N p R 0 V F R U k 4 O H l R Z 0 Y w S 0 k 1 N W p O W n F P a G 9 Z S G c 0 R 0 M w M n N u N 0 w r R U h Q L 2 d C Q U J j d V h D Q T Z P c H F T a 2 h J M E d z M m t I V j h J S V l R U T R s a 2 d B Y m t R U W p 6 S H F x d X J H U n d j S k N V b F p W S 0 9 W M W R Y e C s z Y n Q y b H Z i N m V 0 c l k y Z W 5 o N D Z P e n U 1 Z W Z N b U s x Z X V u S l R u R U o 1 Z H Y z N m R n b 0 l D N n V y c T h Q Y j J w c n E 2 Z X F x Y k p N U z B G a D h m e j l E U U V E R X h N V 1 J s W l p H Z W 5 v N U t w W n E w R 1 N l R U V H S T h K Q 0 F Y U W 9 q b l d G R l J F U U J w Y V d r d T Y y M D J t N U x L U G h x Y n p l Y l M 4 M T F U V T B O Q l F R R 2 h v Y U h F e G N V U k V S R k J a R 1 F r W V d G a D l Q V D B j U G J z M m N s O U F R S 0 F m Z n Y y M G Q v Z l Q z U j B O S F B u e m 5 V Y k p p Q 0 U 4 S 3 k x d F p Y V z F s Y S s v Z l p i c m x 5 N X d 1 N 2 R 1 O U Z x d G F q V j Z x b H V t a E R p T 1 N F Q n V S Q k N Q S 2 V x c X F x N G Z m c z J V V k Z S e k p 3 N T A y V m J i M i 9 2 a U J Y U k h 6 U T g r T X Z P e m 1 i b H l w V V A v V 1 A y M X E x Y j F O Y l c w d G p Z U 0 Z o W T J F T W Q 0 M 2 5 6 b T k v O G h 2 R H d j R m F 0 V 2 p Y V l R S S G l x U k 1 l S G s 1 N G V E a n A 2 Z W t V R m h i e T d y d n Z z b m Z 2 W G d 3 R 2 d 3 e X p F V U k 4 R V J L U U N 5 S E V j N n F p b 2 d M Q V l 5 R G 4 2 K 3 Z M a G c w Y n h q e E d U a z Z P e T M z b j F H b m p N V y 9 l U E d 3 M k d 3 Q U d n N E d G Q 3 h k a X M 5 b k l 6 Y z F G c T l X N j l k b 0 x k L 3 Y y N 1 N N c 0 x N e G w y a m t o e E 1 Q S n l N a W d v S 0 N B Q X d j T z h O M 3 Z m a G M v U H o 4 S n l v V V F q N T B F N U V J S T h a e G F 0 V 2 9 W S 3 B X S 3 V M Z z R 0 M j F h c l h a Y z Q 4 c H p j M 1 B I L 1 h 6 K y 9 2 N j g v Z m J i e X J S b 2 M r Y k 1 V Y m I 1 K 3 Z x e W V m T m 1 B T m F 0 V 3 d j Z z R 6 a k h j U D M 2 Z G Z y N y s 2 V m 5 Y S W h K b E p t W n l W Z G Z m V V Y r Z m o 0 c l Z x e k F Z R E J J K 3 J v U T R y R 1 N n R n d J S V o 1 V C 9 2 N y t i T j M 2 L z d k M z U w O V J u Z m 4 r d 0 4 r O V F y T U l 5 S 3 J z a T R J S z R v S 2 l v c 1 l s N 2 h q M 0 5 a T 2 t r a 2 x 1 T X B Q T X Z W T T N N L y 9 D O T V l c G 1 q d F Z k e k o z S m p P W k p D W n g z S 0 p p R E d v M G t V V V J B U U Z a U k p x V 2 Z h Z l o x M T d Q O X d l c X o 5 Q j B z e G 1 3 U m Q r d k t x d k N X W j g r S E R y b m M 1 N 1 A 4 M 2 w y M m l 6 L 3 h T O S t N Z W x q d l B Q T 0 8 1 U G V W a T Z Y S X l B Z 1 l N T H R H S W h Q V G 0 1 d U x n S U R B e D N k R E t J W F R t a G 9 L R X B M U 3 h F Y k d 3 d U Z R c 0 d B b k l o b U Z M O W h p S W l J W n F I N i t u b 1 d i e U 9 h Q V g 1 K 2 Z t a H J h M E 5 2 Y n k r T V J p T U V R W E I w a z R q b 0 J j Y U F u S W l J Y U J a e W R u W m 1 R R T Q w Q S 9 6 O S 9 l S G s 1 Q V N E d 1 F D O V h z K 0 F u S W h t R k F O e U l p S 2 l X Y W l x c X N y U l R h Q 1 h 6 S F F G c H J N a H d H M W 9 h S U R K W k l K Z X J 4 Z U x U e E l S e l F R R z V F U k V S Q y t 4 K 3 Z w N m 5 E c D F D b j E 5 Z l R i c n l z d k w 4 Y 2 t u b n p p Z 1 Z m U T A x R 2 8 x e n A 0 O U 9 5 U E g v d W 1 u b j N E O S t 2 W G 4 1 a m p Q Z 2 l B S V R G a 2 5 v a G 5 I b 2 0 1 R V J M T 1 V Y Q z Z I M F d o M G R E T 2 V h e W F U Q 1 F B T H h Z M U h v O U Z n W U d B Q X J x N n V O d X V N U m l N R 0 J n W W 1 Q T W F G Q 3 h k U V g x O C 8 1 W E 5 I U l V V a E 9 U b D V 6 U F h a M m R u S X p N e k V r U 0 5 I N 0 0 0 R 0 1 O c 1 Z G Q l F n S X l N R G U v Z n V S V V J F e E 0 4 K 1 h u O S 9 Q e G 9 i R z U 5 N i 8 0 R 0 J B Z W g w T 3 J 2 c j V I S T U 4 d l B 6 R V J z Y k N 6 Y z N O N 3 Z i d U x p N H d N b k p h Z H F P b z l W c T B k W F Z a W G N i c V Z T S 0 g z N z R Z Y 3 p Q c 2 5 q e F l t e m N 1 S E h N O V V S R X p 3 c 0 c 1 R V J F c 3 h S N 2 J X Z z Z h R F F h T E Z p d 0 F O W F Y x V G J y M n R y Y U F O a F B q M 2 R 4 Y 1 l H L 3 Z 6 K 0 E 0 Y 0 R k M T l j W E s x Y X N z T n F t c H F Z R 3 h j W E Z k b 1 B 1 N 0 9 4 c z h Z W E p p M D Z q M G F D Z 2 9 B Q U h E a H l B W F A 3 d l I 2 L y s v b j d v O W Z w S n Z m U 1 l y a m J Z c z N U c F V r U k h S e U 0 3 T 3 h z U E h q d 1 k 5 e m h u e n B 3 W m M 5 M 2 1 6 W n V S a 0 p B d 2 J j Y 3 B L Q 2 h B W V d H a D N X M 2 V m L z k 5 c k Y 2 O U d n Y U R 3 Z V p s V W 5 w N n V 0 V j E v a m 4 0 U F V 0 R U 0 0 M E J P U k h S T E t W V U t q R T R P T 2 p v W m p 6 W F R D W V R K Q k l K W k R J W m U 4 b n R h R 2 h v U U d k b k o 1 S 1 R r M 0 g 1 O G 1 X Y k F O b V N n W k d h b W 1 x e m I y U m t w T l c w Z W U 3 d T d s a T B h S k h W T m p x Z E R z W E Z 4 V G J M Q W F D N H V I Z z Z Q c 0 t z V U Z w Y W F 2 Z U Z S M U p T R X V M a j Q r S H U 3 d j Z 6 a n Y v U G Y v N F R Q V D A 5 T U p 2 T k 1 K b E 0 r T k 9 m L 2 1 T M S 9 x T 1 B Q a 0 p Q V H c 5 c W E y d X h i d D A 2 c T N Y M z d 0 M n p 5 a j Z Z T T J j T 2 p o O C 9 i c l d O M l d 4 R 2 N Y R X g 0 d U x p e H B 3 Q z d O T l B Q N 1 g 2 Z V R x T 3 M y M 2 J O b X p i d G c x Z F h W M z Q r O S 8 v a n B N b l Q x c E 4 5 V G M w T k l S S G p 4 N 2 g z W G Z m d F R y R 2 p 6 L y t P R 2 J 2 T 3 h I U j g 0 W U J P U k h S T E 9 Y d T d v N m h v U 0 g y N E l 4 Q k V B V G 8 5 W H J J N V h J b 0 Z B b 0 c 1 S F l V R l J Y Q n o 4 O F B B U U V C K 0 9 D R E Q y e l d s N W F X S W p V M U Z S O S s r S 0 V E V 3 Z m c 0 N J T G d r U H R E S X B I O D d H Q W N H Q T d z R F F Z R H F x d X J V V k Z S Z 1 Z k Z m Z S W E E 4 Q X V Y b 3 F J a X E v T 3 R Y Y n Z X Y X Q r Y 2 5 C e X I 5 W E s 1 S E I 0 Z U h n Q 0 F y c T R 1 O V B i M n d z M 0 5 E V V Z G U l d o c 2 J N U 0 J B d 2 Z n N U 9 T R T N 0 N W U z T H A x Q 3 d z W E x z U 1 N K V X N n a 1 V q R W F 6 a G R 4 N 0 h R Y U R S d 2 N Y S E I v U G 5 6 c l p i Y k c y c W g w K 2 1 n M S t z W m t C U F J y T U d B b k l o b 2 x u S n p j M E 5 Q V H c r R 2 h v W W M z W l R u a 3 F V N n N s d 3 V o M U t w S E x O S G J p Y j A 2 W i 9 a c V o 1 Y W I y O H Z 5 c 3 J L c 0 h q e F l n Q 0 F 3 V 0 N B V 3 E y M j J z W X l I c m 0 w d E 5 S c X V a d W J H M E p E U T Y y V z l m W D F v Y U t p d 2 1 x W k p l V j k 5 S E p n T 0 p o e W N u S 2 F k S H Z M e X N x U W s 1 T 0 Q 5 d l o y d U x p N E l D W W 1 C d X Z Y c j d k S l R k W n F 0 Y 2 p P e m t a d G J T M k d o b 2 F n V X F t d 2 R P b F N K Q 1 V s Q V F E K y t N Y y 9 J a U F n Q U p z M m J j S 0 5 H e m Z R M 3 Q 2 T 1 k 4 Z U 9 v Y m 0 1 R 1 d s c G F k a T B h U k 5 X c l Z w b G R j e T Z 1 a n F j T 1 h N R z Y 5 Y X R R M U p T R X M 2 Z l A 0 L 3 E 2 b X I 4 N W p l L 1 F W W l d G d F J x T l F Z R 0 J 1 R H A 2 W W 1 W S z F j a V B q N W V i U F B W c T F m R j Q v e l A v L 3 d Q Q U l q b n N E Z E d m b k J 3 R V B m d j M 0 Z G F y V V p m W H g r Y 2 5 a M n h Z T U V D Y k 5 1 M m J j e H J F e D B k T F Y 3 V D Z 1 c H F 4 T W J H Q W h o K z B W Q l V W Q V N a V E R h c G E 3 e D U 4 M l p z M 3 J 3 W j M z L y 9 Q V U p D U X F E V D Z W Q m F X b 3 E z M 2 5 v T H g 0 N G R 3 N F V M R j l E V T F J U 3 V y a T Z r c D Z m R H p j M E 4 3 d T d 1 N k 9 y c X d 1 O S s 5 N 3 R w U D Q 1 R m F X a 3 B Z b U p p Y k F M M W d Z R U J 1 T G k 0 V 0 M y e k Z D Z W N N M m Z P c E Q 0 e k V a R 2 p N U 0 F u S X B y R m Z I M T l V V j l m e j E 3 e V V Z e E d J N G F H a H F C U U t P R G 0 1 Z 2 F G U X Z G T X o 5 O D V D O T Z S N U 9 U a 1 d L V 2 9 E d z R P S W p V M U Z S N G V I b U t R Y X l u T W R m L y t m W E c 3 L 3 Y 1 K 0 J B U U U y Q V R r V F U x T i t Q N z c 3 N j J X V 2 F h T E d y M G N H U D R k Z V h s N V R h c X R K U 1 V s c U s 2 d X h x S k Z p e E F a R 1 F t M V d v M 2 M z R n g w Z G 5 i a X d J R U Q 0 b m F W b F p X N G Z Q a 3 l B Q 0 F t S m d a Z V h s N 2 8 3 d T Y y S 1 h S b U 1 C a V F r c E t D N k 9 o b 0 x G c T B D Q 3 F W Q 3 J H e H N j a k 1 6 R V J a V 1 p s T l F G N V N V Z 0 t K U k l L N H V E a X I 1 Z D k r K 3 k y O H Z M e X d m Z n Q y R 0 F 3 R z V P Y m 0 0 b 2 N m Z m 9 C Z X I 4 Z X F W Y X N R R U J D Q X J W d T N v c m k 0 R 0 s y d H J k a T h l V E 9 r V X F s V j J 2 W G 8 2 M 1 h t e k J s M G R I U W d Q a j R l S G g 0 Z T Z P b n B F V j l z V E 1 S a 0 1 s b T l v T E Q w L 0 U r b D k 3 K z V 1 U m 1 Q S G o x Q 2 J H e X M x W G w 5 Z l g y U m 5 K e U 1 6 T X h N T k R j M 0 l 6 R X h F W W 1 K a W V q d D d j V m 5 u M z J H Y m R 1 M l l l b l N w Z E 4 r b k l h R 0 J y U z J 0 b U x Q b m o w M m J S M F l H S U N Q a j Q v V k 1 r d E F 6 a D V 5 S X B v d E d K Q V R F Y z F T b H J S U W Y z O S 9 O R G M z T 3 l 6 d D l u a 2 l D Q U l N Q m d N R 0 J 3 Y 2 h r O G 5 n N X V Z R 1 Q w O V B 5 T 1 h 5 W j N w d E 9 v Y U F i O V h B b 1 l Y U D d K U l R v d F Z x V V Z o W U N H Z G 5 a N X Q x d T N m d l J s Q l F F S U R o b n N s c j E 2 N 2 h u W G Z l R W R k Z n Y z N G R 2 Y j I 5 T n Z 0 R l I w Z m J G R z h y T E N 6 R X p a c z M 4 Z H Z m L 3 R a b S s z U G 5 6 a z I 2 d l R V M U 5 Y a n J y Y m Z F O U 8 3 R X h F U 2 N Q b j B h R 2 8 w R z l m W D F D Q W 9 L Z 2 w 2 d l I y c H F L d V J 5 T 1 U 2 Z V B H a 1 Z x S T J l a m F D M X R S V T d k d X l 3 Q 3 Z 3 Q V l P S E N o U 2 d y S z B O S F J 3 Z m 1 6 c D B M N E 4 r W k F 4 R V J F V G E 5 c m 4 1 K 2 Z s W T k x N U d S a 2 Z q N z M v K 0 9 y S 3 d z e E 1 m S H c 4 d k x D M T V l W H F p c n E w T n J h e X V X T F Z z M m J y R 3 h s c F l X Y U x W Y U x G d T J U R X c 3 Q n l a Z l d H e G 9 h T W d x N j h C c 0 5 r O D V N e V F 0 T F E z e j U 4 O U h h R 2 l v R 0 V p M 3 R y Y m k 3 d D I 3 M E d n M F d M a H d J Z D U r K z I x N G V Y a 2 h M U z B O O G Z I e F N F e E 1 4 T T J i T i t I b D V Z W G c 0 T 0 J w U G M 2 Z E 8 z Y 0 F B R j k 4 O F l Y W X h 0 M j d k M l B 4 N H N W M l U 5 Y j c r d m 9 n b D h 2 d D N 0 d E V S T T h q Q n V S R V J M T 1 l W Q 3 F G a z V N V H Z M M j l v Z F Z x W V R R Y X h R Z n d a N W 1 p N 1 V o b X N 4 b U N J T U J z T m t P b j A 4 R n N O a 0 9 o V U V D b F V t S H U z T G x 3 Z G 5 a K z V 0 Z k M z e F U 0 V l F w R W V R T H h m c y 8 w M U p P U 2 5 a M k 5 r S k F R b T N U Z j B V d 2 0 w N l N 1 M 2 V p Z T J l b V d r S k J n T m R a Y W 9 W Q W d J U 0 V C c W F t c H F L b X B R V k J R R U N v c U t q Q T R P S W l O R 3 p m Y T l K c U 9 i c H R T c W N T U 0 p V d H N 6 c k 5 z M l R L V W x a W G g w Y U 5 I V 0 w 5 K 1 B Z R G h 1 Y j M x Z W o y V 0 x W d G 1 z L z N L b F N 0 d H p o T V R F N E 8 4 d k R 3 M E 5 U W F p a Q k Z N e F B M N 2 F H e H N S R z l 2 c i 9 p W k o v c 3 l 5 W k t p Y n p I V m d M e X J x d 3 Q 5 Z l g z W X R X c 1 h C R U h B d 0 1 B Q T J 0 d m J j Z X J V S 1 l T S G g r U E 5 O O T h V S y t 2 c m R E c m s 1 d V l p T U R B U V N V b E p x S y t 2 U j N a M k 5 v S 0 R n N m Z 0 T 0 J V V k Z h a X R y W V Z T c W N T e F k 4 Y 0 F B Q m N 2 W G h S Z l V B d 0 1 E T 0 R l d l h 0 V 0 d S d 2 p D O X N G Q n d m a j B L R k R r L z c 4 U k V T T 3 d J Q 2 N p R 2 l X a z h 2 b G N I T n p n M X d 1 U j N k M 0 4 v c j Y r b U E w R 3 N W Q T l X V m h 5 U m l 3 W E E 4 U E R 3 K 2 9 W S 3 B K a j U r Z F R w d E R n T n h H N E 9 N M D R P Q k N J Q 2 t R a V B k O T V z M F l V M F J F Q k l L Q 2 d w Q 1 p t V 2 1 6 N 3 Z 6 N T g y S U F h S z l x d D h s a 1 F r a E l p T l U r U n F O e F J x K 3 p u N S 9 0 V 3 c x d m I y O E E v M D V S Y m 0 x d E J R Q 3 h k M z g 4 b n A 2 Z W R 0 c 2 J G Q l F F Y j I 5 d m x K V 1 Z p U U Y 1 Y V d r c D V z e V p n L 0 R 3 Y 0 x 2 S E d j M F N S U G Y z O T A v W W p 0 R T h Q R H l R b U p p S S s v Z n Y 0 K z k v L 3 p 0 a V l t S 3 d Z c 1 V L Q k F R R V R H c i 9 3 Y 0 Z C c T U 3 a H F R Y m t j K 2 J N d 1 k 0 Z E 8 2 Q l d x M 0 h s e W h Y e D J r W k h S M l B w M H F V W U h C e E V k W F U x Q k V G Q W V Y b T V t S D R 2 a 1 V p d 2 Q r O W V z W G Q r T 2 8 0 a k N B S n U z Y m 9 G T n p j M 2 1 F d 2 0 4 U n F N L 0 w z d D N M b H p 6 T y s 0 a 2 N Y c W l J a W V a d 3 p J a V l o Z U F I S z V I Q z R 1 T G x B c W x m R D A 5 S V J l c j R m Q l l J R E p a S G 9 w Z 2 5 M T D F H W U t o U U p L c F J J S 2 h R S n l 1 Z H h o V 1 F K S 0 t m R E h M Y 0 N Y S m N C R j l m Q y 8 2 U 1 N W Q U J F L 1 k z O U x J Y m V S W E Z 4 Y 2 N P T E V D Y X R s R H g 0 O F F I d D d P N 1 p 2 M 3 k 0 d U d 6 M z J I Q m d 1 b 0 Z k V V Z H U l Q v T T B 5 a G 5 6 M E 5 G e k F j Q k M v W U 1 H Q 1 N i W F h Y d S s 3 d 1 d D d 1 d t Z E p T N S 9 N a T R I e G F n c k V 4 O G Z q c D U 5 K 1 F t T m p J O X p k M 1 Z G Y l c 0 d W t w Q 1 M 3 d m R U M m x s b W 1 J b n p h a k l H T k d 6 Y 2 l K a V l H K 2 Z u N U t D c 3 J R M m x w S 1 Z h d F d v V k 5 t e l p O d U c 5 Y l d 4 c 1 d M d n o z T 0 F t V H l U V H B G e V c 5 d m I z N D R v c 3 Z Z R E F Z R U J J U 2 d y V n I x M k x C Z 2 d V b 0 t T b E J V V k d S T 0 R Z Z k d Q N 2 N L c F V L V z d k d U Z Y d j F M Y W 5 q M D N V Y 1 l I a G 9 n b H d 1 U j B a R 2 h 0 M D J S M F Z G a m Z s N V N r c E t I U E l 5 a m 9 o b 3 F o a V F F e E c 5 S U t S U 3 F S a U l P a n M 3 U X h D R W x 5 S V l 0 N 0 F V c n h y N X o 1 S G N G T U N I e T R H M 1 l v R W 5 u V U R o N U 9 w e V R Z b 0 V R T m F Q M D N j O F l E a U F O Q m d N d U h Q b k R n N G Z Q Z 3 l W U 2 9 X c 3 J D e j Q r L 3 R i O V R x N 3 V y c G F C Z V N D S U t D d n J 3 K 3 h z Y k d J a U x C K 1 R W Q m R Y W T N D d 2 t L N 0 J i b n U z c j A 3 N m J Z T k R B e l l M T 3 Z v N k F E d z c 1 N X l T M j k x U z B 2 T H B I d V U 3 V m 1 5 W k F r e U 1 q S l F X b G 9 L Z D N k M 1 N D U V N t N 0 h t R m w x Z F h U Y U Y 2 W n F i b X d I Q U p t M S t L d n o 4 L 0 x C e j U w N X M y T E F C b H k 1 Z F F t N X V M b U p q W T h j O T V z R E F B S H A 2 Z W p C d j N q e H h t Y 0 Z n b U h S U T Z 1 N 3 V q Z 0 1 I R G 1 E d T N M b G 9 h R 2 h B V U Z B U V Z D c V Z X S F R 0 N G N P S F N F d E x 3 M y 8 5 M T M 5 W j d k Z l Y x W V d P a m c 3 e G R 6 O W R 4 d 0 d B R l N 0 V 2 9 M e T g z R z U 3 S H o x N k p M N 3 d H Y z N Q e n c 4 R 2 c 0 S G p 5 S W x v V m 1 C Q V R r V D B B b m t l Q W x H e T V x W V l I a 2 M r M 1 d Q S n M 2 Y j N j Q U N B K 2 Z Q b l k y a G 9 D S m N 1 W G N L d V h i d F F Y M T l 2 T T k z V z Z B Q z B 1 N 3 N i U n F N U m t a R 1 J O a j J X b H J S d G V 6 M 2 h C U V V G a z I 1 W F N V b U p P T F V Y T U 5 6 e m 5 w K 2 Z E N W x N S n Z Z S U w x a X d B Q m t a R 2 J o M z d 4 N G l J e U 9 0 c W 1 6 c m R M c E p U N 0 h t N 0 9 5 T T Z P a G 9 W R l J V U U t W U 0 l T b 3 F 5 c V p 3 b U 1 X O W U v Z X d h O W N 1 O F c r d X Z y N G U x Z F h W O F B m M 0 Y 0 d k N B Y 0 5 q M W 9 I a D l I c D d h Z T R q M n l t V H l j V G V k V m R Y V j R T R m h h R 3 B x U W w 5 Z l g z a k J 1 U T F O V F V B W U R W W H Q 4 R m d t R k p Q Z l Z C U U V I c D Z l b k Q 1 O G 1 X Y 0 9 I S E M 2 a 1 d N e V d R U 3 N 4 S k d x c X l z U k Z a V 0 Z q N z Y 2 S 0 5 w U D g 1 N G N u T n p 4 V m t B U m x 1 M W F o W D B l c j E 0 M 1 l t S W 5 t Y 0 1 5 S W 1 J a U F n Q T R P V G t o S 0 5 I a i t M O C t m U D Q v U F B Q S V p m T H J W S 2 c 3 Y W 1 x c W d J Q X N V a l h U R 2 h x Y W t K S 1 N v b z Q 3 V m g r Z m o 2 M F d x M V Z x c k 9 u c H l k Z W V l V V Y z T D U 5 R z U 5 L y 9 q b G l Z b U x n N 3 U 0 T 3 J W Y U x 3 Y 0 Z C S E R s e V p O T G 5 X N 1 p z R 1 V w T F M 5 S G Y z N C 9 O b X p l U H V W M X p j e l B P b k R t R H N M Q X c 5 U G Y z b z d p N E d I S z U z T 1 l s U m t C Q U F F c E t T b k Q 5 K 2 5 W R V J F V E E x O W Z Y N 3 B q M D F 0 W l d m U G Z k Z D R p T 2 p v Y U h o d 2 Y 2 K y 9 0 U l d G Z 0 l E d y t Q Q 2 N m R 1 A z e j R F S D U r Z m x h V j R P M k 4 3 Z G R x d F p P N U J N K z l 0 O T U 2 Y T l 6 M U J R V U Z 6 M 3 k 2 U X l L a X A 4 R 0 F u S W l J a U V S R F E w T n d k b l p H V D A 4 U G R E b 2 R M b D I 2 a E t W T G x 5 S W l J c 0 p 1 Q 3 Z E a n g 0 L 2 g 0 K 0 5 q V l F W O U 1 z e G 0 4 N l N 6 T 2 J a d D I 0 Y X F x a X F r c H F a Q 3 I 5 Z k Q y O X N i Z S 9 m d V J V e E 1 q T l Y y Q 1 F r S j h Q R H d R R j V l S G t w T F N 5 R 1 J T T 0 R w N l l t R W h J U X B 0 V z M r L 1 B s d 2 R u Y U d r N V B U d U p Y U 2 p 4 d z V n c D k r K 2 t r c 0 l C W W N I S X d O R 3 p i W X Z K e U l p N H R E U z B z T E t p b 3 E w T k x T S W 8 3 S n R 3 d 3 B z U V R O b n A 2 Z W 1 E Z H Z I a D Q v Z m d 5 Z F R n Y z N O e m N z V 2 J K R U h F c z l s d G J X V n R U V j F X S E h q a D F X e T N 0 N m V x e D Y 5 M D B t R X o 3 L y 9 Q T X B Y S W 5 u d y t E Z 2 9 G a U h 3 R j d 2 K 2 1 o R 2 9 4 R T l Q V D B U e m l K Q V J Q U T h Z R U J P U k V U M G t o c 2 N I R V J s W l N W S 1 N r c F F X M X V M O F B C d 3 Z Q M z I y O U R y O W N q T n p j V 0 5 H e m R n T X B u Z z d l M E 5 Y M T l m Z U h o N E l E Q X d F S U l n b 0 w 2 K 0 h s d T J i S m 5 3 S E I w Z E h h a X F x b 0 p D b 1 l C T 3 A w T l R V e E 5 p W T J Q S D N X Z k 5 t a l Z Z c z J Z T k F G a W x y S T l u d 1 l J R j R 4 Y U w r K y 8 v L 3 U 4 S m o x R l R V N E 9 o b 1 N H c 1 h y M T Y z S m N H c n E 2 d T J M Z H Y z N F R I a z h 2 b D J M b H p K M 2 J 1 M 0 d t M T N G S j k z Q k k w V z h a Z l Q 0 W E p a T U s x Y T l m Z z Z 1 c U t t S m d Z N U 9 i b V F p S 1 J Z R 2 h v Q 0 Z W V l Z W a T F h c F c 0 c l V 3 b X c v d n Z 2 M i s x L 3 o v K z h R K z d 4 N z E w N l p K V l V V U 2 o w U W h C R V B E S k o 1 O V l i V G R S a G Y z c E 9 J N V N x Y 1 R o d z R j Q k F D a 3 B L W G E z e W N q S W d J d U x D M X h j W E Z C W l d R b U R 3 V 0 E x b n A 2 S T Z I b k Z n S n l J a U 9 n b D E 5 b l p p Z H U z Y n l N O F B C e X Z 2 L z Y 2 M V R q a z V P U m s 2 U F Y 2 M U 5 U V W 9 L R 2 h B V z F 0 Y l d o d W J r W j B k T F J Z a W R 5 U 1 N q N m F U Q 1 l U e C 9 H Y V R D Y m N 2 b j F i N 0 J Y M j l Q V E U 4 d V h M W i 8 3 R F R a R W d D T G g v L 3 o 2 V V N p W G k 0 K 0 5 u N 0 R 4 R 2 9 4 R l Z W V l Z 3 Y z N P e k d a Y y 9 G W T J O a l d o d G J j W C s v Z n V o V k N y U j J O Z 0 l 0 V m 9 O c V Z T S y t m U G 5 X d 1 h r Q U 1 Z Y 0 Q y K 2 h V c W 1 3 Z S 9 m d V N a K y 9 w c V l H b F p X V k 0 z W W N o V U l C V D A 5 U E J B W U d B Z 0 J p W W 1 M c 2 p z T n Z i M j h Y N X l O M 2 N u T E M y c l Z y e F g y S W l K N W 5 F d U Z s S 3 N G T F J F U T B 3 M T Q 5 Q j d 5 e E J I a H J 5 Y 3 l l N T R N U F B z R H Z m L y 8 3 Y V R 1 Z U l B a F B W U k N 3 c T Z 0 c j N F S m x v N W 5 O W m d p Q z h O e E 5 T Y V h W Y W x G Z V h v N 2 0 1 b V p V V m x i a T F W Z G Z I Z k 9 G d 2 Z u e j U x R m R Y W T J Q U C 8 1 N H l s U H J w Y W V u U T Z s V W 9 y S 3 l F b z J O a m V P Z V o 3 S n F h b X B z V X V 1 Z j l 2 Y z U y M D E x N 3 Z X e C 9 P R V B m O E N 2 Z i 8 x c i t Q a j R 3 T m Z Y b C t Q U m l X a k d z S W V j a U l p S W 5 q c D R t M G 9 3 R H N C a G M 4 T l B a R 0 J n Q U x t N X V W Q 3 B W T k 1 T S k k r b H E 2 c 0 x U N T Q 4 Z 1 p 1 Y j I 3 U 2 R 4 O T Q 0 O T V j e E d B Z W U z L 3 V M a U d n c 0 R N a U p p S W p v c F J j U 0 V v T G Y v d m E z a z l w M k t o W G J S N X Z N b U h N a U l u c D U 4 R F V p R V J F U k V S R V J r U U 1 3 S U N j a U l w c U Y 3 T T F q V F V U V H c x S V E 3 b V Z O L 1 N l a V o 0 Y 0 J P U k V S M F N 3 M E 5 E U 0 U x d F p X U n p l R D Z J W F Q w d E l D b l U 3 b j Z H W V E w V X V D Q V R r U k V k R X N G Q l F V e E l D Y 2 F B Y T B 0 c m J D M j l z Y k V v a 0 V N c G 1 N d m V S R U 5 L T V l r Q k 1 S R W M x Q 3 E x Y X R R b D F k b m F P Y l F m V E N x Y X F x U W 1 S a 0 p L U l N L U l F L Q l F O e U l w c F J E T W l K a U l o b W 9 i a T R P T G k 1 d W V I Q m d 3 Z U 9 i Z 3 J S Q 3 l N M 0 5 4 Z H l 1 U n p C d 2 N H U X k r V l F L c F d j U 2 8 y S V p o U y 9 Z W W l J a U d h c G t 5 Z F B v c V d s a F V F N T B U V E l 6 Y z F G V T F N V G t w S 1 N J S m Z M N G V i b U J v V k M 0 Z W h t R W R F T F R p S U l n d U R v U m h B U k V i M G 9 Y a j B I d k x F R W V H d k p 6 S i 9 M Y k R a a m N I Q V F Y M z M x R l h R N k h V S k R R K 0 h u N X d k L 2 Y v K 1 p Q e m 5 S Q z Z D b H B R V 3 R y Y T J v c X F x Q 1 h D N U h V b E l T W k R J W j N O M 2 Q 0 Z S 9 2 R D V W S 3 h S N X l J c H B S Y 2 t j M 2 d J a U l p S j Z P V k N x R m s 1 T V R q a D A 3 a H R 6 Y 1 h K U 1 Z s U 0 V 2 T H c 5 T 1 R r N W 9 h R 2 h 3 Z F B P S W 5 t d U J n W U h R N l h U d z l 2 W k d a R 1 N r b U t h d V V x a 3 d k K z V j T 0 R r N U 1 S Z 2 5 v a G 5 I Z 0 p 5 S W l H Z 1 d r O H Z s Y 0 h k M 3 g 3 c D E 2 N 0 J r e V J M M D l m W E J h R F R D Y k R h R F N Y Q k V F N U 5 J S k p C S 3 B X S 2 F 1 b 2 V I Q j V 5 Z G 5 T R 1 g 4 e k d a a U d Z Z X Y y b U l p S W h t T 2 J s Y 0 R o Y 1 h G e W l W U 2 5 o N m V r S 3 Y x O E 5 n T U 1 C a 0 1 q R W 9 K e H F I W l d v e m h V S U J w V k l K a F V J Q n V W e k 9 u b k V p Z W 1 Z W W t C T V J F Y j B B T E Z N M H l l V n l P R H M 3 U X h B R U J 1 T k V r e U N S U 0 d 6 K 0 V S R T l L d 3 p J a V l p S V h o Q U 1 K b 2 l J a U d Z W D V 1 T V F F U k V S R V J F U k 9 R Q U R j a U l p S W l J a U l p S U h Z R U J P U k V S R V J F U k U 1 Q U F N e U l t S W l J a U l p S W d j Z 0 F F N U V S R V J F U k V S a 1 F N d 0 l D Y 2 l J a U l p S W l K e U F B Y m t S R V J F U k V S R V J B N 0 F n S n l J a U l p S W l J a k l B Z V N P Y m d B U k V S S D l m R V Z G U m N q T H k w T m R Y U j F V S 2 h V c U t 5 c 2 Q z U 1 F p S X F K c E Z S N G V q c U d o S V F R R k J X S F Z x b F d J a l k y R l J D S 0 J S Q 0 p 4 Z E 5 P Z U d n T n l J a U t p V 2 U 3 T E w 3 O U V m M z g v Q W d N R H N X a l J J d m o 1 K 1 R t N l N V U k V S R E 9 p d G J V V n J h M n R T R T l Q U j M 1 K 1 B r N m V Q Q W 0 1 W E E 2 c G R I W W 1 m M H N F U V J B Y z N R Z 2 l J c U l Y e G F 2 b m d E Z V d B R z h 0 Z V R i b i s 4 d G Y v Z 0 k v U H o 4 c 1 g 3 N z g y W n l R a U l q b 0 9 m S G d 3 U U 8 w d E x U Z 2 5 Y Z m V n Y k 9 6 T T J R e W 1 h T 2 J O R 1 d 6 O H p V Q 0 V S R V I 0 Y 3 N 2 d j R T d n J 5 K 0 R j U 0 l p Z W l t d F h M a 1 N m b j U r K 0 9 x c n I 5 R G 8 1 c i 9 B Q U F B Z 0 F F b E V R V l R Y M X d l V H l l V G 9 K a z B a Q T N J a U l x S l p x S 2 l v Q 1 A z O S 9 W a X h Z b 1 d q b T B K R V J P U X d D U W t K M E 9 s M H l N M 0 5 o V T Z u Z z l s c 2 R u U 1 R w b 1 F C T 1 J F U j B T e V V t N X V M d 0 1 C Q V J 6 Z U R p S W p J N F V K R F E x R m F X b 3 F l b n A 1 W j E w d k 9 n S n l J a U d n V 3 F x K 3 Z a L 0 U y S W l J a U F I N S t m b W h y Y T B O d m J 5 K 0 1 S a U 5 t V T V r M E J 1 U k V S R V N 6 a 0 x P e k 1 3 T n l J a U l p Q V A 3 K y 9 u Q n l j b 0 x C W U l C Z X I y Z E F U a 1 J F U k R P c n F x c k s w V T B n Y 2 d o Q k V L Y j B z T j N U M D R P e X N q S z c 2 M 1 E 2 S F R R Y U R Z e E c 0 M 1 E x a j R n Y 3 B L R 2 h B U 2 F U Q 1 h x O W Z s Y U 5 J M m R B V G t S R T l C S 3 J y N i 9 I c V Z P b j B O Z l h a N 0 9 1 d k x 3 Y 2 4 z e n l p U U 5 h U l M 4 N 3 M 5 b U 1 i N z c 1 e G l h U U 5 w d k 5 P S H Y y T E x L e X N p W j l y S m F X R n Z 6 N D Q 0 O T I x O T I v Z n g v Z m Y v L z l V N D A 1 N 2 V 6 c 3 h L V k x s O U R S M F R I b G Z h Z k Q x M T k v a l l 5 T W p I R z M r Z k 9 m L z R 5 a W 9 x S m 4 x S 0 t Y e j c x N z k z R H U z R G 5 v O V h x Y m R R V U Z C V G g 5 K 2 p S M E 9 0 M l V q b W s w R 3 Z I c H A 1 O C s x Z T l O R U F S a 1 p t Y W l z N 1 B U N 2 5 x M V d n M k 5 S a l B 1 L 2 d V R k J l T y t v T E w 4 e l l 6 b j h l U E g w R 3 E x N H M 5 b X N 4 b D Z 2 W D d T L z M 1 T 0 1 D M E l 3 c X h M V 1 p j N 3 V n R k V S R V R r T 0 J x T k J n T U R B M 0 I x Z G J W W l p 6 U W F N V E F 3 T U 9 F e E x s e T R n U H I 2 K 2 l t Z k 9 5 b 3 F D c 2 5 K e V d P d U x 5 Z 2 9 R R V p H Q n Z i d T N Z d U l p S W d w S D M r M n l j N 0 9 S b V p t S m 8 0 Y 0 9 Z S 3 d z T E J u Z H Q 0 L y 9 2 R 1 B D Q W d J d 0 1 t V E o 1 L 1 p P U 2 Z T M E 5 D Q X h z W k d y R i s v M 2 1 x N V Z D c E Z T R W d J c 3 J L e U V C U V V o T k R R M E t j K 1 I z O S 9 Q e D Q 4 Z U l B N W M r W W d K e W R I W E I 0 V k Z Z V j U 4 K 1 p O d U w 5 U 3 F V U k R R d 0 5 T V T F O e D h 1 U k p T S 1 Z q O T N O c E 5 C c T d R Y i t u c H l m T 2 5 E a 3 o 3 b m 1 j b k p 6 d 3 d R Y 2 Z B Q U F H Q m d i R V l N b G t N a 0 d u M D Z H b n A y Z k 1 m U V Z C d 0 5 E U W t M a U 5 p N H N M N V B M a H g v K z Z 1 a m 8 w T k R T T S 9 5 S E h z R 3 J W c W p I b m U w N U 5 U V V Z w Y W V t N C s w c 2 t F d n p 1 Z D c r Y j l Q b k 9 u e i t Q N n V w c W Z Q e n h 4 K 0 5 l N T J k S k V B U V V G e G Z E e T h z T F N x W F N a b j E 1 Z V R u T V p q T 2 N u S n p H U F k 3 U m F M U U s y c X V y c T l I Z D N R M H Z M e S 8 w O S 9 m Y m J L O V N x Y 2 E 4 Q m p V M U 5 j a k 9 6 a 1 p v Y U N p O H Z M d 0 F B U G 4 1 K 1 d o c W F z S 2 V Q W H R R W D E r U H l z c E t S R V p H U W l L U j J P e m Y x Z F d G O V B S M G F E U W F I R G h 3 U U x 4 W F J 1 c n M 3 T F F L d H U x O W 5 z e k 1 U T 2 o x Z W h 3 L 2 Z o e m U z d D Z v c U t q Q W x T d F h 4 c j B P S T I z Y n R n M 0 x s a T J i O V B h e k h R T n l J a U t p b D V o R 2 8 4 R 0 N C U X R R W F Y x d H M 2 N n R y U T J B L 2 Z S N E Z 4 Y 1 g r U H Y 3 Q X h o K 0 F Q U D E 5 Y l d a Z 3 E y b X B n Y k Z 4 Y 1 Y y Z y s 3 c z d P d 0 p l e V g 3 K y 9 1 a D E r c 2 4 5 V k x n W m F U V m F w R 2 R u W T F s e T V Z a E t D a k k w Y z J a V m 1 x M U d u U G 1 6 R U Z 3 Y 0 x C T m I 5 b n E x Y X V o M V d v a G x V c n Q 5 c V J K c F Z K O D k 5 M T N l U E x r Q 1 l E a D N q b V R 5 W V E v L 2 V s U D R q W j c 5 d X h C V 1 Z r W k p C S U p u S n l j V U Z O V E F 3 Q m 9 h b X F D a D R l S E d K Q j N k M 2 V q c 2 J G e H p I Y U d o S V N n c m E w T n B h V 2 x k b 0 1 Y b F V x R n N M Q X d w S 1 d s b 2 I r L 0 h 5 Y V R D U 2 F U U 1 F 6 Z z F x N W R D N z F l a j R T R U J M c z F J Y X F x c X N U U E F R Q l h y M T R W M n d v Q X J h M n R L Q 3 d z S E x O O U F K Q 2 V u b z c w O U h R Q V F I S n l N a F l 0 V 2 d R Q W F H e H N S R j V l b n Q x O U x B S G l X T U h r a W h V c n h n e k l 3 O E x D N E 9 6 c 0 x Q N n M w V 2 p R M 2 Q y T l p j d V d p Z n Z Z Q 3 d a b k M 3 U F p E S 1 B S a U 5 y Y V d u U j N k M l B U c G s x a U Q 3 b F V L b 1 Z j T G t k d m J 5 L 3 E 2 K 3 V 4 Z H U x Y W 1 4 Y 2 1 V c W t V Y m 0 1 d T R z O G x K U 1 c 0 Z W Z P b X p Y b k d l b E h 6 e G h 0 d k l D Q W d 3 T z Y 2 M H R K U 2 V I a D R J R G c 0 R 0 1 E d 2 Q v U D k r L 2 N S S F I w T l l Q a j N s c C t m a j V L U 0 V z V E Z 4 Z G 5 z N y t Y b G h Y M z c 5 d U h p e F l 1 N G V 2 V X F Y b n Z 0 T m J 2 Q i 8 z Z 3 Z S Z V J 5 T 1 k 0 Y 0 9 Z S i 8 v Z X R m T 0 h m d U h J N G Z Q N D Z n b 0 N B Y 1 A z N 2 N a d H R y M T Y 3 Q j M 5 L 2 Y 1 d j h k b n A 2 Z V l 4 N S 9 N b V p U N 3 p q Q W d K e U l p T 2 l s M W R E U W d N N 0 9 U a V F u S i t Q e T V j c z J B Y k t s S n k 0 M U 5 k V m 0 z O G p J U 0 9 6 Y 3 V W U D g y Z D N k W F h 6 U X Q 5 R H B k Q 2 d 1 T H J a W k R n R E Z 4 Y 1 V U d G k 4 c E t R b n g 4 Z k Z 3 Z D N l Z j F P Z D U y Z F R X M X F L c 3 J B e E x s a X h 4 Z E Z P b W x k R m 9 S R m x a R 1 J J V E U v S E R E e i t N Z W E r V W w 1 Z m J Y Z j c r K y s 5 a i 9 m c j F X T F Z x R l l E a G 5 1 Q 3 N y Q 3 d j T z N a T T N L Y X F x Z 3 J s N W V W V 0 F X c F J V U k Y 2 Z W 5 y R T R B V V l I d E t S b X B v S 2 h V S X h i c H Z 0 c G N T Y l R D Y j Q r L 3 N q T E N 3 T T c 3 N z d M Z 0 F n T H k 4 U D J k b l o r T 2 l q a n d B Q V E w T k R T R T l Q U j N C d 0 1 L S 2 l v d E R Z M k l q c T Z t c X N X N 2 N P Q U R B N E 9 H Z 1 Z r Q j g 2 Z E V n T U 5 z N m N P W U 9 n b 0 N D Y k x J S 1 I v d n J Y d j J M O S t 2 V 0 l q W T B G Q U t z Z 0 9 q R X h F W W 1 K a V h i M 0 8 z U G 1 E S 1 J T S 1 k 0 Z V B U c n U 1 N 1 p u O G V M R l d M e D R z Z m h 6 W j J j b n V y d T d z V 0 h E Q n F 0 Q W Z i W n F h R 2 l 3 Q 3 B a V F V s T E U v M T Y 0 Y 0 N I M j d k d U g 0 d U p p Q 0 l L Q X J L d 3 N t K 0 V W N 3 U 3 d V l z Y U R o V V F p d 2 E 5 K z l h d H h 6 O X Z l M 2 8 2 e l o 4 K 0 9 1 W D V n W U F E b D V l W F l z R 0 d E K 0 1 J a k x 5 O F B n N E 9 E N H Q r Q 3 A 2 Y 2 4 0 d V B q O G R O U F B 5 R X N M T X p 1 Z D J 0 N G V E a T J i T m 1 D V z d k d V F h U F J Z T 0 h D a F Z i c l R T Y l R o Q z l V U E Q w O W N m R G d R W n c r Z l J x U E h 6 L 0 c y c l Z y N 1 d a a E 9 U a z V 3 Z D N k W F h 5 Q j h M S m l R R T V F U k R U Z F p z b k w r Y U t p S X Z q N S t T R W d J T U R t Q V J F W T d t M U p U V T N G a H g 5 K z Z J R F d E V C t r T W h o L y t h a l Z h a G d N Q m l 4 Z H V o U j Z 2 U j d M b H k 4 W D E 1 b k 5 a b H k 4 Z U J F S 2 h R T D c 5 d T J 6 d T c r c n F 5 c 2 t F b 2 s 0 d G x z c W x V S W l r V m o x W U Q 5 N D h B Q 3 J W c T B T Z y 9 I K y 9 u N m t w N m R q O C t i T m R u d U Z m L z N y W D B P c F Z L S z N 0 O W Z t b m 1 4 c m E w T m R Y U j J X T G w x c W R Z N 1 U x T l F w a n k 5 d m J t N U d U a z Z P R 0 p D U E 5 y c F g r c 0 d E Q i t Q M m t C c 0 1 C c k h Y b H F i W H p w M D d y Z T R G U 3 h h Q z B X a E V R V U V C R m k 5 Z W J K T j J u W k 9 U S T J Z Z W p U W T R P R G p 1 K 1 N Z Y W k 1 N m Z u d y t G U W 9 I N C t I Z 0 F 3 K 2 5 u O S s 3 Z F E y S m l v b F U 3 T j I 3 Y 0 N J M U d n O H V Y T C t Q b z B h T j I 3 L 2 Z s e T V m R D M 5 O G Y 4 K 2 Z Q d D F s b k 5 w c 2 5 s Z U h n N y s r U G Q 5 N T V C e D R l S G h O d S s 3 T G p Y e W N S R W R F M G 1 1 O E d O T n J X U j N 2 d T l Q Y j J v c X l z V E 9 6 S k 1 o Z 0 1 V S 3 Z W V n R 0 W V V u V k h q d 2 Q x Y z N P e k d i d m I x O W V I a W 9 v S 3 E y V 1 d C O C 9 S e T R I a D N w e U p 4 b G J h R z F O d E 5 w d n g 4 T 0 Z E R k J V V m 9 i T 3 p F M U t w R l A 3 K y 9 0 a S 9 m N y 9 W O F V w T F M x R l l X Q W l 0 V m d 1 V H l Z U z V j K 2 R p e V p J b F d M b H l w V l c 2 c F d W c z Z v Y 2 Z m b 2 l N a k F 4 b 0 5 C c m 8 5 W G 9 F Q k F S Z z Y 5 Y X R Z b H I r W C 8 v N l Z 3 Q 3 d l b k Z o T X B u d z V 6 L y 8 y V 3 F N T H p E O D R Q e S 8 v L 3 U v a U l 1 T H c 0 N G R P d 0 F N U H h 4 b l p t Y W l 1 c m 9 h Q m 9 N Q l B q N C t T R X h N d E 9 x T k h h b X N y Q X c 1 T 1 R s b 2 I y K 0 h p N H N M W W 1 K a X N I N z l l c 2 p s Y 3 Z U M z k r T X Z m L 2 1 M d U 8 y R k N 4 Y 0 F B Q k V S R V R o M D Z O Q 1 V y O E Z v Z 2 l E Z 3 l w V X J V S 3 Z W U 0 V w S 0 V v T k R 2 V j Z Q c k t 3 c 1 B I N z h H Q U 1 E Q T N C e m M w T m N Y Q n d T R X h Q R j R 6 V T B O T 0 Q w N m R O W X M y W U 4 v U D M 5 a 1 o y Z E R h M V d D M m R u W j h U R n h X S D k r d l h q U H N 3 T G d v R D c 5 K y 9 E e G N V R l R r N U 9 Z Z y t h e G Y z N z l 6 R X d N Q U N a V E F a d m I r O H h B O D M r L 2 4 1 O C 9 2 b m 5 V Q 3 F W W W 9 y e E 4 5 O T h B N V B K a E 5 E U V V M e j U 1 c H M 0 Z m Z x M G V H O G J q V W J v O V h v e H Z U c 2 1 K Z 1 p i d D I 2 R l N x V 0 N 2 N z g v c E Z J c C t 2 d j c 4 W T k v L 0 F P Q m d Z R l l 2 M z Y 5 R 0 t 6 V T F 0 Y m l w N T k r R W 5 1 a E x U d z h Q R 1 k 4 T l R z d U x r N 3 M v Y l R u N j Y r L 2 5 0 S H o v M X h Q Z T Q 4 Q 3 d 5 O G p M R D I 5 Q n c 4 Z W h F d 2 1 l e W I z c U 1 Y O C t m U G g 3 Z T B 0 L 2 1 5 c F E v R H c 0 V U 1 N R F E w a E t T b k p K d l Z h c F Z M W l R m V V h C R 0 h D M z l W N G F k Z 0 R B d 0 4 0 O E 9 B Q n d z T E N v R l F x W V R R Y W t a S 1 N B Z z h Q R D V z c 0 N D Y 2 5 K K 3 p i d H c 5 b n o 1 N 0 Z o U X N Y Y 0 9 E Q U F i a T R 1 S 0 N s c G N W c U c z d k J P R E Q 4 L z R y Z T N 0 N X g y M k x K c m h v O X R 2 N 2 1 6 W n N J R H c 5 S F Z G V F V 1 S i 8 x W m N P Q W 5 J a U l h Q n B G Z V F L Y U x r Z T N Z b U k 1 T 1 R s V 0 t l c U R n N E 5 J V F U y R m g 0 Z U h H T 1 J Z Z W 1 U d T M 3 O H Z i d G Z m M z Q r Q W d B Q 2 J n T H l w c W N t b T h x N W x m S y s 5 a X J 4 R 2 8 x R X N P a l F W U C 8 3 N E l 3 b 0 x D e E V W R l l V b F M 1 W m d Z R 0 J B b k x i S 0 V w R G Z 2 S G t U a F l X R j h Q Y j J S b n g 4 U E t S U 0 t h c X F x c E N X b G 9 i R 3 h r Y T d Q Y X Z u e j U 5 S F d G Z 1 k 5 d T d k a T d h M k 5 t U m t a T 0 R T c F V 0 N D c 3 M z N J S l B K R U J F U m d Z Y 1 B I N k t q b 3 d O e j U 4 N E Z N U H h n Y j Z r S 3 J O V n E 0 Z V B q Q T J B N F J W b 1 F C T E V R W F h 0 N 0 8 v N z F y M z h C Q U 9 M a j Q 2 R l V L b E Z l W G 8 0 c l Y 2 N W d 6 N T Q 5 V n V t O X d Q Q 1 k w d X J x Y W l 4 Y X R B a V J r W k Z R c T l Y S X p j M U Z a M m N u R G h 3 N E F L V l N p Y T F i d D Z L d X J n N X F 0 U n J M b G k y R H Q 3 Z T N W V S 9 V M D F 3 R G k 3 U z B O U E c 0 b G 1 E Y 2 F E V G k 3 T m 1 6 Y U c x d H h a S W x T K 0 R 0 N 1 k y N n V q c m N 1 W E 1 I U F Q w O T R v c 0 h p e W R Q b m t D a j B X R H Q y c l Z R S 3 B Y S X l j b E J k b l k y N X N 5 W k k v Y m c y V k 5 l W G c 2 d F Z v c z V j K 2 J Z c k d 0 c m E w T l d W a G F X T E Z t Q 1 I 0 O G V v Y l c x V l F 3 Y X R G b 3 Q 3 d D Y 5 a T U w N 2 Q x c T l t S G 4 3 N 2 J m U j B 0 S 0 N H e m R 1 N E t P U F B z T G R 1 M 2 Z S M 0 5 5 T U 9 Y U G 1 Z R 0 J n Q U d 2 V 3 J J R 2 Z u e C 9 N W n J N W X N P W G 4 1 N H Y z Z m t S R W h Q a D d s T X Z s T 0 h u e U p H N 2 Z 2 b z F 2 d n Z r R z B k S F J W d l V S U m d l U V N V b E o 0 b j k z Z E h S Q X I 5 Z W p 0 N 2 N Y S n B N S n p j M 0 5 B R 0 E z Q T J R c V F i e G x p c W V 4 U E 0 5 a m F Y L 0 9 Q V n B S V V l I Y n Q y O W o z c n g 1 M k x k d k g y U X k y V E 8 3 U n l k U 1 d G a U l w V X V Y M m g w S G J U S 1 o 3 T D V v a 0 V n a y t P M X Z m e n Z 1 Y 2 J W Y U x U N y 8 v S E 8 3 N i s 3 Z X Z T d m V C M m F 6 R 2 Q 5 L y 9 6 M D Z P a n J 3 e G h 0 d j J I M X B O W C 8 r Z k x 6 M j J t d E l T V W 5 C R j E 5 O G d U M T c 5 d U R j d V h Q a S t y Q 3 d N Q n c 1 Y 3 N U d X V Z Y U d o d E R i M n d 1 O V h t K z N t T j M 1 O C t m U j J 0 b 0 s 0 T j h w L 0 J h V m x a V S 9 l M 3 o 0 a T R n Q k 9 S R V I w V F I 2 T F F y N F h S c H d 2 d 2 x J b k x o U X M w T m 9 0 V m 9 V R m h i Y U h j K z V l L 2 R 1 c 1 V C W W F X a 3 B y b D I 3 a G 5 m Z W V V Z G N m L z M 2 Z G J 1 O U k 2 T 0 R F M k Q 0 d 2 Z U b X p a d D J I e l J I U H Z 4 T l J V b E p D Z W J P b l l z R E J 3 N k l 5 e l p 1 M 0 N n R 0 h w V 1 Z s U 2 d z T E V S N G V E a j I 3 O T h 2 U G 9 5 d V g 3 O G V L U 2 t w V U t 2 V n F L a W 9 3 S U l G Q z Z 5 T 0 d 4 V V Z K U V p R b 2 F H a D Z P L 3 Z S M D V P R H F x c X F o Q V Z G U 1 V H N U R V M U 5 X S k F Y b F Z W Q l I 4 Z k g z U j F k Y U c 2 d W x v T X l H d H F h a U N U e W N T W E Z 0 Z X Z Y N G N n Q 0 h q e n p U Z k Z v R G t o S V F I L y 9 P Y y 9 r W m 1 a Y V J P U T E 5 V F U 0 S z I z M 2 h L R H R j V E V S S n c r Z l J v Y W p R Y j E 5 Z l V J Q 2 d v U 2 l 5 Q 3 A x V 3 B F U l V V a F B E e G M z U D l w c n d F d 1 h O a y t M e T h Q Q 3 h j d X h L d X Z 2 a W 9 1 e j h y S 1 F u T n p N d z R j T 0 N E M m J x M W F 0 U X B Y c j E 1 R l V W R V J F a E 1 U c l I 2 M G U z d D c 4 Z T Y 3 N z B L b F V n R V l E Z 0 Q r N y 8 v K 0 R 3 O G Z Q a H d 6 M k 5 I c j l V a E x T N 0 1 i a k 9 0 M E 9 s e S t m Q m x 6 N T g 3 R j l 1 M 2 I w Z E h S Z 2 N y S 1 N z e W Z Q e C 9 s N W V X N G Z 2 M D Z Y R n h j M E 5 2 Y k 8 y S G 1 4 V W p 6 N X M x R G V I Z z R U c D A 2 a F V X T E Z t S F Z x b F U y b V N M Q T h N d V h 3 Y 0 Z C U k V W R j R m a n g 0 e W d 0 T F V W U F R 3 K 2 t V a W t N Q m 9 O T l N 2 e G 8 x N j l m d D Z w b y 9 0 V l h Y d 0 V B V H B 3 N F l i V 2 R 3 V 0 N Z Y 0 x 6 N l N H c T E y c X J J M j J o a k J l d C 8 r O X Z m e G s y U n R 2 U n d q a X l F T j l y M j d k d H Q 3 d D N K K 2 p u M 2 F I T n p N N j V l d l F v d k x 5 O G N Q S G h R R E F x Z n h U M D Z H Y i 8 0 e F M v U T B 0 S 0 N D e G N 1 S U R r N T J l c D d W a E N F T W U 4 V G U 0 V T F S e H B k S E U 2 b j A 4 S E p 5 U W t O R F E x N C t Q Q 2 h l Q j F L U z B 1 a D B X a X d a c z B h O V B i M m p 0 b W J M W l Z L Y 2 V 6 W U 1 W e S 9 m a D J 1 c n E 3 a T B L U m J 0 M j Z O b X g 3 Z j F U W D h 4 c m 1 w c W N u d U x B Y z d k d X l B d 1 d C Q V p t Y m 1 1 S i 9 I b 3 I y O T N T b 0 x 5 O X Z i Z T h 5 a W R T O H F C d V J F U k V U V G F K a 2 Z z Q 1 V F K 0 g v W n d C O D N B N U h Q W V d k Q W R u W T J R a 0 p D N E 9 M a U 1 1 N T J Z L 1 h t M k 5 2 d V d Z M V J k W F Y x U l c 5 d k x 4 b 2 J H N j F T S 2 k y O W l p V W x K U U N B V F p z M l d i V k p L c F Z p M 2 J w M T B H Z z B V S 3 Z W T m c v N m 9 3 d W p C U W N I S X l j b k I 5 M 2 Q z U U N H Z z N T W l R J Y m E y b H B 4 V E h O b F p T V k N R M E 9 o V X F s U V h W M k 5 o S V F F Q U 1 N c H p F R k J R V k F x b G V q b z Z F Q m p Z e V B p N C t Q R m R Q T 1 I 1 e W d w S 1 V G U F Q 0 O V Z F S n F R a 0 d E V m M 2 c F F L S k N R a 0 l E V T F G V F U x T l J N V 0 Z I O W F h O U J a V 1 V s Z n Z 6 e F I 0 U 0 d o b U x Q b m o x V 1 B i V W x K U 1 h 3 O G Z I Q n Z I b n p y R D V E U 0 V n S X l z c k s w T k R R W U J Y c 1 J F W k d p b 0 V P Q U R n N 0 8 4 U F g x M 2 Z j T W R X U E h q M k N W Q 3 B G U W t J Q 2 N u T n p 4 Z V Y 2 d l I 0 W E x s e E F W M W N Y a m g 0 O U N y b G N q d k R 3 Y 0 p T V m x j R n N O d V A r L 2 Z 1 S W p J e k U 3 d D I 3 W j Z 4 b 1 d F V k Z C W E p 6 Y y t I d j c 0 O T E 2 O V p a M 1 M 5 R F E w T V R u d m Z 3 N G N Q a W N J d W N u Q n k 4 O T k 1 N 0 F H e D d z Q z F C b G o y V 2 F j N H N 6 R 1 l 6 W W 1 O a n N Y Y n Q y a k h Q K z l s b m 4 x b k 5 W Q 0 N W U 3 V I c z d J e k V 4 T V J 4 N T V y T 3 o 4 K 0 h W Q 2 9 k Z C t v c G U x W G h K K 3 R w N z l H Z W 5 o N W N 2 S G d S e n M 3 T 0 9 I T G t p T l Y z M k x P N F I w Z X F y Y T I x M n R Z e U R N Z k p 5 U W x l W G w 1 b 2 J t N 0 d k O T k 5 a D B P S E R v b m Z v M m F 6 Z W N 5 V T l S O S s r R 0 h j O D F r e W p z e G 1 N O U x T M G x C Y V d v c D M z b m t I Y V d s c E N B N E 9 o a 3 F s Z 2 l B S W l J d U x n N y s v U H p J e U 1 w Q 2 J t e X Y r b m t k Z V o 4 d k 1 B e D k v L 0 R I Z W Z 2 d H R x K y 8 1 c 2 F y b k E 4 T V p V d j M 5 L 1 Z B c W x h a X R y Y l V i a 0 Z 1 Q z Z a S F h k a n k x d G J W V 0 w 2 d V d M M S 9 P Z 0 p 5 S W l J a C t u b D h 0 Q X p T Z H d Q c y 9 B Q j h 1 Q j F Z R 0 F D S F B V V z J 5 a U l n S U J B V U Y y Z T N C T 0 g v K 3 Z C a U k y W n N 1 e W 1 R e U l T U W t 4 R 2 9 m b z l F N D d r U G N k T n F 5 W l F 1 d V h y M k t i N z c 1 Q n F H a G 9 W a S t m R G 1 p b 3 F M R U 5 u Z D B k R U F 1 b D F 1 T j d i V H c 5 d m F H U k N K Q l o y Z W 5 6 Y n J S c W N P V 2 g 4 b W h v U 0 V B d z B G e G N I Q X d h b X R y S V F n Q y t 2 c j Z v T l Z x c 1 d Y T E Z y a T R 1 T 0 R l d l h 2 a W Z N S m F y V m F j V X N n e V g r L 0 R o d y 9 4 O E 9 G R H U 1 O X B j S E R R S 2 l D M 0 Y r a F l Q a z l m M z h R R k N w N 2 1 H b l I z Z C t P N z c 3 N 0 Q z T G x 6 c l h v c 0 x l M n p Q S W l Q S E x z K z B 1 a X A 2 V V p P N j J T a F V x b k c 3 W G 1 6 e k o x c 2 V R a 0 N E Q W V v R n k 5 Z U Z P c 1 p X T m 9 W S F I y T n J L d 3 M 1 T 1 h s W W V 2 V 3 J U Y l R K b G w 4 O X R s b k V B U k J 2 S T l O S n B Q Z E 9 k N E Z R U m o z N W R P b V R a c 1 F I U j B 0 R G 1 Y W X Z Y d T N H S l Q z O V B U W X J T Q T l r c V g z V W l h V F F T S 1 J p Q U c 4 N W Y 2 e T Z P c n F H a k 9 s d D d h M l Z x d 1 h Z T k h T M G 9 M O C 9 Q e H h 6 M z M 3 O W 0 z Y 3 Z u M G J B R E I z N 2 x 6 O D h w Z S 9 u S E N P W j Q x R 0 k 3 N G N t U W x Q K z N k N j h l S k Y 2 S F E 2 d l B I R 0 c x W i 9 N O C 9 x S G g w c E x T M 0 4 2 c V h W e U d F N D d 1 N 3 V T R T V P e G 9 V T E Y 1 Q 1 p t W W x Y W G 5 r R n d Q R D N w N z N 2 U 2 9 s R W d 2 L z R q L z h Z O T N 5 V 2 x Q V 1 V s Q l R J N V h J a 0 p 5 Z U w w K 3 J G e G N V a E x T M U 4 z T m J Q e n c r S E R 4 O E d N R n d 4 M z l Q V D A y c F d q S 0 t p S X R 5 N m R X d k t j N 3 J Y M U 5 S Q U t w V m l 6 W m 8 x S 0 N r c H d Z W U 5 H N m E w d n o z T G x 5 L 0 h s a T F i Z n Z a e F p q T U c 1 R V J F U k 5 Q T X l 4 b j Q y d z d n c z J M Z 2 s 0 T H B Q N z V V Q W t U O G p Q M 3 R w W m 0 2 d U x q W X B N O C t l U E F B N 2 U z d D J M N T l 1 N 2 h z O U 5 o e l l M Z 0 h z N m l v e U t i N G 0 2 V k h 4 M T d h c T l G b 3 R K d U 9 P c E d v c U N p O D k 5 N T d L Q 2 d v U U Z G U k V T N W Z 2 b 3 p n N E d B Y 1 B u d 1 l j c m x j c k F B O D N q a m N z Y 1 p 3 a n Z j e k 1 O e W p W b D F k a l p h V 0 Z y U z J 0 a 0 t w V k N J b 0 t B a k 9 6 c z d J e k 1 4 R W Z Y M j k x Z G h q N E 4 4 O W 9 I R n h j V 0 1 X Y 0 J z Z G d O b k x O a k F Z R E d P d U c r M X B y b 0 d U a 3 h Q a 2 N q b T Z 1 N 3 Z S M X R h R 3 d N Q k F j W j N s T X d R R U J J d z V 4 W l l s a m Q v a W F Z c V p l W G w 1 d 2 N 2 T E M w V k Z S U U N H c D h 1 N m V Q R W k r d n I 2 c 0 c z Y k 5 x d T V t b j E 4 Z k x C d z R V S j B k W F h a R F M 2 b F V p a 0 N B d 0 9 4 W W N N R z N M e D V F M z E 5 Z l R o N T h p U T B H b z N k Z 0 1 0 b 0 5 O c E 5 G V G V a V E 9 M b j k v W D F 4 Y U Z E a D h R T U N F d l B Z M H R M Q y 9 6 O S 9 j Z n N j Y l l F N F p Q U j N O d 0 1 1 V n l P d k x 3 O G 0 y Q T R O R F F V d i 9 u T m I 4 U 2 Z T M H B L a 0 p t W m l l M 2 J 0 e U 1 5 T W h J T k R R M V F x O V h Z d k h r e j l I b z l 2 d n Z 1 T 3 d E R H c x Q X N M N W l l b C 9 t L 2 4 v Y n Y x T X Z M Q y s z d D d W W k R S S U J u Z D Q r T z l P Y W J i M X E 5 V U J n O U R D Y 3 N M Q X d y V n F 4 Q V R r N E 9 R a 0 p D R U I 0 Z U x y N j h O Q m d N K 1 B U V F R 3 R U 0 z M 3 V D S U 9 D V F R 6 N F o 5 M 3 l X e n h n V k Z Z V k 5 t e m F K O S t 1 N m R l d k c v U 3 d E Q X d O V 2 Y 4 L 0 E 4 U G V K d m Z I Z j l 0 V F Y x W W 5 U a 2 o x N j l B a U J n W U Z Z d k h n e E 1 q S X l y T m F O W j d 6 T U Q y S k F U a 1 J F T k N N V V V 1 Q 0 R l T 0 Q x U l V C R k o v Q 2 t D e G d Z T z B O M F N p U U F z b X l u U G Y 1 W j V I S T V E Q V l E N 3 R 5 N W c 4 T 0 h E M E 9 s V W l F c k t 3 d i s v d j V X S 2 R L d X J x N V d B Y m 1 s d H p n M k 5 s W U 1 R a T J x c T Z 0 U l d G a U l Q W H Y y M k p 6 d j d 0 M j d U O T F X V j F k W H J G K y 9 I b X Z X c k 1 H U F A v N k l v c U l p R k J j W F k v b n k 1 Z U l E K z h q a W F 4 Y n Q 3 Z T B R Q k 1 G b S t X U k Z S R V R n e H g 5 L 1 J H M X R M W n F i b X h F V 0 Z n Y V p U Q V k v U H o r N H V M a W d 1 c m 9 h Z X I w Z U h o N G U 0 a m t z W T h i T l p y U F Z P T y 9 4 a k 8 3 S k F 5 Q 2 1 4 d H J y V V J 6 d G F h N k J z N 0 1 6 Z H U z Y W h X K y s r U V l Y T D E 3 R W l S T W 5 4 S U J I c F Z K Q n F W U m l j S E F R W V d G a H p 5 e W 9 5 O C 9 Q a D E 2 d n g 3 R m p 4 K 3 d H e S t 2 V 3 J j T V h Y M 3 l C b k p 3 Y 3 J G b X p 4 b X F k U 3 F Y Q 3 l a T W 5 V V m h Z a V B i M m R q Z z d P M E 9 q M F N B K 1 B 0 N G 1 s Z F p 5 R D l 1 Y m 5 1 b k t s U 3 Z R Y U R R V H R y V 3 J x M n Z N Z W R G U G 5 E Z 3 g 1 a k F E b V V 5 R 3 h Z c 1 h 3 O T N k S G M z T n p l a n U 3 b 2 E z d H p j M E d n M F N F a E l R R m h Z b X R 0 Z V N i b T Q w R 3 N X V T V R T U h E b 2 c 5 L 3 Y z O S 9 W Q 3 I x Z G k x Y X h l Y 2 5 a M X g 3 T m d 4 W E x s e U J m L z Y x N y t 3 W T h j T 1 J F W k d U d m c 1 b n B X b i 9 U d m R 2 W H M z e n A 4 L 2 o 5 d T N i O F B G e F V W O H V l a W 9 l M 1 F p R 3 p k d W h G N n Z G M 3 Z P V F N h V F d H b D k 5 K z d k R S s 1 d k 5 w d F J V b E l D d F Z v d H B 1 Z k h 4 Y 1 Z a L 1 Q y T T k x a 0 5 C Z 0 0 2 T 3 p 0 d E N t Z 2 F E S V p K d m R 5 N 2 Y v O C t N a k 1 6 O F o v L y t a L 2 8 2 K 3 R E Z F h V M X R t L 2 Z M c z R k b n A y Z F B X R k F y d F Z x Y 2 V 2 V 0 x S d y 9 m b n p D O D c y c 0 d K Q V R F U k h O S U h j b H N N S i 8 r T j k w e X B y Z X d 3 R V l M b W 8 w T k R T R V M 1 Y 3 V Z Z G V 1 W G F p d n I 4 Z T J i Z H V z d G h u O V l O Z m Q z U T J q M F l q S X l F a W J x V 3 d z N H p q S E t o N z J O U H I 3 K z h Y M F l M b G N q c G l Z R 0 J R V k Z Z b X A z S X N X T F l K R 2 8 w R j Z l a n I y N 3 Q w c l B u U 2 F 6 V 1 p r W l E x Z n R k S F R V M D J X c D Z j b j V z N m R p N 3 E 2 T 2 p R M k 5 v c H B s a E t K Q k t H a G 9 h a X B x W U h K W k x J S 2 Z Q e j g v T 0 R t N W 9 i S G p 4 O W o 5 Z X J W V n I x N l p y T V p Y V j F k T m 9 G S F N V b U p W V y s 2 M l d 4 R 2 Z u N C t a R E l a R m k 1 Y 0 t D N j M 5 R G l O V G 1 O L z J t d m c 1 Z V d G L 2 Z 2 M z Q 5 e T V j N 2 h 3 N F F K T 2 5 q e U p P W F B t U U N L U k l E S X l F b V Z s W l N n d U x z Y l N w V X V 0 O W h 0 W l l Y N D Z y V j I 3 R n F 0 W H I 0 Y T d 1 e n Z h M j l 0 d D F u d D d l e U 1 4 T V J G M z d 0 e U J w N m N u W W 1 K a X J O W j N k M 2 V M V T V o V l Z s Y W l x Y W x K Z k V F V U h C e U 1 P W F B t U U N h V G 9 i R 3 h F W H E 5 S H I 2 K 3 Z n Q 3 N 4 N z R t S l N W W n p Z T S t r d E Z v e E k w Y k 5 5 Q U l n a z F C d z V F c 3 g 3 V X d t O D B v T F M x R l J V V U Z m S H g 4 e E J k V 0 Z 5 N W N F T W R B V 3 d w b i t m a j R Z T z d j d V N n c E t j S E N o U X Z 4 N U 1 r V F p H U m t R Q 0 t S W U 4 2 O G V i a H g 0 N F o 0 W E l Q Q k F M M W V q N y 8 5 N 1 c 5 V z V 3 b 1 B E O G V s U z V m Z z Y r d U x o S V F F b T N v S m p 2 Q z A 5 N m h D b 2 N E Q m d 3 Z n g 5 Z G R m N D l x M W E x Q 3 B W Q W d Q R D N m W V B U b 1 J 1 V n h 1 b F N w d U 1 C a m c 3 d T R P c V Z R N j d n c z Z R U k J R V V Z H Q k 8 z Z n V v T H U 3 R 3 h z M 2 J r U l l X Q m h P b l R v M X B m T S 9 l Z k l F Z 2 l E W W 5 F d X Y x N D l i U E 5 C a 0 1 1 S H E x Y X R R c T l Y W X Z Y c z N s R W 9 s Y n Q r K 2 p U b H o 1 b 2 k v b D h U R V J G e T R j Q U Z x d G R y c W U y b W t y c T R 1 b k R 0 M 0 R 2 U G 1 Q Y W N W V H A 4 V E R N a U p p S W d J d 0 h D Q W Q v V G 9 V W n c v Z n g 2 Z m Y v N D U 1 S E w 1 b U E 5 Y U Z s V l Z W U U F n e n R j O T B 6 N z k 5 R k 5 F U j B m R D E 5 Y 1 h S c U 1 S e G N Y R m t N b G t Z Z 0 F i R X h N R H R W c U 4 4 d k p 5 b k R w M V N o e G Z Y b G x a a W R i V 1 Z x e G V 2 W H J D b 2 1 q a m l Z a U l R R 0 Z o S V V 3 b W s 5 V k R i b m g 0 T 0 5 S c U 5 j e G 1 N e l p 0 M m l R d W w w c W x l U F h W V j V H U 2 t v S 3 Z 2 d m 9 L c 2 J H e G 1 E d D N y a m h 2 Z T N S M H R N M D R 6 S 2 F t S n F T a 3 B J a m o w U F B 6 O D Z I V m F y R j E 2 M W F y S W x h V 2 E 1 N l Z s U 1 V X b E Z x M m J O b l B 1 Z 1 p C U V V I W X R X c 1 h y b D Y 5 a X Z Q b n o r U E V p U k 5 3 Y 1 h I Q i t 2 W H J V V j F k a l J z M 2 J x Q z Z 1 a H J 6 N X M y R D B X a E V U V T B O e k d Z e l R w N D g r Z F R Y Z E N 4 a k Z S M 3 M 3 d T V H U m t Z R 2 d v S 0 N z R 0 h E Q m 1 p M V d s e T l l a F Y 5 Z l g x a W 1 2 Z k F 3 Q U R P b n o r U G l J Z 0 l 4 T V R F b 0 t h b U J 2 d j M 3 M G R H U m d a U 1 V s T H c z b n Z 2 N G Q x M z M 0 W E p a T U t a T T J j Z 2 s 4 b H c 1 c 3 d a S k N j b l k v U G 1 6 Z U s 1 e G l w Y z F 0 d m J p K y s r K 3 c 2 R G c 0 T V F C Q U V a R 1 J s S V N F a E F U R X l N M 1 Z S c n J W Y U x 5 c 3 B L b E p h V 1 F x Z l Q 0 Z n I x N n d n S k N S R l R p Z S 9 m d j Q r c X F p b 2 N Q W G 9 V W l d W b F Z 2 d n F k R H B j d T N Z T l B U M D l 5 T T d P R n V k S U h 4 Z 1 l z T X F t Z V B M a 0 N R b 0 t D b X h l R H Z q N y s y U D U 4 d V Z J U z B 0 R F M w d k x j e E d R L z V 4 N z F N W E Z C U W N Q S H N U c D A 2 Z V J r c E t D S T B l T 2 l I U E R Q K 3 Q 3 Z E t w M E 9 0 M j R Q Z E 5 H b 3 h F b E p T W E l 5 O H R E Z D N j M 0 Z p O W V q Q 0 5 I a n N E Z D N W M n N S e k Z a U n F N U l d W b F p D Q X N M c z Z s e G 9 O Z n J 4 M n p I d 0 1 B Q T Z 1 c n E 0 T 3 J x a X V Q S G o y U C s v U G t v S 2 l w Q 1 p X V W x r c E 9 U e G Z z N 1 B E d 2 N R V U Z C d U h I a k J u e D l m V z F l M W 5 a M m R x S z l 2 U j F S V V Z G N D d i W F h w d F Q y b H c w R G N p S W l J a E p a S 2 t i M z l Q U k F w O V B o M H F W T F d M c D B L U 0 l p S X V 4 V 2 t u N z g r R E Y 4 Z k h 6 c 3 p x Y z h I c 3 N Z M H Z G W X h r e U 9 M S U s w Z V B G a V Z G V l Y 0 Z k h q e D N C M m R r W m d Z Q 0 J l Z S s w M X E 4 Q n A 3 O T Y 5 Q 0 F v S 1 F u R n h N Z k x 5 O G l D V l N 1 S H I 2 N H Z r N U d R c 1 d y U m 9 T d T B j T F R J e U V u b D V l W m c v Z j c 1 V n d C Z 1 d G a V p X b X g 5 Z D l H N 0 J n Z 1 U 0 Y 3 V R S X N y T 3 o 4 Z W p S S X d p Q 2 d E b H o 1 a U F p S X N M d T l F c m J 0 b T F E V l Z V V l V s T l R v Z G Z y N G U z d G p i M T c 5 O X I w Q V B 2 N C t H R E x s a T N J e m M z R j N i d D N y W T c x Y z Y 3 Q m 9 r V 0 w w T l h W a F R 0 M z d 1 R G J i N y 9 G c 1 d Q S D R P b n B p Z G R m Z n g x M z c 5 N U Z k W F U x T k J v T j N O e m N F Q k F R Z 0 5 X c l Z 6 L 0 5 w W n d T e S 9 q c 3 Z M d z h Q S G 5 5 Q k c 1 d W J s a T J i Q m t r R W d u M j d O b U R x M W V 2 N H Z i d D I x Q 3 I x W G p 0 d G R m d z d i Z m Z R a W F U W W R 1 M m J h a X J x d 0 1 3 b k 1 u d 3 l p d X Z Z T V d L R l h C e W N r S i 9 m e i t 1 W G J 1 R y 9 2 N S t 2 U G Z l Z T h q S 3 l z T F h Y M z h 0 Y m 1 Q d i 9 1 e n A 2 V U Z C U V F F S 0 N 3 d W h V Q 2 h 3 N H N R S n l P V n k 1 T 1 R r S U R V M U Z l b n A 2 V m l 4 W W d Y a T Q r U E Z 2 e G V 6 M l l 5 e l o 4 O U N w O U 1 o T k R R V U N R a 0 p p S X F L R X F 0 a T M 3 b H p C L 2 Z 1 M 2 N Q N j l l c 1 J H a H B x R T V C Y k 1 r M k N n b 0 x 3 M 2 5 2 d m l Y O X J s b X J l R n B Z c 2 d 0 S G p o W U h o c 2 R Y S G p 4 K 2 Y 5 T H p r Q m 9 O a H h p c l d X L 3 l j Z T l U S H h 3 Z j c 5 K y 9 I a F F z W H J J W l l Q T X Q 3 O U 5 T c F V 6 W k Y z Y 2 F y a T J F M E d 0 S F Q w M l B 6 b 2 t r U U J O V F g x N k 8 w d E J U b D V l V X d H b z F Z d k h n e E R o M D Z a U F g 3 d F V 4 a E 4 1 b F V j M E V R Y 0 9 Q R 0 R m V D I 5 b U w v L 3 Y w M j Y z d D d l K z B X d G R Q c G R L a X Z y e G Z y S m J p N 3 U 2 T 3 l z a E s z Y n Q x Q 1 h G e W N 6 Z T l s O S s 3 Z C t Q T E x M M 0 g y N 0 Z r Y 1 B u e F l 6 R U l Z S E J 4 R W I y O H Z 3 c 1 B E c 1 h m d j N t Z F c 5 S E 8 y a 2 d p V C 9 j c 2 t J a U t p N T h Z S E g z e U E z L y 8 r O X o v c k d O O S 8 v e j F r T W h s Z W V l V V Z W R l p X b 3 F T a 0 J M V z F 0 U W d Q R D h m V 3 J W d W g x K 3 V S b T V 1 T G l v b 0 t t R X d t Z U h 0 N 3 c 5 Z l h G e D R l S G d n T U R J U W d D T G g 0 O F N L M m J O b U N s U 3 R Y M m h 6 Z k 1 n L z U 3 M y 8 v Z T N S M G R L Q 3 F x Z 2 9 L a F F J N m 5 R N T M 3 d H h C Y k d 5 c 1 R V c j h T R G R 2 M 2 t S a F l T R i s r Y 3 R m U H Z X N G I 1 c D l p b 3 F L Y 0 8 v Z V B i e i 8 v d n Z p T W t 2 U X F s U X F z V 2 J O R 3 F 4 Y 3 V k S X F N Q k V F Q W R u W j J l a n E 2 c 0 t 1 W G J 0 d z Z k S W x i T i s r S G E 2 d X J x a W 9 x T U N O R 3 p m d z B V Y 2 Z B U m h P b 3 k w c U t r S k J R W U Z Z V m Q 0 U z V K Y V Z s W W 0 5 M X p 0 M z d v U 3 p z e k 8 w V 2 k x c W E y d n g 1 T W t U M U 5 m W F F 5 Y V R Z Y 1 d L R l V o T V R M U U t X c n U 2 d X B D Y m 0 0 d m k 0 b U p J c F Z M R X h z W m k 1 Y 3 F W N G h S W V h s N W V W b 1 d 0 V 2 x 0 Y m N l d l d M V F E y T m 9 v M U V R Q W d Q V D B k e G N Y R j J M b H p K N X l j b k p 2 W k p M W U F B Q W R W U 1 V S Q l Z G Q l F V Q U M x V 2 8 x Z i 9 l c F g 2 T 2 p v d 0 x m Z m Z t d j N 1 b G x t U l J n c k Z k b l g x e G V 2 d i 8 2 N j N Y V j V l W G t Z R 0 J p Q V V x b k V 3 T U F B O H Z Q e k V S c 2 J h N V Z 1 V G N Q c T Z 1 c H c 1 c 3 d a Y k 5 5 N D B h c m 5 P U 2 N u Q j k 3 Z T N 0 a T N i e C t B N G U 4 d m h V S U J U M D l Q S 0 J R S 1 B I N z h H S l d W b F R o M D Z C R E N 3 O E 9 o M F d q d z V N a 1 R W R l p X b 3 I r L 1 g z e k p 0 S F R w V X J p N n V t S n d j Q k J G U l V W U U t w V 1 F T c V V v S 1 N s Q m E y c 3 J Q d n p 3 U T d z R j J h N W N 1 U U p C R U x C b n p 4 N W N 2 M z R k Y X J V Y S s v Z n Z S M F J F Q k 5 S c U 5 m U j Z Q W n l k b m R I V j F Z W D A 5 S F N z W D c 4 Z W l Z b U p O c 2 V w c k t 5 R X Y 3 O C 9 Y R j F k e G I 4 S G Y z O S 9 j Y 3 B C Z T l 0 Z n Z u d 1 p V c W t V Q n c 4 Z U Z G O U l O a m M z d z h m S E I x V l Z W Z m o r K y s 4 Q k R M L 2 9 r Y 2 x r W W k r N z B X a U V S Q 0 t 4 Q 2 R n a k l 5 T 3 h k K y 9 l S 2 Y 5 d S 9 2 Q 0 h Q K 0 R Y d i 8 0 M W Z I e D g 0 T 3 Z y T z I 1 Y S 9 2 T 0 V Q Z V J F U k V R d n V j N 0 9 U d H k r Z l J 2 a D R l R j Q v Z l h Y c m V i M 1 R r N U 9 o b D Z 2 U j A x T k R S b 2 F H d E R X M W 9 i b T V t W k V S M G V q c 2 J F U j d 1 N 3 V Z b X I x Y U R L W l R I e H d O S m x N d U g z N 3 R 0 a E Q 1 K 2 5 w T 2 V i W V h H R D R R Y T J x c W d w d W J t N D J x W k Q w O G d r S 0 N r S n d j R E Q y N 0 5 s a k 5 4 d E R J c E Z Z e m N l O W I 5 K y t N Y W Q w T W h x T j B H Z z A y T G h 4 S S t M a j Q 2 M j J X N 1 J v R W J 5 O H Z I R D M 3 b D N J W k R L a 3 B L V G d 5 W k 1 u a 0 V n a 0 N B Z 0 l 3 T m F 0 V z d G b z B T S z d 2 Y 2 V l b n A 3 W X R t M G I x c T V k a T V 5 Y 0 h E e D g r Q k N W b F p W N D k 5 M T N i Z V p W N 3 V y c X d 0 Z G Z m d z B Y R n h j e F F M T l l 0 b X d a Y W 1 0 c m t a S 1 N B c l B a R E J j W E Y 3 e n l 5 a X R 3 Z F h X R l h D N S 8 2 d U p Z N C 9 X c 3 R y V z F p W E 9 E V z N x c V o y c k t z e G R G V k Z T V V Z a S E Z S N D h l V 2 E z W D Y v V W 9 M Q 3 d V Z j V i S l p G a T l l c l Z Z L 1 B M U m 8 w Z W 9 y Y T N G Z 2 d V T H N I R G h R b 1 N G a F Z u Z G l 3 c U Z B d G 5 a M l R B Y W p U Q 2 J 6 W E I x Z G N X M m J k c 2 1 y S T d l M D l N R H J W Y U x n d 2 N Q a W d Y L z Z 1 c n F 4 T 2 5 4 b E V v b E Z p O W V i U G N s S 3 Z E d k d T T E 1 a a l B 5 O H Z J U U V o S 0 N m Z n Y y a l h u L 1 J F U k U 0 T 2 p S b z h q S n l i S D Z m N G Z s b n Z m M z k 4 Z U 9 I V H Z H Y m Z O b 1 U 4 M j R t d T N Z U T A 1 R V J E U U x U V W N Q K 1 V p Q 0 l E e F Z a Z U x 4 N W s y M n g y d z J R e E N F T V Z N W T A 5 U F R v V l F x V V Z s W m l j Y k d S c n o 2 N n F 2 a k J 1 N U V N N m 1 6 c 3 h N d E x T M E l E U T I x c W M 0 K 2 t m N y t m d l Q x O V k x W l g 2 R 3 V y Z z d 6 N X M y Y l Z B c n l z e U F J Z 3 Z n O T h M e F V L W D h l R 1 k x R 3 N V Z D d v b F J z a z h r R W 8 5 R W 9 W b G N m Z V Y z M W V q M W t N d G t 6 U y t j M m 0 4 M H d t O D F U d X Q r R 2 h v Y k V I d n J a Z 0 Q z a 1 J F U k V O R 3 M 5 N 1 F Q N F Z J S n h 3 U D d j d 2 l O M W R Y V 0 p Z N F F a a k p P a l d l W k d m e H F 1 c n E 0 M n h i U k d t c 3 o 4 e m M 4 U 0 E v S E p r Y 3 Z s Z H F m S X M y Z T h n S H V 5 O D R C U E Y 2 b F V P d V h B Z X F i c k N O Q X d C d V J F U k V U M D N M Q 0 1 2 e V F p S W 5 v W n p J N z h B e U l p S W l J a U l x S V h E Q U 5 5 S W l L a V d X a G t F U 2 d p S X F L W G 5 X W E t 2 O W s y O U l J Q k 9 S R V I w U 3 c w T k R T R T F 0 W l d S e m V E a U l q S T R W c G F X c U R U N l J 6 Z G p L Z k N n S n l J a U d n V 0 N n b 0 t Z a 0 J P U k V R R W 9 M V z F G Z D d l M 3 V L O D V y T 3 B s N X d C T 1 J F U j B T e T B h d F V x M U 5 Y V k 9 i b 1 p S R V J F R G x k V l Z Z W E l 5 R W h J c F Z J b 0 Z B b 0 c 1 R V J F U k R T e j R 1 T G k 0 T 2 J t a G d j U E h q a T Z L V V J F U k E 2 V G 0 1 c 0 x 1 V n l P N E 9 C Z 3 l P W H l X V F Y z T 3 N D Q W 5 J a U l h T l k 2 Z W Z J a 1 d s c G F H S l F U R W R G T E t U Y z N G M D F O V F V o S 1 N v S m N M b 2 V i b X h z V U N v V 2 p t e l V s R W t F U U J F Y z N n b 2 l J a U t i T 2 J E W m p j S E F R W D M z M U Z Y U T Z I V U p E U S t I b j V 3 Z C 9 m M z l I T j Q y S W l H a E d 0 T F M w b 0 x X M U Z W V l Z W W k R M N V V o S 1 N v S k 1 K b 0 8 3 d X p 2 O C 9 m M m h V c W x t V l E 4 N U E z S W l J c U p a e k d n M G 9 y Z T N G N 2 0 1 d V N n c k s w T m J X e H V j b k p 6 U T B O R G c 2 S 1 l S R V J G T n E 4 R E F R T 2 g w T 2 5 o N 2 V 5 T X l N b E p N V T F l c F Z Q R H g 4 W U d i b X h 2 a 2 N y b W p t e m t s R E 1 p S m l J a G 1 P Y V B S a U t H a E l Y U j N k N k 9 2 c n c 5 R 2 9 4 R m 1 z e G 4 4 W H p 3 U k V i M k l K Q k l K c E Z L c G 1 L Y n U 0 Z U V C W j J m b l d S Z U 1 B d 3 p J a V l p S V h n a G 1 z e G x H b 3 h F R 2 d 3 R j Z 2 U j R H Z 3 d F b W s 0 b E J P U k V S d l Z B c 1 U 1 c 3 B G Q W 9 v b F V v b 0 Z B c k k 1 Z k p a b G F Z K 0 V n T n l J a U t p R j R R Z 0 N E Y i 9 p S W l J W G p R U 2 l j V G 0 z M n p G Z 0 p 5 S W l J a U l p S W p J Q V d a b n Z 6 N F J F U k V S R V J I U k x N Z U F u S W l J a U l p S W l N Z 0 J H S k F U R V J F U k V S R V J P U U F E Y 2 l J a U l p S W l J a U l I W U V C T 1 J F U k V S R V J F N U F B T X l J b U l p S W l J a U l n Y 2 d B R T V F U k V S R V J F U m t R T X d J Q 2 N p S W l J a U l p S n l B Q W J r U k V S R V J F U k V S Q T d B Z 0 p 5 S W l J a U l p S W p J Q V J p U U V 4 R V J F U k V S R V R r Q U E z S W l J a U l p S W l J a U I y Q k F U a 1 J F U k V S R V J P U U F E T W l K a U l p S W l J a U l I S U F C T 1 J F U k V S R V J F W k V E T U N B b k l p S W l J a U l p Y 2 d B R z V F U k V S R V J F U k V R T 3 d J Q 2 N p S W l J a U l p S X l B R V l r Q k 1 S R V J F U k V S R T V B Q U 5 5 S W l J a U l p S W l J Z 2 R n U U U 1 R V J F U k V S R V R r Q U F 6 S W l Z a U l p S W l J a U J 5 Q U F U a 1 J F U k V S R V J H U k F 6 Q W d K e U l p S W l J a U l u S U F C d V J F U k V S R V J F U k V E c 0 N B b k l p S W l J a U l p T W d C R 0 p B V E V S R V J F U k V S T 1 F B R G N p S W l J a U l p S W l J S F l F Q k 9 S R V J F U k V S R T V B Q U 1 5 S W 1 J a U l p S W l J Z 2 N n Q U U 1 R V J F U k V S R V J r U U 1 3 S U N j a U l p S W l J a U p 5 Q U F i a 1 J F U k V S R V J F U k E 3 Q W d K e U l p S W l J a U l q S U F S a V F F e E V S R V J F U k V U a 0 F B M 0 l p S W l J a U l p S W l C M k J B V G t S R V J F U k V S T 1 F B R E 1 p S m l J a U l p S W l J S E l B Q k 9 S R V J F U k V S R V p F R C 9 I K 2 Z 6 T W N Y U F N l R k l n Q U F B Q U J K U l U 1 R X J r S m d n Z z 0 9 I i w K C S J U a G V t Z S I g O i A i I i w K C S J U e X B l I i A 6 I C J t a W 5 k I i w K C S J W Z X J z a W 9 u I i A 6 I C I i C n 0 K " / > < / e x t o b j > < / e x t o b j s > < / s : c u s t o m D a t a > 
</file>

<file path=customXml/item7.xml>��< ? x m l   v e r s i o n = " 1 . 0 "   s t a n d a l o n e = " y e s " ? > < s : c u s t o m D a t a   x m l n s = " h t t p : / / w w w . w p s . c n / o f f i c e D o c u m e n t / 2 0 1 3 / w p s C u s t o m D a t a "   x m l n s : s = " h t t p : / / w w w . w p s . c n / o f f i c e D o c u m e n t / 2 0 1 3 / w p s C u s t o m D a t a " > < e x t o b j s > < e x t o b j   n a m e = " C 9 F 7 5 4 D E - 2 C A D - 4 4 b 6 - B 7 0 8 - 4 6 9 D E B 6 4 0 7 E B - 5 " > < e x t o b j d a t a   t y p e = " C 9 F 7 5 4 D E - 2 C A D - 4 4 b 6 - B 7 0 8 - 4 6 9 D E B 6 4 0 7 E B "   d a t a = " e w o J I k Z p b G V J Z C I g O i A i M j c 5 N z I 3 N T k 2 O T I 4 I i w K C S J H c m 9 1 c E l k I i A 6 I C I x M z I 1 O T k y M z M 2 I i w K C S J J b W F n Z S I g O i A i a V Z C T 1 J 3 M E t H Z 2 9 B Q U F B T l N V a E V V Z 0 F B Q S t R Q U F B S E 1 D Q V l B Q U F C Y 1 B X S m p B Q U F B Q V h O U 1 I w S U F y c z R j N l F B Q U l B Q k p S R U Z V Z U p 6 c z N Y Z D A x T m w 5 L y 8 v b k 5 Q W G V r S V F h U W l D S 0 J D e T l M S F V Y b H E x c 3 o x Y X Z 5 L 2 9 Y Z T c r M m s z e F Q 3 T m l 4 S G V l Y n h J b H p r d G p l e E k 3 a n h O d H M 3 M 3 F M M l d a N j d 5 Q 3 F o R k J C U 0 F o S n F Q Y y s 5 Z m Z I b 0 l G a E p O R j N F S G 8 5 e n R H U j V 0 U G 1 6 c W d j d l Q 3 M z N 2 Y z F 1 R n d 1 R n l J a U l p S W l J a U x 5 b V R M N n V 3 R W l J a U l p S W l J a W 8 1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h a M 3 c w U U V S R 1 J H N W V m b j A 5 Z T N s R 3 F x c W 9 J Q 2 d y b D d O b F N m e m R K U k M 2 V G 5 q N k I v d j R l V W x O V G 1 E T m 5 G a m s 1 T 1 J n T U J n d 0 d n N y t i S m l K K 1 l u Q z V Y Q z U v T j B K R V J F U 3 U z K 3 V 2 d j B W S G g 1 U D Q r S W 5 F e H F Z U 0 c 1 d m k 3 e W F K e U J D Y W 0 2 d H B i c T Z p c n U 0 V W t a R V d Y b m p o R 2 N 4 b U 0 w Y W p C c T Z L a k V Z S z V D S W l J a V B Z c T Y v K 0 Q x R l J X V X l a c 3 N 6 Z l R S R 1 J h M V J R c 0 p X M n R q S y s v T 1 V Y Q 0 F v S 3 d t U X k r Y n R K S X Z J W l V 5 Q V h F U k V a b 1 Y 1 L y 9 T M k 1 4 b F N t V G x V W U Z 4 b X B U c D d j U 2 s 5 U E 9 j O D k 5 e l J o W V d F S z V T S 2 p q T W J H a U l p S W p F R D U r Z m 0 w d H p z V n h r V k d 1 S n l j Z S t q d W h y e T h Q U H I 3 K z N F N m 5 m N X V r b 2 g 4 a G h U S V J V U k V S c U J E a D Q 2 U 2 t E R F I z O D B R a 1 p z Z 0 9 Y a 0 t K M D h X M D l I U m d j U G g 4 S G R 6 U k 9 R e n B F Q X V J a U l 5 Q W x W W F Z 4 R W J t K 3 J 2 W m 9 q S V R S Q W J t M H B q W X l P Z G 5 a M 1 k 3 W F k w b z F S a z l G Q W d G e E V S R 1 l F Q 0 E w T l V U V j N r R G h F W G w w W k F R Q k E y b X c y c j F h c E F M a k t L S 0 p D T G l J a U 1 R S l d W c C 8 z Z E J K R T c y c F h t Y 3 Q v c 3 V k N j F 0 W l U 0 S E E 2 c 1 Z x d m 1 r W X V N S W d y a 0 l p S W l v M W h k W F J s c j E v N G p Q V D N 0 U H Z 2 S 3 k 0 L 3 k 2 M S 8 v c F I 5 Y U 5 U c F V W N T l p M D Z h Z l k 3 Z m I v T j B V Q 2 d 1 M z g v c n J m O H F a T T R l d j Z 2 a S t 2 b T c 2 K 3 J w d T R L U D d w c j h H a D h O T 1 Y x Z n J O W D B N O W Q 0 N 2 5 R N 2 V m U F B Q c U s w Z C 9 N Y l h 5 W l B i K 0 1 N Z i 9 1 M m 1 2 d 2 F Y e T Z V a D Z 5 S 2 p q T m 5 m R F J B U k V S S C 9 x Y X c 4 U V c 5 d k I 4 S E J F V D c 3 S E E 0 Y n Z i M m R W N 3 p H a G c y d k R o b G N o c E 9 S T V l Q b H k 3 O T R 6 Z W Y 1 U z J O a k p l d l c v W m l w V T V j e m U v W W p O M 3 c 5 Z z h G Q V p l V U p E a C 8 r a V B u e m 5 4 e n l P S 3 U x a j V x Y V U 0 U H V j e m 9 k N 0 4 3 O W 0 y R 2 Z K e T B 0 b H h V c n Z q V G 9 Q c G Z M e F p F a m 4 z R H M y R H J 1 d X V z Q j R 1 T F N h R z l 2 R 1 B U W T B O Q W 9 6 T 1 l B Q U 4 1 O T k z d j A 5 M T k v c U E 0 T U R H W D I 3 R W M 0 Z V B D R D Y 3 N E d 3 T 3 p a a j V D Y m V 5 O E E 1 O C t Y c 0 d I R H E 5 Z D A v d k x s W H l J c m E 0 N 2 5 z V H N R V z J s c H F j S G x j a E V k b l l 6 T j F v L 0 p a T V p v d k x n Y 1 d V c k t W Q T R j Z U o v S 3 l u e l M w N m Z k M E d z U W t k R k 5 n V n h F U k d R V X E 2 d z h R V W J H W G R U V U Z Q b j B 5 c l c w V k F O U V Z W W G 9 j M T V 3 Y 0 F S e G N l N m l j b m E 3 b G R q W U Z L W k 1 X Z T U x e l B u e n h a U 1 U 3 R 1 g 1 Y 3 Q 4 d 2 V Q e j Q r d H V p W n h p Z 3 N q S 2 Z V N m Q y c 0 d y V k s 1 a E 1 R L z l y M U 4 v Z m c 5 W G F T M 2 Q z N j F W Z n U 2 S G h M Q j B k a l V Q d W o 0 N U 9 v c T J 0 b H J L e X Z D S D N t O D B C N 0 5 6 N U p 1 Q i t y d 0 Z Q T U o 0 e F l 6 V T J X e D l M b H J 5 S T B l a m I 5 c E 1 u d D N y T 3 V W e G Z Y e m M 3 Z D c 3 T 3 V Y T U Z B Q n c 3 d G 8 1 a n g 5 W U 4 y Z G J W c T c 5 T 2 F 1 c l V D M T k v R G F k e j h H c m d K U 1 Y 3 S 1 M z Z H o r c l Z Y O G R p Q 1 J 6 M E d L U F J S R U J B Q 0 l z W H Z 6 a m 8 v c z d P U m c 0 Z i 9 w a W N u S H V J a j g 4 W X N r M k Q x V k Y 0 N G 9 u d k V o Q V F N d V E 1 Q U M 2 W G s z Z m U r W T d Q O X U 3 d U 5 0 N S s r N j g 5 a j k 5 N j Y 4 O E J t R G Z 2 Q 1 p L V E o r R n d Y U H l a b l R w M U d V N m 5 n L 3 I 2 Y 3 M r M m 9 L Q X d J a U 1 U a G 4 z d U s x S H Z 1 T W p v b 2 t B d U l p S X l T d F h W b m F H O X Z Z S G x 5 N y 9 F N X M w L z l 3 b F l B N E Y 1 N T g 3 W G Z j N U 5 T N X Z H a 2 l V W H c x U m 9 h T F J Y V H l P Q X p k W k x T Y 2 x l b i s w Q X B h V j d i O F p M d U N s S 1 M v Z F R Y W D N x a W t F b 0 p X V X l 6 e i 8 v S T R L Q 3 d x N z Y y c 1 h G d X l r d D N Z Z k p a Q m 5 5 b U 0 3 T z V r R k h H T m p 0 V n F a U H Y 0 K z V j e C 9 q O D U v L 0 1 R Q 2 J O d j B j Z z h I S X l w V i 9 E T U R a c z h j Q n l N e W N q Y 1 V T U 0 Z s W k h p N l h r d 2 t U N W d G U V V Y R j A w T 2 V z c k 1 4 b j k r N W Z Z e k t a Z W Z q a H Z 5 U W l J d D d u R 0 p m T H l j b V R X e W t v M k V K V z F q d 1 N F N 0 0 4 K 3 h J U 3 h n M z V l a z Z j M k V S Y 1 h K b 2 5 2 Q T h u S 2 1 y T W 9 O d V B I d j B E R m t z Z 3 M y Y y 9 N b V N v S D B w S V N P U V Z 2 M G R Y b X F Q O T h N T i 8 0 Y m 5 H a m g y d k F i Q m x 5 e S 9 v N 0 d 6 e U 9 1 N 2 t 5 V z F l a n p N e T d 2 S j h i M F J F c m 9 Z Q 3 V Z a U l 5 Q 2 h W V X J L S D J O Z 1 U 0 d V B U Z W U 2 N W Y v T F p m L 3 I w U V h i c 2 V J M F h Y d m d Y U D d U d T l o U V M 0 a n U w L z B w a V k x T j U 3 T E Z 2 Q T l E V j F V c F l X T F R Y L 3 F x c V F x e l d Y c 2 F Q b i s y M S 9 l M j N 2 M z N O e j F W U m N S U 0 h 3 K 1 l K N U p m c j Z H a T h N T l Q 2 Q k t t c E 9 T e G I 5 Z 1 h x N j g 4 U U h K e U p 3 V 0 R 3 T 2 0 3 b n p q Z G 9 i c T V t M m J J d m t K V T F k O U R y b F p j Z n d l R 3 d l M j J y c n o 5 R G Z I d 0 d w M D h m S F B T Y 3 p N e F p u c E V J W F Y y d G c 0 N D R L Q 3 M 3 U k V K Q 0 p p M H R O V U 8 r M X J D d 0 d F S k R v M 3 k y V j F R Y 3 h X e S t V b 2 d m L 3 V h T H c y S G 4 0 T U h m Y z k 5 O X I z a E d J e n o y M k x k e H V Z W V A 4 b 0 9 O V W h B U k d Z N y t h b 2 l J a U l 4 Q z N k M X R s S l V k W X N L R S t Z Q z d O N 2 F p N H B q W E 1 m W D F a d 0 I 4 Z 2 x W S V N D U m p 4 M D d 5 d W Q 1 Q W I r M k E 1 b W I z a 1 B m T H R 3 U D A 5 b l p p c 1 F S N 0 h x O W Y v M U 9 x c T A v e H d n d i 9 R b D d l a D F S V 2 5 z Q m 0 2 e U 1 1 T H A y R k M 1 L 3 h E S T h m M E 5 I U l J G N 2 V o O V R V b k 1 K d X R 4 S W R u Y 3 o w N m F 2 S n p K d 0 p R R V h G T W J a c y t R W G p 4 O C 9 4 b W o 5 Z F Z W W E l o Z z J 2 a 3 B P e m d 2 a j R j V 3 p m L 3 I r Z W Z h K z k 5 b l h B U F R 4 N T J y U 1 Z Q b T J 1 c n k v b j Q 0 O S 9 4 S X d a O X p O b n p o c k E z Z E 5 h V k x T T G t w S T l 0 T G M z W U R T Y W l J d E x Z K 1 h L c n h J U U V F U j R l S 3 d u c 0 o 0 O W U 0 S X R X M z d C e E l r T G 1 E b n p R Y 0 x D W W d C M 0 w z c F h W N H R Q S U k r T l R T R W t 4 R G R 3 M 2 9 p V 2 x o b 2 F H c 3 B a d H V 3 T F R K Z 3 d q O D d P W m 5 i c 2 V J M 0 1 6 T m t z W H Z 3 O H Z i M m R I R H U y a n F L a V h Z d 2 R P N G 5 I S C 8 4 Y k l p T G l o c n p l c m w x d j R Y R F l 2 T 1 p Y Q T l U V m 5 h Y X V 6 c n Z Y M y t W e T R u R F l T V T J k a X N u a z d u M H V L Z G 5 E M G F O L z h J V G V n V 1 B N N W d D N n U x d F p 0 O D Q 5 T X N C d X Q y S X l t V E V Z a k o 3 S H M y Y y 9 3 b D E z U G V E V H B o T W 5 O Z 0 l H b i s x R E 9 Y M z Z J R F p i S D F P b U x Q V n N D d y t Q b z d h M m x Q U G 5 T e n p i Q W d P S E h 3 W X Z J b k k 5 R k 1 o R l J F U k d v U k 1 u T m 5 v T l V l L 3 I 2 M m J I a n R j S U Q 0 L z F o Q 0 9 y d G Z m Q 3 N S c z h 4 L 1 g w d E J N Z m 4 r R V R 5 Q n N h S 3 R p K y 9 W Z G U y d 1 o 2 R X k v Z k R 1 N k N j U k V S d m 5 O d D E 2 L y 9 L U 2 t w V T F p e D R t V m F X c X J K e S 9 1 U V R a d C t 4 a l B Q L 0 w w b j l M V z E x Z k h 4 e C s 1 Z S s 4 b V R s M k N 4 Q k Z G Z W Z w a X R X L z h i c C 9 P T F p H W E 5 a Z H k 0 d T B o U G 4 4 Y V p N M 2 x N b T d h U 3 V M Z z B u R T R u Q n c 2 O F I x a F l E T E 5 u c j Z H b n A 1 M E Z D L z Z J M H R L O U 5 E Z F h N M y 8 r V X h n T V J x K 2 g y V m V 5 Y j k 4 N 0 Z C W H R J a j E 5 T 2 h N b U x L Q 3 Z y N V B L e W h Q W T d W W U N B b 0 s 4 Q W 1 O R 3 h u V H V 1 Z W R s R G g 3 O G d M S 3 l n O H l l d l l a c D A x Y m l j c m w 4 Q W k z Q X F s V 3 Z l T D V 1 Y k t 3 R X d H c n R 3 V 0 F 3 M H R o W U 9 l Z z V C Z 0 1 Z a l V N d m 9 w T 1 J N W V B V M U J 4 U E Q z V j R l Q 3 l y V j M r Z G R l d C t U R W R I S X c w T j V Z U 0 Z 4 Y k J x M V N 0 W E 5 l U W N Z T 2 J N Q j c x Z X A 5 U H B 4 R 3 J 0 S V N B Z z J L d U 5 a V 1 Y 1 W G p k Q U J r U k d q d U h w c D M 4 Q X V I d T N k K z U 4 M H p O R W Y 4 Q 3 Z m d l U x N 3 J u b i 8 v T V V V Q n R 1 O U 1 D a m o v N z F W V T B y c U t z c k l 5 b 3 F r Z D I 3 Z j A x d m I 0 Z F h J R G V i Q T V n N G N Z S G 5 w d E l B c T d X U E F 3 Z m U 4 N 2 5 X O U 9 u M z N m R G N j U k V a b l J U S V J V U k V S c G 5 X M W x w T 2 5 k b z V h S S 9 m c 2 1 W Z j h B V F M w N m N Q c 0 h Q b k d 6 e j U 1 U G M 5 K z N m d G V t d l F J Y 2 J q e D g v M n F a a G V W T F N M U F h 0 K 3 l 4 Z S s 4 R k 9 m N H d k N l B p K 1 h u a j Z O V 2 J N Z U J t R H M y R W 4 w O W 5 a e T R z U k d x c W 9 L U F d G c z E 2 N D N B U m V Q U G Z Z Z H d z T m p B Y 2 p O d l p m M z N 2 d G I 4 d k k r O U F 5 d l h y a n d H V 3 B x a W p s N D h B T W V m U E R Q S 0 N y Y V N W d G J u Y W Z Z V 0 d S a 0 F w R 1 J D Z F R X b H R M Y 1 h N M 2 t 5 V X N 3 b T R l Z T Z 6 M l k w d E w 5 U k V h T 1 l k V 3 F y M 3 E y e l p u e n F N O T g 5 T E t 5 U T h U R W p H W G N 1 S m 1 r c H V a e T d O Z z Z J a V B k O D Z m d G R 1 d X c 4 N l N k V G l j Z m Z 2 a E R y M j B m Z n Z o R E F n T k R 2 Z W J 4 W D d 4 V 0 1 N T V p D T 0 5 P c D V P c X F w T 1 V s d T d E N G J E V D N k M 0 t u R G 1 Q M H R w N m 5 z T E M 3 Y 1 R H c G w 3 W E V Q M k 9 q Z 2 J l Z S s 5 d n Z Z c k F m U l p D U T k x V E F Z c U w 5 N U t l U H M x c k N Q N W d B Z 0 5 E T 1 g r K 2 h L c X F R b W J P Z k J D b j A r S D U y Z T d x Y X Z G V W J 6 O X o 1 b U x C U G J 2 Z F N r b k p Y b E p T c G h J U U V J V E w 1 Y U t p N G l n V E p 5 N V F J Q m V S N j Z K Q U x p S W l N c 2 9 j U D c 2 Z T V P U n N n b 1 B E a H o z T z R i Q V A y Z 3 Q 3 T 2 F m V E 1 X e l J z b X N 4 W W N J Q 3 I 4 Z U p p U k 0 0 Y 1 d L a n A 1 a F d X M X M 5 O W Z Y b F R K c T B H S l B K U W s 5 U G g r Z l l w S 1 F K b E p i d X A 2 d X J o Y k N 3 R 0 1 M Q 1 l w Z z U 4 e U V P S G Z v O V o 4 N 2 t j Z V R J S j B 5 W U 1 Q K 2 1 o c 1 N R a 0 F p N n U x d H B h S 2 p 3 S 2 5 S M m F S a D B P c D J j T 3 J X R C t 2 c H l N a k x 1 W X V i T U J 6 M U Q z c 0 h k N n g w Y U d q U G t j e G l O U m o 3 M 0 9 m Z W E x O X U z L 3 d x R H d j a X l a W i 9 I W U R C e S 9 u e X g x N 0 Z X Y S s r d z E 3 T F o r a m w v d n B q S 3 l u e k 9 u Y 3 V u d D d l V D V P U k o z S G Z m S z B S R 0 p y S m x 5 e T l v Y W F s a C 9 2 d 2 5 h V z Z 1 b 3 J u W i s v e k V 4 S 3 h y T H J K M n J X e T J Q b D U 3 N 1 J 0 Z T J 5 N m Z w e j Z Z b U p o a 2 N u S l d j T 1 R J e C t U b H J i M n E 1 e k l Z R E t T b F R X U E t s R 1 Y w Z E R U e T h j Y y 9 B d U N q a j d 4 c k t t U m 1 6 Z 0 l 1 a n Z w W X N P Q X B v c U l T c 2 R 0 d F F 4 Y k 9 F e E c 1 R 2 d y a 0 l p S W l v M H h x Y W c 2 S m l W b m s 1 W D N v c z I v Z H V w O T R 3 c V R U N m N E c G R I a U Z J N G Z E N 2 p O Y 2 Z X Q i s 3 O D F 3 Z W N H e m d h S E g v Z j A 5 Q U x T M m 5 n Z m M 4 N j Z M a T N j U G V v M i t 2 b T d Q L 0 9 6 Y z N I c 3 B L e n Z J O X U y L 0 l p Z 2 9 q U G 5 6 b j d v c D d S e X d Z T U h U Y k 5 2 M n Y z e j A w V D h 6 Z H V 3 a 3 B r e F p S b n I 2 Z E s 5 Q W J q U W F l Z m p o d j Z T O C 9 B a U h E M y 9 F M n J Y L 3 l O T l A v N T F u Y m 5 a W F Z 3 c 0 p D W m 5 E U H M v Q W F B Y W o w W V R C W U J 4 e V B u T k h S e U 1 a R 1 h j T n V z O X V 0 L 0 h l Z T k r b n U 3 d U 4 y T m h V Y 2 5 M d U l U T n p G d U h o Y 1 J R W D c y Y n I x b C 9 p Z E R v e G 1 j d y t Q e H N P a H c y W H k 4 V V R U M 3 l Q b U p q a 1 l k d H F 0 Z l l C R j V k b X U x W V d T e U N Q U F B K T n I y M X I x L z d E V l o y N 1 l N S F R 6 S i 8 v R k R a Y j M 1 Q l Y 4 N T F P Q n l k T 2 J D U T l m V H B q e G 9 6 M 0 R Q R z N X T W J 3 N U p Q Z j U v M z N m O E J U V C 8 z Q W M 4 T n E 0 O G I v O U R v W D h N e G x G e E c 1 V V F y a 0 l p S W l 0 M G h k T i 9 6 K 0 5 K e H B o U k 5 E T D B W O X p Z d 0 d H R D Y r R F c r d 2 l 0 b k J 3 Z U U 4 L 1 B C Z m V H M H J L T m h L Z T N z Z G Q 5 L z l 2 R 2 Z i N V h Q U H d S M 0 F p b 3 A y V T F x N j M y d j d R R y 9 p N W I y Z D R B N T Q 2 Z W t 6 Q m 1 t Z D l 6 R G p p O E h X N W Z W N T R z U 0 Z u b D d M e T E y N m h K Z k J Z Q 0 F 3 T U 5 R e l Q v d H F l d n l 2 U l h y N m R Q N 2 9 q L z Z l V T Z k M l V G e T h o O D J i L z R 1 a 3 B B b X N Y d j B O e k d Z T E R v Z m R F d 3 p U M D Z l V G x w W k x R M E 0 1 S V N H U j J P M D J l b n J h N m U z d E p E S X l Z Z E I x M l E w R 3 c x W G Y 3 T 2 p z Y k t h M 3 Q 1 T 3 F x a 0 l p S T h k N G h 2 Z 1 B N S n N 0 c k Z 6 N V Z R S U R R e j A z Q X h v Y k s 5 b T U 4 M T l w Y k t 4 a z l 1 e E h 5 T T I 5 M T J l b 2 Q y b n B m b m J 0 Z W 9 2 e D Q y Y 1 R G W l Y 0 e F h i M D l M U U J Y T l B 5 Y 0 4 0 T V B x R i 9 1 T 0 h u T m x z L 1 B U M 3 R W M z E x d T k x S 1 F j R V d n b 0 x D Q 1 F t S j l H d 1 B D N H Z C W W d r Q 2 9 L K 3 Z r O U x T Z m N 5 Z C s 1 a l h u S H l i c l I r N C 9 w c 0 5 J a U t Y V X l B W E V S R z V C V G F l a F o 5 Z E t G b y t Q Z 3 B l d k l s V G F R M 0 F 2 c T A z N z N y Z 2 5 s Z H N 0 M X M 1 Z l B n a l Z x L y t C a 0 Z C b 1 J 3 O S t p b X h z V 2 x l U m M 2 Q 2 d 5 T z h o Z y s 3 W E M 1 N m V 0 c k p 6 b D V J Y W 1 x T z F 6 V 3 J x M D l S V k x U T F o y N D V 3 S k V q b j F 4 W E 8 4 U E N Z a T g 4 c i 9 P c W h w N F h G Z T J p d H J h V U 9 Y T W U 1 Z k R o a j h q T F c 4 d W l S Y z l l M T N N U E p T U W t 3 b F B 4 Z T k r K 2 R 5 Z 3 U z a 0 5 K e V Y 2 b V R s M 0 d X M i 8 5 Q l R a Y j N 4 V 3 Z z V y 9 m N z l p M z c z Y y s y d z B H Q X k r L y 9 Q T W h 6 M 0 9 2 L 3 o 0 W G 8 5 R k V S Y 1 Z S T E p Z Z z J 0 d n J h R 3 F x S k Q z Z F B S V D d V d k h 4 N l l D N z J 2 c X h Z K 3 N w T H o v T W 1 E S G p l Z n p 4 d n l F M E 5 N b 3 I r T H B j T G 8 0 Y y t Z U m p 4 O V l 4 Y 2 V J Q 0 Z p O S t j Z G l D Y 1 F O c W F v c X d X S U k 4 Y y t T d m 5 Z d V d s d l B l V z R a W k k 3 N m 1 w b 2 p O b S 8 v c m 1 w O G x M M i t 0 M T l E M k o 1 N z R u d W Z t U j B C Q U 1 Q b j V t O G p P W H V S M V R t O X Z o M m Y v N W Z y N 2 U r a n N i U F p a R V V C R V p E Z 0 s 1 Q 0 l p S W p m W n h y U H d M N G R n V 2 p 6 O D F W e E l E T D M 1 e j d I d j V s K 1 N o S V J 4 O V B m M 3 N H b l R 6 M W k 2 O U N Y c T Z z c F l 0 T 2 c 1 c j J N d U w x e l Y y Z G 1 N d z J F a k x X M m F U N C 9 z U U h q S n l Q R H R D V D k x Y X N k M X R U R T J O c F h R M E N q S 3 l 3 O H p i Z G 9 x c j U 1 V X A 5 T k p S M G N q V V Z I d U l O a l I w Y 1 R C Z 3 g r U W x q Y U 5 H V E 5 X M D l I U n l L b F R P e G s v Z m 8 3 W F R Z Y U F B S G V 2 Y U U 5 U H U 5 Y 1 N Y M z E 5 W G Z U M G R B d z d S T H V u c D h O V C t N e G t N c E 9 a T 1 p 2 a T R q M m V I d H R W c T E 3 e E d W R X d v S 0 9 q a 1 g z N z N p W X h j U U l 6 W n R 3 L z Z E R 0 Q 5 U X o z O T N k U l V M Q 0 Z z M m V Q T T J Q R 2 F w W X Y v e U w 5 L 1 Q z a z U y O W 1 3 b 1 Q 1 V k Z X Z D l C e W J r a k t a d H J a N n F x b 0 t T V W 1 a Q X N D b V R U L 2 4 z T G w 4 S W l Q S H N I e j V G e G s v Z m c 2 T m p a V j g v U E U v Y z k 5 O V g y U E 1 t R X h h V 3 M 2 e m Q r O X Z x Y T h 2 S D N J W n V L S G V q O U 9 u R C t C M E 9 q a H c 0 R D F 5 Y y s v M U Z O N j d X a l p i d j g 4 Y z d x S G V R L 2 R y b k 1 x e n o x N H N l b m Z p e E V Z a U l 4 T 0 d H Y n B 2 N W I z M 3 Z z K z h l V T k 2 a m J J S U N Z b W t 1 Y m t L Z 0 t p b 0 p C S V N N a m x 6 N X J E W H V a M m R U V m d z Z 1 l Q T 2 8 r L 3 N i R 2 J 0 M m 4 v Z 3 N j Z S t v M U F 1 S W x k T m d W e E V S T 1 F t c X V 0 M j k 0 e F B p N G Q v V y s 3 d j F s e W J n S U J n S G 5 q Z 1 Q x b S 8 v a W Q 4 O E 1 I Z l l U S l p H R G R 1 N X J E b k R J U y 9 1 T G k w e j Z L S k d J M U d G a T U 4 a G k x Y m Z z R 0 h I L z Z R N 0 9 5 R l J F Y U 9 v Y W V u b m J O b m p 6 R n U z Q 3 p t e k Z t R H k r V m k x N j Q z Y 0 x t Y 0 x G a n d O T 0 N 1 Z m w 1 Z W Z v U m R 1 O T d p a V N l K z Y r a 0 5 q W S 9 Q d U R B c y t 3 M V N V M 0 9 K a V J s T G F 1 c F V Q d j M w W D J s d H J X W E 5 t b S t S a 0 p B e G F I d m V l Z W M 3 W k d i T 0 l p W m 1 M S G E 3 a m R M U 2 Z S a U 5 K a y 9 R U z A 2 Z U 9 P a D V k W F Z s S E R 2 M m h 3 d G Z u K 2 J V c V d C e W M r O G x L V 2 1 D e j d G T 3 A 1 U D Y r a k 5 V V l o y a 2 9 h R 2 M z d D V P b X B x c V N F d k x K V H c 4 S H F m V H l j N m R y d 0 1 1 N 3 J y c k F h O U F E d T d l O E s x Y i 8 1 d G 5 u L z F I d 3 N K a X l N a V l 3 Y m h 4 T X k v M H J M d D d 2 Q k 1 T T W t o U G 4 4 N 0 d q Z i 9 K K 1 B G e k t D c m F S V V J F U E k 4 O D h s Z E R 2 b m F B W j U 3 N U I 4 L 3 d i Z m Z O b l A v R T Z Y U X l Z O F l E R k J m d n Z u Q U R a R G J U c H E x a S 9 Q a l p a R 2 J P d W 1 J d n U 4 V V N O T 2 l 5 W j B N e G 1 5 M W V 0 U W N D Q W 9 M W X Y v O W R l b n M 3 b U Q x N 2 p j O U 5 q W U Z o N T B G Q m 9 U N D F D O X J i R 3 d n T m p j W m 9 O R E p s e W x L Z j B R M j F 0 Y V Z F U l N V T j J v N k J Z M j k x M F R z U n V i T W 9 r S X V J a U 5 4 R U g 1 U z Z Q L y t W N 3 p U d E V h R y 9 2 N G Z B d 0 Z D N n V s c X d X b n Z a d E 9 s b l R K c D B O N m 1 w T 1 l N V 0 V p c 3 Z Q M H g w Z E R L a G 9 W S F g 5 R H h P c C 9 P S 3 k x S U 5 K U 0 5 q Q n Z m Z i 9 5 Y 2 N Q N z Z l M D Z j U D R I S z V D Q X V M S V R V M W w 4 b V R s d 0 J R V 0 x p Z D J 0 c l R 6 S n o 1 b 0 t m W E 9 6 Z z R u R m 1 6 S H V M Q W d m Y z V l d l J U N X N 4 N U Z J R H M 3 R V U w T m x a U 1 d Y b W N w c V l x R m k 5 M n o 1 b V B q R X l r c j Y v Y l U 5 e H J Z R T c 4 c F h P N k o w e V l S M V Z W S W V Y b G h 3 a 0 l D Q 0 V 4 Y 1 R 6 M z N Q T m x Z b U 5 U Q m 0 x N 1 k y T W x C U V Z i T 0 h N b W o 0 U 0 V j Y X h a O H k y Y W 1 z N l J u N y t K V H o v O V Y r T G k w c 2 p O d l p m T X p O b W U 0 T n J X V n N l b m 4 v N H J n W U V o c E t k U E p 5 U G p M b E p T c G 1 B e W 1 U M G p H c z Z m T C t h K y s 3 N D I 2 R E p s d m I w Z E d B d 0 d 6 M 3 p w N 0 9 5 R l B 0 K 0 x t c G 9 p N 0 h Z Y i 9 m M 2 R s S l V k W k 8 3 Y 3 g 1 Z z Z k Z m t W N T Y 4 S E J Z W G l k R G 9 w S 3 p 2 R W 9 V T y 9 w N m V u N D B L d i s y e W 1 U M T l G Y W V r K 2 p o M W J U M W 5 a S W R M V H B 6 T j c 5 c G 9 y R m 9 X N 1 V Y U G 1 Q R X B Z V 0 F 4 N z k 3 N k 4 y U n p n d F V Z N k R O L 2 J Y b D l m N X J t N U 5 G Q n J Z V 0 R a c y 8 3 K 0 h p b 3 F q b k h Y W F l P U F p y Q m E z W V V I c j M v d X Z J a U 1 S Z 3 J r S W l J a U 4 5 R 1 p O d m V j O F Z z e F R Q M V c 2 Z X Z y c H F x c W d O T F M v W n c v W D B K c T Z s U 2 V m U E w 3 V 0 s y O T V P Z H Z a d G V 1 d D N B N j d V U k Z K U k V i b T B K W V d D e U p p Z U 5 4 d V Z 6 V T F a V j V l c U N I M D l a V 1 Q z V j F J U l p M S V A z O V B U U T B W R E J 4 N H N V b H p 1 N i 8 z N 2 Z 3 R z d q b l B I L z V 5 N z d 6 Z z h l T 2 5 l U l Q 3 Z j F T T 1 R r c n l N b F o 0 Y k 0 5 T i 9 k Z X o v c l N B M H d t T T B 1 W G Z n N z R u T m Y y b F N 2 L z J P d n h 3 Q k Q 4 N E 9 D T G 9 Y Z n g 0 a G V H Y k F P N G U y T W J H a W 9 1 T E R W M m d 0 Y l d X a 0 p D S W x t M D Z E a 2 1 U Y m 9 i b z l G S V d G Z z B H U m 5 U c W F z N 1 E z N y t S c l p 2 L 3 h X S E R 2 M m V L V k 9 X T T N u e V l t S m l r b m 5 v b 1 Q v M 3 F n Z 0 9 V R m w 1 Z 3 I x N z M 4 R n E 3 V 1 h s e X E 5 N j N v L 2 c 0 S E J x Y W 9 w S V N w c U l 3 M k d q d U h n M 1 V W R k p u b 0 o y T H B l T D l 2 W U d t c G 9 x c W F z c m 8 2 T G l L S D E 5 W F l T R 1 J q T j M 3 d U 5 N b n J 6 R U 0 0 e C 9 L Q T Z I b l l h R 0 N p b 3 J U M U J l Z n B q d T d q Y W l v N U 5 Z c 2 V M T E p D Y U 8 5 N 3 l 2 a 3 l j d l l l T E V o U l F Y N y t I S W t V L z Q v Z S 8 v S C t Q S H o y W F d y S W M 5 T j B y Y T I r c z l o Z j l j T G l j T 2 g z M 1 F a Y y s y Y n Y x d l Q z V n p 1 O T A 2 Y l B z b V Q x N U N S R V M 4 c D N y O W l S T W J N U n J O b U V 4 b X p w O H Z 1 Z k E r Z W Q r O E d G a k N i U F p z O X p y e U x T M D F n S H R x Z 2 R r Y 3 d O N j l i K 0 4 w T 3 N q S 2 1 1 Y z V 4 M T M x M 2 t C S n l U N T Z l e n V 3 V 0 l J R 2 5 W O H V J a k l V Q l h J U k V a R 2 J L T C 9 4 N W h a d y t 5 e D B k R F J 3 N E 1 E N 3 B L U k 1 a Y z J h Y j N x d H A 3 M W l 4 W m V 3 M m Z x c H F T b W 1 2 c j Z N N X V a c U d o d l B r c G s 1 a T R h R 2 N r S k R v M z B L W H c w d 0 d z M m V x d F Z P c D U w R E I 5 N 3 p G T 2 V L a U l q M 0 t U a D J 1 N n V v Y 0 Z m c E c y e F k r V 0 J z d G 4 1 K z k 3 d n Y w d H Z i Z 2 N s a 1 p 1 e l l 5 Y 3 l j K 1 R E c D Z k T U c 3 W G x P V E J 4 U F l 1 S X J O R F Z W Y 2 Z U b 3 A r V G x y Y V c 5 d l k 2 b F M x L 3 l l Y z Z 5 c 2 t O c z M v N H J 4 b 3 d a e j d K b G 4 v Z X F M R D l y M X N Q c z N 2 M X I v d k N I Z j h k Z 0 1 C Q V J F Z S t w Q l Z C V X R J d U R C M y 9 2 R 1 Y 0 Z E h o N U x S c 1 p k W k d Y T k l U R n h 3 b F d O V 3 J C Y W U z b j M z Z T k 3 Z X Q 2 V G t p W X l m L z V U a k J z M 2 M 5 R H p U U 1 l 6 V T Z j d U l 5 d H J M a 2 V Q Z m t w a D R R N 0 0 1 Z 0 R Q U 0 l T d 3 N C a F d y S G o 1 c X Q 3 V E F W Z F R 4 R z N z M k 1 t Z X J 5 c 3 F q d E x Z V 0 F t N G g 1 U l B t R E R m T T Z k K 1 F G O W Z G e U V o a 1 l 3 Z l B 4 d U R 3 Y 0 Q 2 O V Q r b H Q 3 Z U R 5 T W d F a 3 B J b W N 1 c l V U b W J P Z k 5 C c l R y e l J h Q 1 E 3 Z X h F b E p Y c 3 h H a z N N b X Z Y S W R Z L z h F S k h S e W V B Y X J t e W x p S W l J W E p O N z M z V U g 4 c G R 1 Y 1 N q L 3 l s Z S t N b W p Q O G Z W e X V W e l h G U 1 E 2 T 3 B x O E N x R m R p Z F B w Q k Z 3 M 2 Z m b X h X N l d v Y U R l O X Z S M j B 0 c D Z u d l B 3 S W 1 a b X p 1 T 2 V l T D E v M S t i V z F w M 0 U 0 N 0 N R b V p t R T J X N j d w d V p 1 Y n F 3 a 0 t D a H R 5 T 2 t C T l R a R l g 2 T H d h Z l g z Z E Z C U n N K a V l t a G Z q N G p H d j Y z b D N x M 0 x t V F d L M D l K Q 2 R Q R 2 5 T W S 9 I R G E y d W 9 K R F k z Q 1 l n b k U 1 W E p k V 0 p M d T l s a l g y K 2 w w R H R t V 3 Z y N X V B Z 0 t D Y j F s Y m Y v b k x y L 0 R L S z Y 4 U U Z 4 Z E h m S H c 4 R n N 1 M S 9 i e U l 5 T W l r S G 5 J U k V S R z U 3 b D Y 5 Y X c x M H Q w d n d 1 b G 8 y V 3 o v S G o y L 0 F Z Z 2 x r N n R U b H p K M z c r R F d k Z j d X O T Z Z T V p h a D c 2 Z 0 d z T j Q r Q 2 U 4 e j B 3 Z C 8 1 R 3 B L W G x Y U G 1 n S V F 4 V X d R Z j N 6 O T N 0 M U t N O D N N O W 5 V T k F J b W 9 j a U l p T 0 d B c m 1 J a U l q S U V L W k 5 1 N W R w M C s 2 O T h v R W l J a U x Y W V d U Z H B o W V J F U k V S R V J H N V F 5 a V F p N G l J a k V E c D Z k Y y 9 G R n B F Y m o 5 S l N l b k E 5 V T h m R V p H U l N Z R m N S R V J r Q k 9 y d j c 2 R z V 1 Z H J m e l J D U m 0 2 Q 3 A 2 U n h X Y T Y r L 2 1 5 R W l m c U J B T G l J a U 1 n S 0 5 I V H V X N X V Z c W Z 6 Z E R S R z Z D N X V Z c V l t T m p N Q m d N b U V 3 b T l a S 0 x q Q 0 l L N U N J a U l p U F F 2 S G 1 6 c W E 4 d j l I Y 3 p S T 1 F t c U t r c E l D c 3 J F N l B S a U 1 W a V V T Q V h H V V V V e U V W R V J F Y W c z T n h j S W l N d E Z C W n U 4 M 2 R U U k 9 R R z V P Z H Z K a k R R V G 1 w c U t t Y X p t W U N B Z 0 J H M 1 B L Q 0 l Y R C 8 5 d G 9 1 S W l J e F F 6 e i 8 v T E s y d H B 5 a 2 8 y T 3 J 2 c G 9 q S W R j a l A z M H h M U 3 l s M z M 3 M F F z O W x N V 0 Z n W U Z v d k Y z O D B T a 2 M r U T F p R V h F U k V a Z 1 F 3 R 0 E y Y X p t W m R m Z m 9 F M z M v d 0 5 P M 2 F V a z V R M G h k a l l W T 0 x p M H Z 6 Z F B C R V p R b F B U T 1 p x Y n E 2 a X B P V W x n b 0 o z b H l 4 Z G d N c G t J R F E w b E t p b 0 t z O W 1 z S W V z a W 8 0 Z 0 N 1 W W l J e U F o b E 5 C b 0 p E Q X p r b V d l Z U l p O H Z q M U 9 u a m x K W X V K R 0 F n Q k J x Y T g v N n U z a 2 l j c G 1 r c E F 5 c z F o N 2 k 0 b U x K e m g 3 b k d h W W V I Q n h N V E V 3 T W d Z R 0 J H c T R 1 T X N v b 2 t J d U l p S X h n W n J P W j h Q Q n d G a T V j e U 5 T c F U r b n E 2 c 0 p 1 d C t O M E 9 u R z V Y U D V 1 b m 9 n T X d t Q X d Z R F F h U G N Q V U l 5 T W p D U W 9 L d 2 1 6 V 3 Y r W W l v N D E r N j B W R V J F W T R z O W x N U 0 V n S U F R R U J S R V Z G W W J W Y X N k b H N P Q n d P a F h L U j I 4 e k E w b V l X a T R X Q W d B Q X N G Z 3 R t c z F r O T R 5 S 2 p s Q U s 1 a U l q S U h X Q m d 1 U 1 N 6 M l V 4 U V V C Q X V s M H R o W E 9 R M l p U Q V l m R D V F W k h S U 0 l C Y 1 J F Y m x E N k I 5 N 0 V S R 1 J r V V Z q W T B S R V J F U k V S R V Q 4 U U l G Y 1 J F U k V S R V J F e E E 4 M F p G M U U 1 Q T d S M W d a T l R T N T Z l O T F E b C 9 2 N y 9 k M m l 6 M F p B Z 0 F 1 W E M w S k N Y T V R H d W 9 p T T F K e E 1 F U k V S R 1 J r V X l F V k U 3 Z 0 J u e m t C b n B 3 d U h Z L 1 N G V U t 2 V i 9 a c m I y d z E w Z G p v S k R Y V 1 F r Z U Z T M V d J U k V S R z U 3 Z W s v R l J H U k V h N n c w T j A 3 U G h y R C t P V 2 N U a U 9 k b l d h S 2 l x Q z N 0 e G V I d y t I d k p v b U l p S W d N U 1 l G Y 1 J H U U V P M 0 1 H K 3 Z x M H R K V T N B M 2 E 3 a F R O b l h I U j F k U 2 1 V a T R p S X l H M U x n V n h F W k l S c W F Z R 0 9 E a G V n b m 5 G Z k J t e T J J R 3 B y Z S t u d j c 4 Z n B k U H E 3 U V N J a U l p S S t G T W h G U k V h b z V t W n d P a F h H a D J h b X B 5 Z U V q b z R P O V p L T G l J a k l i V W x G M 1 V S R V J x a m V Y d l d P W D R u T E Z V U m 5 a e j J S a 1 p H W X p l W T d 1 d k o 2 Z m 4 0 K 2 V Y b E h x Y X F x S W l n b 2 x M T m 5 T L z N k S k J H L 1 N r K 2 Z R S D k v R D Z t c E t j e V p N N H V j b k J 5 d H d D Q W l 0 e D B G Y 2 h H U k V V c i 9 V M T R O R n p h Y k R h d l Z T b U J n N E I z N 2 o v a n J y N z l G U j R l V C t Q a H N G a T Y 4 b D l q W U Z I O D N T Z V M y M E 5 4 Y 1 R Y T n p G V n U z N W 5 I N D h I R m V l T 0 V a c m N B Z 0 l y Y 1 Y v V F V T R V J t a E J w Y j d r d U V F N G 5 B N H N G c X R k K 3 c 4 O G x k Z i 9 S O U 1 w b F F X T F h x S m l S T V h L S X l M W E N J M k 5 v V 0 p F e G V 3 W k 1 t W E 1 C c k g 4 c k 9 m d m F Z V k d F V G t 0 c U p B T G l J a W R 6 U 1 h 5 N F h k Y n N m b H V 2 T 3 E w Y i 8 r K 2 x 0 R V J t W X h a Y 2 9 5 Z n p k R j V M Y V h t M 3 N Q M G R G W n Z Q b m 1 i N 1 V D Z z R q Y 0 5 o V E l S V V J F U n F E O C 9 I e m E y N T F N b m F v d 0 x u S z F j b k x 1 b 2 J z Y j h 2 T H l 0 Q U t E a U 5 3 V 0 Z N a E Z S T 1 N P Z H l m M m p o O D Z k S l N F a E l u K 2 J v Y k l p S k 9 j U E l X V E o 0 d T F B b 0 9 J M 0 J Z V X l F V k V S R W F n N n V v c V l t T l Q v Z D B N a 1 J F b k 5 q Y V Z 4 c 1 p H T 2 p z N z c 5 a n B M Q 0 l 5 Y 2 l p U W k 0 a U l q R U N C Z 1 N F c T R D W n l I Z U x p M G d n S U N Q S 3 N 3 S 0 J B T G l M K 3 B F Q X V J a U l 5 Q W x W V 2 5 2 W j N F M F J 1 R 1 p 1 d G 4 2 N n V W a z l Z d n R s e n Z X d H J L K y 8 0 R l J p V F N F Z U t B Q U F n Q U V s R V F W U k V a R 1 J R S U J j U k V T O G R I W T A w T m x Z T 3 V i K 2 x w W W F H a G 9 w a H I r R n c y S 2 1 y T z N O V n o 3 Z C 8 v N 3 V V b H g r N X B q Y k t 6 V k 5 Y V j h i Y X R m O U l U M C s 3 e j c 3 e T h x U D g r d G Q v N l l k V y t W O W p Z e V Y 5 Z l Y y Z X g x W n J I M i s 4 O F d l Y 1 B u M 0 F z N j I y O W p R b l Q y N G J z b 2 U x c W F t S z J 0 c F N u K z J u V H U y a 3 R Q U 0 F 6 L 2 E r d m 0 2 M m J m d G Z P a n F h Y n N J c n V M V 3 M x d D V o O T l m V 2 x 2 T H V 1 O S t u c T Z 2 b H V x N W Z V c k t Q d D k v K 2 E r e D J L e j A 5 S G J 6 N z d u Z k p 6 O T k 4 V T N 1 e j c r U V Z H R V J r N U R E N 3 V 3 R W l J b k w 3 Y 0 R x Z H J G d j N F M n k y U H R h c y t S W V J F W E Z l K z E w d U Y 3 d D J 2 V W x U V X h W U F B Q R m R v c U 9 U Q n I z T z R j T W Z V V k N 3 b F R W c n Z r b D h m T H B u Z T B 0 T E R R N k g z V 3 R i V W R F d W 5 F N E h t W m 1 6 Q V B j L y t n M E 5 a M G x J R 0 V k Q V F O Q X R l S l Z 5 c W N y S 0 U v V D J k a E F j S E 9 H e n o r R 3 c w Z H Z i Z W N W c m J O a n d L c l c x M T k 1 a m 4 1 R X h n K 1 h M d j N q T j U x M 0 o x c T I v c E w 3 K 0 R J O C s r b T F D U W 5 4 Z j E 1 V T R I S G J X c i 8 4 c D Z l b l R X T H I w S l F E Y T J t c X h X b n N K Q 1 l u e U h O Z l I w Y 2 l C Q S s 5 V F d Y b U N w V X R m S W l 3 c 3 h 1 c z Z K M D l 1 N W R 5 N W Z C N T k 5 T n R l d j B 1 Z G 5 V M F V G R 3 d s T E N 5 Y T V P U n N 6 L 1 p E a D M 1 U G V m a 1 J K a z l l N G 5 Y O D h l T W J 5 T X Y 3 a 1 B 2 d i 9 4 T l N V a V p m O C t 1 N T J T b 3 F q c k Z y M T V 2 Y 2 Q 5 L 1 h T R X d j V D N k M 0 d 4 M G R E V j d I M U 5 l W D A 5 N W V U M T F k R 2 F H a F V W N z d 3 c 0 p p Q 1 E r U H Z l c m 5 D d z R P W i 9 M a 3 B S d z Z 0 S m J 6 N T R 0 W n V m S 3 J t R X o 2 R j F a R T d n e j Z h e V l p S W g 1 R 2 8 1 R W x T e j d I d W 5 Y L 3 p w W X R 2 M k R O b W 0 5 N i 9 l T j c 1 T W d u T k R a V 0 1 t Z k 9 Z M E 9 H Y 1 l B W k 0 r N 2 5 6 S m s 4 d G 0 v L 0 Z V O C s r V D J N U n R P R j h 6 K 2 x 0 N 2 V E U n g 0 W n V 0 Z T F w Y V d H O W V 0 L 3 d x T 1 A v c l Z Y Y 0 p k Y m 8 3 T H l C Q m t a Z D F G V F U r V F R V O W p T V W c x Q V Z W V 2 h 6 M 2 5 C d 1 J I R X h i b U x 5 d G 5 0 V m 1 K a l U 1 Z 3 l a Y m 5 Y T W V m U E Y x T l N z c G Z s e T c v a 2 M v N 3 g 0 K 3 V 4 M j I w M z Y y V j Q 2 Z X h z c H J l M 0 U 1 d X R E N 2 o y U U Y 1 U m N Z e i s v b T Z 2 O W Q x Y l d t b 0 F 2 Q X J w W l d j d k p D b 3 F r Y T F i L z V z U F B 2 a C 9 Q U F h V R D d 4 d U F D e G M r Q X g x Z F d V K 3 Y w d H o 1 e j V P W S t O W j l 1 M T d o e W V l K 0 I 0 R 2 c 0 R 3 p a N D l U V X J L W E p V d G V K Q 2 x w d 2 5 X K 2 N y Z k t 5 b n h P b m R y Q n F s V 3 Z l U D M r O X Z m M 2 N Q V G 9 w M F J F e E R O M T Z 2 S m h y a k M 4 b E p R c F J F Y 2 5 z V 0 h E V D F t O S t o d D B k N 2 V R b C 9 l U j F 6 R j J 1 e F d B U T R m V 2 V u N y 9 C K 1 R r c k N B b l o 4 V l Z Q N S 9 C W U d E N j l G V V h p c k Z W M 0 5 R d 3 J 0 N X h F Z k U z Q l h J U m t W S E s 1 W E p 4 N X N 6 a F F m Y 2 x K R 1 R p Z E R x b 3 F E Z 0 t H R H p i S 3 l 0 U E V C N G V S M W h Z R E d W b G V U N 2 5 q U j g v R z R Q Q l F H Q m d D U F B t U G N t M m J m L 0 R 1 W E 1 G W k d U T X V G V X Z R M j V B W G Q w W j J 0 c 2 J X T D c 4 U z J 6 Z S 9 I T 2 N U d T h s b 0 F Z Q z g 4 N m R y L 3 V j b T V Z M m p T V k x Y d l E 4 R G c y T k p p d H J q d G N 4 T m x z d k p T V j d m Y l l E b E p i d X Z S a 3 Z Z V k F Q U G Z U b j J P M z l C Q V d G W G R m N U p T V j d p W S 9 Q O E x v a D F O a D R s c k N 3 R 0 l L Q 1 F y M k 9 I V E 1 t a z h j Z S t 3 N D F O V V U r d m Z F Q k F V R 3 N X U E V 5 S D M v O E k 0 N G M r W V J w M D F i U j F I U U 9 n T 3 p z d X p F Y W p k V F V G T 0 5 3 M k 5 p N T h 3 M 0 d q c D F F Y U d n T T F k V k Z H Q X d H e G 8 2 Z G R G M 3 R M e T N k V D N Y M U t a K 3 c y Z D N k e H N t V D I 1 Z y s v Y j d y d X U 0 Q W l 5 V 1 E r K z c 3 R 2 g 5 O T l N O F V G K z l t M m J M U G s 1 Q 1 F p Y 0 5 4 O F F a T G J X M H B l L 2 I 4 b G l W T F h 2 U V p P U k F a T 1 l h T 2 p p W S s r T 0 R 2 a G 5 5 T 2 d a L 0 Z 3 Y V p N S E Q r K 0 F Z R G s 1 R 3 p 1 d S s v L z N O Q n J F U k h 4 T n d W e U V a R l J 5 d U d 3 c z M z N y 9 3 N T d 6 U G J 0 d n h w a S s r R G 5 S V W N u M G R 4 Y z V Y a z h l Z k l T c k 5 a Z V N r d j N F e F d W Z V A y T m x W d W l w R 1 F Q c 2 J F c H h N Z W 4 4 O X h 6 L y t T e i 8 v V H B n K 3 p Z O F J v d n Z Q Q X Z m b W p k O V R P Y k x a a k 5 s d X M r d j d t N W l 2 N y t i b j c 1 e T Y v N D d C d H M y N E N C M z V l W k 1 4 O W s x c X l I Q V V o S X l H R E Z p c G R K U 3 B w Q W E y c 0 5 t e m Y v M 0 9 z Y 2 g 4 T U 9 1 R E N a T E 5 U W G w z d j J H d 3 h H U H Y v N U g x L z N h N 2 p W Q W d O R F d M U G 1 t d 1 F H a G d D d 2 M r Y 2 J O R G F l O W V 4 M 3 V k e U Y w a l p 0 K 2 p r R 2 c 4 S H I z T T k 5 N 3 Q 4 S U R n N G Z k c n B D V m R W S m l v d j N z S G p 4 a T B O K 0 w 0 T 0 N 3 b S 8 w W l l p S S t K M E N 1 W W p J S 0 d V M l c z a i s r U i 9 k O E h X Y 1 R n Y 0 d n d 0 d E d 1 V o N S t X S H k 4 a j c w M m o 5 U U J H d n k 1 Q 1 V B T k R T V T g 5 c H I z L 0 R z Z H p q c 0 Z C W H R w c l I w U D Z B a H B K K 1 Y 3 d T Q y e X N v T 0 1 X S E N m T U E 5 e E x p a T R w a l h N Z l g x N 3 N K O H A w O G Y 5 T m 9 l R W h M c D A z d m I z Z D N H M m J Q S H Z i W T F O N 3 V I d k Y r K 0 h h Q z N 0 e E 9 M S m R q c m N X S G h k c z Z l U F U 1 W F Z 6 T m 1 j e U J K U 1 J P W U 4 r O U p 3 c 0 t p Q W R p M z c z Y 1 V G b T V u O G V J W G 1 E V H B i c y s 1 Q n c v K 2 5 2 e j h U Y X h j K 1 J V e U 1 t Y X d m d j F Q c W E 0 K 3 h a Z S 8 v R i t Y d l o 1 e W p o L 2 Z R S D M 5 R 2 F 6 V 1 h z T E N v a 2 x Q b j g 1 Z G R 6 M 2 8 x Z k 8 5 Y k 5 r W G N E c n R u c 2 R k W G E z c z M v O D d j b k x 1 d W F y a D V K Z m Z m T X J N b k F t N D U w S i 8 0 U X M v O W R x M 1 k 4 Z n J k S F c x O E 5 C R C 8 v Z U s x d 1 V v S 3 R w T l F j R V d 1 c n B h a U l 4 T V l O Y X N o e j B q V U 1 y S z h y e H V s c j M y M n R j Q m 1 E Z n Z D W X F M O T l E Z V h n L 0 F p U k 1 i T 1 h G a U k y W n p n S 2 M 5 d i 9 y V j E 0 a U x T M m Z a c 3 M 5 e j h P R H Z x Y T B 0 d 1 c 2 M 0 V S Z V h 4 c H c 1 a n c 3 N n V n Z k N P T 0 R U L 3 N y S 2 Z E W n Q r a G x Q U F B G Z E l p T V R m T T Q x b W N 4 a 1 p N e k F a d X V u c k 9 3 U W t 5 Y 3 Y 5 d H J m M W R V S 1 F F T E N P S j l h R m x W V m h h U 2 t U U E V K K 2 l J a U k 1 R U N 1 W W p J S 0 h Z O U J h O H V a Y m Z i Z U 8 y M X I 1 T 1 R z N E l G Q z U 2 K z R 0 e l E r d n J 5 U V l j d l g 2 c T F 0 W T Z q U n o r N W 9 Y Y k p s W j A 0 c 2 R G c m l I c G Z Y e m M 3 Z H J 4 R 2 V I Z 3 N a b k 1 B Y 0 x H U z l v a 1 R H e n p I O W Z T M E V 4 K 2 Y 0 U l B J R 3 h v c W Z F W l V E U F N T R G p i U 3 d 1 R 3 d F U k Z 4 T W F n V k Y r K 2 1 x R 2 d Y b V p t e m l Z e E 1 v T F g x U E N V b G U y b H Z i K 0 N 4 e D c 2 T n d X Q m c 5 d X c x b k Q x N 2 p N T 0 h Q e V l y Y X k 1 b W N 3 Q W R I V T B V R m 0 1 a j N M a V p 3 M D Z O R 0 t o c E V C Q V F R b W J t T E V K Q 0 l t b G 9 x T 0 R r e V c x V V Z a M W t 6 W n B 2 Z V F K b V d s c U 8 x N 2 4 1 K 1 p z Q n l N M j l 4 M m Y 0 O V Z D c X E 0 c 3 V U U G x 3 R C 9 H Z V A v L 0 p J W S s 5 M m 1 C W l d M a U 4 x d F p h e G 8 r Z m c 5 W G F T M G 5 K S G p a d i 9 p O G V m L 3 h 2 U E N N Z E Z p e j R J M H B M O T l M Y 1 h N M z g r V T l o T U J o S l R N d 2 l K Q 1 N T M X R i e k h E K y t n Y k Z q S j V P V 0 5 z M W 5 M b l p Q V H p 1 Z m Z 2 c H Z a R 2 N 2 W X V y V V p Y U j J O c E d Y O X l I c j F 2 M l l o e D c 2 Y z h h T X l l V G d 3 U T h v T E 5 3 T 1 F G Q l F H T T g 5 O T A v O D l y Z m Y 4 c W t I T V B D e j l k R k g v O F N s M D E 0 Q U l p T V R X T F B t b T R D N 0 o z e l B u d C 9 R M G R I Q X Z I b F A r T H p t L 1 B 4 T j N I M z N j N T d I e G N W N z J M M z c x M T Z q R U V S R V J q S U Z j a E d S V V c 3 W H J y Y z R k e T U v M k d P V 0 x m c 2 l L U 2 1 U N m V u c G 9 L Y W 1 p T 1 R r Y k o v S 3 l l R H V a U z B 2 U D B K a T R n U l B y M V p C d 1 Z Z Y 0 R o c 3 p a c X h t e k p q T U s 3 W m 4 z R G l Z T 2 Z P Q j Y z c 3 h j b F Z h V z J z N W R X c W 5 W d y 9 u Z 0 d Y T H Z r Q m l Z a G J n S H Q y d 2 M r Y 2 J Q U G 5 r O X o z N 2 Q r M T Z p K z d 1 V n A v e n h v K 2 Y 3 V E 1 F d W F o b 0 Y z d j I v T m F u V n h o Z z N U c n Y 0 Z G d w S 1 Z Q S n l i a 0 h p e V h R c z g x Z 0 1 G S l V 0 S X V t c G 5 Q R X g 2 Y 1 R F Q k R F Z 2 d W U H M y W E x m N U 9 m d j V t W k 1 4 L 2 s w S 0 V Q T U p z R F d M a n d t U 0 Z m Y j E 5 Z k Y 3 d D J 2 V V Z J U 0 N S c j F u e k w 2 M m Y z e E l t T k h E c T B s c U 5 I U D J Y Q m d x Y 0 h Q Y i s 4 L 0 F q Q n d S R z B 0 Z F h U M W x Z L z V Q T k V S a V o 0 c W 9 l N 1 h B N 3 M 5 b j V h V z J 2 c D Z t c G g v d n d u Y V c 2 d T l w b W 4 z O W Z Y a W M z V 1 A r a F N n M k Z o T V F R S F h 4 e V c z Z H B h e S t P U C 8 0 M W 4 5 W U h Z M k Z S M j c z N k w w d E o 5 T E Z q d 0 5 K R 1 J D V V J H S m x C Y l c w c H p j e l d U S n k v e E R Q Z U 9 p M H V s c G N V Z H l P U G k w c 2 p K O F M z c T F 0 b l p 4 R D M z Z k 5 t e j R n R m t F e H V i e H R x M S 8 4 Q 1 J J e C 9 6 d 0 F O L 3 l w U X B 5 O G p J d U 1 0 V G h B N 2 c w V W U v U G V S N 0 1 o a W o 4 Z U t x d T V t W n M 2 a X Z Q M E 4 r L 2 1 h Q 2 d 5 T 1 l O b T J s M T d F b E p Y d k p 5 Y m 1 I c U t n e G x K W G x z V 2 Z Q Y j B o S m 1 j T D A 2 Y X V 2 N l R s R l J H N V h D d V F p S W 4 1 b W R Z R E R C V T Z Y K z d Q R G V l S H p V R j l m K 0 h 5 e j l Q Z j N Z T F g y Z V M y L 0 5 L Q 3 Z y N H Z H e H J P Z V l r M H R M V F h z M l B F Y X E x Y T l N b W d n S D F n V 2 J j R 0 N w e j F W b k N z c l Q y Q T B t c k R i c l J R W D c 3 N m 1 0 a V V u V D J M R k N 0 O E s z W E p q a m g 5 Z l Q z S n l 0 b G Z Z R z R 6 R F l m Z X B r R D B Z c D l P Q n l Y V D l j N 1 l C b j R y N k 5 s d S 9 w e m U 2 c z d Q S n M z L 2 N 1 S m 1 r c H V h U W 4 3 K 0 p x S 2 d r S 2 l x T 3 N Y V H B T O E 9 P O X F p b 0 9 J c m R i b V h 1 M 0 1 k O W Z t N X p j K y 9 s e E l s T l Z G U W N I V F N R d D d j M 2 V P W k d i O W p 3 N n B B V n Z 1 M T J L N 0 5 t U G V L N W 1 a U 2 F t b k 9 o b l p z O V J j a i s 4 S W Q v c D c r L 2 U 5 R H p Q L 3 p 3 a H o 3 Y j d y N z d P Y z l V R D N k Y j c v R m F D b k R j d U x 2 W X Z m d X R t N 1 p 1 Z V h C d 3 h D V m g z Q z B 1 T H B X N H V E V E 9 u e S 9 G N G J B V E h 1 N W V z b X l n Q W o r N F I 5 c V V s T 3 d q T D I v d E Z a O W o 4 Z U l Y U 0 U r Z j d y V n Q z c n d u Y V c r d j U r a l J U O G 5 L b X V m M X Z R d 1 B q M l A z N 3 J l W U 1 H R S t l L 2 I 4 a H Z U M D Z h e F k 4 Y k t X U F J P U k 8 0 Y i t t b 2 1 J W E t N Z U 8 3 V D N R M X N m Z E 5 t Z z F 3 N T l k d W k 1 O F B Y Q V I 1 L 2 R m Z X l s K 3 k v Z D F t d S 8 4 b k 1 O e F d p Q U g x N j V z L 2 1 x Q l F l S H M z c j E x M 3 k y V j F j W H N Y N z l U N j c 2 T 2 h a T E l O S F J 5 V F E w b k d Y c V Z Q Z T J q b z R H M H R O b m t K S X l 4 Y W N J V T E 5 Z k o 4 Z U 9 y U 0 0 x T l l l V W x L a y s x N 3 V X d F l y b D Z x V 2 0 1 c E N Z b U 9 V e j N 4 O W c z Y n F m Z U l a U U 8 1 M E 9 u R T Z I e j V 6 L 3 k 0 Z X I y K z N X R 3 c 1 S W R y d U 5 V N m Q y V U Z W V l N H d H J q Z G Y 2 N X d O T G F B M V l 0 T 2 h a M 2 5 2 d m I 5 b T I 3 W m N r S j A 5 a T R z U U Z 3 M T Y 3 d G J V V z h B M z l B R W F q a W F p b 1 J P c n J 6 K 0 J 3 M k g x Z V I z N y t K a 3 d t Q z V N b T N V M W R Y U m 1 Q U C 8 0 Z G 4 y d V V s e D l o N j l a Z l h y R X E r d l B Q L z d O U G p Z U j M z L z B l b V p t e m 1 E M T d 6 Y U J 0 d T l T b F E v e k J Q W W Z i Y U R S a H M v V U 8 r N 3 h Y S 3 l J a W Z 0 R H R v Y U h S T k R X Z G 8 2 K 3 Z h O U F i Y 2 V D K 2 d X S z E 5 d k h n Z z M 4 M j Z I N l h 5 O F V u b i 9 3 T E 5 w d l Z a N S 9 S Y U d U R m l w Z n A 3 R 3 d t S k N T Q 2 p v N G 1 6 N m l k d S s 5 K 2 p u W H J m a 3 h k W F J t V E p 5 O W g w Y U p u T l h k Y 1 J P N G 9 D d V F p T X V w M T I 2 Q 3 Q v M E x J N 3 I 4 W X R y M G V Y L 0 x a N n J q e U 5 V Y 2 F s O H R K V D A r S H o z Y X J 0 Z W V h c j V X U U 1 N N V R E T X h 1 d D l M Z D N V W j B k Q k t K a V Z t Z W 9 k Q U R L a X R Q Q U 8 2 Q 2 I r b n A w N j Z q N V Z m M m Y 0 d H Z 6 W F d I O D J Z a H Z P V z d k U G R O W X p U Q W p k e V B 5 Y 3 F h N j d N d E 9 E a W N o e C 8 r Q z Y 5 d E J R V m J h V y t 2 N C s 2 N 2 4 v Z H N 1 M 3 p 1 T 1 l E V j J 1 Z F Z t R y 9 B d 0 J 6 e V N 3 U D l B S W Z E U m 5 y N m p B d G Y y L 2 4 0 N H g v U j B s T E 5 1 S E V 6 b V R u e k l T S W k 0 b W x y c T J Q L y 9 u Z D l 6 c l Z Z Q X J G W U F 1 b n J z M 2 5 t d X c 5 b m 9 C M E d n M 0 d v S X k 3 c z l 3 N T Y z Z D F 0 b k Q 1 O W d J a 1 R G e k p q e H Y y O D g 4 N T N P S H Y y Q k J r W k Y z d D Q 3 W F l y a H c 2 d E p U V T E 1 N H B U T W k 0 U C s z V j F a K 2 p 1 Y n F X N G V B O H h N V 0 9 2 Z U d O a H N Q Y m Z 6 S E I 2 N l Z E e V M v W D F k U U Z j M V h z Z E V o S T U 2 U G F C N z h G U U F n S 0 N D U T Z P W U 8 v Z X R 5 a 3 E y d T A 1 U G o 0 K 2 c 5 e m N l O G 5 Q M z B 4 c 2 J L c k N 1 S W p j Y 1 J U S V J l U 0 9 W O X N O R G Q x U T N 3 U D F G e j Q z W F B p N n B z d m Z y W E 1 M T k x s R G x z a 0 F K d U 9 G e j B O O W J R V H p U Z j Z m d E x 1 N 2 p k L z g 1 c T l 1 e X J Y a T R 0 S W 9 L Z G 1 M M 1 c 3 e n p M Z U 5 q a z d H N l h U N n p E M C t m N z R V Y 1 B m Q W R Y W T J l K z B 6 b V N 3 M 1 h I U U 9 J T n B p e F d n M F l q U 1 p N S E R y L z V s d j Z J S E 1 L T G g 3 N 0 s x N 0 R n T 3 d i K 3 Z O d m F i S l p N W n V 0 M 0 w 0 O E V l c 1 h 2 M E 5 n b 0 p D T 1 h y M F U y S m o w N 3 h 1 c E F R S F I x e F l x c 3 Z O N V h M U j A 5 T k 9 k d l p D V W x P O W k 2 R l Z W N S t p c U d q W G 9 N d G J I V G x 5 c 1 h C Z l Z W V W h 6 Y z F W e k p y M U 1 E T m 5 Q d W p a M 3 R r N S t G R H N Q W H Q r a T h O a F o 4 Y U 0 x U n c v d m 9 I e T h p T S t R N j B 2 R l J r N U J z Q X p G L z F T V H F l R H R y W j Z J a U x p Z l h x a 2 p 4 N z l G S U R w M C s 4 a k p D U 0 N H V E 5 X c z J m U G I 0 a U x T L 0 5 V Z n Q r O S s 5 Z j A 5 W F d 4 Y U 5 H e l F 6 N y 9 Z S 3 p X U H Z i c y t R M n h z U 2 1 r c E V 4 b D U 4 N D N x S 3 p N W i 9 I a U Y z e l d P d i t z R E R i M D N X N j M w d H A 2 b n V E Z 2 l F R n J E b H p L N G J E e C 9 2 c y 9 1 T 2 J u N 2 V 2 c n B x Q m d N e W R Q Y m d O Z y t 2 U l Z t T T B C S E Q 3 O E 1 R Q n o 1 a n h H Y T J z d G U v Y j h C b 2 Z E T m 1 6 a F N C R 1 J r V W F C W E V S R 3 Z I T 2 Q 3 b k I 5 d n V 0 a T B H N 3 N o Y m 9 1 Y U 8 2 N y t j O F h a S W F v U U l n S m d t R H p K U i t X e X g 1 Z j h o R m l j W j k z N m J i U U c 1 d H l 5 N U V q T i t m M W d M d D N k T 2 5 T e i 9 0 c 2 I y N n V H b l J Z O D N D a W 9 o S n h 1 V n k w d H A 3 M 0 x M T V V H N X R D W j J j V D c 3 N z d 2 V U h Q V 2 J 2 M k g z e T J q U m t 6 b m t j Z S t j d H J l d T d C Z k h k O E 1 Y R n h j Y 1 R I e D J P e D N P Q 2 J m a F h 1 Z m R j Z H h s L 3 l I W U Y v V S s y N 0 J k Z E 1 T Q m h I Z j M 4 U G 1 6 Y j l q S 1 Z M W D Z L d X J v e E Z p N T d 6 T 3 V i e U p h d z Z P N X R 4 T 0 d 5 a 3 B V M 3 p H Z V h R M i t z Z W R U R l k 5 Z k 5 U c D N a N H Z o N 2 9 n U T B Q O T E 3 Z W F x Q k s r Y V h L e T Q 5 U V V Y R 1 V l Z k 9 l S k N k b k 9 S V V Z 4 O W k z N 3 g y U 2 t 5 Y 0 5 H V 1 F 6 T X U 3 a T R N R V B P S F p z S G V u c D A 3 M X U 5 S n c 4 d V k z K y 9 t N X l j K y 9 4 T 3 F l b X B w a m k 0 a j N N b U h H L 1 o r c k V q Q m 4 z Y y 8 1 O E 1 l d l c v W m p W c T c 5 T 1 F j R m 1 6 c H p K N D c 3 N y 9 z O D F U Y T l v Y j I 5 Z z Y 5 W m Y w d F h W d 3 N N U C 9 3 V 3 h z U 2 t r S j A 5 a X g 0 N 1 h l U C 8 5 S D d C M D Z V d W t w b D c v R D l E Q V B Q T 2 V u b m F 2 S m N N d T N U N l k 3 d T V X U 2 t y M m t a M j k w T E 1 0 U D M 4 T F Z t c 3 Z 1 Y m 1 M a G 5 5 K 2 d X S D R a b l B B a 0 d 2 V 3 U x e E 8 z b m p E Z X p o N 2 I y O G 4 r Z m 1 i S 1 N y Y W l j T m h a O U t r e G N 5 Y y t T R E J 3 Z U d j U E x u Z G M 5 e k F r U G F O R y 8 r R C 9 m d m Z w Y k 9 6 a V R s e k h y M n F I b n N S a 2 R 1 Z E F y b U l q Q W p k T n F o b 2 g 2 c E 9 x T z Z F Y 3 g z d X I 4 O T N 1 W X V o M 1 l o U W l 6 d G d S d 1 p l O G p u b z R 1 T 2 9 T e D V I Q j R K N X F G R 3 Z J N W p K W k J r M E F B d z l 4 S G R v a 1 p I d U 5 a a m I y b X B w Y j I 4 Z 1 B E e V d n S U J n e j V 6 Z 0 Z T d G V K a l k y a F g z N 2 Z v Z l Q 2 Z U R 1 d T U r a m 8 2 T 0 p q U n Y v N D V K O T c v Z 3 N v e V M z W G t C Q U 1 B O D g 4 S 2 V z W C 8 4 V F B 2 a m c 3 e k N a T E l 3 Y k 4 z U F l j N n F x V G d M d W t S S F h L e W x w Q W l h V G 1 X U E g x a E V Z R 0 l y R k V z Q 3 B V N 3 Z v N k d q M E 9 x N j N 0 N U 0 5 Z T M 1 T G R I U V N P V G t y T U J x T k x G a n d O Q n M y d k 1 y Q m c r K 3 p k T 2 x M Z z E 0 L 0 x D e W F C U X V l W n U v Z X Q z b i 8 v U j h 3 Z n Z 4 c 2 d v T W p h R 3 c 4 e T d s e k J T U W 1 a a k Z 0 M m l y U D h m M z l Q Z X p l L 1 J h U m t R b m N k Z G Y 5 b n U x R 2 8 1 R 1 Z L N y 9 L K 3 Z V L 3 V Y Q n p 5 Y 1 d L R l M v N 2 p B e T Q x S 1 h E K z N 0 N j J p a 2 8 y R X B o N F h a Q 1 F p S j Q 4 T U U v S X p Z M k J Z Q 1 V s T W s 4 L 3 Z q Z n N H M 2 J M O W 1 3 N F Z W b X p u e U l X Y k 1 l d X A 2 M 2 s v a j R E R X B M O T d O c j F 4 d W t w d V l T R X p P V z F O U 3 B o S V J F R V J 3 Y 1 F Y b j V Z V U p E M 1 Q z O G M r W m N u T H N l R 2 h y T i 9 2 M 3 Z V b D E 5 a X R q W U Z K c W F 6 b E Z S Y 1 p U S X l B U 3 Z r U X V Y Y W 1 t c F l k K y t k O G p J b U l u Z G J 1 W D E x L y 9 r c X R y W T F G V E Z 4 e C 8 v Q 0 l m R F J t Y m 1 M T 2 J N Z W N 4 b n Z m R k x C U V F F Y 2 Y v O W Y 4 T D I 3 Z i 9 M e V p Q Y n F L d z h 3 Z D E z U D A 5 S 3 l w U n J l R 2 R F U k c 0 L 0 N 1 U W l j d H R 3 d X R 4 R H l L c z Z v Z X B D N E I 3 N H V z T z N E d E J W T V J z a F B o a k d o R U p D a V B 2 e m 1 C R H Z y K y 9 F Z 0 g y d C t 2 d D d P S F R J d D B M e T V j U E l y M F p J U 0 F R e E 1 X T X h H S X k w d G R V U 0 c 1 d n F 0 V D h z T E l h b 3 F F U X N s a U F j R G h 0 U l V Z a y s r O H p t U U F W e V A r b n Y 3 e U V 3 T U p T d X J o Y X M x b D Q y Y m Z v W m t 5 Y m R U V 3 B x e n F C R G x z d k x E e E 1 k b l R 4 a 3 N h K 2 h P S j F P e j N 6 Z 3 l N Z 0 V W c T c 4 Q 2 5 s N U g 3 R m x 5 e T h J Q 2 d w b H d v V D V a R 1 J N W j l 1 M i 8 v V 2 N z M 2 Z 2 Y i t u d j c y Y m x 5 a i 8 y e k h k T 1 R a M U t l d m 8 w U 2 t 2 M 2 s 1 V T F s N 0 Z q S n c v N m Z G T 2 1 M Q 1 U 4 U E k 3 O C 9 F M m N Q b j B B c D l O Q l J F U T h z M l k 5 d 3 Z U c H F 6 e n p 1 K z E y R 3 h z M y 9 p Y z l Q Z T J z V 2 Z N d H I x N 1 l u c D U y V H A z Y V N W d G J Q V U Z C b 2 Z U M m R s S l F z Q V d q M F V 4 N i t q U 2 Y r Y z N u e m h W d z d O Z z Z I Q T R i c G F Y N 2 l Z a E k 0 U F R w L 2 V U b T N z U D A 2 Y X U 5 S 3 F h R C s z Z m 5 n U W Y r a k x 5 O H R V T y t q c X V S b m I y S X h z W k t L a X V Q M D l S V X h l T E Y 3 a G 9 B N 3 A 3 b U w 3 R n Y z e n N V R k d 3 b U t p c k p L N U N I a G N V d 2 I 5 N F R I R G p 3 S H B X V n h 3 a 0 l D Q 1 k 3 Z X h G e j V q e E t R R U N 3 M T N P M H R 6 Z G d 0 Z m J 5 N F l j L z l J V G k 0 W H J J b l U 0 S G I 3 N z V m e j N 2 V V d 4 c 0 N s b F p j N W s w Y V R F S k N S a y t 4 d y t z N 0 h E c G U y b z J X N 2 o z M 2 o r b X N I Q T d o d z Z 0 c G F 6 c 2 t B S z V p S X g 0 Q 3 V R a T R q Z W 5 X N k c w R l V w Y k x u N T l Q V k x E W V d 3 W U p G d 0 k y S j d 3 S F F L e H d W Y y t Y O X p 6 U k 0 r Z V B U N 2 8 5 d X Z 4 e E J Q Z k J l R G 8 w V C t R b U p o R m F l a 0 J 6 M 3 J J Y 3 Z 2 c D Y r d W 1 x c X F B M H R M O W 5 E O W Z R b X J x V k o 1 O D h 2 d F l y Y j N r N T I 5 b T E 2 N j N j R H J 0 U k V V b E V S d W J R b G h Z T E l t S j Q z R z V Y T l R W b F E y N W Z 2 Z W w y d H J x c W E 0 d X h H S U p w T C s v a D R h R 0 N x O G l a Z 1 B M a E Y x d S 9 Q Z z V u c S 9 2 d m Z l U E I 3 M z J x b F d 2 Z U Q y K y 8 z N 2 Z J b k x 1 N T V o N n h h S G d l L 2 Y r b G 9 h R 2 N w W X Q r d 0 t 4 c 1 N u M D l Y V l J W W F d T T T J j T 1 U x M T l p b 0 N B S U t a U F g w V n U 3 a 3 B h V z g 5 e j h P R D d i T j c 4 Y 3 l J a n g 1 Q 1 d s c 3 Z Z c 1 p O S l N w c E F W Z F Z K d G 0 3 O U p S T W 1 6 R 2 Z z M k 1 u c z J Q R W F p W W t U b U R I a m Z p S W p 4 O U R j W E h Y S k N C V F h o V 0 h m T H B 4 T 0 o 4 b k p r K 2 p 2 N z Z h a G 9 Z S 0 V o S E h N b U x H Y U d U T U d Y M 2 Y 3 a T E v O E Q 1 O X R K c E 9 a c F V z L 0 I z e k 9 a M T l 5 Y 3 J i W H V 2 S 1 h H e k 1 t a 3 p W c n Z q b n N l d 1 J 3 L 2 5 3 e F F V R 2 h M R n I w T E 9 Q R 3 p m U U 1 N Y j k w S G Z u N i t u S W F H O D l p T W x s b 2 J x N E N M a F o 5 T X h n T U x G b n l v d G M x a n g v Z m d O R m 9 3 d V Z 5 V V Z p N G p j R E F V S j l o N l F h R G d a e W N G Y V N t N W x 6 e l R T Q V J r Z H V S Q X J t S T N I S k 9 G M V I y U U V u T H h R Q i t w Z z F z d 3 h m Z D l S S m l o d F F J U 0 F 1 S H R J a U x I O G x o N 2 t K b m N t T k N R N k 4 0 K 2 1 u Z l l r e V h M M 3 R t T m d j U U Z o W X o 1 T n p O M n R w U 3 F x d F A w Z E p 5 b n B h V 2 F y c T Z X b W h 2 c j Z l c z d D Q X p a e j U 4 e T l v d k 4 2 Y W p v N E V E Q j k 0 b k p X V X F h O V o 4 a z R T R W N a N T l L M V o 4 Q 1 p 1 d G 4 1 c W F Z d X J y e T J o d X J x Y X g 4 U 3 l a b W J O b 2 F D Z 2 5 O R F N h N 0 9 6 Q j V 4 Y 2 J q V 1 l z R m 5 j d n N O T n A 1 O E N C O X p 6 e m p T T W k 0 c G t 5 W m R t d G Y z S F h L R H Y 3 Y m h J U 0 1 z b k t t c 3 V S S T U 5 d z d O Z z Z Y Q z R Y M G R I S n p K L y 9 G T m 5 a Q 3 o y a E 1 6 N C t u W W N l K 2 5 Q T 2 5 T d m c 1 T W x 0 R k J S c z R k U 3 B I V H p 3 d 0 o 4 U 0 h C e k I y T E d U V 2 J 6 N F J Z e E d J N U d S W X l n b z J F S i s v a V o 2 Z X R w O W x q O G J 6 T 0 x G T D N o O U w y N G 5 L M W E 4 V E Z C U U d F R k J Z V U 1 l M D k v Z n c 4 b V Q y e k F h a l p o T U Z x W k 5 X K 2 1 6 M H N L b G F t c U t P S C s r Q k h E L 1 R S c m 8 y U i 9 N N W J V T V J F U k d L Z 1 Z 5 R W J t c G 5 D N z N N U F B M d z N m L 1 Z T N F Z G a H Q w S V h o Z k Z y N 2 o x T k 4 5 V z B o T U h N K 3 p 6 L z Z q N S 9 G Q U 1 h N k I 2 d F R W M V V V V U Z H d 2 h P a n F a b E p R c H h N Y W 1 F U i t m Z n F H b 1 d 6 T j V l Y j d E N H N W L 0 x x M S s v c 0 l M L 3 p M a 2 t s S V d T e U F a R 2 R P O W x 2 c 0 M 5 N 0 R q c 1 d P b m V Q V 0 t Y a W 8 3 Z T Z H b l F G a E 1 6 R m h l Z n Z u b k 9 K M U 9 3 T 1 Z U M G Z 4 M m t a Z z R u c 1 R F O F F E a z V 0 N k x 3 V 0 F r U F g y N l o 2 N z N Z T k x T Y 2 t s T H k 2 V z l 2 W U d 1 c m h a U D Z G e T U 4 c X V l b 2 Z Y e D h l b X N X U E V s d 0 Y w R X p l R 3 d l N W I y d W p T Y 0 Q z d 1 B E Q V l E S n R Q d E 8 2 c m s w c W t t Q U R r N X k 4 b k p X Z T Y x T F M w d G g 3 U z B 2 N y 9 x Y X c 2 c 1 l l N X l 1 Y l M 4 b V l p T U d n c m t J b k p E W E x n R D k v R U c 5 M G R C b z d z Q T I 5 V 0 l E N G F K T V p B Z E F 4 T 2 o z W i 9 E V l R U W D c x c G F 6 b E 5 Y Z H h x V H l l d 3 A y S F h w K 3 N U S G o y K 2 d z N 0 1 a Z z h G Q V h k M X B B S 0 t p a 2 d D W U 1 X T T F z M l k 5 U E 9 S N n h s Z H k 5 d X d 4 Y W 1 x S 2 F H Z 2 9 K e W J t R n E 0 Y k p q N n V O d 0 F O V j R o c k 1 O Z j d z K 0 V Q Q V F I Q l F 4 W X p H M H h r W k l K W H o r M V E w e l F N Q m 9 P b W N B e E R Z V n h F U m h N R m N o R z V a a F h 0 R n d O N G Z p T j B Y c 1 U w N D V p Z 0 M r R T c y d j E 1 Y 2 l 4 R U t I e m Z s a m 8 3 R z l t N z k y M n Z i V 0 Z o R j V k M D Z 1 a G 9 w S 1 J r T C t E d U 9 S M C 9 m Z z V a V 1 h N O W o 2 L 1 d o Q W 5 6 U E Q y R U F R R W h U S n E w R 0 t m V H d a R W p u M k F 5 V 1 p n d 1 l m N k 5 2 a F F S d V V x R H p V V V h F W k Z i V D R G Y 1 J L N m 9 x d k 5 p Q U Q v U k F H M z l 3 e D h m R 1 h p e H g z c 2 d o S 3 U 0 M n N n U k h a M 0 0 y T E d U Y 0 R q c 0 d J M W 1 N a k p t R U I y Z D V O b S 9 a T W 1 M T E Z u e T R q V V B L d z B M a S t I U l I v L 2 F N O V Q x M H J X c F E w S W l Q U E 5 G N T g 5 L 0 N s Q X Z t W W l J a U 5 6 N U Z N a E Z 4 R W U v Q T Q 0 M X d N S H p j T E F X R 2 5 x R 1 B 6 N H l F S 2 J I d z E x a l l F Y U N 1 K 3 E 1 a k J 3 c l Y z c F h y b z Z J a U 9 l Q k I v N z B p d W R k Y T J B M m 1 j e k V 4 N m Z m O U 9 1 T 1 Z 1 b n B F L 3 p k Q k p F U k t 5 b k o v Y m R J Z j I 5 R X h O O F V 5 R V V F Z 0 t a Z T J G Z m p E d U R I R 3 N B N l R C R z J N Q X R N V D N D S D d 4 a 0 p N Q z d 5 c z J 1 b m l M a j E 5 L 2 Z R M 0 Z 3 O W J M R X h F Z k h W M U h R T 3 E 3 W F g z O D B R R V F F V X l F V k d M Y W N M Q 3 B 2 a H d I b D N U L 2 p a a n F H U E R U W k R i d n p G Q U o 0 V k J V W j F L b 2 o 0 M W R p e F k y b H V y b E l n R j d s R z d 0 K 2 J t Q X V W N 0 U z c U p S Y 1 J 2 M U l n R n h s b H l 0 c G d U e l d z U F Q x O E 5 m U z R Z R m l h Q 3 Z P U 1 l P Y V l 6 N j U 5 S W 5 K M T V z M m J 6 Y l p 0 a D V n N G N Z R y 9 t e U l 5 b 3 R U V U Z K Q 2 R u W W 5 S Y U 1 S a X N T a V F p N G h m S 1 p D T G p B S 2 x y Z T R R d n Y w Y z F I W V B m b 3 d C b U J R T E M 1 T G R I e H F H T G 5 K N 3 k 4 M 0 4 1 Y 2 l S W X h R V 2 J t U H E x Q l g r Y m 8 3 S W l K Q 2 Z 2 N W 5 B U U R 1 c H F h b V l 6 V 1 l D Q W d K R z F G S j h J b k x u V V N B W H V V T 2 R i b 1 d k V m U 2 U G 9 V S j R r Q W x t S m N M O F p G a V k 3 Q z d P S m l O S F F J Q U x x M V U 5 T z h O e k x 3 b H d w L 2 F B U G Y v O H M v e j g 1 N j l S V U 9 B a U 4 v Y 2 V m e m R I N U x h V 2 4 3 K 1 p s c F p T b G k 5 Z m l O b H N K a X d z R E l 0 R j Y 4 R 0 x p S D h w a 0 l 2 Y 1 F k c j Z Z V 0 1 G Y k t o d 0 w x V j J P U U 1 3 S m M 0 Z H Z q T W k z Y 1 B S W m V S e X V m e m R n c E h n e m 4 y V E R B W U R a c k 9 a b D E 5 K 2 d U Z m Y v Q T A 3 Z H B T V G x E U 0 Y y T m h V N H V M U y 9 O M D h r Z H R D V T l N N W 1 w d X J x S 2 s 1 U 1 d D Z 2 5 l W E x G M k F 5 b V F n T k R T V X F L Z 3 F 6 M l h 6 S D N y Q V R r W k Z C Z 1 Z 6 a 0 R y Q 3 J H a l p W d 0 l I Y X d m Z G 5 4 O E Q 5 N D J C S k t r U U V m T F p 0 a z F z b k 9 O a U Z 6 Y V o v S k l m a m N 2 W G M w W V d i a k V Z a m d Z R 0 J Q U F B N V S t U b D V Y S H E x R k V L Q 3 p j U 0 V C Q k N i Z T F a Z n p k U H h L K 1 N r a k t 3 V 2 5 1 S W k 0 c 2 x P M 3 V j W j V o N m N I Q X d N V E V 4 Q k F Z R 2 F y a T Z p U G l k Q X J u S U N G W F p B Z X Z L W V d 1 b H U y Z j h j a k Z C c 0 R J R F Z v L 1 R 1 d U I z c X J n N E Y 5 M 2 R U a H d P L 1 V N N U 9 C c 0 d R O U 1 k W D d q S m J E W V R I a D d P d 2 9 V T G 1 U c D F L b D F k W G R q d G R w e E 9 K e T R O b 3 h E Q l l E Q m d O Q m 8 5 d z l R a k l 5 T U p D Z 3 J D Y k 5 h L 3 d T T G l m L 3 B M S k R L Q z l O a m R B W H h E Q l p T M C t P N D N H Z H p 6 d 2 U 4 Z k I z T 1 R 0 R F R a b l M 0 c X l r a F R r N T J P R G d D R m N t O U 9 v Q j J q c 1 J 1 e k 9 l U 0 9 M O X h r T n B z S k N Y R y 9 6 c W l v S 0 t 4 V 0 t 6 Y W J E W W Z E b 1 Z B d W 8 5 c k F D Q m 1 M e F V K Q V F B Q V d p d 1 d 6 M l h 4 S C 9 6 M F F r W k Z G Z 1 Z 4 a 0 J L a n B n Z z l L M 2 Z Q R C t 4 M i s r e k 1 p M 0 Q z a E t 6 T l V t R z I w U 1 U 5 M 1 V W U m t 4 M j d Y W E F S d n Z S Z 0 0 1 e k N i T G F P b W N O U E F T Q U N 6 M l V 4 U V V C Q X V s M H R o W E F S M 0 t M L z h R M F R r Z H F G Q U x u S W J P O V l B S D V R T V B q Y z g x Q U x M M C t D K 0 R K Z 2 M r O W 0 z V G Z 4 d m 9 L a F h W b F l 2 W j g 1 W X N k b U M w S j k x T z l D T 3 d W Q 0 p 5 V 1 F p T E N 4 c 1 Z C V n V V d G d R R V J F W l d V Y j d m M j R p d H g y Y k U 3 Y W R j d 2 Z 4 O G 5 i Z i 9 k T V Q z T D N o U z F J Z z B Q V F p 0 M D l 1 T H d O R n Z k T F N 1 c W l 0 c m F l d k x 3 e W 5 N K 2 p D M 3 R F e F h N S m c 2 T D l R Y 2 I 0 S G F M d 3 d U T j N p S 2 R 3 V U Z C U 2 s 0 Y W t p S W l K e V c x S W d G N 2 x O Z E Z q a G 9 6 T D Q 2 T F J 2 a 2 J Z Q U U 2 e k t n S 2 V 5 W V d 5 W W Y 5 b 2 5 0 N i t C U W t X c H F X Y m E y O X Z w N n F v Y m x V V z l M a F p 1 Q 3 Z F V W J n b 0 9 E c 1 p r M H A w c k V S R V J 1 V D B w a 0 l 2 N F d W c y 9 2 R j B F b j V 3 Q j Y y W H p 3 M k 9 D W U U w V 1 B K S U Y 0 W m 9 p T E 1 N W T d V V z l W T G h K U k V S R V J p S U Z j a E U v Y W V 1 S G Q 0 c m c 0 M E d D Z U d Z a 1 B K a 0 5 L O U x B c k R 3 a F Y y b T B G L 1 Z T N F N Z U k V S R V p h U l R J U l Q 1 a n d 3 W H h 1 V W 5 3 N U V T W U 9 j W S 9 i W k 9 S V D B G V V J F U k V a T 1 J R S U J m N W p M V D F 3 e n Z G O E V t W j c 5 S m x p O G J D R j N N a F B j S S 9 i U k 1 S R V J F U m t j K 2 V B c m 5 J T F R a Y 0 V G K 1 E 3 S H E v e m l z Q U F D Q U F T V V J C V k E 3 a T R 5 T D k w e l l S R V J F U k V m R W Z C W E t S V z h U b W h I Z U w 0 Z T F p N k x O N z c 1 d V h C R i 9 J a G F 3 b y 8 3 U k 5 S R V J F U k V U O F Q 0 R m M 1 Q m J Z V V F Y L 2 Z R S W F l c n k z e j B t R X o r Z E F k b 3 g v M m l V a W Q 2 N z g v S H p 5 O G 8 1 U 1 Z W V k Z V R k F v W j g r V y t y d E p J a U l p M X l R O W Z R T D k v V D J r c H F Z d 1 o 4 N H N j b k p 5 N 3 Z q N k 9 B c m t J a m Z S b V R i N D Z W R W 9 i U E x l b m h F Q m Z 6 N E h K c 2 Y 2 c D E w a W N t Z D c v Z l c z N k 9 o d 0 V o K 2 Z 6 Y 0 t G O X h J Y m 0 r T H Z K b 2 1 J a U Z 5 W D V 1 W n F t c H V y M k x v M W o 4 T 0 h q L 1 B D Q z g v Y z B V d V p H b H l q Y V U w Y 2 t W d W t y U j k r Z V F J M m 5 Z V k x m N k Z p Z z l 4 R D A r O G J C M 2 Z 1 Z l Q w U n V k U z k 3 O E t M V S t H b H F a L 0 4 4 N z M 2 N n Y 4 U U Z a W E Z s Q 2 5 M U H B z b k Z C R V I r W X d V R k d 5 b H J h M k 1 M M y 8 1 Q l l L Q 2 d q Q 1 p U U D V 1 M G s x M 1 o 5 N W 1 F U G 1 N d U l D U H k r Q n p m N E N O b D R U e F F C T z h P Q V h l Z k J C V 0 s 0 e U x 5 Q z N 5 K 3 V 0 d k V S b X B N Q z R p S W 5 l b T N O e D d p S T d P N H M w M 2 Y w d F h W e G N P a C t Q S 0 o 0 M H d D d V F p M T Z t e U E 3 N n g x V D F F d m V l U 2 9 t M z N w c 0 9 2 S D R T W G N 0 e k J Y R V R r V n N q U H o 2 Z T k z Y 2 5 V L z U r O S t 3 N k w 2 e m 9 U U C 8 0 Z G 1 C b G c 2 T D A z V V l R a 0 p D R l V y T j Z z W m p Y Y m N s e m p k Z U p z R X R 1 Y l p K T j F F a W U 3 e V c 3 Y X B 1 e m 1 0 K 2 5 4 M n N u R 2 p 1 T W F X N 1 l r V z h V c W x v U l F C e U V F Q W l S Q W R F V H Z N R E Q 5 O T h k N F J n d 3 p O Q m t a b G Z m e l B I N G U z M 3 Z Q d m Z m Y 2 U 0 Z l J 2 U G V j O D U 0 W k V v d 0 x J W V M 0 Z m F X b j M w M W Z I K 1 R r N U t E V D Z U Q 2 J 6 W k 5 k c F F r b F k 4 a U Z H Q 2 V E R 1 Y 0 d m h q Z E x 3 R F N v Z j N w Y U V I e G p u b V J P R j B K O E 9 z N m V 6 U 0 1 z Y k 9 w a 1 Y w T U l J W V M 0 N G F L a X B u U H g 0 b m 5 T M D l O U n F W U z M x W G p 5 M i t k S 2 h Q Z 1 V G T G J B R n o r R T E 0 c X Z C Z U 8 r Y X Z q M k F 2 a k R H Z 2 5 H a F J D Z m 5 y c T Z X b 0 t E W X l l N 0 d r S U l J Y 1 F O R n h 3 Y 1 M w d E x D e j A 5 U F J p T l J t N m 5 O R 2 p T U W k 3 R U d Q U V o 0 T V V M c 0 x m Q 2 N m M 0 t X U G h h S n Z o N 1 R F N j l o Q k I z T G c 4 U G p X U l R G M E l J Y 1 V j S U N Z b E R y Z m J F W U R D Z z E r d n g 4 U E M 0 Y m F a Q 2 s 0 Q m N p R k Z r M W N J Z n p r U E h 3 T F Y x U V o 3 d z N B S 1 l G e k Y 1 O V J K Q z N O b X F x O H N t d X d w Q 1 h E Z W o w W U N i b S 9 0 d D F l M V U z S D c w K 2 d F Y U d r c U p p R W p H d z B Q a n N L M n J x e G 1 q V W Y r c H Z S a l Z h c n V 4 V 0 1 4 N G U 3 d n V q b W s w R 3 V q c j Y 4 R F h O K 1 J U L 2 J z e W 0 w M j R 1 W D A 2 U 1 p N Y U d x b 3 h t V X p v O V h y T V p 2 T n Q 4 L z F 4 Z T F 5 R k V E Z E F 2 e E Y r Y 3 N y N j M r Q m d m R X N T L 0 h X a k J P T k N p T n R E W T J N N U 8 z Y j h E S z I y e T J s Y l J V V W V y N z M y N 1 V t b 2 x i a W R H Q X c 2 a C s 2 b F p y T 1 p s M S 8 r R 3 V m U D c 1 b V E 0 K y 9 l L 1 N 1 T 0 h 2 M H J B R W V P d k 1 6 W n N 6 c 3 d H Z z B U Y 3 V 3 N 2 p j R 2 d J e n Y 3 Z G E 1 Y 3 l a b n N x a m p J e T l 2 T H h Z d U g 3 Y 3 V O a l Z m W X Y v K 1 A 2 U F g 5 T i 9 T O H Z i M 3 R I R G p 3 U E I w Z F Y 1 M j J u V C s v b C t 6 c 1 Z 3 R m 9 i c T R h O T J m d T h P R y 9 V R k 5 U T 0 9 i e U o w N j h 5 W k V q Z n h s M m U y T m p P V y s v L 1 I 4 d X Y 4 d U h j K z d j Q i t U a z d C c H p l V m Y y N y 8 4 a n U z Z i 9 5 b U h k a 1 N N d m M r V E l 5 N S 9 v d U 1 P e F d D e l N a V j J J T z B G c E I v e m 9 C R F J w c j Y y T D l v S H Y z Q V h U Z 3 l l d l h r S U l N Z E d x c X k v U T M 5 K 0 5 s N W V m M H p h V H l V Q i 9 m O C t v e C 9 q d 3 c 5 L 1 Q w R E Q r R n Z 1 R W h B e F d y Z n J D d V B j V F k 5 Z l V W T U g 3 N y 8 4 M 0 d S b j N N S C 8 r d m N P V 0 t 5 b z Z T a z d P V H R h c y t U S X h N Z E 1 u d E E 3 W j J h L 1 I z b D d I Q X c v O H h 3 M 3 J Z b W 8 w N m d G S V R W M 0 U w Y U 1 2 V T F t W n g 1 b z F U O T M w d 3 p w Z W V 1 b X J o S V R F c z N Y c j h D K y t E Q V l k N z c z M 2 4 v a j R C T E Z w M D c v Y z B Q b 2 9 s V 2 8 2 T 3 h 1 N G N p V 0 h p S W l V W V Z 0 a k F a c W J L K 2 5 y N j N C Y X I 5 R U V j T 2 J N d T d T M z E 0 O T R y c T F i d j A x U V V E U U E 3 N z M z V T d x N m 1 s e V d l L 0 R C S D J J d 0 R G Q m N m S V N F a E F 6 e T h 2 W l F X b n F T O F B B a 0 J n Y j Z V S 3 U 5 S E 1 w d j M v N G p l b n J h U n J 0 V U 9 6 K y 9 V Q j U 0 N E 4 v S F h O N 0 d i R F l C Q 2 9 4 R 1 B R Y 0 8 v Q k V m b n l E V 3 J u M W 1 4 S H M y V 0 U x T k F m S H h z O G Q 5 M 2 9 s a U 1 P Z 2 9 M R H h F V X R M O D Z 6 N k d W d H R G Z l g w S j Z l b D N P N n p 2 N j J 2 L 3 B O V z d v M G h B T H N R U W Y 3 O E V M e F U 2 W m x E Z m 1 n e l B a S U J L K 3 B R S U l X N H o x Z F V Y U 0 V p W V E z M T l p V k 9 M U T N 0 N 0 h R Q z F 0 V V Z P K z N s N S t S R V N Z a z B x W i t 1 M k 9 Y M z Z L b 2 N 5 V j Y 5 Z T R 2 T G x F N n h h O V k 5 T y s r Z m 4 3 N 3 N s V 3 p F T E N n N 1 M x Z F h N c 2 1 X Z m 5 l e X F U S 2 k r d m c 0 T W h n R z A y d T R K U F c 1 L 2 Z 3 K 1 Z s W G 1 r c D Y r K 1 l j R z R V c W 4 r T 0 R p Q z Z P Z z B I b m p n U D h q T D I 0 M n Z i O G d O T 2 Q r b n p X U X l v T l Y y V F Z p T G 9 O R m 9 v S 2 9 x Z j l q d F V W R l Q 2 Z W k 0 U 2 5 u N V d i e T l B M T J X U 1 V x Y V I w b E p O c F d W Z V l B R m c w R 0 h T d V V C S 0 V o S X l N Q m 8 x Q k V S a 2 V 3 e T J P d n R i U 2 M z Z D V m R D F G V k x s M z R X a z B u d l V P N z A 2 Z T M w O T N m a j R l S E 5 6 S m w z V T F S M G h M Z m U r a j R h a l I 4 c l Z u e W V s S l M 3 N k 8 v d m 9 h N n U y T 0 V s M G 9 v V m 4 4 Z G t H d H Q z U z F u W m F l c n J M e m 1 z T T V t T T l Q U z B F U k F R U H V L K z F x N 2 F i a W l W Y X R h d i 9 5 c j c 5 d j J P W G J 2 K 2 k 2 M W J u O F B I S n h D d H R w d V d s a X F Y K 3 h v T U 9 n d 0 d I V j F k V F Z S W E Y 3 Z 3 N v M V o 3 R W h t W k 9 1 e j V l M 3 M 3 Y U d 3 c 3 R 5 L 2 J X d k Z y Y W d w U X E 2 O T F y N C t K b V k 2 b n A 3 Z l Q v c G N 2 b j h S Z z B L R l V x c m w w N m J q V D l v a U l a Q U l D U n U 0 T 2 F 0 d H Y r d l F W S T V Z R D Y r Z n V 5 S k d Y b U R u e m J p S W l r a 2 N 0 U D V M Y n F Y V W N K Q 0 F Y d 3 E 1 T E J 6 O D d E Z W N H d m F E M V V j R j N G O E x D e U 1 t c m x 4 Q k M z Q 2 l O a l Z m b z Z t c G 0 x Y X A v N U 9 E Q i 8 3 V U h O V G E y Z 0 R r c j Y 2 O U 8 r O G J G e l d M N T h u K 3 d M M 3 Q 3 Q j V L Y z d Q a m o y M k R v N S 9 M b E U w N 3 J B V X B M V D B 6 R U p Y e n E 4 d k 0 v e E 0 4 d m R M S 3 J N Z U h t e j c r U E d U T l d q Y m w x Y j Z 3 d V h O a V A y V 3 p D M n p 2 U U h u a l l m a 3 g z Z F R V U E c 0 e E V S c W J Z V 3 o 2 U E h I b H B 4 Q U R T R m 5 5 O S 9 Q S S 9 P N n k v Z l B r R T R l R k p i T n o 0 O V U 5 O E h a U E o w O U 9 I U n g v O U 9 V c W x h a 0 t P T n p E U X k 1 R W p m O E h k W F l s Q 0 1 Y e E x R M T d l Y n F k M U Z v c 1 p r O G x J U W t J R 0 s x W T h 3 W W 9 W V D l E Y V d z d U 9 I V D l s N j l i d k V C U V V C Y 0 I 3 N y 8 w b k F R R V I 5 c U Q 1 N H N Y R F R K K y t B b S 9 2 Q U Z w Y m E 4 b k 5 2 Z F p O V 3 E 4 Z k l D O X Z O N H N X U F l T L 2 Z 4 Z 0 E x Z F V G d E x i V 3 N I S G o x M U d w U E Z D c F B N a k k y R U J l M 2 0 0 M m J Y b 1 d m L z h 3 S 2 l 2 e n l N N S t I W X Z G e k t P U C 9 o e T E y a E 9 B M E 5 E N E 1 k K 0 x o b 1 p T c D N X b l Q 3 O U R m W D B K b i 9 u T U Q w Z m M x e H F R S y s z b j N M e j V t N X c v d n d l T n h 0 c m J x T G 0 1 Z 2 l O S F h u S z V y O G x r Q k t 6 M z J O M 2 Q 5 W F A x O X c v b n Z 2 d S t h K y 9 X M 3 Q v Z m h W N 2 Z U M V Z W U G t x b E J 3 W k R 2 O H N 1 N 0 N k T 3 Z P b X d 2 S F h y Y z N o N l R u R l l a e k R v e U 0 v Z m g 1 d W J 1 M U 1 3 Y n J G W U 1 K a 0 1 M R m 5 5 M k l n Q n V k R m 9 v S 2 p v Q 0 l t S m 1 h T i t K M W 9 z R n J L e S 9 r c F Y x W G 5 p N D J k O T R v R D h k a U 1 C d V J C Q W Z q U D g 1 e W 5 v M U Y x Y k 5 6 c 0 0 v b T B o Q k h 0 T 1 h y M k V F T 0 p H d W 5 6 N U 9 N S E J N W V N H e H Z Q W V k 3 O X c y b D V X Z G 9 h a l I x L 2 0 4 Y 2 Q v T 1 F t M W M 4 M W l z Z H c y b V h W d k p n c U Z Z c 0 t E O G Q 3 Z W R v c U x q d 0 p 3 N n R U Y l R 0 d X Z Y T W t a Z H F 6 e W Z m Z j l x e j J 3 T W h v T i t Q c U d r S k Z 4 a j h 1 e W x 5 N W x v O V Y y a 1 p t N T J X b W J s N W Z 2 O V Z i L 3 B 1 S 3 F o Z k 9 U d X Z 2 d U x 4 T W Z Q N H U r d m s 2 O H Z Q d 2 N F b V F O R F B S U l h u N l d 1 T G l a K 1 B s Z D Y y b F F X b n F L c k t 4 W H h u V 2 U v d j R l O H Z Q M 2 t a Q 1 E 0 Z k l 6 c G x T c W N Y T n p Z O C t l W D d O N T h 6 Y 3 h t M D F r W m I x Q 1 p 1 W m 1 v c U 9 u M m N 0 b F p O e E R i Z T F G c 3 J O Z n c 4 d k x q N H F L W E V K R E U x a S s v Q W w 3 T U E 2 U W s 3 U F R Z Y n o 1 U 0 d 3 d m l 3 W k x T M X R H Y 1 h F V 0 Z S V z V C Q V V O U C t U Q m J E W T V 2 Q 1 F K Q 2 9 y a T d y d S 9 a R j l P U 0 1 q Z 3 l T Z C 8 1 N 1 N m e F d K a D E 2 N W Z v T l Y y b z l Q M X N X W E x 0 K z I 5 a l l i U z Y v d n R R Y j N 0 e G R P U k l 5 L 2 g 1 e G Z L d G 0 z Z j U 4 a 2 5 m M j h 2 Z S 9 Y c V p m Y n Y v d 0 1 Q U C 9 3 V E 5 K c H I 5 O W 5 k M 1 R u Y 0 8 z O S t M d 0 1 E d l d 6 Y j l q M z d z Q U d i N n V v Q 0 R o e D Q z d j V 5 W l R q R n h V Y 1 p H T 2 d s T F c z W m l P V U F j b l B m c D Z M a U h K b V p t M G x O W F R S c S t U d U 5 C T 1 R p a n Z k b W l i V 0 x 1 c T N 6 a T d z Q 1 B w O E 9 q M H d E K 2 N r b m h C a X Z N Q T A w O V U x M k x V Y l g x O W R K Z W Z s W l V s S V d B d F p 1 N T V X V j V 4 M 0 t O R F Z k Q W F 5 Q i t X Q W F q V C 9 S M F d s T 3 h 4 d m F p d G 5 X W n U z e T d x c D F z N y s v Q j V Y S 3 k y b j l Z U G 4 1 S D V L V H M 1 T U 5 H N z V H V F U w Q l p X V 2 5 D U W 1 K W S 9 Q b W J 3 T F E z Z D F L V H M 1 T z Z 1 d U x N U n I x Q k F a R 0 1 Y d j J C c V p N e W J R Z n c y U X l V b H A 2 a X J L e V U z U j J O b U U y b X d n S m l X W G V 2 U H V J a U V o e U 9 O L 0 F R Q y 8 1 K 1 I 5 U 1 Z a V l B Y M T h I S 3 B V b j R l R k p y R n Y z R E 1 l U H Y 4 R 2 x T O W t B d E x U M D h l Y y 9 Q d z A 0 Q m 8 0 a n F h N H V v S 2 p v T U 0 z T l Z a a k 5 S b n g 5 U T F p d z R I N k h N Y V J s W l d j b 0 t j b W l 2 Y j B l c z l t R X Y z O D R L U 2 1 M U 0 U 5 Z j d a U k 5 1 T G U z Z y 9 Q b j k x Q m J X N F J X M j R X S G g 0 Y k l 5 R l F 5 T X p l U C t r T j Z Z S 0 N Q W G J 0 K 1 F X O X Z P e H M y Z k p Y b z Z H b j J l N z E 1 O D d N T z N X V E h j b y t I Y y 9 6 N D Y 3 a T V 1 Y k 5 0 M j c 4 N 0 J N W V d p N F Z Y W C 8 w b X M y Z X Z a L 2 J z O V M 3 M 1 Z h a 2 M z N F p y T k g 0 d W U x c U F 0 U 1 Z T c j l j T 3 U z M D B J e j E z M j h 1 Z j h k N 3 Y 4 V H p M d 1 N 3 V 0 M 0 Y 0 8 v W W 1 x c X Z Q T W 5 i d U Z 6 T X h O Z 0 h X c 2 V W a F l v d j J 6 Y j F O U 2 N v e W l v c U 4 w Z F R Y a D R h R W h M b T R X Q 3 h i Y 2 o 2 Z W 5 6 N 0 R u Y 0 h k W E V o S V N a O D h h d m 4 v L 0 h 6 R W F k V 1 J t Y m l Z c G F U N E t o W U s r d m c 1 T 2 5 m b z d 2 c j d C R G d H N W g 0 Y z N J U 0 Z 4 R S 9 w U 3 p N M 0 5 q Z F d y d j h T S E g v N k 9 2 W H Q v R F Z p R D J l R G d H S 2 Z 2 a n Z U M D F l V G 1 2 a z l E U X l s M z N m V U F N M m V 1 Y 2 F y T G p C b X J T V X B h T U t a e l g 3 c V U 3 W l J Z T F R n N G h 2 R H d K S X F M a j d K M D Z l T U F k S F k y c 1 c r Z l k z Q T l Y T T h N d 0 d V Z 2 J u U D I 3 S H U w d H R h e W J k d j N L Q 3 c 4 e E l F R H o 3 T m x 5 N 2 Z 3 O V h W T 1 V x U l d l O W 1 Q Z G Z E Z 2 k r a D B 2 U T Z m Z 2 N F d k J H e V p 6 d D N j b E N Q M n B t a H N M S 2 V n N E F B e l o 2 N X h D c 2 J C K 2 4 z d D R l R k 5 l S G l T a T c y d C t 2 d D d 5 T X Z i O D N F Z D F N T 1 d z M T d 2 R G k 1 Y z J F O X E 2 a U x t e m 5 W K 2 F T W W t J Q m Q z T U l N W m Z u b 0 t q Z y 9 L T 1 J L d W d S O H N n V l R Y U T Z h R U V H S l V 5 U U Z 3 c F h P e W F 6 R T Z X M W R p b T R H Q l B v N G V m U m x m M z J E N 0 R 5 e G J C d U 1 M R n o 2 M G w 5 T n F 1 d 2 d O V F h B S 3 l K d W J L N T I 2 W j F v c z F q R 2 l y c n B 0 b W t 3 R y 9 Q e k N 4 b F R Y b 3 F M R D l Q Z j N r S k d 4 O G V O e H F 0 R F o y Y 2 o 3 N z F 0 Y j d x Z E 5 X N D V L N V V s R l J T N G Z m Z l F u e k 9 Z d m t K e H M v V U h l M G x M R n F W T i 9 K e U Z o R G 9 t S m 1 l a D B X b 3 F L a n J C M z c y O T Q r T 0 d m M k Z 2 c 2 V u c z c r T 0 N E W D l M Y j I w N X N i R H F w c V l 2 U T Z i U l V W d V p o c 1 Z o S V R w N V B Z R 0 F V T 1 R r N z h Q T H l K V D E 5 R F F B K 1 B r R 2 o x a j h 2 Y n c v b n p u M k F 0 M 2 N B S 1 N r T D h m T H l w Y l c x a H B h V 2 F u d E F m d U x F b X h R W F p 4 R V F F T U c w Y W N 0 e G M z T 2 5 0 d l l p W j g 1 c 3 A 3 b T V n a l Z y d m 1 3 L 1 h r Z E h B e D k 4 O F A v U T Y v d V p N b V V 1 Z 1 l H U m R I Z T N V R j U r b H R y Y W k y e m E 5 Q 3 h o W V F r d T Y y S X l H V G x 3 N E h s N m V s c F p 0 Z W 9 m S F Z v Z 2 h 4 c n J Q W G J s N H N V a j F O W V d z W G p 4 d z A 1 a m N X M W p o O T N k b F U 1 V F N W M F B 0 Z G 9 M d l g 3 Q V l k M l p N K z h T S H A 1 T V F z T E l T Y k 5 H Z S s 0 S 2 h X T G M 5 M 3 M 4 e j N L b 0 0 y Z m V w Y X J x U E 5 P b n I 3 Q U g 0 O E 0 1 Y 2 V J d G l v d V B F a E 1 6 Z z l U V V J Y U j N 0 M 0 R w M G 5 H Y W 1 5 d T U v L z U v Y z l r e U N 0 W m V B L 2 Z m L z I v M j V R M G J 2 a 1 p P e m s 2 T 0 h I b U p 3 c 0 p E c k Y z N 3 R I M 2 I w T 2 1 z N H V O b k V S O C 9 D N 0 M r a E 5 O c X U r e k o y R G 8 2 c m 1 J e U d W e j h U V m l i U E V Z S z R w V k t G Y 2 5 K Z D V H Z C 9 S c H o 1 M j R o T l h V e G U v Z i t 4 c W x j U U V B N F c 3 W j h t N E 1 I L z V m Q 3 d r T j R l R 2 l Z T W 1 X Z S 9 Y c 0 J y Q z l 2 Y k 4 z R 1 J 6 T m N E N H J V M U 1 W a 1 o 3 O U t U M C t y L 1 p o T G x q e n F V Q 1 l u W n l k Z 0 h l N H h G a W F U a 1 Z P b j N x Y W s 1 Q m h M b G p 4 R 1 V G Q T B T N V k 4 e H I 1 O X Y y W E h q c C t 4 W n M y W G l Z c W F P c V p q d G J Y V n N X Z l B y e D N X M m I 3 U D M z d n Z K d 3 h 0 V W x x N T h r b m k 0 d E x w N 2 0 3 b D B L R S 8 0 Z W N Y N n J K S G l V N m 5 w Y U l p b C t U a 0 J T T S t y N 0 5 u Z D J B d 0 R B e T c z V m 9 m T T h l T 3 Z j c m x 5 e W R J U 1 Z u S X N t W C 9 N R 0 w 1 T z V r R T V P S 0 8 x R F l B L z V v R k Z Z T m 1 o c G d Y Q W Y r K 0 N M d 2 5 a b 2 l X R U 9 J T 3 R T U U d m b m t X M 2 k y R k I 0 Y l B 4 e k 9 w T 2 p v Y U t D N 0 9 j a G t N c l Z 6 N X B I M T h Y M W 5 a Y W J L e V h 1 R X p u L 2 1 C Z m Z 1 e F k 2 K z Z 6 S 3 l j b E R U U E t X T j Z T Y 2 t 4 a m g 5 L 3 c y V n J r Y X N m M j h Q c D d t N W g y N 2 J 2 T z d U R U h E d j J O O E R D L 2 Z k L 3 o 5 N n l O S F B t R 3 Q 1 N T U 0 Z m s 1 T 3 k w Q j R z K 1 B r R j g 1 a k 0 v Z E d q b E N 3 c U s 1 c U 9 Q L 3 N 5 V k t 6 b k 1 t c l V X Z 0 9 Q S F g 2 T z N 0 N T F W c X h 3 R H p R V U w 3 c 2 Z O e l k z S X l G U W l J M V B K e T l 1 T n A 2 Y 3 Y 2 Z W 1 P Q 2 V 5 R z A 5 U l V 3 Y m x 6 S H h B Y W 1 z Q T k 5 L 3 l 6 d 3 o y M 2 p T T 3 R x Y m x J Y 1 h F V 3 N i R X p X T H Y y R 1 h z Z 0 5 Y Z n V W Z z R k Z W 9 I S 3 l q e X F x d k p K U 0 1 n Q U l D d n J G Z l I 2 T F J z M 2 Z z U G h C M 3 h h M m p J K y t P Q 1 h I R C 8 r R 3 R 1 M m Z k K 3 B M a G F M a G F O S C 8 w c F Q w e F V X T F h x W X B L U j V J O V o 5 c l B k N H F O N 2 V E a z Z m Z m 9 m W T J I U 2 1 U M T g 1 c H Z z M G 1 x d F h M e n U x U k l h R 0 p y Q j U 4 N 0 4 0 Z X Z y U T M z O H R H V j F I U n d N R k J R Z T U 2 N j d S Z z d M U m 5 q d U 0 3 M z Z Q O T F r T 1 Z s e W N S V 0 h o S V J J V E 0 x b T g r S k V S N j E x Z l g w S n g 4 V k Z t e m x 6 R H d v V 2 Z H W F J Q N G p s M j d G V 3 V Y T W t a d F d 1 d 0 x l S G U x S 2 x M V 0 x I a U N h W k 5 X M F p K e V R F M G 1 n Q j Z l N j E v N D R N R F h W Z j F 6 Y y 9 m W j E 4 K 2 Z Q a i 9 B R m k w N k d H S G N y W U 0 r R X F s N j J O V l Y x L 2 c v U G 0 5 Z E h l M 3 N t N 2 R Q O W t E L 2 9 j Z S t 0 R 3 c 1 O T Z 5 N W R z V U Z C e m c x S 2 w z T 0 g 3 O E R U S X l O Z 0 R X c E l 2 a l l U Y W J N S n R O O X M 5 V 2 N 2 S m R M R n Y y V 1 p L U z V o R W F H b T h m W T Y 5 V 2 V 4 R V h O O U 8 r b j h W a T R m a n h O e k N i a m N U R n p S c D F T R U Y x Z F F G b n p t e W 5 0 N 2 N k T H k 5 Z k t p c H l T V W p J U U t Q e D Q 1 N T d 2 c z Z S S T M 5 a D c 5 N 2 Z r S k t 5 a U x s e n Q r R G p N M 0 x M a 0 Z y d E 5 l c G 5 a R E R i Y k F Q W j J h O W l z W m p a c 0 9 G c k x w O X R V Z E V S a k V Z O U 0 y Z X V H Z k Z h U 2 t 0 U E V o d W J U b T N 0 e F d I T E 5 U V m R v Y W 5 w Q 3 Z Q b j M y Z C 9 Q c 0 k x Q 2 N q R k h h Z T R E Z j c 5 d U R X S m 0 4 M m o w K 0 F M T T Z X T H V o R G l r M X V m Q V B z c j R X O U Y x d G J 5 M l d O c k J Q N V U 1 Z W Z 2 S X l w c T Z x a m p h M D B t b z F N T G 1 T d G 1 z M m 5 Z e E V R V E l U V j F p V U 1 3 M 3 R u W l J G T l R C V 2 x w e T N C M 1 Z 6 b G t C b y t N V E t H M D l C U z l 2 Z T M 0 K 0 F R N X R k Y V p 6 U 2 I 3 R k c v Z D N T M k F k Y X h 6 Y l c w U k 1 U R X p u S U x N N F Z v W m J T d 1 d D e n F k O H h n R l c 1 Z G h X e m Y z e F l z Z m N Y b 0 J Z a n Q y V 2 R r c E F C W X N l T U R o Z k c 1 d W J t U m 1 i c U c 2 d W 9 E S 3 l q d 1 N F a k x v N 0 d 5 a 3 B h V 0 t 4 T V J N c D l h M D h Q Q X B 4 T W J P c E t h b W d L N n V a b n V D T E p 2 Y z N G M V V W T 1 F 5 W j g 3 R 1 V W O G 9 q T 2 N l R C t Y a k U 4 a T h l Z m N 5 Z m Z y e U N l b m F i R E l a Q 0 F x S 2 N R Z 1 N T a 3 F P M m Y 5 Z m 9 3 b k F h T l N q M S 9 l a l Z u d F J X S G d J V D A 4 Z n B r M W J Q d U p 4 e C 9 M Y 3 g z d S 9 4 L 0 1 z Q j Z 1 c H V j a k p r M j h S R l p Y R 3 F s V m Z H U F c r W G J w M E F v V k N R V n J h T W 9 k b k V 4 c W F D R m l U b F k w V 2 t E Y z J s b l A 2 O U R 2 a z U r O W o 5 d X o x c E t V d F k 4 V 0 t 6 d 0 h X a E l 5 Q V E 3 Y n V v Z W J N M m N p c 1 d X d H B i N j l u O S s 3 L 1 l l d l c 1 d 2 d J a U V D c F Z E c 2 t i Y l Q x d E J r N l B a b E 5 Y V j B K Q V F H U m J O a n d O Z D U v L z c v d G d m M W 9 Z b V B U Z W V T U m 4 x S l d k c H F r c F B t W V R B Y W l v N m V o M V h h a D B m Z z d s V D k r L 0 E w O F B Y M l l O M i t y M H p h a j B Z Q l N x Y k o v T j Z o V U h n U U h 4 e m h s W U x m c D d t N n h k M W 1 2 c V N s d 2 V h L z E r b j R x S 3 M 1 U l h I e V V 0 c l k 2 d 3 N P V F d M U G 1 h V H c 4 T k J 3 N j l D T H Z 2 Z m N U V n E v K 0 l s R l J V M W 1 6 N W l s S 1 N v N X g 5 d X d P c m x 3 N V M x e m N M S 1 p N b V V k O C 9 D e m M z W l V Z R E R y M C t u N D Z P e H Q 1 N z c y Z m 9 s U 3 E y T H I x d V d I d n p m Y n R Q e U l t W m 9 i R H l 4 c U F G U 3 M r U j M 5 L 2 o 4 c 2 t i T D I 5 N 1 Z 5 N H N K L z Q r T m t q S m 5 N N 2 Z m b 2 R v c U t t T W 5 Q b T N T N E Q 4 c X F x Q z d T M 1 g 4 W G R Y Y 1 h L b F U r T 2 F Y a k x u V T R D Y 2 5 G S E 9 W a H R i Y m t 5 Z n p 4 Z 1 h P M E 8 v M 2 9 Y T E x 1 N X B 5 a 1 Z R d H h p Z n J 3 V W 5 q M E 0 z e n d L M j F K a F N U V E 1 2 b 2 t T Y z h m R 3 B o T V J r V 3 p 2 Y 2 p u W T N y M i 9 0 U W N E U T F 1 U H d C c W t E K z J 1 Y m p U c V J 3 M W N Q N G 5 B U U 1 j Z m g 3 Y n B m U z V k e X J Z S H Z F T U 5 E U F R a Z z h Y e T h o d 3 F L L 0 5 v Y T Z 1 a H Q 3 Z m R u d V h i M W 5 K b k c r d C t Q W m w v Z T N 2 Y m V l d X Q 3 e m 1 0 L y 9 6 b m Y 0 d E s 1 V U Z i V 3 g z d T d z b 1 J 4 N W w z Z G p i a T d x N G l N T k I 1 U 2 8 v Q X d F Z 1 V D b 1 g 5 N V V G S F J 3 T X d m Q 2 J w b 0 t C b 2 F t b 0 s 2 T z V 1 Y 1 F q S X E 2 c k 8 w O W 5 a U 0 V y S 1 F w Y 0 J 5 V k R q d m N k R F p X U 3 N w N m 1 w W X N T Z U V P Z l A 3 M 1 B a b 2 h r Z F B Z M T E 2 N T Z 4 T H h z T U F 3 U U Z S W k 9 T Y 3 R l Z z Y 4 b k h i T G I y T U x D M T N u Z D F O Z V B 1 c n F L M D l C V H o 1 O T g 3 W X V z d W p P M j V q L 2 Q r a i t k W j J 2 V D J 0 b k g 0 O E o 4 S k N J a G c z Y n B u e H Z T M z F O R n h G W X Z G d 2 p 2 d i 9 N R G w 5 b 0 d C M F J O W k p D Y k 9 J V F Q w S i t U b D d l Y l V x Y m R w Y m E x b H h Z b 2 5 B T 3 p 6 Z U x z S 2 J H M l V T a F Z L c G N v K z N s K 2 w 4 b l R a N j Z h N 3 V 3 V 1 Z 5 b V B Z Y n V T T E Z 6 O X M v O D R 4 R 3 Z X a 3 B T M G x P Z m t 1 b D J W d G N u U G Z 4 M m p V N C t s c G 5 S T E 5 4 d D F k e G I 1 O X Z 5 T S t m a m F M R n o v c 0 1 K W m V y Z m F p c W V r S 0 d v M i 9 Q U 0 E x R 0 h T Y 1 B Q a 1 d i V z I x Y k 4 3 O E x Z Z m t j R 1 Z s W n p o K y 9 I V 1 g 1 M j l v S 0 V P a G N D T X h N W l B T M G x N d U E v S W p S M T Z t c H F h Q T B O Q U U x c T E 3 e G l G Z n h P Y k 4 z e V E 3 K 3 p Y N 2 k w e U Z R c 0 g w N l N 0 S V N N a W d z U E F R b H k r Z m 9 L U G p L b 0 d C V V d S b H Z V e H J h e T B X a X h s M 2 R 5 V m h Z V k 5 J V G w 2 Q X d h Q n p P c W V O e F d M Q m J E Y l p 5 e W l W Y W h R S 2 h j d V h s T G J 5 M m R t d l l U V H E 2 Z W k 0 K 2 5 F R 2 V k Y 3 Z Z N U 9 U R n p C M T Z s S T Z P e H N k M W 5 k M U 5 a T 1 R z O E 9 l a X l R e U 1 r V 0 M 4 V E d T Z 0 Z 6 Y 0 V j d 1 c r T U 4 1 Z V A v Y W R J M k V l T U V 2 V m t E Q z J J W V p D U 0 h F b V B t b z R G Z X I 0 W l d M O E Y 2 c D l i K 0 o 1 S 2 F B S 2 F N W E c 1 Y X J y c 1 p l W H I 1 c z J m S X R o M 1 d G a F I v U j F k W E k w c V h Y N X R 3 Z U 9 2 W W N y T k 1 X b F p S a 1 U x c D Z 5 b U c 5 Y l F 5 N X E 2 U k h K c E 9 C K 0 h q b m J y d X V 1 T H N Q V F J w a 0 R h a F R V e G N 6 W m N w Y 2 w v d l l m b k R i e H Z O R 1 J D U 1 R s c m F j Z 0 l B S V B E d z A 3 T j c 5 U H c 1 M X N a N W 4 v R C t M d k x 6 O D J M e j V X U m Q x d H Y 3 U U 5 w d X R 2 U X h H Y X Z H M F d N d 2 9 G S W 9 S e T F 5 Y m 5 z b 3 l a T m 5 w Y U M 2 M 2 U z c 0 g w d F B U U 2 5 O e k J m M z l Q V 1 B J U G o 3 M m V 6 d 2 N Y O T h R R m k x N n l Q b k l G Z 3 Z I a j c 5 T 1 h G d z Z j W E d 6 b k x Z U H p Y c X Q w M m t K Q 1 h F T T l J e E d I U j R l M W 0 3 Q 2 d Z R l J L Q l F L M n R w c U t T M D l o W T l Q M E p p N n l v L 3 R 1 W S 9 2 Z m 8 v d l d W c X A x V j Y 0 d T Z 2 b z d t N m x y Y T N P S 2 R u Z 2 N P Z D F j M 0 5 u M 2 J w L 2 N y b D F w T 2 R y T n B 2 d G Y 4 T 2 V u a j R z W H Z 3 S U 0 y Y X N R c V h 5 d E U 5 M T J O S l N q W m V Y T D B x b D J y N X V N R G M z O X h H V D B 3 M 1 c z R n l K U X V G R 2 R 2 Y n J M R n Y y V 2 F m d F E r K 1 Z 0 M 2 Z n c U l r U 1 B U M j k w Z W 0 w V H V z M U d q L 1 d y U G t 5 V 1 Z t d j h Q Y m J Q M k R 4 N G t j Y 2 t 2 M l p 6 U 2 F P S G Z z Y k d 6 Z C t n N m F t S z J S b C 9 R M n R 0 c E 9 N a k h 2 c 2 l k Q 0 1 S Z 0 9 u V H Y y Z F M 1 Z U 9 F e E 1 6 Z z d x N k l x Z n p s S m F l S U N J a W 1 m V D A x Y n o v L 2 4 v V D J s c n J s Q 2 w 5 M G F L S H l N e m M 1 R E J i Z 0 8 w b F F s b l p h V 0 p p c G h N Z T d 2 a E 5 y d E g 0 c z J E Q k 5 1 Y k 8 z W U p P c D B X a G N N T m l z W k N S c 1 l I N i t o T G M z W l d z V y 9 j T V h W M 0 4 v U F d 2 S T A v b j E 5 b l p T R k h S R V F B Z W Z Q Q 0 h J N 1 o 2 N S t h K 1 Q x M W R N Y k 5 t c m V Y a X h j T V V G U j E x Z U 5 F e D J O e T V X K 3 p I d D h u T 2 Z w M 0 x s M C 9 n N m V u R G t p V 1 B V V j U r e H V X K 3 d q V U p 5 T V Z 0 V D J l Q y 9 6 a n V P T C 8 0 e k J E N D B W T H d H e m t 4 c E J C Q 1 h E Y 2 Z G W H h s R G 5 3 d U h h N T B R S D d M N l B 1 T W x R S T Q r Z E h F S F E r c 1 F Z b l J x Q 2 M z Z H h j Y k 5 2 d 3 p u c D d l N U 9 Y d E p q Z z R 6 c U V G M G N 2 T H p 6 N z J H Y X p C b F Z i Y n h k U 3 B p N G 1 O V F h j N F p s M W R N U 1 V s e D V 6 R 2 x n T 2 N P L 2 Z C Z G R m V n h 5 Z j Q 0 M 0 9 i a V k y Z E 1 X d z V 2 Y j Z m N H V J c 0 l p T l R I W U x t b 1 M w N 3 Z y N 1 c 4 Z V d 0 c l R Y a n J v d F N x W E x J U 3 U 2 c X J o M G R E W F I y T m p r b E 4 3 U H g 4 d 3 N i d G t 4 S F J 3 T V d p O F g r W T l x V 0 N H K z R 1 d H B h Z E l m K y t B N E 5 U V 0 R h d E d V Y 0 9 2 U W 5 Q d n p 3 O T J 6 Y T l L e E R h N k N y Z X N Q b z k z Z 2 t H b z B m Y V d s T G 5 k Y W J 6 V 2 F P S D M r Z D R P Q l l s O X V I b H U z d W J p W T F k Y k h E Z X A x T 2 E 2 K 2 p V c W t p S 0 N p Y T N O e j N H U m p v W W R P b V o w Z H R I W W V 4 U G Z m e D N 1 L 3 h Q R X N i d F Z y R G l o V 2 Z Z O W V 1 L y t M Q W d U K 3 l l Z k 8 z U n M y V W I v d G M r Z n V I T y t S S E d J d W l v a U 9 j U H Y z T 2 1 N c S s v U E x Y W E s 2 Z k 4 y O H J j K 1 p z S E h h L z J O a D B n b 0 t p T V J v T j F O W m V 4 T n M 3 Z 0 V 1 W H N s b T I 3 T F A 0 K 0 F T e G J O b m p 3 L 2 F 1 N k 9 2 c m 9 L V 2 x l c 1 I 2 R F F 6 M E R m d l N J e l k y b l F j Z S t B K 0 9 I W H V W N 3 U 0 V 3 p H W X p X c T A x Y V Z C a 1 p D c n Q 3 Z l h z M 1 B s e j J 0 c n F p S W 1 a d 1 Q z M y 9 M T z l O N G 5 K W k 9 U O T k v K 0 w 5 d m F y T E Z 2 M k 9 H R m h V N X d D O H Z i M n F 6 U T F W Y k I 4 K 1 J P R W g w O G h P R G l H b k p 3 Z D N I T 1 A 0 N H R I U D c 4 U S t 2 c z l P S H o 0 T D h 5 Y m R 5 O D F O W V h r N U 9 6 Z 3 l T Z C 9 o O E d n N C 9 q e D E r b n R i W G N Z W D k z Y V d z d m h 3 L y 9 I a G c x Z n N 6 O V h X d 0 s r a m 8 0 R 2 R M c G V 3 S m 9 i W S t 2 V z U y a H R y U 1 l v S 0 5 v K 0 g 3 c k 5 r U 0 1 2 R V J h V 3 l J d 1 p x e j R 1 N z V 6 Q j N h Y W c 0 Q k Q 1 K 2 Z 0 S V R W M 0 V Y W G M 5 Z 0 1 W a T R k e T V E N G l O V F I v M k 8 y c 2 9 Q N z h R T W p J M k 1 I d j J l b F F x R H l v c V h F O W 5 x T m Y z Y y 9 y M G R 0 T F R W N 3 Z N O E g 2 b m t v Q m M z T l o 2 R G Z D Z E x M a m N m b T N k M W 1 U N D Z o e H J D N U 1 R U X R 4 b 1 B p c n J P U E t K S G t 0 K 2 N t S V B C M E J Z V 0 N J N m 5 a W U R C N T V u e F l y U D B k a F l 6 c E l s a n p t V U d U b 3 V 1 Y W V u R F p Q S l F G e m N 0 Z X p M T n J a R V c 2 N F R X Q j I 5 N 2 5 v R 0 I 4 Z m k 3 U j F B U l V V d X M y Y X R j d 2 h l c k F G Y 0 N 3 R U I 0 Z l p 1 d T B O Y m N p c 3 F 6 a m t z a D R U R T R l O G Z S a 1 Z G T H R P b U x Y T U l z U F g 2 Q V l m Q V Z h M z J k R W d n T n B x a 3 B Q b l U x b D d r O U 9 s M 1 d M d j J h W W Z X V 0 5 1 e G s 1 T V h V R j E 5 Z 2 J O b j M r W H V 1 N z l z T D J N M m 0 4 b k w y d z F n N 3 h J Y k Z C U k 5 Z R 0 F r R l J X N V R K K y t 3 d U Z s U 1 h O e k p U V T F C V V J I c D d s T U N w V 1 l t T W 1 D Q m R z N G U v W T l E a D E 2 Z 2 Z Y c n Z 6 c H M 2 L 0 J Z N y 9 H T j F 0 M 2 R q T W x r Z E d v e E h S a m 9 j V W l r R l I w O W p Z S 0 N n N l N u M z A x a 1 p B b 0 F 6 Y z F W M U 5 R V U 1 H Z k 9 S c G Z Y T 1 p i b l B 0 N z d Q W j V u T 1 p p L 2 Z 4 a n I x a j N E M 3 I y L z R j T V B m O G Z X c m M r T m 1 N R S 9 Q b j Q y d G J V W E 9 Y Z n V m V m F 1 Z k 5 J a E 9 P M 3 N i T V R m U D N 6 W W d E V X h N W l B B d 0 9 F R C 9 2 U G 4 5 O U R Z V 0 0 3 e T V V O D Q 5 V l l Z W E 4 r a H J s N j l S R k h S W W Z y N k 9 0 b X c 0 Y X N B N U 9 m d n g y Q V l Z T m F z d F p 3 O X V 3 T 3 d 0 b T Z u c F M y b G 9 1 S W N F U k h K V H Q z a W k 0 d X p 1 S F R w K 0 x E M U E y d m d I Q k 1 6 Z m R q d F h s N i t a R 1 p 1 b 3 F 6 c 0 5 H K z g 4 U j F D U T Y x W j h I M T h n c G d 6 W n l Q N z k v O E J Y O S t R a j E 4 T V h M d E d k M 2 N s e W N r T E N R d E x J Q 0 l p b W Z i M n F 3 N 0 h 0 Z l h 1 O F B V T n N V O F p P W C 8 r L 1 h 6 N D R l O H B M e i 9 y M V B 1 b 3 F 1 b z h G U l h u b k J L d 3 p a e D V O e X F W Q j l u W n I r S H Z I M D V p N G h 3 d V h q e E 1 R a 0 l H N 3 U 1 S z l 1 L y 9 B L 2 Z l K z U x a H g 5 M 2 J o c 0 Z r W m Y w V m Y v O X c x c T U 5 e H F I S G d s S 3 B R c V B 4 Z D J x Q k g z b 3 R l W G w 3 e U 1 2 Y l R X e n N E S H R Q c U R s e k 5 s S l J j W T R E Q i 8 3 S X Z m Z C t k M H d 6 S V F 3 M 2 Z l R l F X b T A z b H k r Z k l D d 3 N V U U x 5 U V N R Z 0 Y 3 Z X R 0 Z 0 g 0 M W h H b z d i b T I 3 c G 1 N b X p m c n N S Q k N U R G E x M m 9 1 T k c 3 L 0 J 2 b j I v N W Q x M 2 Y 0 e T d 1 N H J F e E p I S E F O c V M r b 1 N F e E g w Y V Z R U 3 N D Y k l X T D M 2 R V E 0 Z G V a T 2 Z P b n p O M T Z t T D g v Y 1 B S Y X J 1 b 3 F q c F B Z d U p j N X M r L z k r T T V s R U 1 w T H o 5 T F J F U X k v d j d o M U 5 V V m N l V 0 t Z K 3 V O U X F G Z y t m S W 4 y T H Y z d C t 6 W j g y c 1 N F K 2 N T R 0 J o R m Y z O F h W N j d r O H N R V D E 3 c T N o N F l t V U Z G e G p x e X N W L 0 R 6 Q z J Y S 2 x I a 3 V n e E 9 i N U 9 R R l Z G Y m 1 V V j E 5 Z 1 h m Z i 9 R b n g 4 Y k 5 R S 3 R V M E 5 W M G h Q R H l a d V h N M 0 0 y W E t Y Q 2 9 y O D Z p b 0 9 N Z U 9 I V D h s T G 0 0 V 0 N v V W J 0 Y l V Y Y V d 1 c l p k Y X N k Z l p B M E Z y W D V 3 e n F 0 Q U F B S U F C S l J F R l V 6 N 0 Y z N z Y v W n Z m d F h K Q 1 h O d z k 4 L 2 d w N m V W c T V j T 1 l 1 b n A 2 O T k 3 b V J Y W n M 5 Z T k v S D B X T m t j T 2 Z J U 2 Q 5 L z l K W m V C M j F q d j h Z M V d V M U 9 J U X V G R 2 N I Q X N O V F d G Z U h y N j B 0 R n h s W j Z l T m 9 L Q 3 J B b G d H a H V 2 M k F P N H d j R m R j M 0 1 s Q l F V S D d G M X N o e H J M Y 3 g v d i 9 S N 1 B z e H d x S W l L W k Z T c y t 4 K 0 h E Z j J I d j N 0 K 3 l k Z X U z a D U x U G Z P c l V 4 W l N X b n F T O C 9 D e m Q z U z N F e H F h a l Z L c H B i c T Z r c W l x Z k w z e m h E O E 1 H N U Q 0 K 2 d T N W Y y R m k 3 Y X I 5 T l k y T T V D b 1 d D Y y t m Z V o 4 Y U 1 W Y V N s T F h N W m x Q W D F k V k p Y V j B S R l J S N E F w M D Y 5 V F h C d 2 p M M D N R M E 5 E R 2 V m T 3 Z V O U d 4 Z 1 k w b W d D b i 9 m U H k 5 a E F h R 2 0 5 U E p B Z V F r Y k V S c z l s R V U x T T V L M V o 4 e m 1 t T z Y 3 Y T J P a z Z k K 2 p 0 S l N m U H g 5 S F R 1 b H Q v V 1 Z r Z E Z 4 V G t x S z g v U j F k V 0 1 y M j h J M D Z Z d E p 6 b j V M c k t 5 W G d F Z 0 9 q c U 5 U W n V l N W V E Q i 8 y W D c 5 a D h 5 W T h Z c X B r O W Z h W j h D Y 2 R h c z R U T 0 1 G e F F j c E t u c E N 1 d l d Y U X V B W T J O b k V C O C 8 y e D V j R D M 1 N V Z G N S t s c m k 0 Z E p k W j J O U F N s a E l Z R 0 V W N C t C U U 1 C a D J u V H I y T n A 2 Y 3 Z h O V k 4 e F k 0 Z F A r T 2 p q L z d N K 3 Z W Z k h Y W m 9 n S n V i T z J 2 W F B z T 3 V Y Y i 9 n e E l r M 1 h R N E h H S T V P c H l V c j Z 4 V 3 F x e S t R b U p q S n F s V m Z z T D g 4 O H Z E U X N I Y n Q w M 3 p 3 d 1 M v W n U v Y z N y R j M 3 e k t o W j M 4 Z k t s a i 9 C M W p 0 R l d F b E F M b T V M O W I z V 1 l M e W w v O X E 2 Y j g 2 S G V 4 S W 5 y M D V D Q 0 h F c j B P b T B l S G g 0 M D l 2 Y m p s N 2 Z 6 N E V E e j V P V 3 R w V F k y S F N Y U D h v c k t u S U p E S X l 5 L z V n Z E s 3 U F o v S W t 5 Y 0 N j a 1 p I R F B Q V j h u U D M 4 Z l p X V 2 5 z V m d z K 1 B n R U V S c z c w N T V k V z Z G U X N I N z l W e m g 5 K 2 g x T 2 5 2 d z d D b 1 d D M k 5 o M D F x e D V t b m Z m L 2 J I R D h T S W l r c m 5 2 d n U 5 e T d 0 e H U 2 d X R M c U s 3 T 3 g 5 c z d r S 2 x U b H p p V X U r d X V C e G d Z N k 9 Y S 2 x W e l V h a S t t V E J s N T Z q Q 0 Z R c 0 d h T l U 5 e D h l S k h s S m F l N U 9 M R n c 2 a F V u b 1 N F e E R s M E J W K z k r b 3 R F U k N S e i t m S U p M b D c 4 N k 9 N Z 0 5 J W l Z x L z d S W V F 3 c 1 F G a F l B d m Z k O T Y r Y 0 8 3 Z W J 1 c n B p c m x 6 S l J h U H h J e l Y x T V h Q b W J C e j F X U 3 h a O G l p O X Z l M V V W d V p 4 N H N T Y k x G M z Z t T X R 5 W T d u S H J s Z 3 N G b n R t N 2 V H M m c 3 V 1 Y w O V U 0 W U J 1 V n l w U H k 4 a l B F e D g 5 Q 3 J m Y m s 1 T W 0 z N 0 1 u R 0 l p T l R T V X l j U T J Y b G V Z N G V m W m 1 B Z 0 F q O C 9 j T T V k K z R E b 3 F Q V E N B b U p v N 0 9 6 Z 2 F D Z z Z C R S 9 a M k 4 1 N 3 V P O T M r T j V s a 0 1 s S m M y b n E 2 d U Z j K 2 Z l d H c 4 d G N O W D k z c z N O b l k w Y n Y w R m U z b T R x S y 9 Q S X k 5 d U R s N W N 2 Q V F F U j N I M z N G O G M 4 d m h 1 c 2 l j M 0 t 5 a z Z U b i 8 4 a C 9 m M 2 R M R m 5 5 N k 1 m S n h U N 2 k v U G w 5 N U 9 Y d E l U V j F N V E 5 u M 3 U z U T I r V G t 5 Y j l U V l h X Z T B O Q U U 1 c y s v b n l s V D V 0 c T d X V m R Y W C t D a m o v N l B x S 2 l w e k p t e n l l a 2 x H S U J X M i t Y V U M y R D Y 5 T 1 Z v d G Q w V U Z 4 O W g 3 O T d m c 0 g 3 O V Y r M 2 Z P N T J k V G V 6 Y j k x c 0 N B a U p J U 1 Z s a 0 g v T n R r N T M 5 R 3 B j d U h j Z k R 3 N X N w V S t h e W Z Q b m 5 I T W J q b T g w b S s y Y 2 h Q S H d L M j d i O U 9 6 a z V P N 2 x 3 W V Q 4 W E x 1 d 2 5 J a U t G O V B U V k x u d j B B R n k r Z k p L Y 2 5 C M 0 1 t T E h L S V V F Y l d M T 1 g 3 O W p 4 T S 9 i d S 9 R M T M z L z F s W W 1 L b T B k S l N U V 0 5 q d V g y Y 3 Y w S 2 h z S C 8 y Y l d 3 d D J M Y W h E N E d C a 2 Z q N 2 g 3 R n E x W k 4 4 O U 5 I L z B k c G F U V m h Z N H N m N 0 8 5 Y 3 B N R E N T W m N z Z U g v S H Z i Y W l L a W p 4 T 2 5 u e U x n W U V l N X N 6 W l N H Y m 1 a c W Z Q U z J o b 1 B D d F h m b 0 V q U i 8 3 Q 3 p w M C 9 Z K 1 h L S j B m c 2 t U Q 1 V T d V Z G V z F z T k J v U E 8 v d m 0 x V 0 N 4 V V Z a M j M x M X R j b z d B T S 9 X U U l j W X N y N z R U b m p r S z N O W G t 1 Y m d y N D N r S l l F V H Z 5 Z m t J S W N T d D U r d W 1 u K 2 R L W F h 2 a E V 4 e m h 5 N U N Y Y z N W V X N X T E N O M n R w Q 1 N r d F B j Z l h x W l d K a l o 3 Q j Q 4 U 1 B v O W Y w V U Z C e T B a N 1 F P Q 0 l n a 0 9 E Z 0 d I N T l n S W l L U 3 N G Z 3 M 3 T i 8 v U n h Z d G V v a j A 5 T l Z P e D d m T l E v N m x M N z F B W j J j V G R Y V k Z x R l F l N k h S Y W N u U G Z K e l Y x M G J E Q m 9 M a D F 0 Y m R m Z F h y a G N U M 2 1 6 N y t m b k p 3 Z H J G L y 9 W Z U x p M H V u d j c w R 2 4 2 M E 9 w O U 1 E Y k 8 0 Q 1 R K L z l P Y 2 Z G U j R 1 S m 1 z W H I x U H d L d 1 o 4 K 3 Y 2 T 3 h z W k 1 x V W V W U l U 1 S k t X d H N 4 c D Z p Z G h 6 W W p k M k Z o R 2 J X M F J 0 Y l V Y T V J y M U p D W m 1 N b S 9 l d l E 1 R E V m V D Z B W X F M c z d o N D h S Q U R B N z N F e G M x a T V z d z F S R W F t M k x Q Y U Q y N D k 3 Z S 9 2 S V N k b k o 1 Y 3 Z u e U E r Z m p h c l Y z O F J w V k p G Y l c w U k g z N z R l N V l z Z V p T Z 2 9 H a X V Y c j N N d V h N Z m N Q Z m R Y e V l z T E p H Q m d W N k g r d l g x d F h Q c z J L c 3 N Y L z R Q Z U h 0 Y m c v Y X F x d k 5 j d m 5 5 Q z F h d S 9 h T S 9 z Y n V Q b D V V d G Z Y e W R h Y l J k e G N l b T R 1 Y m 5 U M W R W T W R m V U Y x R 2 9 O L 2 Y z Z G 5 E d j N B Y k 5 u c j J Q K y 9 Q c 2 M 5 d T N v Y U 9 E U 3 B X d 3 F L O C t 6 Y 2 V N M 0 h L N 2 Y 5 b G x P V F Y x R W F l a 3 B Z b V B U b l l h Z T J I U j J O d k h o a D c 5 R H E r M 2 l 3 U W Q v U k h Y M U J Z c U x q L 0 x n Z 3 o 5 Q 2 9 W Q l F Y W D J C Q X d m K 2 w 4 V 0 x I M 0 V Z Q X F M W E Q x Q l l l S k Q y O X F z O C 9 2 Z 3 Y 3 Y 0 d 4 V n R 1 T n A 2 Y z N K U 1 h I Y 0 h k W G t a d j d Q c U d o Q 2 F 4 Z j c 1 e k l 6 M n c y V T F H U m k 0 Z U h C c j I r b n l O S F h p W X p j e E 9 a b V p 2 c 1 p S b 2 J y N U N i d T V P R 2 h q S z h 2 U U 5 a d W Z K S m 9 x S k c 3 a l p h W D M r S m d 3 Z G Z 3 R 0 F Z S U R v N m p j V 0 x I N 1 h m b j d x N k V 2 Y n Q r e T F i d H o 3 b j F E V y t 2 U H l z L 2 Q 4 W F c r O E F v M U d Q V H F j b E 1 U R 1 R O V 3 U r U E 9 K N W g v U G 5 Q e i 9 O U C 8 z V F B 4 R V N F a 0 p v Y U N n c T F Z M m J i d l B U S k M z a z R y Y V M z d 3 p m e j R h Q m p 4 T U F x O X p n U j B 0 Z 2 d i e U l F M E t J W V h W M 0 4 z U D Y 5 S F p p W W 1 a d z c 3 M 2 Z z Y m Z J Q U t 4 Z S 9 Z O F l E R H J x N n k v U j F G U k 9 X M X N k T F M x V l R K a 3 l s K 2 J t Q 3 B l d H l E W n V i a 3 I 3 R D J l e j J j a n A w K y 9 Z V z R q O C 9 F T E h s Q W x i M 0 h w O G Z Z T z U 1 N T Z S T T B D U G h k R 2 9 J e j U r R m 5 G e D F t U 0 J Y b D Y r R H R u R H c 4 S V M 4 U G Q v M k d G T z l V M m J u a V V u W n l j V k Z l Z n c 4 U W 1 5 S j d V U z F 4 U V V I T 1 R N b V h j Q m E 5 Z m h t V F B Y a 0 p x N n l H W F d m T F h h a z R 5 T T l h U 2 5 y N m F r N U J n W E x 1 e G 5 6 N T V m O D l C R F A z S W F x b U U y b T l t O S s z L 2 8 3 V z F u N G N M U G t K N S t 0 N z F G T 2 p w N k d v b U p t W n c r d l I y V H l Z Q k s 1 V U Z L e W t J U 0 V t W n o v U G d i W E w 1 O H d 1 b m N B Q W N P L 0 s v V H V z R X p K T m h N b j c 2 Q 0 p V c 2 V k V m h u c 1 p q d D E 2 b F F L Q W d K a V h m N W 5 S T V l H T W 1 p U l E r N W 5 C S E F K a k l 5 R l l 2 R n d y S m x q d y t i Z H l F Z 0 l K e X R X N S t q c G F V S 1 g 5 O W c w d E 5 Y T T M z N l N 2 c z l p S T J k e V p R c G N 6 b H o 1 b D E 3 a G 4 4 Y l g 5 O F F s a T k v d 3 F H b D J q W k 5 Y R j d l S G d Z R 2 V 2 S H k 4 b l g 1 N G h P c 1 E w e E 9 u d n c 3 T 2 w z Z n g 5 Y 1 V a U i 9 q Y m x O V 2 R v c m 0 1 a W 9 5 T X p j e G U v W j Z w K 0 V B c m t S S H A v R 1 p 6 L 3 l B N D h k Z l I 2 d n R I S G J x d X F H U 2 t 4 Z m c 3 e D l P Y T J 1 M V B V d S 9 t N X N i Z m 4 2 a H h N U m N Y N U x J M j V t M G t J d m J S b T R q Z l B m W X R X V V B k L 2 p a O H B 0 c j d s O G h o S m d v R T l G Q 1 B w a k Z Z c m 1 1 T H V U Z D N h M 2 p 5 d k p z T n B 1 e F R k a 2 t 4 R 2 l N U m 9 O V D E y V H h 5 W m h N U n N y S 3 p o Q V Z O W F h j R 2 R x T l J n U E 5 6 U l Z F U l U x M X V i M j k v U 3 B x d G R l R W p U b W V D T F p R N T V N T W t a b H M x L 3 Y 5 U E p q S l p H U m d v S G Z j d z R 0 c 2 p F Y j l t S U w 0 R z B s Y X l J V z R p V j F 1 a H g 4 T W V y b n F y W U p m c m 9 U V W 0 r Z m Z B e U d F d U t s Z D c 0 K z k 4 Z j Z n S D g v W V Z p R W t H S j k 0 N 3 U 1 S z B 0 S m M 5 M m 9 a a l Z L c E d q W V l C M G F k c m 0 w e T N N c U J 1 T T F F W E l P N 3 U v S z Z n M 0 Z n M G 9 Q e D I 1 a 0 U 1 T 0 t X V j l r R n o y V l o 1 e H N I O E Z Y R H I x Z E R 3 d G g 2 M V F n a G h C Q k N D Q 0 h F c E p E W D F P S 1 c x d E F I M 3 o 0 S 2 Z S O F B 4 Z k Z T d 3 Y 5 Y k t j R z R F R U l J S V l R U T R 1 W W 5 B Y m 0 0 W m J Y M X c 3 T 0 h v V k 5 u W F Z h N n d T K 1 d R O U w x O T h Z U l F v a G J S b n g 4 e W 1 S W F F R Z 2 h o U G p V U k V a Y T U z a S 9 I W V l o R E N Z Q n V i Z 2 w 5 U n J n b T R Q b U d Y Z F R 3 Q T h Y d z R 6 e E R X V V V R b 2 h i b G s 2 b n B h M n R i c k t y S V l R U V F 0 e H d y Y T A x N D V w d i 9 W W W l B Y m 0 0 N V F 5 W T R E d F p V R G R v e X N y d j N n V U x i N z Q 4 S W t J S W N j T k V S M G Z U M W x Z N z J k V V F R Z 2 d o Y n J p M n R s c U N n N E 5 R S 0 J T N H U 3 d m Z W c T N r R X B D T F c 0 c k J E T j g 3 W n M y c W J 2 U D F 1 Y k E 2 Y n Z M c U p J U V F r K 0 d 1 d S t i U j F G U T A y Z F V R U W d n a G J y a j Y r a 0 t T a z Z m Z z V 1 Y U d T c V d T Z 0 Z 5 S X l X Q z J 3 S T l P d 0 l X V 2 E r d W V t Q U Z i a 2 l h d l R r S U l N V m x t e n B 5 S n Y 3 K 0 t v c U x E a z E w V k l Z U V E 0 b 1 l w S 0 R p S W g 0 Z V I y T m h Z b E V v b G F y W D Z 0 c H B D O C 9 h N U V u S G I r L 2 t a T 0 4 x d 2 J Y b H p r a l V n R j B L S U 8 5 V m 5 Q L 3 N v S F I x b E Z C W i t O T m x W R V V J S U l T W m N R Y 0 Z C M n R 0 T F d i c D B N V X F s R W g 4 Z k g x U X E x V 1 J Y Y T B J c E x C Y U x a Y k l y S W N S b z N p e U J 2 e F J l V z E 0 V k I v K z J F R z Z m e m l w Q 0 N E R i t a c k 9 a L 3 Y 1 K y 9 2 Y T M x O U Z x R l V S R 1 R p Y z R P S m F R R U J u S E k 0 U V E 0 d G J V M m x w R F c x c 3 Q 5 Z l V Y O G Z B d 3 N u V H B J d H p k M 2 Z I M T l T V T h Q Q n d 2 T D Y v Y n F v V m N B b k p 4 M H l 0 d W c 2 O S 9 C T F l Q N n N K S S t Q R l N h M l o x S V l T N D B 4 b U 5 S b n A 2 Z X N q S n l h R z Q r R E l 0 T F M y b z F S b 2 F H c W 9 t d T J w Q 0 N D S E V 1 R V J H S n F E W G F 3 a 0 p D U 1 l w S 2 R I Z V R k M 0 x 5 N H V R a 0 J C O G Z I e F F L c F d U W G M w S k p R R z V 1 S 2 w x R E 1 D W D l s K 2 J h e n p P R j E 1 Y 0 Q 2 c m I 1 N l d Z R U V K O F l r Y W p r W U d C Q W J x N n V 1 a n Q 3 Y 1 Z v T k d J M m 0 1 R i 8 0 b 1 V R U X R 5 S 0 Z B b 0 Z i b T V 1 O W 0 3 c S 9 2 N y t l S H A 2 M 2 5 i Q k 9 F a E F M b T V p W m d 0 O D Q 3 Q z F o U n p B V X d r d n J v T m 9 u O G 1 0 b H h C Q z N J e k 1 a a k 5 H b 3 h H R H d Z Q m V y O G R n T U d B e W 1 T U W 9 G M E l J Y 1 V 1 e F R X M m 1 V c W x R c T l X b 1 Z D c V V T d V Z 0 M V U x O X N O d n Z G W U 8 0 Y m J 4 V W V D M F l C L 2 p l U W d u R 2 h S Q m l P T G F w W U p S S 0 p a N m V u b G d z R m d u R 2 h S Q k M z S k l V Q 2 9 Y V G Y 3 Y 3 J D Y 2 p G V F N t M 0 V k N j Z k R z M 1 L 2 h S W U Z E V j U 5 U k Z D a U Z 2 Q j d m N m p S U W d o a E x q Z D N K N 3 Q v d U t X M X F T R m 4 1 e T Z 0 c H d T Q 0 U 5 b l R G N T l o Q k J D Q 0 N H R U V P S k d r S U J j M 0 Z T T V p 2 a C t O d l F a c k 1 2 Z U t 2 a k p V b k N Y Q m g 4 a G h C Q k N D Q 0 h F Y m V h M l N l c D J 1 T 2 t p Z V I y V j F Q U z F V c X R 0 R z M w S E l X N G p z W n B n N H I x R H l R e E 1 a R l g 0 a k 1 t d W p o Q k N D Q 0 d F R U d J T W J 2 b U F 2 R k 9 2 N V k 5 b E g 1 T G J Y a k h a V l J I a X B y Q W d P S m 1 2 c F d 6 Q V I r V T U y V l V S U W d n a G h C Q k N q T 0 N X R H N n T E 9 x d j U x Y V h k Z E J u N k o 3 c 3 F R d H h V Z 3 R X K 1 B K d T J p Z W 4 r T V p O Z E Z T R 0 V F R U l J S W N R d 2 J 1 a 3 g 1 Q W N h Q 3 l R W U Y 4 S 0 Z O b j B Q Z X h 2 T 1 Q z W T F o Q k J D Q 0 N H R U V D T z R a U V B 5 N 0 p a T G 5 H a T V Q T m 5 W R U 9 L b W R h T G x N d G t 0 b D B Z d k t J U V F R Z 2 d o a E p n V X Q y e E F 2 c j h o Z j d L c k l N U k 5 U L z V P a E J C Q 0 N D R 0 V 1 S G 5 k c 2 d G N T g w R D N a R m R C a U p 1 Z S 9 K M E l J W V F R U W d o e D g 3 b 2 x B M 0 t U e F V 5 Y n J t Z X l x e U h F V G E 5 T j E 0 U E p Z c D d z Y W d n a G h C Q k N D Q 0 Z j d U N V R G N u Z U Z H M l p 1 M m V U d 1 F u e H F 6 R m h 3 V j l 5 U 2 Y r W k N D Q 0 d F R U V M Y z l 1 U 1 h 1 a E J D Q 0 N H R U V F S U l N U W t r S U J k Q 0 N D R 0 V F R U l J S V N h Q k J P U k N D Q 0 d F R U V J S U l j U W t r S U J j Q 0 N H R U V F S U l J W V N Z Q k J L U U N 5 R 0 V F R U l J S V l R U W s w Q U N j a U d F R U V J S U l Z U V F Z a E p J U U M 2 R U V F S U l J W V F R U W t 3 Q 0 N j a U Z F R U l J S V l R U V F v a E p J Q U c 1 R U V J S U l Z U V F R Z 2 d 4 Q 1 N R Z 0 Y w S U l J W V F R U W d n a E p v R U U 1 R U l J S V l R U V F n Z 2 h 4 Q 1 N R Z 0 Z 3 S U l Z U V F R Z 2 d o a E p n R U V w Q U x J W V F R U W d n a G h C Q 1 R R Q U p 5 S V l R U V F n Z 2 h o Q k J p R W l n b n V 3 T G k w L 1 h Q c W Z l d 0 t u e U d m Z m 1 M W j E 2 Z 1 R k O D d p V F d h U F B k R V p 2 Q n c v R 0 x N R m d 0 d l Z C L 2 5 V R 1 B o W k Z k S k N D R 0 V F R U l J Y 1 F l U k Z u S n h S N H J U a F B D b D V E W D R x e l F F c X I x N U p t V W R N W n J n e W E 2 V 0 V F S U l J W V F R N G c 1 e X g 3 Z V F i N G 1 l e X h l b X J K c l F Z L z Z 4 Y k w r M H R 0 N E F R N S 9 W N z B 2 M 2 N i a X A 2 T H F P R m E w S l F q R m 8 y U T B G c 1 p v Z z Z y U n R u N 0 N X U W d n a G h C Q k N D R E U y M G t J d T d r a V h 1 N j h 5 W U R i W W w 3 V W 1 Q W m U 2 c j A 1 a W p Z U V F R Z 2 d o a E J C M 2 1 q d S t o V n p j b W R y M X Z m e W c 0 R z A y U j J k a X R s a l l W W m R M a D c 3 d l U 2 M k R y O U l M a l Z K T j A w R F h w M 3 B l S V l R U V F n Z 2 h 4 T T N o a m c v S W k 3 c H E r V 3 R s M W 9 o b E h r O V l p b E x o R G t D d m N Z R H R 0 V 2 R H T E Y v Y T N U Q m g 5 U k 0 z V G 1 s U E E 3 K z Z 0 T 2 R U U G F l b n U 0 c V Z Z Z E 5 a R k R L V j l J Q l k v b F o 1 a k Y x M U 9 a O X F I W V F R U W d n a G h C Q T N o e n M r S U s v b 2 J h Y W l 0 M 2 5 F T W 8 v R U w 3 W U g 1 U D B t d l F S U T R y b 2 w r M F R 3 V l B M Y X l h N k d F R U l J S V l R U T R p W W d Z O G l G R U V J S U l Z U V F R b 2 h K S U F H N U V F S U l J W V F R U W d n e E N T U W d G M E l J S V l R U V F n Z 2 h K c 0 V k U D R i O D B 4 V G h H V U N T V H p o K 0 t p O D B T Z y 8 2 a k R x N k R I M W M 3 b T Z n W G Q 4 N 0 F j Z j N K O W s z a 2 t D M U 4 y N G 9 h T l A z V X R w O W x X W m Q 5 d 1 R V M 2 t v Q l R Q R U p K M W 9 U a E w 5 S 2 c 4 c k 5 u U j d E Q U c y N k h r c T Y 2 K 2 s z N l N m c 1 h E Y 3 J m N V d H R k 4 4 S X d q e j k 4 W E p Y b 3 p Y c T Z E V D B V Y S 9 0 b 0 V i Y k 9 0 b l Z F M E l J S V l R U V F 0 d 2 l K Q 0 M v d 1 R 6 Z F Z H e U t 6 b V I 5 N U d 4 Q 1 B m e U d M V m Z k M T h L T 3 V o e U 9 O U m R q R 2 V j N T d n c E 8 1 c E g 0 S l N S N G h 6 c H R z d 0 N G b m R X O F V I Y V F o b 0 h P Y 1 I 3 N W 1 s Q V B Q e j R U d D V E R k l h b j R L R D F k b G p G W n p C U j I x Z k w z N m h P M 3 h K e m V y e S 8 r R 2 h w M 0 R 3 Q 3 U 5 R G J 4 c m Z P d m p s a C t o b j h N R D h Z d F l t W k F I R z R v W E p a c D B Y V 3 p 2 Z V k w Q n h v T D d P d i t 0 T 0 R M d 3 o 3 N 3 p 5 Z X U 0 U E 9 K S 3 h 6 V 2 5 X M H I 1 K 2 Z G T z h k e k t V S U l J W V F R U W 9 o Y m t B V G t O O U N z Z 0 R p Z V R k d U 1 2 M G 9 6 Y X R s N D c x Q y t N W F V q O T B S b T h Q U G l u W F F a d E t Q d W 8 x U z Q 4 W T I w V F N 3 S m 1 U c H N H U V V 3 S 3 l D Z S 8 4 b D h n d j h z Z W 0 4 O D F i Z T d O M 2 9 l a n l j d X M y Z W F I N D Y 3 d 2 8 y T W d I Z 3 l B d U x a M z N D Q l A 1 V W Z 3 a n p 1 M X d z M 0 h 6 Y 1 V m Q 0 Z w R l p 1 a U 1 r Y 3 R H K 3 J o U j V w Z n R F T k F M b 1 F R U W d n a G h C Q 3 V T R U I r Z z Z 3 T W 0 4 N V h V e m Z n c m 5 B Y 3 B 0 K 2 k 2 N m E r d n d P Z F N Z K y 9 5 c H N w U G 1 H b z N h N D l o c W w r V W Z 4 W H h t Z j V U d j d y S X d i b G J p a j R 0 e G 5 i b U J P W T R M R G V h R E Z 4 c G F l S l R r T W Z Y d T R l c F B o R z R P V 3 V 4 c 3 R k e m J m U 3 R s R F Y x e k t 1 N j N n b V p T M 3 J J b V k 3 c k x N Q U 5 Y M H R 0 T 2 g 2 c 0 d B a H h N T 1 h l T z l R a D F i a j l a R 3 p D Z k x 3 N G V k R k 8 y N z V r U H l K e E 9 W T 3 d Y a k R R Q 2 R W d m M z M E d Q d n h W b m 9 T c H d r a F d o T T B i T X U 1 R U V J S U l Z U V F R Z 3 d s Q W Z r T m t P d 1 R 3 V m R T M X p z R T R 3 V 2 R O Z n l 0 T W 9 z c n Z V M E 9 a Z F Z 1 U 2 x h R n o r R H h o R 1 g y c n V E a G 5 2 N T h Z K 3 B H Z m 5 S e C s 3 R G 5 l Q 2 g r a 1 V N d 2 J y U 1 l l Y m Y y T k 8 v W D V h S W R O S T V i c V h C a m J j U X N Q a m R s Q l l G c W J 3 T F Y z b U 8 r a m k z U m N 4 M k N j U X V 3 d i t F Q z c 5 U 2 N j a H J 6 N 3 F m e V l s d k 1 B c m J F e k x N S H B m T 0 R r b m d n Z G l I Y m E w K 1 A r W n c z b T N C U G Y 3 Y k d 6 T G N 2 Y T A x N m Z u O T V I N m Z i e X B 6 S 0 J x b D l 1 R H R p S m 4 1 R H V 2 U i 8 3 O E p i O X M 5 Q 3 F s O G s v e k o x a z M z Y n U 3 V m 5 P T l J Z N k Z C K z R B N F l o e S t F R U V J S U l Z U 1 F n S H p D S 1 l D d n A y M T A 2 T j U 5 b 1 B F Q 0 w 1 U W R k T m x T c k R j Y j J k O X d n Z U t 1 T 2 4 0 N i t 4 R j h s V j R B W k F R b X N D Z 2 t s V k 9 0 c F U 3 N 1 J I a 0 Y 4 c G 5 Z a G Z a b G s 4 W E 1 m e G Z 2 S X F m O W l s T l p v O F h N d m 9 a O F N u c 2 E r T S 9 a a i t E c H B o c l R k W V I 2 K 1 B I R W 9 M S E 5 a a X o 4 N 3 Z J K 3 N w c U x Y W m J 2 T n Z U e j E 0 O W Z P U H h M M m 1 a N 0 8 v S E Q 4 W X Y 0 c U t t U U R u M 2 Z t T T U 3 c z F r U W 5 P e l E 1 d j F t M V h H W H d U a E F 1 N z Z Y Z D J w T 0 9 h M X Z H W l J V T D h U R D E y R m J q M 0 d B e G s 4 d 3 R s O E l J W V F R U W d o e D Y 1 S 0 F m S U l 0 R E V r b H h p d k l 2 b H p X M D h p T F p Z Z E c 3 Y l p k c T I z a n o r V W Y 4 V 3 p h W n Z 1 N i s y T G 1 1 d 3 p J T j B i T m N X a D l m N z g r M T J V d 1 B 0 a V Y z a V p l d m 5 L V V o x T F d q d W s 2 N 2 9 1 W m o z T F F P W G J Y b n h z M k d C O H N 1 K 1 V T N l F H e D l w W j F w Y 0 t k e l Z G e m V i W H E y S m p P Z T d N S k h o S k E x M m 5 i S n F r b V F n Z 3 h z b 0 t D Q W 5 K e m M 2 b X R y Y 1 h M e T R 1 S 2 l v c k p y c E l R N G h h U m 1 K a k l 3 T U F B T V R F e H p K O C 9 u L 1 Q w Z E J R S 0 J R c U Z E T V V U N G t h V G d I e U N y U T V Q Z D F o K 3 Z T c D d 6 S W 5 O c 2 x z d T h W a k N N a U k 4 L 1 F G S S 9 Y Z 0 t z O E d 0 e X d w Z 1 p k Z 0 0 r N 0 x l Y k d S N 3 p k a T Z o Q j l x T E 9 E e H h L W D J W d m p o d U t G Z 1 p m a T F j K 2 p N Q n Q 2 d W R t N z V I Y z Y 3 T l d k W U d 6 S G I z c k s 4 T U N U b G x n M 0 l o M 1 l m b i t v W F R Y N W 4 5 U 1 R W U m d n a F h I d m x s V m Z v N i t z a k 9 q c W F h Z E 9 t R V J Z V 0 5 0 b F Z F a 0 x j W X B x Y m 0 y b H V i a V l y S z R 1 O H Z E d 2 V l K 3 d 4 b E V v b G J t N X V v K z h z a E x o d T h o Y z J n Z H h R T U 4 w L 3 h y N 2 N v Z S 9 q d 2 p p R H Q 5 T k R X c 1 N u K 1 V V N 0 x N Z D d o K 0 t 0 O U x B d j U 3 U m Z j U m d 6 U G h J e k Z r c T Y 2 a 2 N 0 T j h V b k h J M j c y c j U 4 d H U w S 2 Z T Y m R t T T R C M E t 6 c j V r c H Z v M z A 1 e W l 0 d 1 R K b m 1 i M F p E c D I v Y k Z y d G d 4 S 3 o y U W d q e G F Y d i s r Z W Z 4 O X Z a b S 9 m c j F w S 2 V u U 3 p B d W h M Z 3 V Z V 0 Z o c E t l b n M z S G p S a l F h R F M r K y t D T D k v Z j J Z V E t i S n J w b 1 F 0 e l V K e U N k U X B G Z W d R e U I 3 U F h O e E Q w M z Z G c T B K Z G x o T z l v M X d X Q z d 0 Y m h q W D h j Y 3 l u V n F T Y j d q R D h x W H U w W V A 0 b 2 E 3 M E 9 G N U h s R m Z n d U k 5 e E 0 3 a l F V V V Z s W D d O O V d l M m 0 1 R n Z U d H Z D T G p N Z F l H S n d p V 2 R X R k V K U H F s V m R l S V R R M G x E b H o 1 a 3 g y V l l R U X Q 1 R z V j K 2 N T R m h i R 3 E 2 K y t T b T l 2 c n d U b F F 0 e E F F c E J Q S U Q r V l k x Z n d G b D N Y d U k v U k 9 T V D V t Z S t R a k 4 w Q k t z Y 3 M 2 Z U 5 O Q 0 d h M m p O N T k z b T l J Y T N i T F F Q Y 3 d K W W Z Y Y V J o e U h h c V J 1 O G 5 m c k N 6 Q U w 0 c D I w V E R r U G s v M W p l S T c w K y 9 s V D N j O X h j T n h p O G V W d l Y 0 S U l T W k N R V U V C Z l g x O V p H W m 1 q b D V Z Q 0 N I R 2 F k N j h l Z W g w T 2 5 K e W N 0 R H B k S m p O N X N t d W t o Q z N K U W 5 J S j V E U G t P Q z U v e n F t c n h x N m o 0 Z T d Z M V o w b j B I Z D F R R z B 4 c k Y z S l I r c m 9 l Z T R 2 d X N 3 T 0 N 4 N 2 p E R z c r O D J v V 2 R m R n M r Z G V Z V m R k R G d h T D R 4 d m l Z T F V Q a j h R d j V v W D V Y K 0 x 6 a V N 0 d T Z l c 1 V R d H h h Y 2 5 K e W l J N k 9 I c j J n R U V K Y 3 A v a j R l S X F L a X V q d T d w W l d j a U Z 1 R U F u S U o 1 R G V i S F J Z V m w 5 S G N P W T V K Q U R 2 R 3 l Y Z 0 h w d 0 p m U 3 p j e H B B d D A v a z Z 4 c C 8 3 Y i t q M G F u M 0 d n W E V m N D J Z e V l E Y n c x O G 9 z b m p y N 0 o 5 N n B P Z V U w a l p 2 Y V R j b T l N Z l A 1 O W R 6 U E V l Y m h Q M G 0 x R k V M Y 1 N l c n E 2 b V M 4 d U J E a W h n b 0 x D N k 9 s c F l X Z W 5 o N k 1 S a U 9 X T W Z T M E Z F S 0 1 q d 1 R r R T Z q S D J P K 3 d I S 3 o y R 2 Z j e G h u W k o 3 e G t 5 N W 5 0 b 2 N q V S 8 5 Z m l T c G Z t T W t t S G R l a z d I N E h u b z F G O W p F V E N r W G t Q d n p h M n F R O S 9 I R z l V b i t P S 1 p G L 2 p 2 a 2 w x Y z d u S E 1 F e E R w R 2 N D L 3 p i a F B 4 c F l M S V c 0 N F Q w O V B D Y 2 l G R U R k V W V I Z z R I a D R l R 0 F 3 R z l I c T l C T 1 J D M 0 F B U 2 t F K 2 d x L z B k b U N 6 W H h 0 Z E 0 5 W X N h O X p H R 0 p s U X J I N U l j c l U z W D Y 3 Q T h 4 Y 2 V 4 L 0 d n U 2 Z V Y i 8 4 V F o w c n U z c n V v N U I 5 V E p h V E Z U M 3 R Z N z d H R G N 6 T X h a T 3 R a Y n g z Z n c z K 0 5 X b D N S Z 0 h k V 1 d Q O X c 1 b G Z u R H l K T l p P Q 0 h F b n F L e X N u T 3 d x a U V t a z A r b G N k a U h 1 N n V x N n J Z T W 1 r O G 1 F V G p m e H c v W E d x N m l v a V B i M j l q R 1 h y N n F x b 3 E y d G J m U 0 N Z M k E w R 2 o v V j h k e j E 5 Z l d Z V E N i M G V y M k 1 J e G Z p Q n B D Q W Z B S U 5 t Q X d P V 2 R M R F B m M U p H M m N 3 Z T F k d 2 l 2 M y 9 E U m F U V X d 0 c 2 V V K 2 p 3 L 0 t D Y 1 F S K 2 l k N m g 5 a m 5 P U j F M Y 1 Z l Z n d Z b U Z o Y 0 1 x N H h r W U h l L 2 l T T k N n Y i 9 P W H V C c W R 1 O E x l V D d K W k x 2 R k Y x d 2 1 I Z H R E R S t k M m x I R j B K T X R y c T Z P d j c y d D c v U j I 5 d n J 0 T z N 5 N W N 2 O D h Z O S 9 u S V J h a W R H O C 9 Q T E x s S m V Y T z Z 3 e m 0 4 M j g v d n J y W k d k b l Q r a D V D Z 2 9 L S n V S W V p y T 1 p u c D R l c m w 2 O V N r b E p D Y T J 0 a m k v c m M z S n l P S H I w N k l q S H F L a W 9 H U E 5 u O H J Y W F h 1 U F l z V 0 1 q b H Z u R E g v N X d Y Z G U z Z i 8 5 K 2 F t c H F 4 b H c r S 3 l 1 T D B 0 T F M w U X V P d 1 F z d n Z F Q n h j Z k d F S E d 1 c 0 x C Y U x k R m t Y N G d Z W i 8 r Q m d N Y U x z N W h K U 2 Z T U H R 5 N D h u T E 9 Q Z k M v N 0 9 X T D Y r R m 9 X a 0 9 r d 1 B k c n o 1 a 2 x N Z 1 c 2 d H R w V V B m W j g v c U h l a 1 p 3 T 0 t R V k U 2 M m p 2 N G w v M W p D M G p G Z H c 0 R F p R R z c 3 R m Z 2 T E F X K 2 x C d y 9 F T H V D T j Z o T 2 o 3 R 2 0 x T F d h Q l E 1 Z n R 3 M D J G W T l y d l Z s W X d a T D U 1 e j B I V D N 3 M W 1 I S k l V e m 1 1 W W N r S U k 4 V 2 t w T H k 5 S H E 5 W G k 3 Z T A 4 V z R U U m F F U 3 J I W D I 2 e k 8 z Y n Q x T l h W e m Z 1 Y 3 l j b k o 3 T j U 4 K 1 p o d D l m V j F m S G 1 t M i s 2 M 0 J Z Z E h j M W p q e j A y N 2 5 Q Z X p p b 3 F L d W p y N j J Q c T F L b W p s b T F w Y V V H d m Q w e m F H a E F R Z 0 1 G Z 2 9 L L 3 Z X c D Z V L 3 Y 1 K z J 0 c m F x S y t 2 Z H l n M y t Q U F M y d H B L V F U w T m V y M G V v O U d J W H E 5 S H A 5 T X h N R E N B V H F k R H E 5 V 2 k x V 3 J w N z N j Y 3 Z o W V Z G Y 1 Z u U C 9 0 W i s z S l F V Q k J I a n g 0 b F B q N m V 4 T V J F Q U 0 2 Z E 8 w Z E Z S U V V Q U H Z p Z 3 k r c z R l Z k l r V F U x T j N I L y 8 v U U J v d F Z x T V J 1 d H Z K M X R y Z W 5 m M z h M U E Z X Q 3 d X Q m d Z R z d H V T B H Z z F L N V k z L 2 V U e l d 2 N W t a T T J h d 2 R 1 M W F M Q m F M U F J n M m 1 V d 2 9 G Q X F I M W 1 x R l F v R l d x e D M y N V V K N m V q c S t 2 d U 1 m Z 2 l p R X V Q R W t J S j l n Q n h v T G V E Q n V r W D B L d E J u K 3 N U d z V a U l V 2 V l J 3 W m N i O G 9 y M E N l U 2 w 1 a l h 6 W m o 0 Z D N h T T A 3 b E x N Q 2 h q O D l o O C t Y a 0 5 W V D B O b z g 0 Q m R x M j J B W E 1 D M G 9 h O D N W c 3 J 6 b m o w R n I v U U 5 4 Q 0 t 2 d G F P R F Z L N E w 4 d 0 9 J V j d v c T d O a D l 1 a T Z 5 Y X J 1 V 1 R N N T c z W n B Q b E Z V Z E h i U E d v T G Y 2 a U h u O E 5 5 c T Y 3 S F p U b X Q w Z k h I e j V R e E R D R V F R b 2 d i c W J 5 O G 5 K U 1 V G S 3 F x c X B 5 M n R i U z B B S z Y 3 e D J z M E d z T E R y Y 0 9 U a k V Z a m 9 h R 2 h U b E 9 3 V l Z k W F U x a F k 2 R E x v U G 4 z N j l K a X p O a 2 R H U m h J V j V k a n p 5 T j l m R W 1 n T 1 Z W a F l p R W F q b 2 J 1 N 2 U 5 Z 2 d O Q z R 1 R G c 4 U E Q v Y n Q y M G R 6 Y z d O O X Z j V m l Z Z j M 2 O W Z U M D l I R H A w a V g 3 K 3 Y 3 K 2 Z v c U x p N m 1 v c U F D c 1 h l S 1 h M M S 9 P d k h u e j d H V n F h b X I 0 N k t P U F V L d l Z x R l F x M U d v M U h o N G V l S G g 0 N E 9 Y b F J Y Q n d N R j V l W H Z i L 3 Z M M j k 3 Z j h O b H B T V X h O U 3 B V e m x 4 N G 9 R O U l E Z W J 6 U m d N a m p P M 0 R H W X l t Z X d C T 0 1 E d T N i d X B y c j c y a 3 J 5 N X V a b j g v U H d S N z F 0 V 1 Z o W l p X V m t B Y k 4 2 O G 1 X b l R w b z F Z Z m l J W W p V Y m k 0 d U t Z T 1 h Q b W l P W D g v S 3 k v T D A 2 Z l B z M 3 g 0 O G Z 0 N i 9 m d T N j d m V 2 W H Z 0 e X c 4 O D h B R G U z d D R j U D M 2 Y y t Q a D Q z T j N k Q W V 2 O X F h N n V K a T R 1 N 2 h N S D V O S T Z M c 1 N O S V F I N U J O T 2 J q Y n h R Z m 9 E b n B 0 M X J Y N 2 N s Z W k 3 U m 1 p R C t W b m 1 N N n I 0 V 2 g v S k t o U n N y d 3 F i e l J P S U t o M 2 5 N M z Z n N l R u M i 8 2 N 0 Z K d T Y v b X N U N H l 3 M T d l W D Z Y a F o 3 T W Y 1 Z i t 1 Z k 1 T c D F s S 0 g x b m g v b F l i U E p p e G x i Y 1 F z T E V E V F F D Y 1 J u Z 0 d q W G t k N W J 5 T j d y d W F 4 S 2 N y N j Q 4 b 0 5 C Z C t h d G 9 X O T l Y b H N y e j F E M T V C a 2 N 6 N U t U K z Z M b W M v O X N R d n N i Z U 5 t T F B 6 b T h s N k g 3 d T h U S 1 N N d 0 F l O G h V O D J O N U d C R E F R U G 0 0 Z j l S Z D J W b D J B e S t N W F V U T y t 0 e U 9 O c G N 4 S U R K Z W Y 4 W V R U Q 2 Z t N 0 x T W W Q z W n R u S 2 5 j b U R O T T J D M G 1 G Q X F y U D l R W m d a T k l U T X d r Y n l P Y X o 5 M k E 5 W G V U b G 5 j a F J E a V J x a X Z y N m V q b z R Q T m 1 6 Z X p j K 2 R P c H d E W k Z 1 Z 0 0 v d U Z 2 a z V T V X h J W U 5 H K 3 p M d n I 2 K 1 R v R 0 1 U c W V q c 0 x E U V p Z Q l R X R G o y M 2 x Q e D h m R X N X N 1 p z e k 9 W d l Y x c X R s b z Z P R H N E N m J E b z d P N m 1 2 c j d j S H R o V V Z G W m p O W m 5 i d T N E b n N N W j U 4 O G t r O F B E e D Q 0 b 2 t u N 0 9 2 M j d O b E R i V z B 0 e W N u S m F E U W F s a X h a W X Q v M j R v c 3 Z N b i 8 r Z l B 2 T G x w Z G V l b W 5 Z W T M v O T Y x K y 9 y d X Z x N n V x e W Q r Z j I 5 Z l V s S U N D Q W 5 K d 2 N l d 0 J w T n B 2 d F B U V n N y Z n E y N W N I Q k 9 G Z 0 R V M X Z n K 0 5 a Y m J 4 R V R F O F B T c G N Q M 0 V I e m h o U m R Z d W 5 R c D Z l b n B B U F p B O X V E Q m d 4 U V Z G U T I 3 b j h s a z R 2 R G h 3 e U 4 y c 2 I v M z N u d n R M d 0 0 2 T 3 p z c E t T b W h z Y k h S L 2 5 J c E l D Q 0 F s S l N V W W Z j Z m J O Y X N X Y V N r c E 5 E Z D N j M j c 3 N z d M M X E x Y k N R N E 9 S c W Z U O G N Z Y m I 2 Q l N Y U n R h d U d I R E J u c 2 c z O W Z Y e C 9 Q U F B 6 K 2 1 j d 2 d o S m 9 j R T V E Z k F x Z F l 5 M 3 E 0 N X h V T 0 R X c k V 6 Q X h Q S k R F e W t j Y U N U T 2 0 w N 0 9 y T U J m N V d H W k o 4 S X A 2 b k 9 q a l d Y d U d 3 Z H Q r a z I 5 U E 8 v W l F k N G J 2 c T k 5 d U E z V U 8 z T n Q 2 Z H R w Z E 9 n c G F L M 2 l R R 1 R n V 0 F Q S D F K O E k r M 2 R 4 M 2 Z r T k R H Z 0 F B Q W d B R W x F U V Z U V 2 5 T V k E 1 V D J t Z 0 J 6 Z z V Z c W p 4 R 3 F D b V J V U U Q x a U Q 4 c z N S Y z l r W W 5 V b G x i e k 9 0 d W 0 0 c 1 d M U E p K L 2 x H T 0 h S V E 4 y U G h 6 K 1 d I S 0 8 0 Y W Z 4 Z k d z V m 9 X T 2 8 x b G 9 X T i 9 p M z J 5 N V R J R C t 2 R U Y 1 R 0 R O Q m Z C V T h o c S t t T F N h O H Q 1 R 0 d 2 c z c 2 V F B x O E h C W E V h c 0 p K b m 5 J d F I 5 c 0 x L Q k c 2 e n F K b m R G a U l x K z k w a j c y M 3 c w R j M w O S 9 n U E t l Q n B v S H V n b n o 5 S 2 R k M z h N d m l u Z U 5 1 N T V D Q 0 R G Z U J R V U Z o S V d G R V J F U n d k T l B Q K z I w d m F p b 2 l M M T c 5 L 0 t W c j N 4 b E V t c D M 4 N 0 Z Z T E N q R 0 1 I M 2 9 q V k p U V T h P S E g z N E l n T U Z n N E 1 T S k U 3 a T V 1 V E Z q e G d 6 N i s v d l J h R F E 4 O G N R V E x 1 d F l Y M S 9 Q e n A w N 2 5 i c G o 1 K 2 J t V W x w Y X l x T 1 B Q a 3 B k W F o z V H V I U m J D M 2 x q b 3 p X S F R X O X Z M e V V s S l R R M 0 5 6 T i 8 v b n h D U T B N L z h Y V U 5 E Q X k 0 N 0 w 0 Z E V o S 0 N w N m N u R F E w T l R 1 U E d C e T h u S k N U W S 8 5 O F d V T n V j T z N k d X h C W n l n O E d B b T V 1 Y j A z M U p U M D h u S m l i R z V U N W 5 6 N T Z s d W J r W m s 4 b k V x b F d y O F B S M D N U a m c 0 K 0 5 E W k t S M U d H T k 5 U U T I r d n I 1 R V J r W V N H Q m h v N z N W U 1 h G d z g 0 c G o v K y s 2 N 2 o v R H d j S H V Q Q X R 1 N C s 0 U 0 V C R H c 4 U E 9 q c H N m Y k l V N n R s Q 0 p 3 U X R 5 b 0 p 5 R y t R T j Z 0 U D B L Y n I 1 V X Z K c S s y d G 9 R Q V J u Z 0 h E Q n N S b U x M e G J j N F k z c W 8 r N z N E N 1 k 2 Y l l 5 L 2 x D N m o 2 K 2 t i b k F J Q m d O V U d q S U R F N T N L S D J v c z V M W E t i T D Z h d X N G c D I z Q k 1 G a k 0 v d n Z n d V R 5 V 3 Z Z V z N F T F B 0 N k 5 4 U W s r W V E 3 W k Z J Z l R H d l M 4 N 3 Z M K 3 p q V F Z q Y m 1 j O T B L M 0 J W d V R Q V 0 5 Z c X J 2 O E F u Y m p q W V g 4 N m Z 5 U X l N Z T U v V 3 E 0 O H d K U 2 t U M T h l Z E N B Y V Q 0 U n B M e W N l N k J z M j N P a V p X R U V H S 2 k 5 Z l Q w V U Z K U 3 d 2 V H A w d 0 Z y W U R J M D Z k V F Z x O W J F b 2 t O Y k N u M T h m S W l Q a j N k W T E 5 d m J T M W 1 a N C 9 l K 3 J j d j c w U F Z n Y m V I M D h Q R D R a Q m N C b E p h V 3 N t d l h M c V p O b S t i U U 5 i N n l z c E x 0 M j d j e m Q r N W N W c T l l e m V u V H A 4 b k 9 6 d W J C Q n g r a 3 Z i M m Q v U H g 4 T 2 p z N z B X Z z B U S j A 2 b F d Y T G x q a 0 V a Y i 8 2 M W E r S W l J a G c 1 Y 3 F W N 0 4 r L 2 4 3 Y T J O a D U r K 0 d G a V k y T U J 5 T S 9 Q N S 9 6 N T g z U j B k T 0 R o N F V G U 1 V o T E x s e T l I b z d r M j d X Z H J h e X V u V H A y a X J x N k 8 v d j U r Z k h 4 O F d M a H d J Y k 5 t V 2 Y 5 T j d l L 3 Y 1 O H l a T T V T V 2 x 0 T G I y N H V u c H l j c E t T b X N Y Y n Z X N W J X b X B h V 1 J s c G F H V H F m a j k 3 L y 9 Q W n M y Y l d M c T F L b G N 2 W H F W M T E 5 L 2 5 m W H I x K 1 B 0 N 1 U x b F p T W G g 0 Z U V P Z G J G Z D I r Q 0 F 0 Y X F x a X F O S G o 3 S n g 0 M F l p S W l J d 0 d B d 0 V C U V U 1 b k 5 Q T n p R M k 5 S b U 5 m N y s 3 d W p y Z T N O M E Z C U V E 2 d H N n Q y 8 r Y z F 2 e H Y 3 Z 1 B 1 Y m w 1 Y 1 Z U V H o x b E h 3 T U 8 x a F p 4 a z h s a 1 A v N z g r Z k 9 I M 2 I r e X N 0 S W V s T G 9 5 Y y t i T U V m Z C 8 3 Y l h Y W E s 2 U G p J e T B C O U 9 E W G I x N m x j N 0 9 U a F F L Q l d x M W 1 0 Y l c x b U d m R j B C b 2 F D Z z l Q V D F r W j J j V E V 4 U E R 3 b 1 V M Q W N q T H l 3 T 3 N 1 U k J X c j E 0 T l d M d l h u e n g 1 a 2 k x Y n R 0 a W Y w O U N o R 1 l X R m h j V E d 4 d H I v Z G 1 3 O U J k U n F 0 V k 5 P Q U N I R X J V R U M 4 a H Z v U U 9 N R j h q b 3 F l Q 2 h 1 R V V 0 Q z A 5 Q U 1 r O E J M W n p h U T A z Y U Z 2 M W V m c E c 2 W W J 1 c X V I R z R x b 3 F L M 2 1 T Z W 5 y R 1 J t U U x 6 T G p O M D E y b G J l c l Q z R H N l c 2 N 4 M j J 5 b U h t K z d B Q W Z O V j d r b 2 Z o R n p B c U l S N m x 3 b l p 5 L 3 k 2 R G x T R k 1 S N z l X Z W 9 j Y z Q 0 T E x N c m V h a n B v c 0 V l L 2 l T R V J q d j h H S m x N R E 1 X a X J 2 c T J G R j c x c U h y K 1 h C c X R L M z h 1 S E E 3 L 3 p 6 M U h x Z X g 1 N E R M Y n Z G Q 0 N E S F J 6 c D Q 5 N j l C R n Z i K y 9 u N z E 3 O S t M d j c y O F A z b X p U U z U w N W M 2 M 1 h W b D l m S H h F U k V V N E J l V U 5 E Q T N 2 M j d I R l l a M H M 2 T l h R O V d M c 2 F C d 1 l H T 3 E w Z n I 5 V F V W S k t U a 3 l r c E t X S C s v U G 1 F a D R k a k 5 w c z V j d V F J Z m 4 1 K 1 R 0 M l Z U N X l 3 S m l o Z H Z I Z 3 h h c l d h a 3 B J U 2 N u T n o 2 Z W p v W U 5 1 M m J R N W x E U V l E d T N i d F l 1 c l V x V X l i T m c w d k w r d F F z V U 9 I R G 5 I K y 9 I a 1 N F e E 5 K V D A r b n M 3 T 1 R n b 0 l D R 2 h v Y S t J Z C 8 r Q W V V U 2 l V Z E h S M j g 5 d H B y c U Z R c U 1 q S X l V S 2 x V T k R j M z I x c z R 6 V 1 l 6 Y j c z M U Z 1 M 3 Q 3 Y 3 l l U F J 0 L 2 Y z K z Z 1 N 3 Z 0 T H p G R 1 V s T l Q 0 N U R r c S 8 3 L 3 M z Z m 5 3 V k h k V 1 l M d n Y 3 a 3 F 0 U X Z 0 U W h K b 1 F 4 S k l y S k l R T z J a Z n Z a V T N D c 3 J s S 3 J x N n B x W j d 1 b D k x e G R S N z B T O G 1 Z a U p t M 3 N 6 M F R I Z F V W O W R N V m J W c n N R d U l 0 b D N H T n J Z e F l N d 2 l E R W d z a 2 t B Z 2 h C W W t J Y U Y 5 R j l w e m Y z O G t l V k d T c V E w R U V u Q S t F V G V V Z W U v T m 0 3 K z h t U 1 I 1 N 3 U v O H p x K 2 h n Y 2 p J U 0 9 i U G 4 0 L 1 J h T 1 R M T D c 4 a 0 1 6 U F R K Z l h j K 1 Y 0 N z M 5 d n U 3 b T R P S H o 1 T V p t Y W 1 j b E V t T m p a V 3 V l R G d k T z N h T m V M a T R w U 1 U 5 W n M z Y n p K c j F p e V h N Z V J P R 3 p k d W R G c z N G b z F H Z z k x d T U 4 O S 8 v a k 9 y V j Y 4 b U 9 q c W E 5 d l o y O X U v Z n o 5 N j l l O G N N T X A z a j B w d W J t N G 1 N a k h U Y j d w e X V h e V F U R 1 J k d H M 5 a z R j Z U l F M m R u W j V P W G x r W k d S U V V G Q k F R c 1 d M R k R x S 1 h q a U h I O F B q Z 3 R o d z h k e U J 3 W U d L a 0 c z O D c x S l N r c n l X R m l 1 c 3 J L U 2 1 w b 2 F Y b m 5 s R l d W Z F c x c 2 J h c l d h Z 0 l B Q T V i T j E 4 T 0 J C S l V 0 Q 3 h u M E x N Z j F K U U Q 0 T z M 4 M z l s N G Q r Y k x 1 e G w 5 L 2 M r b 1 o v d l h X Q z V J Q W 9 a b n J Q S U V E b m d 3 c T R h e D Z r Z G V n d V p U M k 5 i d F c z e D Z 1 b X Y 0 M y 9 Y S H l R R 1 h w Z j V n W E d F S 3 o z U T Z O U z A y S H N v M z Z n Z z l 2 O X J T N z c v N n J p R 0 w r c U 9 E Y m g 1 e W 5 2 Y m V T L z N 2 Z 1 V n M G J I d k l B W V F y e j h D Z E I 1 W T d K W j Z E R V B V a m Z R V G 5 W Z j Y 5 Z 0 h l Z 1 N I R 3 d v N T N G Q T R h Y 2 Z i a y 9 l L 3 g 5 e m 5 W b T h U L z Y z a 0 1 3 e H F I V W 4 r a 2 N 6 M E R z W l A 1 N F V L R l l O V 0 U 4 M k Q z V l Q x d G J p T n F S L 0 x q Y n Q x L 1 B 2 O F B 6 Q X Z J S W J a d n F G N G F Y V D B t b 2 V v R z J p b n R L Z G g 3 Q U 1 J S W N R a m F H O X Z w N m l v e U d P c T d m Y n Q y N V Z V M 1 p L U 0 V v N G R P O G J l d l h 1 V j d W O S 8 v Y l h I S H N t V W x C U z M 0 b T F G U l V X Y 0 9 I R 0 N u L z c w c D I 3 N 2 Y v e n h 4 K 0 5 1 Y j A x T k R V T k R y a G Q 2 M D l M U 2 x M R z R H e l p z b 0 x h M m x q T m 5 6 d k R X V z I 5 U l Z G U k V S M G N I c j c z M m 1 s c 3 F y O W x z N X Z 2 Z i 9 6 N X F 0 Z V B p Y 2 t K Q 0 F t Y X p t V n U z Y m x G Z l g r K 1 N w d H p h M n N x V 0 x W d V V I b T F u V z Y 1 Z X Z V c G 1 a a W J y M X E x V D F r Z E V S S E Q 4 K 0 h I S 3 l z c E l U M C 9 u M X E x Y m 1 N M W 1 0 b T d k U 2 1 w c X F y S 2 Z N M E J x Y V d t a H Z i M m R S W X N X d V F T e T R 3 b W d 5 c 3 Z M Q W N l R m d a N m V I c F l 1 W G N y Q 2 h R d F J x V l J j d T N Z T n U 5 M 0 9 v a 1 d M W E I 3 a k R N a W R Q Y S s z Y n Q x a W F H a U l h O W V 1 Y 2 U z Y U 5 R Q T J i Z H B F Z l g y O W N 0 L 3 A x S 2 x U b k R w M W F 0 U T J x Z F Z x W l J 6 M n d 6 Q W F q V F E x T l J F Z E h j M 2 R 1 M 2 Z S N l h T M H R i V n g 3 S m p y Y j V Z S G U 4 K 0 g r O X U v L 1 Z 2 b G Z Y V 3 F x S 2 h 3 S 2 Z M M m 9 J b j B L c D g 5 Z T V h a G 9 T R X l N e l B K e T h 2 R D E 5 Z V h q S X d N a m h 3 N X d 2 Z S s 5 N z B S M D h a T F N 4 M m R J a V V s S l Z 5 N 2 R 1 M m h a Z 2 V v c T Z 2 a n l K R W p 6 S j A 3 b H p s e j V 2 R F J S e D h w e G Z 2 b X p K b m p N a 3 h o M m J K b F N u Y k U w T k F R W D M z M T F Z U 2 Z U d 2 p 4 N U V o Q S 9 v V F l z R l B X M D B o W l Q r U F l P e i t F T G x N L 3 V X M 2 x q K 1 h Z d 3 c x W n p l U H F C W D d X R E 5 u T T N M a G J 4 N D I 3 Z F p O M l R L d m R S d k h k T 3 h U Z k h m O D h w a 0 l J T V J r d V h y e k l y R m 1 6 W E Z L Y V B i R m F y V z R C e m t q N 1 B j N n B v c H F i b T V V e H p F N F J F U k Z L U U I 0 U U V N Q 0 t G U 3 Y 0 O X R 0 d k t T M H R K V G M z b D d T M E 5 C S V N F d H l P d F h q e F l y Z l g 1 Q X l n Y T J w c V h B S n l 2 V j V Q V 2 x x Y X k 3 N 0 Z 4 Y 1 d v V k N v V 0 x s e m 9 N a j J Z c 3 k x M W R Y V 2 t w N m N y a G R h c X F x c G N l a n l k Z 1 p Q e j N E Y z J O c n I w b W 8 0 M V J u M W 9 h S W l x c W l w M E 9 o M H B L U 2 1 j U D M 4 Z W k 4 W E N p a F V y c 0 Z n c 0 Z C W V d z b V R K R W h v Y U d y Q l l M R X J 2 O T R N O T V D a 3 B L Y 3 I 0 Y j V 2 T n h t Z W Z m W V p l c j J m O S t 2 V z g 4 T U w 5 U X F Y d n Z m Y 2 V t W m 1 a e W t X S j R 1 S m l 0 M V J 1 N X p S Y 2 o y T G 1 6 S m 5 L Z T l 6 V j F V V k l T Q W d w S 1 N s d V U 3 a W R P W E 9 H M n R w Y T N u b m 5 I Y m R q V 0 s x V 2 w y b j Z i R F l i N m V u c E x G K y s z R z F m c H o v K z h Z K 1 l U Q 2 J s Y 1 d x M T J 1 T 0 Z x c 3 J L U 2 d v S 0 N u a m p q V G R j U H V 2 W j J k b V V s W l h 4 e l R m Z m V K e E 5 v S z J 0 a l p h V 0 Z t Y k 1 t R U Z x Y W l x M 2 I 5 L 2 1 p e S s r V U k 0 e E 1 E R E E 3 M z c z T z Z X O T R K Z 2 J I V 0 R H a k J u S z Y 3 e D Q 4 U 0 l 4 T V R G S 0 l j V V Z L M W J R M j l 1 T G o 0 O F B z M m Z Q N W x l L y t o V 3 J W c T N p a l R m Z U l D W W 1 S a m 0 r M V d w b D k r N 2 R r e k x X W H d q e G V F a E F M b 1 F R U W p 4 b k V o S V N p S W 1 K O F Z o T W F u a T Z x N 0 0 z Y 3 Z q W V l L d l Z 5 c X h a c z F 3 Z V k 3 R l k z S X B w V G F a b H k 1 Y U 5 X V 1 U 5 T X p P V G 1 6 Z H Z j d V R J R W J 5 O X Z W M T Z y N G N M Q 2 5 L d j Q r S U 1 o b 2 N I M k 0 1 O U g z e G Q 3 Z T N 0 M k 8 x M i 9 2 a k h Q M 2 8 4 d m 5 P d T d a U 1 V G R X B L U 3 J o N T h 5 Y T N i O T l t L 3 Z 6 N U x G N j h X S 2 w r S F J n W V N I W j J O c G N 1 W G V M M 3 Y v O D l x Y W 1 w T E Z t e X h H U G E 5 W E J G U l V W R V J F V F E z Z D N O c k Z t e m 1 E M T d O a W R Q b m 1 U U m 9 r W G N 2 S G t U a T h Y Q z B x V k x L U z R 1 N X Z M b H l 5 U W x K Y U h Y N j d G W U x L a F V L d V Z p e E o w N 2 Q 3 R F p i Q 3 h Z c 0 l E T 3 p r N 3 N k a n N S R V J G V V Z G U z R a Q 0 9 Z e l d Z Y U d o c V V 4 N m x V S 3 J j T U N a d k 5 w d l F P Z D N a M j B 0 V F V O T 3 B y Y 0 l x S 2 l s T E d w a 2 R F U k Z C U V V L Q W N J e l E w R k h D a z F n L 1 B H b W h v Y U N B M E 5 G U 3 B O d S 9 r N y s 5 U F h W M G R u M 3 p 5 a W N 2 N m x w W V d a Y n o y U 0 h K e W N z a k p j V X h Q R 3 h 3 Y 3 p G L z h 4 V i s 0 S G V Q S W t T T m t a R 1 M 0 R G R Y U T Z Y V H M y T E d E R H o 3 N G d C a 3 p a c m d N R X d D V T k 2 Q z l 2 U j J O U n N Q T E w 3 O U 1 Z M k 9 q V W 1 o T 3 I 5 Z n o y b X V 2 Q V k 2 T E 0 y Z l B u d V h s b D E 5 R 3 E 5 V z Z C U D Z 2 d n Z v c U t w V k s r V H c r K 0 c v U W V h e m h C Z T d B a 1 J F U k h S M D k 2 d X N Y U W t 3 d E N j a U Z F R U t J e D Z S a k V Q N W N E a F d k V U 5 r T l E 1 Y X h I e k 1 l Y W h X N D k v M k 9 u N 1 B Y Z E R n Z k h 4 K y s r O T N 2 d X F 3 c k x D e W t v N k 9 E e l p z M 0 s r c 2 V I S H N P a n J U Z j Y 5 Z X Z 1 e F Y v Y y 9 i N G V T c j J a Y k Z Z e G o z b D A z a W 9 W Q 2 9 N Q m d O M n V 4 M j F X a j F p e j c 2 b m 5 s e G 5 F U D F n T D c r b n R H a T c z W T V H b z N F c F F q Y W N z K 2 R i c T l Y e T V w d H Z V b F Z W e G R X c l Y 3 b D g r V E p Y c m x 4 a C s v Y n R T c S 9 2 b W p W c l N F M U 4 1 Y 3 F W S z V T V 2 x s S l N V a 0 p X V n B a T E Q v V 0 Q 3 Y 3 p Q e j J m R G h n M m N Q W H N X Y 0 l 5 a G R 3 W m 5 G e T l l W k 5 t e V p S Z 0 1 C a F l 0 V 3 N U b H k 1 Z k p 6 O D l u N W N x V l d D d 1 d s O W Z Y M D l O R F J V V U Z D e F l z b 0 x X M U Z Z U E J n T C s v U D Y y d H J T N F h K c X h X S 3 o w O V B T N U J k b E J R a 0 V 2 U D l l R G d v Q k t R M T l U V W N P c l V L V 1 c 4 L 1 V n R 0 J 3 Z l p z R 0 d E R X B D S G h J V F E x Z F d G e F d L a H M 3 T 1 Q 1 T 1 J r d 0 Z G M H p X U X l v V m F y c 1 Z n c 3 F O V n E y d H J h S 0 M w d F Z k N W 4 1 e k N F M m J O b j h 6 Z C 8 4 e m Z L Y z l 5 N G N Z T n o 1 O D Z 4 Z W Z O b U V o T V R h V 2 h v b 0 t L a W d u W H I x b U V 5 b V R o O C t E R G d H S 2 J o Y k 8 r R G 4 0 K 3 V y a T Q r K 2 V R V E l p S W l X T E 5 t a m N m W E V o V V Z 4 W m 8 x Y T V R c D B K e E J l V X R M Q 3 p k d j N t V D M 3 d D J j U E 9 r b y t C b 1 F F R U J B U U l B U 2 t H d T F X b V h j d m 5 N S 3 Q 5 a l l X T G Z Q N H N t V E o y b G 9 H S G x J b T l s c z V 2 e j U 4 K 1 R u N T Q r N H o v Y n Q y e j B X c W h O Q 1 R D M E p 5 S V V R U W 9 q S D R K c 2 E r T l V W U n h D Z U d B V G J F O E R Y U G I 1 N 0 t D b 2 d i L 1 F o d l J P b T F X c V Z I L 1 d 2 d i 8 0 N j N 0 N 2 U 1 T 1 h s R V J F U j R a T E c 3 Z X Z y N n h L U T I r M T I r d n I 2 U 0 U 5 U G Q w c 1 J y N m 1 w b 2 F p b 2 l C M D d k c m c 5 b j d P N D J t U X B L a X F p c n E 2 T 0 5 X d l d j T z d j T 2 M 2 Z V B l d X g r c l d 6 W j N r N F o 2 c T B z M W Q y T k l H Q m d Y U j B k R E J q e G d 5 U H Z l M F B T a 3 h N S k R F e G t l Y m 1 a Z z R l U E 1 p S k V 5 Z G N n d G 5 3 O E h D M m J 0 M 0 s 2 d F d y T 1 h U b 0 V Q b j U r Y V N u c D N 0 c 1 M x V l Z G W H E 5 b n B T V U Z D V W d C M G Z Q c U R N T k 9 q a z V t Z T d 1 Y m l 3 V 0 M w b E p T U l F V R k x C a 3 l S S z N n S H p l d k h u a z V 1 Y l M y T m h J Z V h t N T B 2 U D c 0 T V d B Z D k 5 O W w 3 U z B O S 1 d v b X l j O V B U M U t 6 e j g 0 Z 3 R y L z h C L y t 3 N m p u N V o v K z Z a O W M 3 Z 2 N I Q j J P e j J l a n M 3 S 1 N 6 c z V Q d z h I Q m w y M H N 2 d l V S U 1 V o S W Z m Z l F S e W N u S k x G b X l o S D M 3 O X B H U m t V R n l j a k w v O G k r T 1 d q L 0 9 k S E 9 M e G N L W k 0 y Y 2 9 L U 2 5 o M V Z k Z l Z Y c U 4 r L 3 Y 3 c W F p b 1 l O d T J i U m d N Q n Q 1 N j Z 5 M i s v U E p M U H Z 6 d 1 E 3 W n M y V U p p W X F K T G 1 6 b z d P L 2 4 0 N D Q 4 e E d B e T g 4 c 2 9 y b z J h Q l p H V m w w Z F B U U T E 1 Z U h n T U R B N n h i d D Q 2 K 3 Z q N W 1 6 W m 8 x Y W c v M T h I b l V u Z i t 1 a H Y v N 2 N s N T B T R T F O O V R n T l c w T k R B M l Z s W m F o V U t z e G 1 N e j Q r U G 1 S a 1 p I a T g 4 R F Q 4 U F J K Q 1 R C O F N r Q X N o a E J D V D d F U X Q v S y 9 M c 0 R n Y y 9 x O E 1 p U E V m K 3 p F V G x U Z j V o M l R t e k p r T U R R M X g 2 T k F o d G 0 z Y l J u M T l 2 V n R R K z J C b D l M d D M 3 M k t 4 V 0 V o T V R D U X B L Y 2 x s b T d P b j F W T l A r T l d y V n l l d D N k M 2 Q z W H o 3 N 2 J j a 0 p p Y V N u W j F O V j F j W F J V V k Z 6 S j A 3 M X k y S U t T Z 2 9 J R F U x V m V u U k h S Z 1 k 0 T X F W S z J n M E d y Z j J l N U t V b E V S M W R U W G 5 6 N T l u e D Q 0 Z E x v R l B S M G N I d 2 N I Q n F G U X E r d n Y 3 b F h I a 0 F K R 1 J r W V N H a G l w a n U 2 M V d L e H F O U m d t U 2 Z Y M T l p W X V M b z Z t c G l i N i t Q b z h C Z V h 4 O F B G c X Q x a T B 3 N 0 8 z d H B h c X F D c n Z k c m 9 4 S G R t W U 1 X S z F X T G w r K 2 p F N m 5 j d 2 5 J Z z R L Q 1 N F N U 8 1 d F N w V T d T M X R m S H F x N j l 5 N D h Z T k x s K y s 3 S E x z d n I 0 K 0 x s N j g 2 R G F Y Z D J w c U t p d F d y Q U F j U G N F U H B r c F B s T G U z T i t 2 W H I w Z X R W a k 0 0 T 0 9 n U 2 t J K 1 g z V z Z u c k t 5 T X M y Z l B v b E t w a U l x S z R 2 a n g 0 O H A y c z l t T X l X V G k z W G Z m V m R i W m J E Y m k 0 K 0 0 1 Z E 9 n U V l X R m h a R 1 p t a 3 B h V 1 J u T n p N N T k 4 O G d r N m 5 Z N l h Y M z d a T F E z Z m J y Z l Q w Z E d o e k N j T 2 p t R V R K c E 9 K b 3 F J a W 1 w d W J l Z W 1 s b D B h Z E V n M W c z N z U 5 Z E h h N n p y R H p x M S 8 5 U 3 J t O W N P R k N O b S 9 l N 0 h a K 2 J U W W I r Z m 4 1 M 0 x w M W k 5 Z G Z m N T J E Q n c r e W N 1 V k t L a W 9 x c U s 2 d V p 1 U E d q U z Z m U H l I R T l D V U J 1 U k J D Q 0 R H S k 9 n Y m h m e G R D V m l U O E Q 4 O F p y d E 9 X b D V j W G I 3 N z V K Z 2 N Q S H V U O T k 5 O V h l b H h I N H d 4 S V J w d j I 2 V k h W M X R a a U 5 y d F B D Y m x x M V N w M E 9 o M W Z m L z A x T n B 0 T m 1 j O T V 6 W m 8 x b E p l W G M v e j R j Z D U 1 N X g y M z l O O C 8 v Z W x Q c E t h b W 9 s Y X J 1 W E h q Q n Y z O S 9 l T U 9 Z T k x U M H l r d U x x Y T B 0 S l R 1 N 2 0 0 U 0 V o T F E 2 W F E w T m p a U 1 d W b k o z L z N k M z Z G U 3 F T Z 3 F L c U t 5 c 3 B L N H V E a j g v U H h v Y V d t a H Z y N m V s S l F V d E Z v d F R V M U 5 I R D U 4 b U p T V U Z B S U R B K 2 5 2 N z Z l b 3 F J a k F 3 R U N Q U G F I Z 0 N O c U h W M n g z Q 2 d 3 T T V M W F h Y c 0 5 n T U 9 E a j Q 0 U E J Z R U N 2 M T Z O U 3 F T Z 3 B L Y 0 h i M j V 2 Y T J s c T N G U H k x Y T l m e X B 6 L z l T U m w 3 M 0 4 v Z j c z Y k J 4 V G 5 I K z R P Z k E r Z T V h b W x w V W M 3 R G 8 z Q U c 0 U 1 V s S m F q V m F q N z k 5 R k 9 s V U 4 1 N H R i Y T J j d X p Z T V Z K V F U 5 b X d Z U U 1 E Q X d N d V J k N m N 3 d 2 N l T E w 0 V 0 V S S E I 0 c 1 d M T 1 h Q b U R D M H R M Y V N s c F h I N T h t W D B l a j F 2 d m Z V V 0 t w V 0 t M N z c 0 d 3 V V e E 5 w d U 5 h O W V 1 V V Z 4 Y 3 J L e G J 0 M j R k M j d a d H c 4 L 1 B q N G F H Q m 5 4 O W Z j Y 3 N k d m p h Y T Y r N U R R R V p 6 b E 9 C d W R y Y V d r N m Z Q b z N k Y m 1 m W H J s M 0 t 4 U n U 5 W H M v c n I 3 L 0 9 p U k 1 u K 0 9 N Z i 8 4 a n k 1 Y 3 R a c 0 d D Q k 1 t Z T V F R 0 o 2 a 2 9 C Y 0 N D R 0 V t R V J I c X N G c W g 1 O H Z u Z X F X U E p 5 a G 9 T R U 1 C Z 0 0 5 U F Q w W W p V W U 9 I V H J F Z 2 d V T F N F a E k 4 Q m d j b E p X V k V S b 2 E 2 a k s z O G 5 q W W J M W n h W K 1 p 1 Y W 1 y e V d D a H M y Y k p s R k J j W F U x Z F h 4 N G 9 W S z V R V W N o O G Z I M W F 1 W E V s T 1 R n N T V l W G t 1 W T M 5 Z m V P R U Y 2 d X J x S 0 M 0 d X h t Z z B F a F l X e G d z d n Z P Q X g w U F Z F b z l I d z V w d H Z r c G V Y U j B W R k J S Y 3 V Y T U R I e D R m Z z R H Q j I 3 d H l w a k Y y U G p Z M m x 0 c m F X b 3 F J a T d I W T d n W U d C c k Y y N 1 Z r b j l E Z 2 9 L S W l v c W l y S 3 l N b 3 h H S T M 1 K 2 Z x U 2 x w W k d k b m Y x U U Z l d m o 0 K 0 0 5 c m 5 k V 2 l T O H F L b k s 3 N E 5 E W D E 0 Z k Z Z c 0 Z p c 2 Z E N T U 1 K 3 p m d j E 2 d C 9 S c W p V W k R Z R 0 R n a U d u W D E 2 O W Z K e U F n d 0 8 z N W U z c D Z 4 d D M y a 3 B J U 2 p o N D l D c U J V S T Q r T W p D U S t Q d D Z 0 T H N G b 0 l p S W k r T X U v L 0 V 2 b H M r a m w 1 Z V Z 5 Z 2 F H a m 9 3 U E E 0 M n V K a k l 4 a z E 2 N W R T Z 0 c 1 b l R 0 M 0 1 q Z z R x S n l 6 Q j Z m d S s 4 V X Z m c 0 g 2 O W V 2 Z H B w Y 0 R X T D E 2 T l R h Y m J W d 3 p G S X h u M k F N N F V 0 d X J x c W 9 v S 0 N p Z 3 F h b U p S W X N X c 1 h i d F d y Z U x M S H E 5 b m g w N 2 R u R H o 1 a z N P b m o x T G J t N H V 5 Y 2 5 K e E 1 m S E V 4 O G Y 3 L 0 h m c 0 J C a W F r b E F M b 1 F R U W t 5 a U c r M l F G Z 3 J C V D l I d j N z S E J R Y X F y c T d s e D R 3 W j M 3 d H d o U G o 2 Z U g v N 3 d o N W h N S n Z M e j h 6 b C s v R G h X c T V X U W t C R E N 3 c 0 t V Q U 0 x d X Q x T m Z Y N i 8 w V E k r b X M 3 T 1 Q y N 2 R 2 b z l Q c G x E b W 5 4 N X E z T 2 l Z b W h w L y 8 v T 2 V q N 3 B P U m t V R k d S b 2 J i K 3 N 6 T V R E S X p N O T N X c T l W c T F x N W R 5 O X E x Y T B j O T d z O S s 5 c k 1 S d C t u M W V s N T Q 0 W V V S a T Y r Q m 9 3 c j J h U E 5 O K y 9 2 N 2 o x Z 1 k 3 b E h k d k h t V D N 0 N W U 5 S G 8 5 R 2 8 y R z l 2 W j J x c X V y V 2 J a c 2 1 i S l B U M D h Q W D M z M W x W T G Q v Z k R o d y 9 6 K z k 3 O W 4 x c X h a e E 1 U R U V C Z 1 l p S m V Y R n h z M m J F Q 2 o w V k J U V T R Q Z G J z Z H V 0 M k 8 x V 3 J G W U x P a D B P c T V k d T h i V 3 J W d G R n a y s 3 M 2 U 2 U 0 Z q N l d 1 T G c 0 Z H U z Y V J Y a D Q r S V I 2 Y 3 p z N 0 8 3 b D E 2 e F p 3 Z j M 3 M T d 1 N 3 V F U 3 Z n Z T V v M V l M a X d z R E Q y N 0 5 r R E 9 E N G 5 q N U x 5 U F o 1 Z 3 Z M a T R t S X F L a W p I M y s 4 R V B m c 0 R S b z B l c H F x b 2 l J U 0 d C d D k 5 K 2 U 4 e U 1 s S G 5 6 N W p G b n p o e U t p b 3 E 0 Z H U w Y W Q r N 2 M 4 V m l a W F F n e D l T U W d G M E l J S V N i U n p R N T R N W E h z L 2 F h V H J x N H V j b k p 5 a U k r U F o 4 K 2 V Q U z Z w d 2 p 0 M z d z U m t N b E Z i V z B 0 R F F 3 T n R i V z A w T n p l V G t w S k N Z M k 1 q L 3 Y 3 K 3 p K O C 8 z K 0 5 4 T l J x T k 1 s Y m J h c l d T a z V P a j l F Q U d C U V d 4 Z V B I a X g v L 2 l u a 0 0 5 U F Q z a z V 1 W X F W Z T Z k a G V D e X N y S 1 V m U T R k T 2 9 T M 3 R 6 Z W J O b T N D e T h 1 T E g v M 2 9 S N V N W b F Z G W l d V b E p T U W t E Q X d Q S 0 1 J S G g w N D Q 1 c V Z R c V h u c n B K Z U x q N D k z b W F s Z X B W R z V U a H o x b 2 V O R H M 2 K 3 M 3 c n V C M z J i S m x T b U d 5 S l V 1 V z B O Y l d 4 d E d q U n d r T k R W V j Z t c 1 B E d z l t M W E 5 Z V l 4 L 0 x r W V R J V E h s W j J k c m J i T k h z a j B X c T F i T j I 2 b F l H Q m d Y R V Z I b l R T N l h S a 1 p X V 1 J s W l d s W k w 0 S U l h W W Z s Z D N U d C t 4 V D R O V n o v e l Q y V G t J S U R x M y t q M V B k Q k N H Z U t 4 c y 9 o c m Z U N E o y M H N m Z D l G R C 8 1 e V U v R z d E M m V D T H Z k U H U 0 V T h 1 R z Z 1 N 3 Z I b l h Z T G p s N U s 1 O V J o V D l M R m l 4 Y z V k K z R j Y j d 6 e H h p T V h J S H R h M k 8 x M m J E Y W J 4 M 0 5 k W F Y z T n p K a 3 p K e H l r T 1 h 2 S l l Y e T l 3 S S t x b z Z N R F B 6 O C 9 H U W M 5 a G Y 3 e E g v K 1 J 2 L 3 F y d n l J M E 5 K U 3 d z R E N Q M H d F S 0 l S N m U 5 S k F M S V l R U T R x R 0 N j U m o v R 0 Z p b k p 4 S E V D U W V W U 2 p Y a W h Z K 0 h M Y 0 t t V X F r Z S t y U H l N R U p D U X A 3 W W N 3 a 2 h 4 R l N R Z 0 Z 3 S U l Z U V F 6 N 3 h s e T V h N W p L R V d R Z 2 d o c G d P N V R D M k V F R U l J S V l R U V F r d 0 J D Y 2 l G R U V L S X A 5 Q k k w M X d K S W N S a 2 N r N F Q 5 e V N I S 2 d q e F B K R 0 F Y Q W d o a E h n S 0 R R M E 4 w Z H J h T 3 R Y T k V F S T h 3 M X B h V 2 p B Y W p W U G R E Q 0 d l Y V J L U U N 5 R 0 V F R S t o b U p n W U N j a U Z F S T l W Y T J z c k l T R W h T b 0 Z B N l N V W F l 2 S k p R Q z Z F R U V J O G h i S 3 l z c W l y c T V 2 c V p n Z 2 h u b U c z Y j k 4 b U 1 U R V J 0 V n F O V H F l V G d G e U l 4 M E F D Y 2 l H R U V P S X B O S C 8 r Z l B 6 O C 9 D Z 3 N M S n p x c G d n a G 5 r S D U r Z m x v d F Z w a V k y U F J h c l h v O V h x W n R s Q 0 l 4 M E Q r V l F r a G h C Q l B x Z D I 3 Z D l Q U z B p S k J 1 U k J p V X V Y b j U 5 U F U x T V R L b F N 2 U m F y W D Q r Z m 1 o M C t t b X V s b E N Q S k 5 r S G 5 J a G h C R G l L Y V J T c W R C c X R l e m R 1 N W N E Q n c 3 d z F W Z G Z N W H Y y Y k 1 M R H c 0 b U l p S m p x N W d r a G 5 q S X R M U z I w d H J a e S s v W n R 0 R m 9 0 Y T l l d V J h U F I 0 T 2 Z u U j F C U U V G c X R W b E x X a F h n T W 5 0 c U F m S T U v R k x k N m 0 2 Y T Z H V U p N Y T N Q O G 8 2 Y T Z D V U t J e D B p d F Z 1 U G w 1 Y 1 Z i Y j c x R m Z u N C t w Y V d s R k J R V T R P W G x S V U 5 E d z F R M 1 R 3 a n h s S W l P a n N a b 0 5 C S V N F a 0 p p W X F L U 3 B 1 N 3 Q 3 V T F 3 Y 0 R B R 2 c w S F M x W V Y 0 V E o 3 Y W d E e m V O M X d D Y 2 l I R 0 V P O G J Q d F Z O R U V J O F p s c X R G b j k v Z j F h c 1 d F R m F X a H A 5 Z l g x W U x C W n N O a H Q y d T M y c W 1 5 Z U V l S X F v V k N y V W F y V 1 N w a D R Z R 0 l p M 3 R 6 Y 2 F q V 2 F x b X l i R U 0 r d X B E Y 2 c z U m M 3 b l p Q T j F i T W l Q R F N F O F V h T m l T O V N D c V c 2 R 0 V P S U o w R 3 E x K 1 B q N G 9 O Z n J D U W 9 L d 2 1 R e V l U Y W J z V n F 0 R X B R T E l j Y k Z P Y l d a V H F k R H I 5 Z W o w K 2 5 R Y X J Y U 0 1 5 N 0 V Z L 2 J V Q n V S S i 9 w R n N q R n p B T j g z W H B y b 3 B R a 3 h M M j J j d U p z R l B 4 c E V L O G J 4 d 1 R r d W s x V 2 9 4 R 0 F 6 W T d Y W U p 4 b 1 V R R T Z K U 3 F k d 1 d J Y 1 R q O W R R R z V B Q j c 0 b F p 5 b 2 I y Q 1 h z d m d W R G R G a U d r b F d P L 0 g 3 c m h W V T k w T U l j U V R K a i t n a F J C Q 2 l L Z k x V N T J E R X F E e j R U Z V p m O E h T a 0 t T c G J v b 1 E w M F p t Y 0 F L L 3 l 2 Z 0 I z a H I 5 V k R k R k N D R 0 V F R U l J T V l x b n V v Y 2 N 3 R T l u N E 8 v b n Z V S k 9 T d 2 x Y d W 0 1 V D I 5 O U c z V U R I V k R k T G l D Y 3 E x a W V F V 2 I 2 a E x K a 1 J 6 L 3 F J O U t s d W p o Q k N D Q 0 d F R U d J Y 2 5 2 c U E z R 2 x k U k J y c k l 0 S 2 1 1 a G 5 p Q 1 d q b 2 c 3 O C 9 D N D E 5 O T l k d G 1 B W C 9 j U 2 5 v b n V x Y 0 R 5 R 0 V F R U l J S W N U e l J N S V g 4 Z F N K O W 9 Q Z m J v S W x 3 K 3 F W b m J v R F B 6 M E 5 Q Y W F w Y T V j U V F n Z 2 h o Q k J D V E l R R T V P S 3 A 1 S 3 V E Z j F n R G I 2 Y m N Y M W Z l Q 2 Y v d U 9 O e n B u Y n A y Q 1 N H R U V F S U l J Y 1 I 0 U 1 V B d W 5 s c H F G Z n g 0 S W Z 6 O X N 2 d n I y Z 2 J o c j A v Q T Z U d F Q x e T R o a E J C Q 0 N D R 0 V H Q T h K e U 1 W V G I 4 T X M r U F Z H Q 0 R F N D d n O W E 0 T D l m a F A 5 M U d Z Y X N V O X M y S V l R U V F n Z 2 h o Q m l K Q k 9 U a W 1 a Q V N E T z l 1 Z 1 h r a D k 5 Z D l V d 0 4 v K 1 R Y Y z Z w c T Z k Z 2 t o a E J C Q 0 N D S E V T S j Z a S 3 V 0 Q 0 J I b k J M O W Z E L 2 h M N H Q 1 d G d C N X I 2 N F c 5 T 3 d Z L 2 1 3 K 3 N w W X g 1 Q 0 N D R 2 V X d G V 2 W D Z l Z 2 9 J Q z Z 1 a n E 4 d m I y c H J x N m U 2 a V l K S W N R e k p 6 N C t u c U d o S V d K a V l z a k t 5 a U k 5 U F I y V l N v V k t w W n J x c G 9 t b m x N c H V 0 O X V u d W h G Q 1 R M Y m l k d m l 2 Z W R B N W R I O W R S Z 1 Q 4 d j h z Z z B H d n E y a V d F Z V B a d C 9 C a m V U b 0 4 z b n V C T W 5 Q d j I 3 Y U 8 v d j U v b z Z H a k N 3 O E 1 K R H c 5 L 2 N r O H V o Q k R Q b W R i V 1 Z s c G J X N 2 x 6 N X c 3 K y 9 2 N 3 M z c j B i c l Z h T F d p M 0 p 4 M k x p S k N B W H o 2 e G V F L 3 p E S m J q V W R I O W R r Q m Y 4 c C t X d 1 N I N n J D a U V l a 3 l j Z G t Q L 2 1 O N z h o U E R 5 Y 3 h Z c 1 h Q N W t u R k V J S W 9 T Z 3 N M S 1 N s c F l X O W U v Z G l N Q m p R Y U R S V D N T V H h s S k h M T 0 9 L W j V h K 0 g v N 1 l h L 2 5 Z S j Z P N T k w c n V O O E I v U H d E O F h R T D k 1 Y X R z b m h C Q 1 B h d C s r Z l l T R m h V a 3 d M b 1 F R V X l R a k k 0 U H c 4 S E F P S E R o Q V g x O G Z W c X R V R k J Z V E l 3 R z V l T 2 E 5 b E F T L z N R d 3 g v d m Z Y S G F t R 2 Q 0 N 0 N t Y n F w Y T V j U V F q e U s 2 O W V 2 M D k v Z n o 1 S W x T N m E 2 S 1 V J S T h W e k x 6 T X p F Y U R T U 2 4 1 K 1 A w V 2 p F W n J O T m R a U E V V M F F D Y 3 Z G Y 2 l B d U E z M i t C M 1 h O Q m M 2 L 2 1 S c m N S L 3 I 4 T D h Q O T h D e T B E V T l z K 0 l Z U 1 l x U H o 4 Z k t L a m 8 2 Z T Z H V U l J S V l E W n M y Z F R V b E p D V D A r U D l K S 0 x D W k d B W E R 3 M 2 R H c l l P e D k r d H d X U 1 o 5 e G Z Y O W d D U H p 3 R 2 Z 5 N E R t M V J V R U V J O E p l c n I 2 N l Y 0 b X h C Q 1 R C U G g 0 Z U c w d G J Y U j I 5 d U x 4 V 0 p C e W 5 T S j h a S 0 F Y R H g z W m d m Q X J 6 Z k I z e X d C N z N z V C 8 1 b X M 4 U H Z y O E 8 r K 2 d m T E 9 x V z J m R U V L T W g 4 R m d r S U J j Q 0 N H b W l Z a U l D T H k 4 d k R D Y n p a a E 1 K Z 2 5 J e G J o S l F D N m V T e X J n N V N U N D A z Y k l q c n E v L 3 Z a Z C t P d V Q 4 R D h 2 U W N m Z 2 x E V l B D Q 0 h H Z F B 2 M j d h b H V n a E N Q b G N W a X d X S 3 h Q T G J q M i s x M m h v Y U d 4 d D d 4 R 1 R k W j U 3 b S 9 2 N S 9 l M 3 Q 1 U m 4 2 Z X J x K 3 V K a j Y 5 K 2 t 1 b m p E U T B O V 0 s x V 1 R D Y V R q Q 0 1 Y N H l Z Q n V Y a X V o U m d j b G R q L z h 3 b 0 l O d H h m Z j Z J V z N q N E t m e X l H Z 2 N m M 1 c w Q U l J Y V p j Z l g w O S s v Z n Z w N i t 2 e j I x Y m V Y a z V 2 L z c x c j Z l Z 1 Z l S n B O V H d J S 1 M w d E p U Y z N W N 2 x 2 T k J x V j I 0 V 0 Z o W n c 0 Y 1 d M V V k r W G w 1 Z k h 4 e H g 5 U G Z p U H Z P W G 5 5 S k I 5 K y t L R k x 1 e W J L W k R M e H p U Z m Z V R n B h T 2 9 r d E c 5 d D B Q T T h u V D U 3 a 3 l K R W p J M j Z 2 c j Y v b k Q z L z R n O G Z 2 b X B I a z V 1 W n k 3 d H k 1 U j J y W F o 1 O T l 4 a 2 N m Z m V T e T d z a V J J N k 8 y O V Z I W T d Y W k p X U m N U b 3 A z c U J n Z 3 h I Y X l P Z 1 l 4 S S t L Z 1 V E c G F E M m V a S V k v K 3 d G S T V X T y t Z V D N 1 S 3 F u T G d B Q U N B Q V N V U k J W S k Y 0 d n l D Y 0 V F S T h L e W 9 y S 3 h r W U d N R F g x O W R 0 b T h W a V l X Q m c 3 S 3 F Y b j N 6 e U N m W D E 5 U k 4 r N 3 F T a 0 p I Y n U z R G 5 o e H o z U D Z 1 c n E r T 2 l q a j F p O W V q W E x s a T B E N E 9 M R m k 1 d z d k N D Q z M 2 5 p R H V M a T R o e j c y S C 8 3 d 2 h 3 b j N H S 3 R V S 3 Y 3 N n I v O G F j Q V N K Q n c 0 Y 0 l D T W p n L 1 Q w Z E 5 y Y T J x a X Z y M m Z s e X B V M E 5 q W n k 4 T 0 J C Z H U v Z V R W a F l H R l Z W V l I 0 L 2 M 2 T T V j T 0 F B S F I w Z F k r N D M z c z l W W m 1 Z b X B h V 2 x Y T G x 5 a G V Y T G w w K 2 9 M V T Q 2 b l k 2 T 2 p n N U t T M H V K a V l u Q j M 5 O S 9 4 S D B i R 3 h z O T l p R D c r Z m 5 4 N 2 J m Z j B 0 Y l d O d X B 6 T 2 M v Z D A z Y W V I N W J K W k t L Z 2 9 J R F U x T l N I U G t a Z l h 4 K z F 0 Y l Z r W k d T N H J C K 3 R K M S t J S j A w Q 2 N p S H U 4 Z E U 2 a X I 2 O W 5 B U y 9 1 d 2 F u N 2 p q V z N 6 W E N y N j d B W n h Y d 2 x 3 d G h w U l E x R m t J O F F 5 b 3 J L N W t 6 W n c 0 M U 5 U V n U y N X d C Z 3 F m M G V C O G Z I e U l p S W d C S D R C N F d G d V k y Q l Z 0 d G J T M 0 Z 4 Y 1 V l Z j d S Z n Z I a F J L a E Z Q T X l 0 W H J w e n d l N k p T M 2 I 5 U 3 J W Y X J t V G R 2 S H Q 5 O D h 3 M W h Z V 0 h L K 2 9 H Q k F i N z Q 0 Z 3 V T a z V N S k N 3 d k R Z c k h R M U 5 U R X h v M G J K L 1 J j W n J P W k p V d V d r S n l j U E 9 J K 2 x 5 N W R j b m t O Z F h W M W Z Q c n B w e V B 1 Y j d W Y X V Y V H B F c G N 1 W G Z L N C 9 l V 1 h Y e V k y T n B a Y n Q y N k 5 l S X h a c z J i U j N 0 N U 9 h V 2 5 w a U F G N W F t b 3 E x N j l m c D d 5 O E h I Q U V t M 3 E 5 S G 9 B N W M r W m d O c H V K a V l u e E d I e j I 5 d l p 5 N 3 R 3 N X B W Z D h P c D V u V D N w N m V t a G 9 h R k R 1 d D d l M 0 E x Q l Z W W V h C Y 0 Q 4 d E 1 T N H V E b T l 2 Y j d m S D M 3 a H h B N V B K a E U 2 b j Q v c j E 2 M j d i b z Z P a k N R a 0 p H Y l V O e n N j d F d y U m 8 x U D N B O F Q x M j V N Z 1 J N a k l 5 a U l t S k d Y U C 8 w V W p 2 d U p n S U N j a U Z l R U N J T i 9 6 O U 1 u Z 2 p G W D V a Q U d Y M 2 l y e l Y 5 O E Y v e m 9 X V V l I Z z d E W l p G a l g 0 Y 0 l Z U 1 k 3 a G 9 h R 3 V q c T Z t T G 5 6 c D E 4 L 3 Z u b m J q K 3 d u Z U 5 L a n g 0 O T Z 2 Y l l 4 T V J F d G 0 3 Z H F 0 e j M 5 L 2 R u N 3 R 5 N U x 2 c 1 l q V W F L a T R 2 Z D F n T V V G e G R Q e G t z U W s 4 a l Q r e l J S b V p t W l d L M V d B Z 0 1 E b F h V V 2 k 0 V 0 V o Q V E y Y k 5 n Q V F F M U 5 E U 2 F U a W E 2 d U x x N W N 1 Z U x 5 K 0 5 q W V d M c T d 1 K 2 5 2 N z Z l b H B Z V y t 2 a j Z L a W 9 v S U N n b 0 N J Q 0 F n Z 0 1 q S X l C R 2 Y z O X Z i b T h I Q i s w V m d y R l l y W n J P W l R a c z J 1 Z l F V b T B 3 b W F t d H J p W X V M U T Z m V G p Y a T g 4 U E J 3 Q m d Z R y t P c X J y O U J v T k t q V k k 0 L z J 6 T X Z M Y z F 0 b n M 5 b X d X c T N N b V R P S H J W d T N z b l h y V m x w Y V d 0 a S 9 m e j k 3 O X V 3 a E 5 E U V V n S D M 3 O W h F Y 0 h F e G F X a G 9 E Q X d N V U Z o Y X l h T k V p L 1 A z O W F X b H B j V X Z i b m k 3 b j J X c T F V b D F k R F R o N m 8 0 M U d J N 2 R 1 M 1 V L b j A y R T B H d m 5 x c T Y v Y 0 h u d n k 1 R W 1 Y K z d 0 M z c z Y W J 3 d E Z r T W 5 I e D R r V T B H b z F i T U 8 1 T U N k K z B h Z E 9 v Q W J u R l l 1 S E t s U 3 N r S n l j e l k 4 Y U 1 F Z m R 6 S H Z Q b z B h T l V W R l N R b U p q N H l B R z V F Q k 1 o Q W J r U U k w Z 0 t n d i t 6 R W M 0 M 0 9 I c k 1 H K z h O Z V N y d m h Q O T B 6 c k g 5 N 1 R U c E 1 S Z E N Q T D J 1 W D c 5 T 2 V I Z z R r W k d S L 0 9 R b l A z S G J Y b E p T d 3 R H a l I 1 V 1 V a Q 0 Z H Y y 9 Y c V Z T b 3 J L d 0 Z I e j N S W F Z 4 Z E R R M E 1 j U D M 0 Y 2 d F T 0 h E c k Z 0 M n p a d T N y e U p q N D h Q Z C s 0 N F V 0 R n N O a H R O V F U y R W h J V G c 1 K 2 Z I M W F 0 W H F h d X J V M 2 9 a V D U 0 O H F m V F d 0 c l c x S 2 M v a F N V O V B q O G N B Z S 9 i c z J T N U J X V k Z S R V N V b E p X U m t a Q 2 l a S H F N Z E U r Q 2 x s M T R p S 1 N t S j N 0 N W V m S D E 5 W F l M e n d j R k J T a 3 R M U 1 V o S V V J S m F j U F R 5 S G p 0 M m J O V G p Q M m h n W U l D T E Z 5 O H l a O D R j a n o z d T A r a z h P M 3 V W N G Y 0 R n Z D T k h q a E F V R k 1 R N z c 3 e k Q z L z N k M 3 l t U H V Y U G 5 E c D k r K 2 l r L y t 0 R 1 B Y R j Z Y U n F O e E 8 v N k Z D e G N Z S E J 6 a y s 5 L y 9 2 a 3 N X Q U R p e W V n N G R P c V J j e k J q S j F h d F h H U n d j W k 9 I Q 2 h h U H V C M 0 Q r L 0 h u S 3 k 4 d F p z V 0 l G N m V u c F k r N H Z 4 R 1 N T Z 0 Z 5 S U 1 h e U t k d l N H Z j F r S k I y N U N y O G 1 4 d n J M Y j B X T W V I K 2 d J e k Z m S E 9 L c T N D e U h F M D Z D M 3 Q 1 Z l M w b E x t e l p z S E 9 O S l V L e W 9 x W F B a c G J H d 0 V I S U g 1 Y 0 g 1 K 2 Z z e W V Q Z H R s W F Y 5 Z m 4 x d G F y e l B s M 1 Z P N j c 4 R E F B R j V l W H F P M j B U a z I r a n Z m K 1 E 3 M T l m V 1 V s c F l 5 T 0 R o S V Z G U V V H e m R 1 S k N n b 2 l Q U G 5 6 M U 5 X V m 9 i U m F D U X N M S X o x N j l l N z l l e V p 6 V 2 J 5 O C 9 N c E t 5 d W p 1 N 3 N i a l V a R F J F U U V t W m 1 a S k N V b H V l e j d p M S 8 4 Z 3 N q S V N E W n Q y c 1 M z M z M 2 c n B O e k d 4 O G V 6 Y W R N b X Q 5 V G E 4 d k p 5 T G w r K 1 R G d G J H M 3 E 5 b n R U V V Z C S V N F d m o w M D A 5 Z H h u b F B 0 Q j N P O D N i c D B p W G E y d H J R N l h T a 3 B L U 1 F r S k F 3 N m p r c k x T M 2 w 4 d V h M Z E h S M D R P U G p R M n B x S 3 F 0 V 3 J V S 3 J m Z n c v K 1 V K R F E 1 V X N p N D Z P R G 1 w c W F n Z 0 1 E Q 1 E r U G w 3 W n A 3 K y 9 u N H F L Q 3 J L e n M x b T l l a l h n U 0 d W K y 8 v M z M y Y k p s Q z l I U j B V c F F l U G J z V 2 V y c j Y 5 b T l l e m N B N z c z M 0 h 1 W G w 1 U z V E S 1 B y N i t s e D Z p Z 2 N I Q n o y T 2 8 3 Z m I 3 U z Z m d z J 2 W H J 1 S H Y 3 M D l Q V D Q 4 U 2 N E O G 9 J a U t D Z 0 l B Q X R G b 3 R F U k V S U 3 B y M V o 1 O T l o d G x z W n N X S 0 Z j e W R P e G V W U 2 t W d m J 5 K 2 5 U c D B p S U N E Q U p T Q T N H Q X h q Q n Z 3 V E 5 a M 0 9 z N W V Y R n o v O T Z V O E I r T 0 t M T H h n Y 0 h H V F h y b D N L N D R a L z d w d 1 h N R F F h e m F p Z n g v c j Z l d k x 6 O D h u T X p I U U x 4 c 0 V S a 0 h 0 N 2 U 3 d j F x Z y 9 Y M z k r d l p D e U 0 5 Z G 4 v O X R 0 d n V Y e j V N d W 5 w N m F 4 Y 3 V Y T F V m W V Y 0 S E N R Z 0 Y y S W N 0 R 3 I 0 V G p K c 1 R Z Q k R G Z k J w Q m Z U Y 0 M 4 e H Y z N F g v a 3 V l W T M z e l B Q S G d o R n R R U 2 1 R c 2 h w c m 5 M b H k r N 3 B L Z 1 B E Z z V 5 O U 9 o U k F n T U R s U i t 3 e m 1 y T n c 4 Z l g 5 d m Y z R X h r W j Z S Y V F O e l U x d V Z V d G R v N T U 5 V l R O M k d L e G p K b E c 2 c F N U a z h Q c z J i U F p 0 b T B i V F U x T j V P Y m 1 j d k R n U V N J a k k 3 R m F y V 3 p a c 2 9 Y Z T N s N i s v Z l p i U H Z u a 0 U z N z g 0 e D h y N D N O T k p o T i 8 v d k 9 m Y V c 1 d V p 0 Y X N X Y V N r c E R B M E 5 F U j V l V G 1 I R G g x a T Q 4 Y U 5 M R j Y 4 M k 9 Y N W V u d D d P W F R v R U Z s W l d X U m x a V k Z S V V V G U l V S R n F 0 Z H B s U F B 6 V n E x Y z V l Z k l r Q V F F Q l p H W m 1 v b G F y S 1 N z c j h 6 a m 1 m c U x 0 S 0 N v c T R z U 0 p F L 2 o 1 K 1 p H U m t Z R k t w U n J 4 M k U 0 M 2 J 0 e W d w c W F H d V h Q b m t w a V l T R V Z G Q m Z u N S t Y U j F k Z k h x c T Y r T y t M a T J 0 a m E 2 d T d 2 S D l W N k 1 4 T i 9 m b j l q W V d H S m p Z N m 1 z c k N R M 0 4 1 Y 1 p N M l p n T k J x N W R 1 M G E y N 2 R 2 S n l v c W l p K y s r Q U s 3 M 2 U 0 U 0 J E c 0 x i Q V V F Q k l 6 N V B L d F d y W E l a R D N 6 e D R r V X F L a X I 0 L 3 Z l L 0 R 6 Z y t u N T d Z Y k R i b G M r a E 1 J O W Z w Z E t O V z J 0 N j h l V F B 6 N X M z R H g 4 Z E h P V D d B N j Y r L 3 p y b H o 1 e m h 5 N U F n R k J R V z g 4 c 2 9 y e X J Z S F U 5 c V R r c E t V a X k y O X Z i M z A 5 L 2 Z U M m V r W U M 5 Z m U z b z d G W W 5 I c k J Y Z j J X Q T h m b n o v Y 2 R E N 1 B U c T J 0 c l c 2 V j I 1 M 2 Z O L 3 Y y N 1 h O N 2 J k d T N i e W N o S V l I d T d t N i s v U E p M Z 2 9 L Q 1 d M R m l o Z H R 4 a D R h R 0 t D c 3 J V e T Z F a k 9 U Y 3 V Y T 1 l U S 1 p S M j J p e j J m a j Y 2 N j h w T G k 0 b U x T M k 5 M V n U y a k x x L 0 V J K 0 x C T 1 J D V E l D U D F o R j B 2 N V l N W D F i Q n g y W F F m V z k y a 2 R v Z S t P O F h Z W C t K W T U 4 T n N 5 U X d G M E p N V C s z d D d S U V Z G Y m t V V m 5 M Y X Z u M j d N b j Z 5 c E t T R V k 4 Z U 9 z W G Z 2 W G 1 Y N z E x O S 8 3 Y k Z D Y 1 V w S 2 l s d n h O b W R R N m V 4 Q k c y N G k w e X d G Q n d l e m F k T W 1 3 S k Y 2 M 0 4 z Z F R Y R n h N Z T N 0 N 2 V 6 Z H U x Z E p l V F V h a l p 3 N W M 0 Y X F x a X B s U F B T R k N 4 Z G 9 i b T V t e F l v V k x y M W Z 5 N V l 0 N D h D Q k E r V G s 1 S k N j b k 9 3 e X Z y a W 5 w N G U z M 2 5 x T F d i T m 1 L Y y 9 a M H R K Q 1 d W a 1 p t e l p 0 d 3 N 2 T G k 0 R 0 J B W E p 5 Y 3 Z E M z k r Z W R k O T V S e m 1 W M m R q W W Z m U E N C M j J 1 W V N E d U d I L 3 Y 3 M y 8 4 K 1 B q N C t v e D d i c W J h M m x u Z m V l V W N K O E p 6 N 1 Y x W l d V b D l m U C t L N D J P T G l Z Z 2 9 M Q z h k N E Y w W T N i O T Q 4 T m 0 3 Y 3 l O b X p a e W t 1 T G 1 i Y n R t M j B 0 Y l Z 4 N T g 0 Z G 9 x T 2 o r Z k R E R D F t e l p n M T F k W F h F e H N i U z B 0 S 2 l Q T G F s c F F V d k x 5 L z g v U H h H U E w 3 W m J B W W N R Z V h 3 e C 9 i M z k y T 3 h X R n p X T 1 E x L 1 R 6 V W F E V C 8 5 N l U r V k N 1 V S t Q a j Y 4 O G N Z Y k F C d z h l S k N a T T J l T z J U d n E 3 S F d l U D M 4 K 1 c 3 Z H V a Y 0 d D Q l Z 5 N 2 R n M C 9 Q e i 9 s M z R U e l F w Q W 5 S V V Z G W E x 4 N F V i b C 8 r U E J o Q U d Y T T k 0 T 3 Z k Y V N 4 N 1 V h a m N k c W V a e W N 2 T H k r M z F 6 V W F a M C 8 0 O G V Q S H N k b H N 2 U G J h Y X g 3 U D V a V X J W e k N i e l d S b V p v N T R y T X J L U 2 9 x T G k w b E l T R k R H d D N 2 U z B O Q k F R M E 1 E Y T l h c 0 l U c z d l O X h 0 R l d L e V N V Q X V 4 R U 1 3 Y U 9 I T k Z I Z 2 x D W T V V d z U v T G 9 Q M W V E W m 4 2 W H Z p Z m w r R D l Z b m d 4 M F R G Z F d z R E k v e j h M S W N R V G Q v S G l S V 2 J O b X F V R W V p T 3 h X c T J q R n J F Y X Z 0 L 2 p U S W x P U 1 V s e H V U O X o 1 a 3 l L a T R 1 W k 4 y K 2 V 5 L 2 h U W j J y d z h G N 0 J r c E l T Z k g x O V h W T E h 3 U k Z F W k d S a 0 t B S D h n Z 1 V M b E c z K y 9 2 N U t N T z R V R 3 h 0 T F U x T V R k K y 9 l S l R 3 O G 5 N c k t T c X h X S z B 1 W E x u V z V z S 0 h U N m N q T X p I U X J o R G V S Z H R 5 N m R R d U x 4 V U p H U m 9 i T G U 2 V F g 2 O G 5 L e X Z K W V p B O G N o Y j Z H O T d Z T 2 I w d H R i Z T J J Q W Z u N j l l d F p 2 M z Y 5 M i 9 x Y 2 5 C d 0 t D Z 3 A 0 O G N V W H h 6 W D E x R W N m Z l l U U m F P U j c z L 3 N l W V d G a G R I W j I 0 d V h s e G J w M T Z 3 Z 0 p D Y U d 4 c 1 p F O W U v W X d N R E R B Q n g 5 O H d N R E F B R D Q r U G p R M k 5 q S n o 1 a 3 l Y S G s r Y n p j Y m c 0 Q 0 N k b l o z O D d u Z S 9 Z L 0 h p e F Z n c 0 Z p N W V 2 T 2 d T M U R y d D M 3 L 2 Y 1 Z j Y 2 Z G V 0 Y 2 d q Y m 4 1 N 2 l 3 c 0 p D T 2 p n N W V l d W t s W l Z 0 d m I r K z R w d m R y Y U d n Z 0 p 5 Z U h T N W N 1 c 1 h U c F V o W X N X T U M y Y m R 1 Q S s 5 a 2 t u a T V 5 T 1 M x Z n Z w e X N y Q 3 p h M n R y N D Z L T 1 A y T E 5 u R D h I Q n d X a T F X c G N p a D g 1 a m p U U 2 s 0 O U N o U T l Q d V B K d E 1 K b 3 h H S X g w Z E h l e m J 0 d y t 0 V n N 1 Z V B Y d E d Q Q m Z 2 d m Z j Z T h m S H h y R n U z e m 1 Y O X R t M 2 J H Q m d Z O E p n O T A 5 U F R 3 K 1 h M b D B s S 1 N o c T F t R n R P V G c 2 e l p z M G l J e V B E W T B C K z Y 5 W X Q y d H Z i M F d x M W J O K y s z Z T M 3 U l l n b l R R S n l J U j Z C W G d P d n p u R U U z b C 9 m a G 8 v S 2 9 Q b G V G b G Z y Q V B 5 e D J O R m p 2 b T Z X S S t V O U t X a j A 0 d 2 t o e E p P U W t K Q k F U R X l N V y t W b W N Q U V d P b i t 3 T z F O N 2 Y v b k x Y e X J i c l Z h c l c 3 Q n F z V m c 4 R m 1 h Y U x B L z J 3 R G t E b F F k V G Z a M 3 J u U U h O M E 5 B U S 9 m M z l 4 T W Z I Z T J 5 Z n M x Z X V x N n Z M W m I y b l F s c k 9 z Z V B P Z W J x Z F V 6 a D V H a C 8 4 W U V y d 1 J O d m h u Q U 0 2 S 3 N w O U 9 v L 2 h W Y l V m R k I 0 Z T d y Y k 9 H Y m o w O W Z X T i t E a F B t c H V i S 1 N 3 c 1 p P N 2 N 1 U z d C Z U c 5 d j c 0 a F R l K z N Z c 1 V N c G R 2 Y k p K N T h R R 0 J p b z l F S X Z X T E J B d W V q a D c r K 1 B W c X V s b 3 F L Q 3 R M U T B h b X R y V 2 J W c W x Y S 2 N M N y 8 4 a 3 R 1 M 2 I y T X l t V E F Z R E t T b H B U R m 5 6 a H d 1 W D c 3 T W p o M D d Y T n B 6 K 2 Z K b E t p b 3 E r T j c z d n V m U 0 Z 1 Z G 4 y S m 0 y c k 5 m c k d S Z 1 l J R G M z b D V p W U d O c m I y N V g z M E d R e T B k U F Q 0 M W J y S U R 3 O D N P V j h K e W N u O D Z N Z i 9 Z a T h 2 R H h P b n o 1 T m E y d X J N d F B B M 2 J 0 M 0 F j K z l 4 V T V h c l J h d F Z x d j A v T 3 I x Z W 8 4 Q m Z I Z D N O M 3 E 5 Z n N S a l R h Z n o z T l B U d z R F R E I y a H R i Y 1 Z t c z Z I U m F K Z z V j e W J 6 N X M w Y l Y 4 c T R j e C t k V G 9 k S 3 B T S W d J T U J q U 3 I z Z G J 1 Z j Q 4 Z U 9 Z e l d i Y T I 5 d X h X c T B q Z n V m T W 1 6 Z V B C U X N X d U 0 y b D N 0 W F Z 4 Z G 1 6 W j V W Y U d i R 3 h z U k t N a T J s Q k F u S W h K b 0 Z X R F R z V F l Y c 0 N u S 3 l G R D I 0 N n B r a 0 R N T n Z n b X h y S G t o b 0 1 y O H l C d G J H Z 0 c 3 d l R T W W d K N m V 2 c l U 2 Y W R V Y W x V U 3 V y a H M w N n I x V 0 s z M j V W V V R G O W Z Y M V F x M W F q a k M 1 K 1 U 1 b j c 0 N 0 J a V W R j R z F 0 c 2 s 3 c m x v R m 8 1 Z j J H c D J 6 a 0 5 0 d 1 B q N C t m U G U 3 M z N W W j U r e E 4 z T H g 1 c z d M d X d i S G 4 0 Q W h v c m w r L z d s Y j h 6 V G 1 H Z k h o Q T c y U 3 h X S m d 6 W j g 1 R H Y 0 Y n h j R D c v V 0 o r R k I 3 T U F Q T z N 2 W E 9 m O D Z 6 d 0 h u d E t L b m R X b U g 3 W W R 6 b U 4 3 N m l F Z G J Y N W p U M W t L e n U r Q m l X U X d X Q 3 d X a m g w N 2 h w K 2 Z u O H N j M W 0 x d G J S d z R j S U F Y W G 5 q Q m J j N T V j Q X h u Y 0 J i Q k 0 1 d k 5 h R F F h b D g 5 R V V s S V N P M 2 Z 1 U k t 2 V m t w a V l T R k Z S a 2 Z K O H c 0 T S 9 i M j l 2 M X F 4 W l E z T n p N M T F k W G F 4 Y 3 V S S z c z W T d S Y U 1 U Z j M 5 O W o x c 1 p J b V J 6 R D A 3 K 2 R G e n d h R 3 h 1 V m d v W E 8 1 K y 9 2 N z Z l d X J z N 2 x z U n M z Y m l R d 0 1 C Q 2 J 6 Y W E 4 a H o 0 K 1 B t e m N 1 S k V s U z V h Z z E r d V Y 5 N 3 F s c F F V Z k h 4 K 2 w 4 c m l u O W 8 w b j J 3 U W M 5 U m h V S 2 h Y Z m Z Q T 0 5 5 N z g 5 c C t s M G 5 u V T Z I W G E 3 b m V 6 c 2 J H c H F h d E J x d G J 6 N j Z x d D B k W F h 4 T C 8 v e U w 2 T y t 6 b z Z P R G 1 V N n R y M T c 5 N D d h N j M z K y 9 I b H F h b X J J e X N y a X l w V X J Y T D E 2 Z G N T M G R l Z l F B M m R B N 2 p 5 W H h j W E Z l S H Q 3 c z J u V E p t N 2 V 2 R G x x M j R S N G t p U W d G M k l T c V Z X d 0 9 R N D J 4 Y 0 d s S n Z q a U Z 1 U T M z O T l l M W d u L 2 N B b i t 0 Y 2 d S d k w r Y z V K a j N Y S W h I M W R 6 Y 3 p N R E F 3 S 2 c v M X A 5 V n p o K y 9 B d 0 1 E R E E 0 T z B 0 U F R R M W h Z R 0 Z x d G R 0 d y 9 n Q i t I N H p Y d 2 0 2 d U 8 y N G 4 z c G t t Y 0 x D b 2 c 3 O V R r S F E 4 Y 0 F a d l p i T 2 I 4 K 2 Z P O C 9 2 c n J l S H Q 3 a z V l W F I w U k V o R X V x c z Y r d n I w d E F i c m Z i N m V 2 c k l 6 M D k z Y T B D Z U U x T k R V V k Z S Z X p Z c 2 N Q d C t Y S n p j e W Y z Q l h q Z z d l M k 5 3 V 0 N n c m E w T m 0 4 M 2 0 5 b m x 3 O X B D T 0 Z n a U 1 4 T m w 3 M m Q 3 Z T d 0 W X o v V 0 R Q M 0 V U Y j R S e m o y O T N k N 1 Z a b C t z S G U v T 0 U 4 c F Y w N 0 M 0 a E 4 1 R F d l T 2 5 X S 2 p v N E 8 z b n J y T F p j Z T N M Q 3 d N T k x U M H p s O S t q U U J B U U Z 1 b G V F M 2 J O a E F U M D h Q a H c 0 Z E l q c z d X N m 5 p Y m J Q W k 9 I V G 9 r R X N h Y 2 5 a M k 5 2 d j M 3 K 2 Z N b V R N a 0 p T V z U 5 T G 8 3 N n d X Y 1 B Y d F d l Y j N k M 2 Q x W X J W Y U 1 S c V B M Q l I 1 b n N E e D g z Z U x G a T F t N 2 R p M 2 c 2 T G 4 y O G Z G Q n E 5 V V N G a G J t c 1 o 3 Q m U r K z l S M n h z c l B L O E Q 3 c H k 1 U W 8 1 T 1 R u a k 9 u Z i 8 v T S 8 v N 0 h I O X F s V 3 J X T D U 4 K 1 l p U G k 0 K 1 B K e X d z R E l 2 R l F u V j F O W D U r Z m x 5 N 2 R v M 0 5 t e m N U R U J E Q W x p M W J s S j d q N l h h Z W 5 Z W G V P a m 8 2 b E R u Z y 9 m M z k y Y j E 3 T n k w d E x Z U 0 Z o Y m w 5 N W 8 4 Z V B V c F V W S l J T e U h D M H p J L z g v S H d 1 W H J 4 S W V u b z Z M N 3 p 3 Q W 5 h N 2 5 k e m N Y Q k l T R W d n T 0 R o N 3 h j V T U y d T U z Q X d F Q 3 l z N 0 5 a d W 5 R c G V y M m V z c k l 5 a i 9 z Y W p V W n l j b k x J e U 1 q d 1 d P R m R p T W R C Q W 5 J a E h n T V Z q c W 5 T b G t W Q l U 3 O W p 5 c l N 2 Y j k r Z k 1 x M 2 J D Q i t V T 2 x M Y 2 w w U T R B d m h W M G V E M S t E S S t 4 V E 9 z c n E 1 d X p O V E E 1 N F h k Y m 1 k b 2 F J a j Y r b n B s b X F M S G 1 V b z l r c X E 3 Y 0 t B R U Z v V E J m M W t G Z n A 1 c k 1 6 M l N 2 T W s v S k R O b n p t U m 9 h R W l a e D d p K 3 Z 0 N H R T S G x 3 Y k 9 m Z H U z Z X h X Q 3 d r S m l h N k J X a k 9 T c 3 l l Z X N L d l h y M D Z 5 Y T E z c D F L c F N F M U 5 w Y W l v a V B 6 O G Z K Z k N U W U 9 E Z 3 h R V 0 Z t S X d H R W h N V E p 6 d 3 N l U G o 0 O G 5 O e l Z Y R 3 R E c l R r U H Y 3 K z h u U H o z K 2 t k c 1 R G e F h I K y 9 I b U t p b 3 B j e n A z T l p o d j F 2 T j I 0 Y 2 N N b E J k Z G 1 z M 0 h s e W h V M E d v M F N 0 S T J s c E t T R T Y 5 Z X Z z M m J O R 2 1 K a l k 5 M j J i O W l 3 Z 2 M 3 T 1 R n N G Z Q c 3 l 1 W G J 0 Y z B 1 c U R n N E 1 w S 0 N q Q V p y T X h l L 1 p z W m Z x N W M r Z k 9 Z Y m Z i W F h v M E l 5 S W l D Q T h Q c D d X M W R k U U N Y V T V 0 Y l c x N G V Y a 1 J H Q m l J M l d 6 b X R k Z G U 4 M W d E N G Z U c D B 5 N F h q T n J i M n d r T E M 2 T y 9 2 M y 9 F d E g y T H h j T G c 0 S 0 R I Z 2 1 V e l p z d 2 d K U 1 Z s M U R t d k w x e T R R S D E 5 U F Z 1 M 2 J o M H h u Z C 9 U b U 9 q Y T J s b 0 t D d 3 Z w N i t 2 a n R k Z G V B e H d 6 R 3 B o T U p y S 3 l z a m g 3 O W l 6 Z 3 V L Q 3 p Z T U V D e X N 2 T G l Z N k 9 u c G J u K 1 V G Y X J a Y k l 5 R W l P S F R 0 R 2 N I Q X d y N 3 p 5 a W t 0 U X J 0 R m 8 4 U F g x S F h Y c U 1 y d m R U b D V l S G 5 s N W V j c T B n K 0 F Z a T E 5 Z V h z N W 5 u M z N H O T c 3 M 3 Z W S E g 3 V H V O d D J o Y m Y z O C 9 4 Y 1 h G e k p 3 N V V 3 S n k 4 Y 1 J J U U M 3 R V l 4 Y m x D L z l 1 S W Z 3 d 0 h Y T H F I T D N t R m Z j N k 9 H e D J L R 2 g y T E 4 1 Y X g x e m 1 t K 0 p n V W J q T W F T N 0 d w N 2 0 1 V 1 l K e E Q r e D J P O D N O e l l T R 2 h 1 T G 4 1 L 2 Z F Z y 9 M O F J r Y 3 c v b 3 Q x W S s 4 N 2 5 Y a D V l Z k h t b T I 5 e T h P Q k I z b i 8 v Z m J S Y T d a a U J u S E 1 h c n N t Z W E z b X l y R j Y 5 b W p 0 M z d u R D I 3 R m x x Y T J 1 S m p v N 0 d h R F J T W G w 3 T 3 d N Q U F M N y 8 4 O H B q e m 9 Y c 1 N G U l h G M 0 x s e k t T M H R a Z i 8 r L 1 N R b k o y T z F X a W t 0 T F N V c U t v c k t 5 a 3 F Y R l B X S n R D T X F L b 3 F V b E J U S 3 k 4 d j U v U F B Q b V Q 5 L 1 B s Y X J W V W 5 2 S F V s V F V 4 T m Z m U E V G O C t m U E J 4 d z l 1 K z N 0 N 1 d 6 W X N H S E 1 B b j R B W l d W b E h E O S t u S 1 N r S k p Z d V h l c H h I N 3 Z k e n B Z d F c v a m d n d y 8 0 L 1 B Q U G V m d n R 0 M T J x Z H E 5 Y 3 V S S 2 R U c 2 R u b j M x R 1 d G Z 1 l V V k Z S R k J V V j h j W W J i N 2 l j N T h M Q 1 F s c G J X d 0 h I U E 5 C d n Z m W F d p R l h G Q W F x c X F v a U 9 q b G J P Y V V S R X h J a l Z 2 W j F z T m h 0 M z d 0 e G g v d n o 1 W E w 5 K 2 5 m U G 5 6 N D k 0 L 0 x 0 M z c x S m V Y d T Y y L 2 8 w M z N p Q X V M c z V q b 0 c y e F d E a D k r a l Q x O W Z X b 1 Z D c k 9 u e i 9 Q a 2 l W T F d M a H d v Y 2 N n c 2 J l M 2 w 5 d T N i e X R q b U U r Z l B r M T R l R G p w N m V t Q T Q r S n F i b T R 1 M m R u W k h p d W g 1 K 1 h s R V J r W n l i W n Q y N m J W Z V I 2 S l J x U G h s V m R l N G Q v K z d k O D R l Z k t r e C 9 U N 2 t R d 0 5 E W E h z M k R F c U t 5 d E p T V W x o K y 9 i d H l y Q U x n O E h B S z Y r O H d n Y 2 Z m T U R I S D M v T U s 2 K z h N c T Z w M 0 1 i R E 9 m M 2 Z h R D M y U W t 3 M k N j a U Z l R U w w R 3 R n U z U x a k t P K 0 d M U 3 N p N T R 4 a G p E a k J v d V Q v V 1 B N d 2 J O c 3 l H c m Z F U T Q v b G l 1 e E Q w O W Z V c D Z Z S E N u Z D F 1 c D c y O U h a M U 9 o O E Z n Z U d M c D Y 4 N V J B L z l s M W V q N 1 R W Z E R R M E 1 Z R E F a N m V u b 3 d H b z B j T 2 5 T S U J R c 1 d r S k N R N E R I S U t D c 3 J J e l E w Z E 1 T Z X d a S F l i T F l u T X M 3 Z l l E Q 3 d a O D h l T G x 5 N H d L M W J 0 N m l y c T B P d j F 4 T V R F O E 9 5 W m N z O E Z r N G J y N j F i d H h J U U V F Q k p T U W t G Q l F V R U J R V 3 h h d F V x Z k h 4 O H F L e X N k S m 0 y Y W F M d D J M N T l P M E Z C U V p T V W x G Q l Z W W V c v d n o 4 T E Z p d 2 d N a k t T Z 3 d j U G V t e l B w a z J i d U g z N 0 5 r Z V B I c 1 Z r T W h F U 0 V q T H V D d W 5 W M W R Y S 0 5 G e H R i V z I 4 O T k 1 N 1 d L M V d M Q m F M e T k 4 S G g 4 V j g v d m 5 u N 0 5 x M V N 3 b V d m S D E 5 V 2 J k d U h Z b U p p U n c 2 Z E l p b X B p Y T h 2 Y j N w N 3 U 1 b T V z e V p h T F Z h Y n R 5 N H d l b l R w M G x O V F N V N U 9 a b k R o d z l 6 N k 5 B a F h u e n h S Y V Y 0 S H R 3 Z l M y O H l t Y W l v c U J n e H B Y d 2 t O V F U x R E E 0 T 2 t w c W F T a 2 h J Q 0 F z W E x 2 U z Q z N G N m Z m t o M G R E U n I x c X h 4 M i t Z c D h E U 1 p U S l N V b E h E c D B p V U d C Z 2 J Z d U h F a m M r Y k 1 v Y k N 3 a 0 l z W E w z T G h 3 Z 1 h T M D l Q S n l N a H c 2 U m s v Z m Z v M E Z S V V Z S R V Z G c 1 d i T k d s S l N V Z 2 d L Y 2 x S N 3 J h e X M 1 U E R o d z h U R 3 h y S j g r W E p L U z B 2 Z G 5 y Z S 9 2 M T h K U E t m V G V S N U 5 h R 2 d v b X p k d l Z n b 3 R q a 2 Q 1 Z V R t b l R w M W l Z R 0 N B N W N 1 W H M y T E Z D c m Z 2 N z h q S V N I Y n M y T U d S S T B j N G N P Q U E y N 2 R 2 S n o 0 K 2 Z 0 e l B v Z G Z y Y V d s c H d X U X l L Z j l P N 1 h h N 2 N y S G t Z W W F 4 Q 1 B H d 0 p D Q V h Z Z 3 F r Q k 1 Q L 3 Z S V C t l c k V q S 0 Q 5 V k M 4 W H Q 5 N 2 U z R F R y U z J U O H F n e m t 6 S E 9 Q U 0 4 4 e V c 2 Z E 9 F c T k 3 Z V h x W F F r S E N u V X F t d 1 d D e j A 5 U F N n M C t t Z T N I a H l G Y 3 d 3 U E o 0 M D l j Z G x j S E N R N n V w c W J 0 e T R 3 W j A 3 Z D R p U G o r Z U h Q L 3 d o S n B P S i 9 Q e D h q a D g v a n R W c U p T U W t o T E N 3 T U F J R E E 0 b U 9 q c 1 p 1 d D F O Z l g r O X h 5 c X d I Z F h a M m N 2 d j J i W F E 2 S F V h a m t h Y W 1 K c V Z u Y 0 N U T G x p M X p t e V l N S E 5 P Z y 9 m e m 5 Q M 2 R i S H h F U j R Y R z l 3 V 0 J n M 2 J w M W J s T X N l Z k t 6 b i 8 z T T Q v c X N y Q 3 l 5 c 3 J K Y z F t b T F X d G F z V 2 V N V 3 l P W G x P U V l V U E R p K 2 R T T H R H T 2 5 Z Z 0 5 0 c k h I N m V I c l p x O U t 4 W n M 0 a U t p c 0 x m M 3 g 5 Z l g x K z h 2 T H p R N i 9 Y S 2 9 0 U H A w T 2 w w N l B W N n B W c D R k W F U x W j g 2 Y z R k U 3 B V M n p a c 2 d X a j B V a E 5 U U T N s N W V W V V Z G U V F H U m 5 K N n R X c k t T M H Q 1 W n R 2 d m t H d F Z 0 U G E y a 3 B o W V N F S k N R b H M z N z R k a l V i R H d N Q U F K M C t l N V A z M z M y Z m 5 6 c D M w O V B R b 2 M z N k h o N G V U b T V 1 c l p H c z R l e k I v K z l 2 Z m V u d 2 R k c n V k a k l 3 T W J E W W J a O C t l S l R 3 O F h N b m V H S 2 1 3 b l V x b F F x U F J q S n B G M E 5 Y V l J W M W R I V F U x T l Z S W F Y y T T J t M G x K U 1 d I V n F s W E s r N 3 g y N 1 Z x V 0 x W d E d V V k V S Q l F V R k Z C V V Z r W m l Z U 0 d a b U p y R 3 h z Y X h a c z R i M T Y 5 Z T d Y T H d h R 0 J o U T V o U l B T a 3 J p e F J k Z l J L M V d L d 0 h 6 M W F 0 W E N R c 0 w 0 O D Z k T 3 d 3 T 0 R o S W F H a n F 0 e n J Q V m F 1 W G F 0 V 3 R v d F Z v Y U d o c V U 5 U G 5 o N X M 2 Z G k 4 M W 0 0 K 2 J O b X h n T U J v e E d J M T F k W F c 0 W G l o b 2 F H a m g z N 2 h 4 M W R Y W D Q r L 3 Z 6 N X B 0 d n V z M 2 9 N R n h L U 2 d v R 2 c 0 S F B Q L y t j V H o 3 N W h O b X p a N 0 5 4 N D h a e G p T d F B U V T J s c X F x S 1 g v L z Y x O H E 1 T n B 2 T k R B M E 5 r W n l j U E 9 w Y z d V S k 1 O Z 2 5 J a F p o Q 3 Z q c E h k Z m F k a V k 1 c D B r N 1 V 3 S W x h e D F 6 b V R y Z T Z I T X R 2 a T J C K 2 1 H T 3 M r Z W 9 Z Q 0 p W a W N N K z l p Z l E 0 U E s v V W F q V z l 2 Y j B F Q m d h a T F X c W Z T S S t z Q 2 9 n W W V l Y W p h Y W 1 y c T R 1 Y 2 5 C e m k 0 K 1 B a c z J j U E 0 y Z k 9 W T G J 0 M 0 x r V G s 4 b E V i V z B 0 R F E w T n R M V z E w Z H p j V E V w S 0 N v M k 5 q Z m o 3 K 3 l z c D B n L 1 N h R F J L N z V Q V m F p V W 5 K M G Z w W V E w S 0 N s S U t P a j J 0 Q m d j S F h Y b 2 F 3 W k h 5 V 2 x o W U 9 P Y j Q y T 2 x H c T l X N l R X a z F s c E N R R U F Z R 0 J w U 3 E v U j k 4 O E F F Z E h S M 0 V 4 Y 1 h 4 b m U 5 O F J 5 b n l O M 3 Y y Y k p Z d F c w W m p Z e U 9 G a F l W a 1 p t Y X l k d T F h N V N M W j R z V 0 x D U W d J V U 9 a W H I 2 K 3 Z w N k t p Q W o 4 L 1 A 1 W X V Y Y 3 F s U z V k W X Q y N m R T M E M 5 Y T l j d X Q z T V B j T 0 x F Q 2 N B U k 1 Q c j U r W T F h U 0 c y O D h 2 U H p P W F B t R E 9 C S V p j N 0 1 6 Q 1 F 0 T G M z a n V I Q X Z M e S t 5 c z d Q S n l N a W d x S 2 l J e T V j d j g v S E h I N 0 4 z N z E 2 M y 9 X M D J H e D k 5 O U J F O V B U M n N X N 2 V P a k l 3 T T V U c 3 F M a T Z P N U 9 S a 3 p w d z V n O F Z p U W E v W G s 1 Y V d S b E p T R X Z 2 M z c 1 O D I 1 M W 1 q M F p D W G w 4 Z m c 0 Q 0 E r U G o 1 a 1 p H U j R Q S W R x d F p y V H A w O H J X V j J o b 2 F H a 3 B i b F d 1 c n h 4 N H d a T l R V M n N X T E d D c F V 1 W G p w c G E 3 e l I 3 O W 1 6 M j d 0 M 0 x O O T k 4 U T E 5 Z j M 2 a l R 6 Z z A z Y j k 0 O G d v T 0 R h V z V 1 V m d x R H F 0 V n F n b 0 t D S n R U V E x z U m t V T m 1 m e D V L O F F r e H o 1 W j J P N m R O e T d q Z 0 t 3 S G 1 T R 0 F R c m 9 4 M U x v c 3 h 2 L 2 x 5 c X J h M z F P T D J P d U 0 5 b X M y R T J t N G 1 P a m g 1 e E d w L 0 p 0 d k Z q e D h X e m Y z N 0 0 0 O G Q v O H B P Z m V P d 0 5 m b G g y d S 8 y a E x s a D B k M 2 N y Y W J m a l l i U F p z T n Z 0 V T F K c 2 I 3 T D k 2 N y 8 r S z Z H a G 9 Z U 0 Z o Y U h Y N i t u c T Z x S z h 2 Q n k 3 M 2 M 3 T E w 3 L z h V T V h p b m 1 Z Z E h S M T R l M 3 V Q M n R Q Y z B 0 S X l Z c j B C b z l I b 0 1 V V j h 0 R G 1 u U i t P c G 9 2 M 0 R z R m d z M 0 x 4 N W s x b X p a a z N v c y s 1 O G J H T m o 0 N G c 5 d m U z d D d l a j E r Z 2 1 O Z 1 o 1 d T V 4 a 2 U v d n R q T 0 d k e H Z Z a 0 9 m M 0 V 5 b T g z a k N 1 S W Z w M y 8 4 e D M v a 3 I v N 3 F y N V R 2 a G F s d W o z Z z Z T Q S s 1 R U 5 O U V N y Q m o r Z m V M N E h v Y m 5 L d U g z Q V p v S H p a Y 3 V L c m J z Z X d 2 Z 1 h B Z l I y Q y t L d G 9 S Q 0 t p b E l 0 e H p R W U x 4 c 2 F u V m F x e F d L e W F U Y W R K K 2 5 E K 3 J I d m J I O U V R R G x H Z n B Q Y 2 p N e k t T M H R K V H I x N j l q T X B u d z l m V l Z D c U p O M X l K M 2 o 5 T j R 4 d D J P Z G w 1 R 0 t o V D J z R U h p W k g z V 3 R G b 3 R D e F l z Z U 9 q S G p w W j J Q V n I x O X B G T X Q v T U 1 E L y 8 5 T V p 4 V 3 E z M 2 9 Z Q n l R N E Z j O H R T U W d G M k l h V T Z z Y 0 Z k Y 1 h o Y 1 B m T E h I T V k z N n V I b k x y b 1 g 3 W T d D M n R B M 0 R v b G 1 Q e D F U b U M 4 c 1 h o a m l u V j R n S 2 x Z c n Q 0 d n R u d G R p d 1 d 5 M 0 0 1 U j d 0 N H Z E S X p N O G M x b F p R U V F n Z 3 h F Z 2 5 J a F h p S 3 B B W T d s c j l j Q U R V O T k 0 U H p 5 d T c 3 K y 9 T Y j R X S 2 p Z d 0 V J O U l L R l l i Q T R 3 a E d r U z l W M k l Z U V F R Z 2 d o c G d j S n l J V j R T c 1 V G U U 5 3 O G V I c 2 V O U G Z m V D J 1 L z B l N j Y z M T B q b k s x M 0 x B R E J C a 2 R n U G o v T X N j e W V u S 2 s 3 a F p q V 2 5 z W G V j U 2 s 4 S k l R U T A 0 d X p r T 0 9 U S 0 N B c W 5 o M F N r Q X Z 4 R E l q M G h U Z F N I R X V Q Q 1 F x Y U l i O E p D b H F n Y T h o M T M 4 N G h P S F h I c 1 l C a k t y W D V Z V E E v R k 5 M R E l I b U d q R U V Y N G 1 r d 0 5 E U k V h M n N y N G V I a F U 5 M F V J W V I 0 N 3 J X M H R N a n N K K 0 t o U 0 V B d X h E T W 1 R Q S 9 y W n p r V 2 N C U i t 5 M j k y T E N Y d F l I b G c y d W 9 l a z Z O b l B i Z k J j Z D l M Q T N O R D d n Z n A 4 M E x C O F B R W F F 4 Y m l t U k 1 U R X l N Q n V S Q k N U Q k 9 0 c m E y R W h J U W 8 4 O X B M T D d r W U x 3 b k l o W G p H S l F Z N W x s M n B N R 1 N G c X k y T z R M e X d H U n I 2 M 1 B j M 1 d x R 2 8 x Y k U 0 e l E 2 Q U 9 U T W N 2 Z W R 6 N 2 k w R y t m W V F Z a 3 B s W l d W e D l 1 e F o w d F B U c D d v c F F n a n g z T H Q 5 K 3 p h S m l Z b W 8 x V 3 A w T 3 A w R T V H T G M 1 Q 2 U x U 1 h W e H d R Q U F J Q U J K U k V G V U V N O F J n d 2 F X e j N R c z R P Z 2 R 2 O T d t R 0 h k K 2 9 3 M X V k W U h W d z F E Y j J o N 0 h j c k x X Y 1 Y r R m 9 6 a W N T N U F l R E Q 3 e W p T T H V z V m d z d E x T M E t P U H B S b l A 2 O U d s b X p w e E p h b X J x R T J q W n M y U C s v U G x j d V h L R n d z S k N N a k l 5 c H J v N V F n a n g z T X J Q e j B l c j F S S W J H N H R X c T B X d j F 6 O V R V e n l L e D B 0 K 1 B n d n h I Q X Z R T y t Z d V g z V X Z a a k p a b 2 J R R G l 0 c 2 Q 2 Z T B s N 1 R E Z 1 l h c H J P M U R Y N j F o T z M 3 b S 9 m c W F m Y X k v N m 5 C b m d y M z h p T D B V O F J u Y T d I Y V B S U 0 g 5 L 1 B 3 T U R B L 1 Q z O T l Q W D E 4 Z m R 1 M 2 Z w N m V s Q n J W Y n o w a 3 N 2 d W Z R R 2 5 E O S 9 u c 0 x D U X Z i c z J V T m t a S 1 N 5 d n E y d E R h d l Y 2 c k t 1 c U t n S X E 5 V 3 F C T 1 J H b z V H b X B p Y W l v c U p H b k M 5 W E 9 P e m V 2 W n Q z M z M x W G d u S W h o S m d p K 2 Z u N U 5 E V T F z W G J 0 V 3 J S Y U x Y N S t m a k l u d X B n U U N j a U Z F Q X E 5 Q m h h R 0 9 4 W n d C T j c x d l Z E U k J i Y z Z I W D h y d X p 3 S D Z R Q 0 5 m W T d s V E 4 z O W R j R U d p U F d I M k l C N 2 Y r L 2 R q d l N W K 2 R H b m k 1 Y V d G Z 2 9 M Q 3 p H Y n p W Z 3 N G c 3 h t T T B h a k V a U E p 4 T k R R R U V h a m N k U X E 1 U n F O a H V y c W F o S V R F N V Y x e T V Z d G 8 2 e X N q Q 0 5 I a n Z D R E g v d 0 F q Y 1 p S a U N B d k w 0 L y s v b j U y N z k 0 O T R 2 S G E y d G 8 0 Z V B B Z 2 I 3 L z l 0 a 3 Z n T G x 5 c F Z D c T B X a T E 3 O S s 3 b H d J R U R m U F h W V j h 5 Z V B a d n c 4 S E F p S W l L b X V u b E N D U E h N Y W 1 s c G 9 i V z F s Z H U z Y j Z Q V m F s b T d k a T B h a l F Z L 1 B 6 K 0 N n b 0 x R Y X J X U 3 N p N 0 d U U U p 5 S W N T S V Z O d 1 B v a m Z j S 3 h K b n h 6 S D I z Q m 1 n T z R Q M G Z y U G 5 Z M 1 F P T 1 p a c m J h N 3 J k V 3 F J O W h z V 3 F O L z d P e n N B d k 9 X Y j Z Z b n E 3 d T Z t c E t S R U d m Z W 0 w K 2 5 R N i 9 W N G U z c 1 R G Q l N F b D V j W D N 0 N 2 V 5 d U x q N D R P U G p 3 K y t 2 c j c 0 K 3 Z y a T d l M 3 R k a 3 l E d 2 N B T E w 3 e k E 0 Y 0 9 I c W E 2 d V p z N m N P V l B 3 e X A 1 O W F y V W F M e T h 2 M 2 5 y c k x m T H o 4 e W t 0 T G F X Z 2 9 B Q X Z M e T h h R 2 h x b X V u b E N D U E h N a V k 2 T 3 h t Z z B F a E l T U W 1 K a W 9 w S 2 0 3 d T N 0 V F h C d 0 1 B Y U R R Z E x W e F l U S X o x N G h 4 S V N v Z 0 J n L 3 g 3 S n U x d j M x a l g z M 2 V 0 T H Z M U l d k M E R k Q 2 t B N W d 0 a 0 Z O a j J O N W t M O G V 3 c n d o M 0 J m Q 2 Z T R E N 4 L 0 U z M 0 1 l e E x z U W d V N 0 0 5 R H R 1 M 2 I y Z n U z T G 1 Q Z E l 6 M j l u Y W F t N X V W K z R z V 0 x j S m 9 O S E x q e G c y Q 2 c 0 T W Z 0 W W 5 D Q T Y x V 2 k 3 K y 9 Q e X R X c k N B d E x Z M i t 2 a j R z R m d z M m 0 r M l p u S D l k Q 0 N H b U E 1 V k t o V n F 0 V n R M V U F 3 T U Q 4 Z m I y V m p M Q 2 h C Z 3 Z D Y 2 l G R U p O a X B w O W p l U 0 g y L 3 J y M l F i a l Q 0 e G h y M 3 R n S H Q r O U N Y U S s w R F k 1 K 3 J G N l R Z N m 0 r T y 9 J K z R j T 0 M 5 Q W h m U j J w O H F E Z U V l R H Y r a H Z 0 T X p 1 c 1 N F M U 5 i V z h 1 N W M r Z G M x c F d V b E F D d 2 N P R k N B Q m 9 i R y 9 u b E w z K 3 B i T G R h c l Z 5 L 2 Z s M 1 p U N E x J a W R O c X R m a j Q r S 0 R Y N n d r S 0 N z S m t N b U U y b T d G Y X J Y S S t o U k J p a 2 p t b k 5 u T m 1 s T 2 w w T 3 J S Y X J m U 0 1 p N G N p Q W J r U T R y R U p 2 U m N j T D N s Z 0 9 L d k p D b m Q 2 S G N H N T h y Y 0 g 2 d n N j M j h h a m R j Q 3 h q Q 2 J J N j M 2 Q U h 1 S m N E Q k R x Y z I r Z E F Z S U 1 N c G J k N m R h d F c z U j N k e i 8 w N H l N a U l z a k l 5 Q m k x d U Z o R F E 4 T 1 k x Z F E 3 T 3 p 2 S n p j M T k 2 S F k 4 c j V 4 R E R y U m F M U W F E Q W J 2 Z E x z R z R F R U k 4 S m l x V n l t M F I 0 b U Z J U U M 2 R W V P T D B H a 2 d L Y 2 l 3 U D Z o a U N s b j V v d n J l M E R 0 e S 8 z Z E x 2 U 0 h V Z n I y N m p Z N m t h S m N a V U F Y N T Y 4 T k 0 1 L 3 Z y Z n U r M n Z 2 N y 9 l M D I z b m Z z O V M 2 b n g 1 Z V R u b D V l V V A v Z m h G a X h Z U k d 4 d E x l W G s 1 T V R F e E J B V T U z d U N D Z 2 d L c 1 Z p d l o y Z G 5 q b W d Z T l l Q b n k 1 U S 9 k a n V l W i 9 D Z 1 V R Z 2 d o b m k 0 U 2 t B c 2 h w c F V R Z z J P W k Y r S j U r L 0 N B d m F V Z l d n W W N m O X N I S G N G M z E 5 R E V u c y 9 P L 1 J S N S t o K 3 V 6 Z D V h e D B V R 3 Z m c m U z K 0 d M Z W 9 U Y j k r N n I x Y U J S M 1 Z z Z X V L M G V Z Y j N 6 O W 9 5 S G E r N k l 0 b S 9 m L 2 t q R j E 5 U n F O V G F i a m E r L y 9 w c j E 2 O W V 6 W k 1 r U 0 F D b 3 J L O U Z v T k p q T l p x N W R 1 e m F o W T g 2 Z V B a d W R P M 2 M r Z E p 1 R U V F S U l J Y V l 6 Q 2 N p R k V F K 1 Z z U U o y Y 0 F U W D N V Y m 9 I b 0 t 1 Z T M v d k d 1 L 2 Y 3 a D c y d D h m M D Z H M G F 0 R G l X S j B t d G d 0 O H V t W n h q T 2 R P Y W 5 X U G h I b F Z v Y U N o T l R V M 0 s v Z T d 1 Y n B L U 2 t v a U x p O F B I e D N W d y 8 4 R E F B Q m N 1 W E N B a E l Z S D Q r S G k z W X d V R U J E e H l l N F F R U W d n a H B p c 0 p 5 S V V R e n h 6 L 2 V 5 b m x z Z j V q N z J 1 e k 8 2 c k I 5 O T N y S m U 4 M z M r O H g 3 N 3 Q z d S s r Q j I 4 N X Q v V 2 J I N D U 5 M k 5 w d G p I T U J r c F R w S F J V V X B V M j Z a e l d a N m U z c 0 p D U W t o S m l h R 2 1 K Z 1 l s M z B y S 3 l z Q l I 4 R z N w S 1 N r U 1 h u K 0 I v M n N i T U Z q T 2 U 1 b 1 J o c 2 1 J W V F R U W d q a E p B R z V F T 0 s 1 c G x a Q m d O N n h Q Q X l U R l V 5 M m U z O G Z 1 R z I r Z D k 5 b 0 h i W j k y R D V t R z F o d F l M V V A r M n Q z Q l B t Z T F q d H Y y K 3 l U Z X l I Q W F u V l U w d F B w Z E F B V U Z S W F I y O X M 3 N 3 N m N y t m b X h l U E Z p N V g 1 R V J B V E Z 4 Y 1 Z Z T E J Z N k 9 6 c 0 J S N i s 1 e l d a e k 8 r N m R P M 2 N B O F B m M z U r N W Q x N 0 w 2 V 3 E w V 1 g x L 2 Z p Y i t n Q j N p c H J h a F Z L b F J x R l U r a W h O K 0 F H U U s 5 S H Z 2 V E N D R 0 V F T 0 l a S U F H N U V F S T h B d W Q 0 Y 0 h S U C 9 y b X J x a W J u T 0 V O R G p v S D N 6 b l Q x R 3 p k d T B O V F V O S z R l Y z d 2 Z F R u a D R 1 R X R B S G h J U 2 d 0 M X V w N z I 5 W F F u S X c 4 U E R 1 W H Y z T G 4 v N H d 4 O D h I b W Y v L 3 Y x d T Y 2 S 2 p v O W 0 5 Z S 9 l R V g 4 K 0 Q v a 2 R 5 Q 2 F H a G 9 Z U 0 Z o U 2 t Y S F I 2 b m p S O U R t R X k 3 S j R R U V F v a H h r S U J j Q 0 N H Z W M v M z l q b X A y d z h k M 0 J 3 W U c 4 d U 1 m L z N q T X g 3 N z M z b n R 1 N j R L R G d 3 S G 8 2 T 2 l n c T Z 1 T H d N Q k F 2 T H k 4 R 0 J o d 3 p G U D M 0 b 3 N 2 R W h Z V 3 h 1 b l R w N 0 Z h c l d 6 Y X R J b T d k K y 9 5 N m F l Z k t 0 d E 9 u V H F G e G Z L R U I r W U x J W V F R U W p 4 a E V w Q U x J Y 1 J 6 c n F 1 c k M z Q 2 t u a z h H W D E 5 Z n d z T E N V S 2 x V Z E h S M E V C N G U 3 c k x k M z k r Z m t K Q V E 5 S G 8 5 R m 9 1 R m t K Q V F 0 M j A 2 b l U 0 Q 2 N p R 0 V F R U k 4 O H l R Z 0 Y w S 0 k 1 N W p O W n F P a G 9 Z S G c 0 R 0 M w M n N u N 0 w r R U h Q L 2 d C Q U J j d V h D Q T Z P c H F T a 2 h J M E d z M m t I V j h J S V l R U T R s a 2 d B Y m t R U W p 6 S H F x d X J H U n d j S k N V b F p W S 0 9 W M W R Y e C s z Y n Q y b H Z i N m V 0 c l k y Z W 5 o N D Z P e n U 1 Z W Z N b U s x Z X V u S l R u R U o 1 Z H Y z N m R n b 0 l D N n V y c T h Q Y j J w c n E 2 Z X F x Y k p N U z B G a D h m e j l E U U V E R X h N V 1 J s W l p H Z W 5 v N U t w W n E w R 1 N l R U V H S T h K Q 0 F Y U W 9 q b l d G R l J F U U J w Y V d r d T Y y M D J t N U x L U G h x Y n p l Y l M 4 M T F U V T B O Q l F R R 2 h v Y U h F e G N V U k V S R k J a R 1 F r W V d G a D l Q V D B j U G J z M m N s O U F R S 0 F m Z n Y y M G Q v Z l Q z U j B O S F B u e m 5 V Y k p p Q 0 U 4 S 3 k x d F p Y V z F s Y S s v Z l p i c m x 5 N X d 1 N 2 R 1 O U Z x d G F q V j Z x b H V t a E R p T 1 N F Q n V S Q k N Q S 2 V x c X F x N G Z m c z J V V k Z S e k p 3 N T A y V m J i M i 9 2 a U J Y U k h 6 U T g r T X Z P e m 1 i b H l w V V A v V 1 A y M X E x Y j F O Y l c w d G p Z U 0 Z o W T J F T W Q 0 M 2 5 6 b T k v O G h 2 R H d j R m F 0 V 2 p Y V l R S S G l x U k 1 l S G s 1 N G V E a n A 2 Z W t V R m h i e T d y d n Z z b m Z 2 W G d 3 R 2 d 3 e X p F V U k 4 R V J L U U N 5 S E V j N n F p b 2 d M Q V l 5 R G 4 2 K 3 Z M a G c w Y n h q e E d U a z Z P e T M z b j F H b m p N V y 9 l U E d 3 M k d 3 Q U d n N E d G Q 3 h k a X M 5 b k l 6 Y z F G c T l X N j l k b 0 x k L 3 Y y N 1 N N c 0 x N e G w y a m t o e E 1 Q S n l N a W d v S 0 N B Q X d j T z h O M 3 Z m a G M v U H o 4 S n l v V V F q N T B F N U V J S T h a e G F 0 V 2 9 W S 3 B X S 3 V M Z z R 0 M j F h c l h a Y z Q 4 c H p j M 1 B I L 1 h 6 K y 9 2 N j g v Z m J i e X J S b 2 M r Y k 1 V Y m I 1 K 3 Z x e W V m T m 1 B T m F 0 V 3 d j Z z R 6 a k h j U D M 2 Z G Z y N y s 2 V m 5 Y S W h K b E p t W n l W Z G Z m V V Y r Z m o 0 c l Z x e k F Z R E J J K 3 J v U T R y R 1 N n R n d J S V o 1 V C 9 2 N y t i T j M 2 L z d k M z U w O V J u Z m 4 r d 0 4 r O V F y T U l 5 S 3 J z a T R J S z R v S 2 l v c 1 l s N 2 h q M 0 5 a T 2 t r a 2 x 1 T X B Q T X Z W T T N N L y 9 D O T V l c G 1 q d F Z k e k o z S m p P W k p D W n g z S 0 p p R E d v M G t V V V J B U U Z a U k p x V 2 Z h Z l o x M T d Q O X d l c X o 5 Q j B z e G 1 3 U m Q r d k t x d k N X W j g r S E R y b m M 1 N 1 A 4 M 2 w y M m l 6 L 3 h T O S t N Z W x q d l B Q T 0 8 1 U G V W a T Z Y S X l B Z 1 l N T H R H S W h Q V G 0 1 d U x n S U R B e D N k R E t J W F R t a G 9 L R X B M U 3 h F Y k d 3 d U Z R c 0 d B b k l o b U Z M O W h p S W l J W n F I N i t u b 1 d i e U 9 h Q V g 1 K 2 Z t a H J h M E 5 2 Y n k r T V J p T U V R W E I w a z R q b 0 J j Y U F u S W l J Y U J a e W R u W m 1 R R T Q w Q S 9 6 O S 9 l S G s 1 Q V N E d 1 F D O V h z K 0 F u S W h t R k F O e U l p S 2 l X Y W l x c X N y U l R h Q 1 h 6 S F F G c H J N a H d H M W 9 h S U R K W k l K Z X J 4 Z U x U e E l S e l F R R z V F U k V S Q y t 4 K 3 Z w N m 5 E c D F D b j E 5 Z l R i c n l z d k w 4 Y 2 t u b n p p Z 1 Z m U T A x R 2 8 x e n A 0 O U 9 5 U E g v d W 1 u b j N E O S t 2 W G 4 1 a m p Q Z 2 l B S V R G a 2 5 v a G 5 I b 2 0 1 R V J M T 1 V Y Q z Z I M F d o M G R E T 2 V h e W F U Q 1 F B T H h Z M U h v O U Z n W U d B Q X J x N n V O d X V N U m l N R 0 J n W W 1 Q T W F G Q 3 h k U V g x O C 8 1 W E 5 I U l V V a E 9 U b D V 6 U F h a M m R u S X p N e k V r U 0 5 I N 0 0 0 R 0 1 O c 1 Z G Q l F n S X l N R G U v Z n V S V V J F e E 0 4 K 1 h u O S 9 Q e G 9 i R z U 5 N i 8 0 R 0 J B Z W g w T 3 J 2 c j V I S T U 4 d l B 6 R V J z Y k N 6 Y z N O N 3 Z i d U x p N H d N b k p h Z H F P b z l W c T B k W F Z a W G N i c V Z T S 0 g z N z R Z Y 3 p Q c 2 5 q e F l t e m N 1 S E h N O V V S R X p 3 c 0 c 1 R V J F c 3 h S N 2 J X Z z Z h R F F h T E Z p d 0 F O W F Y x V G J y M n R y Y U F O a F B q M 2 R 4 Y 1 l H L 3 Z 6 K 0 E 0 Y 0 R k M T l j W E s x Y X N z T n F t c H F Z R 3 h j W E Z k b 1 B 1 N 0 9 4 c z h Z W E p p M D Z q M G F D Z 2 9 B Q U h E a H l B W F A 3 d l I 2 L y s v b j d v O W Z w S n Z m U 1 l y a m J Z c z N U c F V r U k h S e U 0 3 T 3 h z U E h q d 1 k 5 e m h u e n B 3 W m M 5 M 2 1 6 W n V S a 0 p B d 2 J j Y 3 B L Q 2 h B W V d H a D N X M 2 V m L z k 5 c k Y 2 O U d n Y U R 3 Z V p s V W 5 w N n V 0 V j E v a m 4 0 U F V 0 R U 0 0 M E J P U k h S T E t W V U t q R T R P T 2 p v W m p 6 W F R D W V R K Q k l K W k R J W m U 4 b n R h R 2 h v U U d k b k o 1 S 1 R r M 0 g 1 O G 1 X Y k F O b V N n W k d h b W 1 x e m I y U m t w T l c w Z W U 3 d T d s a T B h S k h W T m p x Z E R z W E Z 4 V G J M Q W F D N H V I Z z Z Q c 0 t z V U Z w Y W F 2 Z U Z S M U p T R X V M a j Q r S H U 3 d j Z 6 a n Y v U G Y v N F R Q V D A 5 T U p 2 T k 1 K b E 0 r T k 9 m L 2 1 T M S 9 x T 1 B Q a 0 p Q V H c 5 c W E y d X h i d D A 2 c T N Y M z d 0 M n p 5 a j Z Z T T J j T 2 p o O C 9 i c l d O M l d 4 R 2 N Y R X g 0 d U x p e H B 3 Q z d O T l B Q N 1 g 2 Z V R x T 3 M y M 2 J O b X p i d G c x Z F h W M z Q r O S 8 v a n B N b l Q x c E 4 5 V G M w T k l S S G p 4 N 2 g z W G Z m d F R y R 2 p 6 L y t P R 2 J 2 T 3 h I U j g 0 W U J P U k h S T E 9 Y d T d v N m h v U 0 g y N E l 4 Q k V B V G 8 5 W H J J N V h J b 0 Z B b 0 c 1 S F l V R l J Y Q n o 4 O F B B U U V C K 0 9 D R E Q y e l d s N W F X S W p V M U Z S O S s r S 0 V E V 3 Z m c 0 N J T G d r U H R E S X B I O D d H Q W N H Q T d z R F F Z R H F x d X J V V k Z S Z 1 Z k Z m Z S W E E 4 Q X V Y b 3 F J a X E v T 3 R Y Y n Z X Y X Q r Y 2 5 C e X I 5 W E s 1 S E I 0 Z U h n Q 0 F y c T R 1 O V B i M n d z M 0 5 E V V Z G U l d o c 2 J N U 0 J B d 2 Z n N U 9 T R T N 0 N W U z T H A x Q 3 d z W E x z U 1 N K V X N n a 1 V q R W F 6 a G R 4 N 0 h R Y U R S d 2 N Y S E I v U G 5 6 c l p i Y k c y c W g w K 2 1 n M S t z W m t C U F J y T U d B b k l o b 2 x u S n p j M E 5 Q V H c r R 2 h v W W M z W l R u a 3 F V N n N s d 3 V o M U t w S E x O S G J p Y j A 2 W i 9 a c V o 1 Y W I y O H Z 5 c 3 J L c 0 h q e F l n Q 0 F 3 V 0 N B V 3 E y M j J z W X l I c m 0 w d E 5 S c X V a d W J H M E p E U T Y y V z l m W D F v Y U t p d 2 1 x W k p l V j k 5 S E p n T 0 p o e W N u S 2 F k S H Z M e X N x U W s 1 T 0 Q 5 d l o y d U x p N E l D W W 1 C d X Z Y c j d k S l R k W n F 0 Y 2 p P e m t a d G J T M k d o b 2 F n V X F t d 2 R P b F N K Q 1 V s Q V F E K y t N Y y 9 J a U F n Q U p z M m J j S 0 5 H e m Z R M 3 Q 2 T 1 k 4 Z U 9 v Y m 0 1 R 1 d s c G F k a T B h U k 5 X c l Z w b G R j e T Z 1 a n F j T 1 h N R z Y 5 Y X R R M U p T R X M 2 Z l A 0 L 3 E 2 b X I 4 N W p l L 1 F W W l d G d F J x T l F Z R 0 J 1 R H A 2 W W 1 W S z F j a V B q N W V i U F B W c T F m R j Q v e l A v L 3 d Q Q U l q b n N E Z E d m b k J 3 R V B m d j M 0 Z G F y V V p m W H g r Y 2 5 a M n h Z T U V D Y k 5 1 M m J j e H J F e D B k T F Y 3 V D Z 1 c H F 4 T W J H Q W h o K z B W Q l V W Q V N a V E R h c G E 3 e D U 4 M l p z M 3 J 3 W j M z L y 9 Q V U p D U X F E V D Z W Q m F X b 3 E z M 2 5 v T H g 0 N G R 3 N F V M R j l E V T F J U 3 V y a T Z r c D Z m R H p j M E 4 3 d T d 1 N k 9 y c X d 1 O S s 5 N 3 R w U D Q 1 R m F X a 3 B Z b U p p Y k F M M W d Z R U J 1 T G k 0 V 0 M y e k Z D Z W N N M m Z P c E Q 0 e k V a R 2 p N U 0 F u S X B y R m Z I M T l V V j l m e j E 3 e V V Z e E d J N G F H a H F C U U t P R G 0 1 Z 2 F G U X Z G T X o 5 O D V D O T Z S N U 9 U a 1 d L V 2 9 E d z R P S W p V M U Z S N G V I b U t R Y X l u T W R m L y t m W E c 3 L 3 Y 1 K 0 J B U U U y Q V R r V F U x T i t Q N z c 3 N j J X V 2 F h T E d y M G N H U D R k Z V h s N V R h c X R K U 1 V s c U s 2 d X h x S k Z p e E F a R 1 F t M V d v M 2 M z R n g w Z G 5 i a X d J R U Q 0 b m F W b F p X N G Z Q a 3 l B Q 0 F t S m d a Z V h s N 2 8 3 d T Y y S 1 h S b U 1 C a V F r c E t D N k 9 o b 0 x G c T B D Q 3 F W Q 3 J H e H N j a k 1 6 R V J a V 1 p s T l F G N V N V Z 0 t K U k l L N H V E a X I 1 Z D k r K 3 k y O H Z M e X d m Z n Q y R 0 F 3 R z V P Y m 0 0 b 2 N m Z m 9 C Z X I 4 Z X F W Y X N R R U J D Q X J W d T N v c m k 0 R 0 s y d H J k a T h l V E 9 r V X F s V j J 2 W G 8 2 M 1 h t e k J s M G R I U W d Q a j R l S G g 0 Z T Z P b n B F V j l z V E 1 S a 0 1 s b T l v T E Q w L 0 U r b D k 3 K z V 1 U m 1 Q S G o x Q 2 J H e X M x W G w 5 Z l g y U m 5 K e U 1 6 T X h N T k R j M 0 l 6 R X h F W W 1 K a W V q d D d j V m 5 u M z J H Y m R 1 M l l l b l N w Z E 4 r b k l h R 0 J y U z J 0 b U x Q b m o w M m J S M F l H S U N Q a j Q v V k 1 r d E F 6 a D V 5 S X B v d E d K Q V R F Y z F T b H J S U W Y z O S 9 O R G M z T 3 l 6 d D l u a 2 l D Q U l N Q m d N R 0 J 3 Y 2 h r O G 5 n N X V Z R 1 Q w O V B 5 T 1 h 5 W j N w d E 9 v Y U F i O V h B b 1 l Y U D d K U l R v d F Z x V V Z o W U N H Z G 5 a N X Q x d T N m d l J s Q l F F S U R o b n N s c j E 2 N 2 h u W G Z l R W R k Z n Y z N G R 2 Y j I 5 T n Z 0 R l I w Z m J G R z h y T E N 6 R X p a c z M 4 Z H Z m L 3 R a b S s z U G 5 6 a z I 2 d l R V M U 5 Y a n J y Y m Z F O U 8 3 R X h F U 2 N Q b j B h R 2 8 w R z l m W D F D Q W 9 L Z 2 w 2 d l I y c H F L d V J 5 T 1 U 2 Z V B H a 1 Z x S T J l a m F D M X R S V T d k d X l 3 Q 3 Z 3 Q V l P S E N o U 2 d y S z B O S F J 3 Z m 1 6 c D B M N E 4 r W k F 4 R V J F V G E 5 c m 4 1 K 2 Z s W T k x N U d S a 2 Z q N z M v K 0 9 y S 3 d z e E 1 m S H c 4 d k x D M T V l W H F p c n E w T n J h e X V X T F Z z M m J y R 3 h s c F l X Y U x W Y U x G d T J U R X c 3 Q n l a Z l d H e G 9 h T W d x N j h C c 0 5 r O D V N e V F 0 T F E z e j U 4 O U h h R 2 l v R 0 V p M 3 R y Y m k 3 d D I 3 M E d n M F d M a H d J Z D U r K z I x N G V Y a 2 h M U z B O O G Z I e F N F e E 1 4 T T J i T i t I b D V Z W G c 0 T 0 J w U G M 2 Z E 8 z Y 0 F B R j k 4 O F l Y W X h 0 M j d k M l B 4 N H N W M l U 5 Y j c r d m 9 n b D h 2 d D N 0 d E V S T T h q Q n V S R V J M T 1 l W Q 3 F G a z V N V H Z M M j l v Z F Z x W V R R Y X h R Z n d a N W 1 p N 1 V o b X N 4 b U N J T U J z T m t P b j A 4 R n N O a 0 9 o V U V D b F V t S H U z T G x 3 Z G 5 a K z V 0 Z k M z e F U 0 V l F w R W V R T H h m c y 8 w M U p P U 2 5 a M k 5 r S k F R b T N U Z j B V d 2 0 w N l N 1 M 2 V p Z T J l b V d r S k J n T m R a Y W 9 W Q W d J U 0 V C c W F t c H F L b X B R V k J R R U N v c U t q Q T R P S W l O R 3 p m Y T l K c U 9 i c H R T c W N T U 0 p V d H N 6 c k 5 z M l R L V W x a W G g w Y U 5 I V 0 w 5 K 1 B Z R G h 1 Y j M x Z W o y V 0 x W d G 1 z L z N L b F N 0 d H p o T V R F N E 8 4 d k R 3 M E 5 U W F p a Q k Z N e F B M N 2 F H e H N S R z l 2 c i 9 p W k o v c 3 l 5 W k t p Y n p I V m d M e X J x d 3 Q 5 Z l g z W X R X c 1 h C R U h B d 0 1 B Q T J 0 d m J j Z X J V S 1 l T S G g r U E 5 O O T h V S y t 2 c m R E c m s 1 d V l p T U R B U V N V b E p x S y t 2 U j N a M k 5 v S 0 R n N m Z 0 T 0 J V V k Z h a X R y W V Z T c W N T e F k 4 Y 0 F B Q m N 2 W G h S Z l V B d 0 1 E T 0 R l d l h 0 V 0 d S d 2 p D O X N G Q n d m a j B L R k R r L z c 4 U k V T T 3 d J Q 2 N p R 2 l X a z h 2 b G N I T n p n M X d 1 U j N k M 0 4 v c j Y r b U E w R 3 N W Q T l X V m h 5 U m l 3 W E E 4 U E R 3 K 2 9 W S 3 B K a j U r Z F R w d E R n T n h H N E 9 N M D R P Q k N J Q 2 t R a V B k O T V z M F l V M F J F Q k l L Q 2 d w Q 1 p t V 2 1 6 N 3 Z 6 N T g y S U F h S z l x d D h s a 1 F r a E l p T l U r U n F O e F J x K 3 p u N S 9 0 V 3 c x d m I y O E E v M D V S Y m 0 x d E J R Q 3 h k M z g 4 b n A 2 Z W R 0 c 2 J G Q l F F Y j I 5 d m x K V 1 Z p U U Y 1 Y V d r c D V z e V p n L 0 R 3 Y 0 x 2 S E d j M F N S U G Y z O T A v W W p 0 R T h Q R H l R b U p p S S s v Z n Y 0 K z k v L 3 p 0 a V l t S 3 d Z c 1 V L Q k F R R V R H c i 9 3 Y 0 Z C c T U 3 a H F R Y m t j K 2 J N d 1 k 0 Z E 8 2 Q l d x M 0 h s e W h Y e D J r W k h S M l B w M H F V W U h C e E V k W F U x Q k V G Q W V Y b T V t S D R 2 a 1 V p d 2 Q r O W V z W G Q r T 2 8 0 a k N B S n U z Y m 9 G T n p j M 2 1 F d 2 0 4 U n F N L 0 w z d D N M b H p 6 T y s 0 a 2 N Y c W l J a W V a d 3 p J a V l o Z U F I S z V I Q z R 1 T G x B c W x m R D A 5 S V J l c j R m Q l l J R E p a S G 9 w Z 2 5 M T D F H W U t o U U p L c F J J S 2 h R S n l 1 Z H h o V 1 F K S 0 t m R E h M Y 0 N Y S m N C R j l m Q y 8 2 U 1 N W Q U J F L 1 k z O U x J Y m V S W E Z 4 Y 2 N P T E V D Y X R s R H g 0 O F F I d D d P N 1 p 2 M 3 k 0 d U d 6 M z J I Q m d 1 b 0 Z k V V Z H U l Q v T T B 5 a G 5 6 M E 5 G e k F j Q k M v W U 1 H Q 1 N i W F h Y d S s 3 d 1 d D d 1 d t Z E p T N S 9 N a T R I e G F n c k V 4 O G Z q c D U 5 K 1 F t T m p J O X p k M 1 Z G Y l c 0 d W t w Q 1 M 3 d m R U M m x s b W 1 J b n p h a k l H T k d 6 Y 2 l K a V l H K 2 Z u N U t D c 3 J R M m x w S 1 Z h d F d v V k 5 t e l p O d U c 5 Y l d 4 c 1 d M d n o z T 0 F t V H l U V H B G e V c 5 d m I z N D R v c 3 Z Z R E F Z R U J J U 2 d y V n I x M k x C Z 2 d V b 0 t T b E J V V k d S T 0 R Z Z k d Q N 2 N L c F V L V z d k d U Z Y d j F M Y W 5 q M D N V Y 1 l I a G 9 n b H d 1 U j B a R 2 h 0 M D J S M F Z G a m Z s N V N r c E t I U E l 5 a m 9 o b 3 F o a V F F e E c 5 S U t S U 3 F S a U l P a n M 3 U X h D R W x 5 S V l 0 N 0 F V c n h y N X o 1 S G N G T U N I e T R H M 1 l v R W 5 u V U R o N U 9 w e V R Z b 0 V R T m F Q M D N j O F l E a U F O Q m d N d U h Q b k R n N G Z Q Z 3 l W U 2 9 X c 3 J D e j Q r L 3 R i O V R x N 3 V y c G F C Z V N D S U t D d n J 3 K 3 h z Y k d J a U x C K 1 R W Q m R Y W T N D d 2 t L N 0 J i b n U z c j A 3 N m J Z T k R B e l l M T 3 Z v N k F E d z c 1 N X l T M j k x U z B 2 T H B I d V U 3 V m 1 5 W k F r e U 1 q S l F X b G 9 L Z D N k M 1 N D U V N t N 0 h t R m w x Z F h U Y U Y 2 W n F i b X d I Q U p t M S t L d n o 4 L 0 x C e j U w N X M y T E F C b H k 1 Z F F t N X V M b U p q W T h j O T V z R E F B S H A 2 Z W p C d j N q e H h t Y 0 Z n b U h S U T Z 1 N 3 V q Z 0 1 I R G 1 E d T N M b G 9 h R 2 h B V U Z B U V Z D c V Z X S F R 0 N G N P S F N F d E x 3 M y 8 5 M T M 5 W j d k Z l Y x W V d P a m c 3 e G R 6 O W R 4 d 0 d B R l N 0 V 2 9 M e T g z R z U 3 S H o x N k p M N 3 d H Y z N Q e n c 4 R 2 c 0 S G p 5 S W x v V m 1 C Q V R r V D B B b m t l Q W x H e T V x W V l I a 2 M r M 1 d Q S n M 2 Y j N j Q U N B K 2 Z Q b l k y a G 9 D S m N 1 W G N L d V h i d F F Y M T l 2 T T k z V z Z B Q z B 1 N 3 N i U n F N U m t a R 1 J O a j J X b H J S d G V 6 M 2 h C U V V G a z I 1 W F N V b U p P T F V Y T U 5 6 e m 5 w K 2 Z E N W x N S n Z Z S U w x a X d B Q m t a R 2 J o M z d 4 N G l J e U 9 0 c W 1 6 c m R M c E p U N 0 h t N 0 9 5 T T Z P a G 9 W R l J V U U t W U 0 l T b 3 F 5 c V p 3 b U 1 X O W U v Z X d h O W N 1 O F c r d X Z y N G U x Z F h W O F B m M 0 Y 0 d k N B Y 0 5 q M W 9 I a D l I c D d h Z T R q M n l t V H l j V G V k V m R Y V j R T R m h h R 3 B x U W w 5 Z l g z a k J 1 U T F O V F V B W U R W W H Q 4 R m d t R k p Q Z l Z C U U V I c D Z l b k Q 1 O G 1 X Y 0 9 I S E M 2 a 1 d N e V d R U 3 N 4 S k d x c X l z U k Z a V 0 Z q N z Y 2 S 0 5 w U D g 1 N G N u T n p 4 V m t B U m x 1 M W F o W D B l c j E 0 M 1 l t S W 5 t Y 0 1 5 S W 1 J a U F n Q T R P V G t o S 0 5 I a i t M O C t m U D Q v U F B Q S V p m T H J W S 2 c 3 Y W 1 x c W d J Q X N V a l h U R 2 h x Y W t K S 1 N v b z Q 3 V m g r Z m o 2 M F d x M V Z x c k 9 u c H l k Z W V l V V Y z T D U 5 R z U 5 L y 9 q b G l Z b U x n N 3 U 0 T 3 J W Y U x 3 Y 0 Z C S E R s e V p O T G 5 X N 1 p z R 1 V w T F M 5 S G Y z N C 9 O b X p l U H V W M X p j e l B P b k R t R H N M Q X c 5 U G Y z b z d p N E d I S z U z T 1 l s U m t C Q U F F c E t T b k Q 5 K 2 5 W R V J F V E E x O W Z Y N 3 B q M D F 0 W l d m U G Z k Z D R p T 2 p v Y U h o d 2 Y 2 K y 9 0 U l d G Z 0 l E d y t Q Q 2 N m R 1 A z e j R F S D U r Z m x h V j R P M k 4 3 Z G R x d F p P N U J N K z l 0 O T U 2 Y T l 6 M U J R V U Z 6 M 3 k 2 U X l L a X A 4 R 0 F u S W l J a U V S R F E w T n d k b l p H V D A 4 U G R E b 2 R M b D I 2 a E t W T G x 5 S W l J c 0 p 1 Q 3 Z E a n g 0 L 2 g 0 K 0 5 q V l F W O U 1 z e G 0 4 N l N 6 T 2 J a d D I 0 Y X F x a X F r c H F a Q 3 I 5 Z k Q y O X N i Z S 9 m d V J V e E 1 q T l Y y Q 1 F r S j h Q R H d R R j V l S G t w T F N 5 R 1 J T T 0 R w N l l t R W h J U X B 0 V z M r L 1 B s d 2 R u Y U d r N V B U d U p Y U 2 p 4 d z V n c D k r K 2 t r c 0 l C W W N I S X d O R 3 p i W X Z K e U l p N H R E U z B z T E t p b 3 E w T k x T S W 8 3 S n R 3 d 3 B z U V R O b n A 2 Z W 1 E Z H Z I a D Q v Z m d 5 Z F R n Y z N O e m N z V 2 J K R U h F c z l s d G J X V n R U V j F X S E h q a D F X e T N 0 N m V x e D Y 5 M D B t R X o 3 L y 9 Q T X B Y S W 5 u d y t E Z 2 9 G a U h 3 R j d 2 K 2 1 o R 2 9 4 R T l Q V D B U e m l K Q V J Q U T h Z R U J P U k V U M G t o c 2 N I R V J s W l N W S 1 N r c F F X M X V M O F B C d 3 Z Q M z I y O U R y O W N q T n p j V 0 5 H e m R n T X B u Z z d l M E 5 Y M T l m Z U h o N E l E Q X d F S U l n b 0 w 2 K 0 h s d T J i S m 5 3 S E I w Z E h h a X F x b 0 p D b 1 l C T 3 A w T l R V e E 5 p W T J Q S D N X Z k 5 t a l Z Z c z J Z T k F G a W x y S T l u d 1 l J R j R 4 Y U w r K y 8 v L 3 U 4 S m o x R l R V N E 9 o b 1 N H c 1 h y M T Y z S m N H c n E 2 d T J M Z H Y z N F R I a z h 2 b D J M b H p K M 2 J 1 M 0 d t M T N G S j k z Q k k w V z h a Z l Q 0 W E p a T U s x Y T l m Z z Z 1 c U t t S m d Z N U 9 i b V F p S 1 J Z R 2 h v Q 0 Z W V l Z W a T F h c F c 0 c l V 3 b X c v d n Z 2 M i s x L 3 o v K z h R K z d 4 N z E w N l p K V l V V U 2 o w U W h C R V B E S k o 1 O V l i V G R S a G Y z c E 9 J N V N x Y 1 R o d z R j Q k F D a 3 B L W G E z e W N q S W d J d U x D M X h j W E Z C W l d R b U R 3 V 0 E x b n A 2 S T Z I b k Z n S n l J a U 9 n b D E 5 b l p p Z H U z Y n l N O F B C e X Z 2 L z Y 2 M V R q a z V P U m s 2 U F Y 2 M U 5 U V W 9 L R 2 h B V z F 0 Y l d o d W J r W j B k T F J Z a W R 5 U 1 N q N m F U Q 1 l U e C 9 H Y V R D Y m N 2 b j F i N 0 J Y M j l Q V E U 4 d V h M W i 8 3 R F R a R W d D T G g v L 3 o 2 V V N p W G k 0 K 0 5 u N 0 R 4 R 2 9 4 R l Z W V l Z 3 Y z N P e k d a Y y 9 G W T J O a l d o d G J j W C s v Z n V o V k N y U j J O Z 0 l 0 V m 9 O c V Z T S y t m U G 5 X d 1 h r Q U 1 Z Y 0 Q y K 2 h V c W 1 3 Z S 9 m d V N a K y 9 w c V l H b F p X V k 0 z W W N o V U l C V D A 5 U E J B W U d B Z 0 J p W W 1 M c 2 p z T n Z i M j h Y N X l O M 2 N u T E M y c l Z y e F g y S W l K N W 5 F d U Z s S 3 N G T F J F U T B 3 M T Q 5 Q j d 5 e E J I a H J 5 Y 3 l l N T R N U F B z R H Z m L y 8 3 Y V R 1 Z U l B a F B W U k N 3 c T Z 0 c j N F S m x v N W 5 O W m d p Q z h O e E 5 T Y V h W Y W x G Z V h v N 2 0 1 b V p V V m x i a T F W Z G Z I Z k 9 G d 2 Z u e j U x R m R Y W T J Q U C 8 1 N H l s U H J w Y W V u U T Z s V W 9 y S 3 l F b z J O a m V P Z V o 3 S n F h b X B z V X V 1 Z j l 2 Y z U y M D E x N 3 Z X e C 9 P R V B m O E N 2 Z i 8 x c i t Q a j R 3 T m Z Y b C t Q U m l X a k d z S W V j a U l p S W 5 q c D R t M G 9 3 R H N C a G M 4 T l B a R 0 J n Q U x t N X V W Q 3 B W T k 1 T S k k r b H E 2 c 0 x U N T Q 4 Z 1 p 1 Y j I 3 U 2 R 4 O T Q 0 O T V j e E d B Z W U z L 3 V M a U d n c 0 R N a U p p S W p v c F J j U 0 V v T G Y v d m E z a z l w M k t o W G J S N X Z N b U h N a U l u c D U 4 R F V p R V J F U k V S R V J r U U 1 3 S U N j a U l w c U Y 3 T T F q V F V U V H c x S V E 3 b V Z O L 1 N l a V o 0 Y 0 J P U k V S M F N 3 M E 5 E U 0 U x d F p X U n p l R D Z J W F Q w d E l D b l U 3 b j Z H W V E w V X V D Q V R r U k V k R X N G Q l F V e E l D Y 2 F B Y T B 0 c m J D M j l z Y k V v a 0 V N c G 1 N d m V S R U 5 L T V l r Q k 1 S R W M x Q 3 E x Y X R R b D F k b m F P Y l F m V E N x Y X F x U W 1 S a 0 p L U l N L U l F L Q l F O e U l w c F J E T W l K a U l o b W 9 i a T R P T G k 1 d W V I Q m d 3 Z U 9 i Z 3 J S Q 3 l N M 0 5 4 Z H l 1 U n p C d 2 N H U X k r V l F L c F d j U 2 8 y S V p o U y 9 Z W W l J a U d h c G t 5 Z F B v c V d s a F V F N T B U V E l 6 Y z F G V T F N V G t w S 1 N J S m Z M N G V i b U J v V k M 0 Z W h t R W R F T F R p S U l n d U R v U m h B U k V i M G 9 Y a j B I d k x F R W V H d k p 6 S i 9 M Y k R a a m N I Q V F Y M z M x R l h R N k h V S k R R K 0 h u N X d k L 2 Y v K 1 p Q e m 5 S Q z Z D b H B R V 3 R y Y T J v c X F x Q 1 h D N U h V b E l T W k R J W j N O M 2 Q 0 Z S 9 2 R D V W S 3 h S N X l J c H B S Y 2 t j M 2 d J a U l p S j Z P V k N x R m s 1 T V R q a D A 3 a H R 6 Y 1 h K U 1 Z s U 0 V 2 T H c 5 T 1 R r N W 9 h R 2 h 3 Z F B P S W 5 t d U J n W U h R N l h U d z l 2 W k d a R 1 N r b U t h d V V x a 3 d k K z V j T 0 R r N U 1 S Z 2 5 v a G 5 I Z 0 p 5 S W l H Z 1 d r O H Z s Y 0 h k M 3 g 3 c D E 2 N 0 J r e V J M M D l m W E J h R F R D Y k R h R F N Y Q k V F N U 5 J S k p C S 3 B X S 2 F 1 b 2 V I Q j V 5 Z G 5 T R 1 g 4 e k d a a U d Z Z X Y y b U l p S W h t T 2 J s Y 0 R o Y 1 h G e W l W U 2 5 o N m V r S 3 Y x O E 5 n T U 1 C a 0 1 q R W 9 K e H F I W l d v e m h V S U J w V k l K a F V J Q n V W e k 9 u b k V p Z W 1 Z W W t C T V J F Y j B B T E Z N M H l l V n l P R H M 3 U X h B R U J 1 T k V r e U N S U 0 d 6 K 0 V S R T l L d 3 p J a V l p S V h o Q U 1 K b 2 l J a U d Z W D V 1 T V F F U k V S R V J F U k 9 R Q U R j a U l p S W l J a U l p S U h Z R U J P U k V S R V J F U k U 1 Q U F N e U l t S W l J a U l p S W d j Z 0 F F N U V S R V J F U k V S a 1 F N d 0 l D Y 2 l J a U l p S W l K e U F B Y m t S R V J F U k V S R V J B N 0 F n S n l J a U l p S W l J a k l B Z V N P Y m d B U k V S S D l m R V Z G U m N q T H k w T m R Y U j F V S 2 h V c U t 5 c 2 Q z U 1 F p S X F K c E Z S N G V q c U d o S V F R R k J X S F Z x b F d J a l k y R l J D S 0 J S Q 0 p 4 Z E 5 P Z U d n T n l J a U t p V 2 U 3 T E w 3 O U V m M z g v Q W d N R H N X a l J J d m o 1 K 1 R t N l N V U k V S R E 9 p d G J V V n J h M n R T R T l Q U j M 1 K 1 B r N m V Q Q W 0 1 W E E 2 c G R I W W 1 m M H N F U V J B Y z N R Z 2 l J c U l Y e G F 2 b m d E Z V d B R z h 0 Z V R i b i s 4 d G Y v Z 0 k v U H o 4 c 1 g 3 N z g y W n l R a U l q b 0 9 m S G d 3 U U 8 w d E x U Z 2 5 Y Z m V n Y k 9 6 T T J R e W 1 h T 2 J O R 1 d 6 O H p V Q 0 V S R V I 0 Y 3 N 2 d j R T d n J 5 K 0 R j U 0 l p Z W l t d F h M a 1 N m b j U r K 0 9 x c n I 5 R G 8 1 c i 9 B Q U F B Z 0 F F b E V R V l R Y M X d l V H l l V G 9 K a z B a Q T N J a U l x S l p x S 2 l v Q 1 A z O S 9 W a X h Z b 1 d q b T B K R V J P U X d D U W t K M E 9 s M H l N M 0 5 o V T Z u Z z l s c 2 R u U 1 R w b 1 F C T 1 J F U j B T e V V t N X V M d 0 1 C Q V J 6 Z U R p S W p J N F V K R F E x R m F X b 3 F l b n A 1 W j E w d k 9 n S n l J a U d n V 3 F x K 3 Z a L 0 U y S W l J a U F I N S t m b W h y Y T B O d m J 5 K 0 1 S a U 5 t V T V r M E J 1 U k V S R V N 6 a 0 x P e k 1 3 T n l J a U l p Q V A 3 K y 9 u Q n l j b 0 x C W U l C Z X I y Z E F U a 1 J F U k R P c n F x c k s w V T B n Y 2 d o Q k V L Y j B z T j N U M D R P e X N q S z c 2 M 1 E 2 S F R R Y U R Z e E c 0 M 1 E x a j R n Y 3 B L R 2 h B U 2 F U Q 1 h x O W Z s Y U 5 J M m R B V G t S R T l C S 3 J y N i 9 I c V Z P b j B O Z l h a N 0 9 1 d k x 3 Y 2 4 z e n l p U U 5 h U l M 4 N 3 M 5 b U 1 i N z c 1 e G l h U U 5 w d k 5 P S H Y y T E x L e X N p W j l y S m F X R n Z 6 N D Q 0 O T I x O T I v Z n g v Z m Y v L z l V N D A 1 N 2 V 6 c 3 h L V k x s O U R S M F R I b G Z h Z k Q x M T k v a l l 5 T W p I R z M r Z k 9 m L z R 5 a W 9 x S m 4 x S 0 t Y e j c x N z k z R H U z R G 5 v O V h x Y m R R V U Z C V G g 5 K 2 p S M E 9 0 M l V q b W s w R 3 Z I c H A 1 O C s x Z T l O R U F S a 1 p t Y W l z N 1 B U N 2 5 x M V d n M k 5 S a l B 1 L 2 d V R k J l T y t v T E w 4 e l l 6 b j h l U E g w R 3 E x N H M 5 b X N 4 b D Z 2 W D d T L z M 1 T 0 1 D M E l 3 c X h M V 1 p j N 3 V n R k V S R V R r T 0 J x T k J n T U R B M 0 I x Z G J W W l p 6 U W F N V E F 3 T U 9 F e E x s e T R n U H I 2 K 2 l t Z k 9 5 b 3 F D c 2 5 K e V d P d U x 5 Z 2 9 R R V p H Q n Z i d T N Z d U l p S W d w S D M r M n l j N 0 9 S b V p t S m 8 0 Y 0 9 Z S 3 d z T E J u Z H Q 0 L y 9 2 R 1 B D Q W d J d 0 1 t V E o 1 L 1 p P U 2 Z T M E 5 D Q X h z W k d y R i s v M 2 1 x N V Z D c E Z T R W d J c 3 J L e U V C U V V o T k R R M E t j K 1 I z O S 9 Q e D Q 4 Z U l B N W M r W W d K e W R I W E I 0 V k Z Z V j U 4 K 1 p O d U w 5 U 3 F V U k R R d 0 5 T V T F O e D h 1 U k p T S 1 Z q O T N O c E 5 C c T d R Y i t u c H l m T 2 5 E a 3 o 3 b m 1 j b k p 6 d 3 d R Y 2 Z B Q U F H Q m d i R V l N b G t N a 0 d u M D Z H b n A y Z k 1 m U V Z C d 0 5 E U W t M a U 5 p N H N M N V B M a H g v K z Z 1 a m 8 w T k R T T S 9 5 S E h z R 3 J W c W p I b m U w N U 5 U V V Z w Y W V t N C s w c 2 t F d n p 1 Z D c r Y j l Q b k 9 u e i t Q N n V w c W Z Q e n h 4 K 0 5 l N T J k S k V B U V V G e G Z E e T h z T F N x W F N a b j E 1 Z V R u T V p q T 2 N u S n p H U F k 3 U m F M U U s y c X V y c T l I Z D N R M H Z M e S 8 w O S 9 m Y m J L O V N x Y 2 E 4 Q m p V M U 5 j a k 9 6 a 1 p v Y U N p O H Z M d 0 F B U G 4 1 K 1 d o c W F z S 2 V Q W H R R W D E r U H l z c E t S R V p H U W l L U j J P e m Y x Z F d G O V B S M G F E U W F I R G h 3 U U x 4 W F J 1 c n M 3 T F F L d H U x O W 5 z e k 1 U T 2 o x Z W h 3 L 2 Z o e m U z d D Z v c U t q Q W x T d F h 4 c j B P S T I z Y n R n M 0 x s a T J i O V B h e k h R T n l J a U t p b D V o R 2 8 4 R 0 N C U X R R W F Y x d H M 2 N n R y U T J B L 2 Z S N E Z 4 Y 1 g r U H Y 3 Q X h o K 0 F Q U D E 5 Y l d a Z 3 E y b X B n Y k Z 4 Y 1 Y y Z y s 3 c z d P d 0 p l e V g 3 K y 9 1 a D E r c 2 4 5 V k x n W m F U V m F w R 2 R u W T F s e T V Z a E t D a k k w Y z J a V m 1 x M U d u U G 1 6 R U Z 3 Y 0 x C T m I 5 b n E x Y X V o M V d v a G x V c n Q 5 c V J K c F Z K O D k 5 M T N l U E x r Q 1 l E a D N q b V R 5 W V E v L 2 V s U D R q W j c 5 d X h C V 1 Z r W k p C S U p u S n l j V U Z O V E F 3 Q m 9 h b X F D a D R l S E d K Q j N k M 2 V q c 2 J G e H p I Y U d o S V N n c m E w T n B h V 2 x k b 0 1 Y b F V x R n N M Q X d w S 1 d s b 2 I r L 0 h 5 Y V R D U 2 F U U 1 F 6 Z z F x N W R D N z F l a j R T R U J M c z F J Y X F x c X N U U E F R Q l h y M T R W M n d v Q X J h M n R L Q 3 d z S E x O O U F K Q 2 V u b z c w O U h R Q V F I S n l N a F l 0 V 2 d R Q W F H e H N S R j V l b n Q x O U x B S G l X T U h r a W h V c n h n e k l 3 O E x D N E 9 6 c 0 x Q N n M w V 2 p R M 2 Q y T l p j d V d p Z n Z Z Q 3 d a b k M 3 U F p E S 1 B S a U 5 y Y V d u U j N k M l B U c G s x a U Q 3 b F V L b 1 Z j T G t k d m J 5 L 3 E 2 K 3 V 4 Z H U x Y W 1 4 Y 2 1 V c W t V Y m 0 1 d T R z O G x K U 1 c 0 Z W Z P b X p Y b k d l b E h 6 e G h 0 d k l D Q W d 3 T z Y 2 M H R K U 2 V I a D R J R G c 0 R 0 1 E d 2 Q v U D k r L 2 N S S F I w T l l Q a j N s c C t m a j V L U 0 V z V E Z 4 Z G 5 z N y t Y b G h Y M z c 5 d U h p e F l 1 N G V 2 V X F Y b n Z 0 T m J 2 Q i 8 z Z 3 Z S Z V J 5 T 1 k 0 Y 0 9 Z S i 8 v Z X R m T 0 h m d U h J N G Z Q N D Z n b 0 N B Y 1 A z N 2 N a d H R y M T Y 3 Q j M 5 L 2 Y 1 d j h k b n A 2 Z V l 4 N S 9 N b V p U N 3 p q Q W d K e U l p T 2 l s M W R E U W d N N 0 9 U a V F u S i t Q e T V j c z J B Y k t s S n k 0 M U 5 k V m 0 z O G p J U 0 9 6 Y 3 V W U D g y Z D N k W F h 6 U X Q 5 R H B k Q 2 d 1 T H J a W k R n R E Z 4 Y 1 V U d G k 4 c E t R b n g 4 Z k Z 3 Z D N l Z j F P Z D U y Z F R X M X F L c 3 J B e E x s a X h 4 Z E Z P b W x k R m 9 S R m x a R 1 J J V E U v S E R E e i t N Z W E r V W w 1 Z m J Y Z j c r K y s 5 a i 9 m c j F X T F Z x R l l E a G 5 1 Q 3 N y Q 3 d j T z N a T T N L Y X F x Z 3 J s N W V W V 0 F X c F J V U k Y 2 Z W 5 y R T R B V V l I d E t S b X B v S 2 h V S X h i c H Z 0 c G N T Y l R D Y j Q r L 3 N q T E N 3 T T c 3 N z d M Z 0 F n T H k 4 U D J k b l o r T 2 l q a n d B Q V E w T k R T R T l Q U j N C d 0 1 L S 2 l v d E R Z M k l q c T Z t c X N X N 2 N P Q U R B N E 9 H Z 1 Z r Q j g 2 Z E V n T U 5 z N m N P W U 9 n b 0 N D Y k x J S 1 I v d n J Y d j J M O S t 2 V 0 l q W T B G Q U t z Z 0 9 q R X h F W W 1 K a V h i M 0 8 z U G 1 E S 1 J T S 1 k 0 Z V B U c n U 1 N 1 p u O G V M R l d M e D R z Z m h 6 W j J j b n V y d T d z V 0 h E Q n F 0 Q W Z i W n F h R 2 l 3 Q 3 B a V F V s T E U v M T Y 0 Y 0 N I M j d k d U g 0 d U p p Q 0 l L Q X J L d 3 N t K 0 V W N 3 U 3 d V l z Y U R o V V F p d 2 E 5 K z l h d H h 6 O X Z l M 2 8 2 e l o 4 K 0 9 1 W D V n W U F E b D V l W F l z R 0 d E K 0 1 J a k x 5 O F B n N E 9 E N H Q r Q 3 A 2 Y 2 4 0 d V B q O G R O U F B 5 R X N M T X p 1 Z D J 0 N G V E a T J i T m 1 D V z d k d V F h U F J Z T 0 h D a F Z i c l R T Y l R o Q z l V U E Q w O W N m R G d R W n c r Z l J x U E h 6 L 0 c y c l Z y N 1 d a a E 9 U a z V 3 Z D N k W F h 5 Q j h M S m l R R T V F U k R U Z F p z b k w r Y U t p S X Z q N S t T R W d J T U R t Q V J F W T d t M U p U V T N G a H g 5 K z Z J R F d E V C t r T W h o L y t h a l Z h a G d N Q m l 4 Z H V o U j Z 2 U j d M b H k 4 W D E 1 b k 5 a b H k 4 Z U J F S 2 h R T D c 5 d T J 6 d T c r c n F 5 c 2 t F b 2 s 0 d G x z c W x V S W l r V m o x W U Q 5 N D h B Q 3 J W c T B T Z y 9 I K y 9 u N m t w N m R q O C t i T m R u d U Z m L z N y W D B P c F Z L S z N 0 O W Z t b m 1 4 c m E w T m R Y U j J X T G w x c W R Z N 1 U x T l F w a n k 5 d m J t N U d U a z Z P R 0 p D U E 5 y c F g r c 0 d E Q i t Q M m t C c 0 1 C c k h Y b H F i W H p w M D d y Z T R G U 3 h h Q z B X a E V R V U V C R m k 5 Z W J K T j J u W k 9 U S T J Z Z W p U W T R P R G p 1 K 1 N Z Y W k 1 N m Z u d y t G U W 9 I N C t I Z 0 F 3 K 2 5 u O S s 3 Z F E y S m l v b F U 3 T j I 3 Y 0 N J M U d n O H V Y T C t Q b z B h T j I 3 L 2 Z s e T V m R D M 5 O G Y 4 K 2 Z Q d D F s b k 5 w c 2 5 s Z U h n N y s r U G Q 5 N T V C e D R l S G h O d S s 3 T G p Y e W N S R W R F M G 1 1 O E d O T n J X U j N 2 d T l Q Y j J v c X l z V E 9 6 S k 1 o Z 0 1 V S 3 Z W V n R 0 W V V u V k h q d 2 Q x Y z N P e k d i d m I x O W V I a W 9 v S 3 E y V 1 d C O C 9 S e T R I a D N w e U p 4 b G J h R z F O d E 5 w d n g 4 T 0 Z E R k J V V m 9 i T 3 p F M U t w R l A 3 K y 9 0 a S 9 m N y 9 W O F V w T F M x R l l X Q W l 0 V m d 1 V H l Z U z V j K 2 R p e V p J b F d M b H l w V l c 2 c F d W c z Z v Y 2 Z m b 2 l N a k F 4 b 0 5 C c m 8 5 W G 9 F Q k F S Z z Y 5 Y X R Z b H I r W C 8 v N l Z 3 Q 3 d l b k Z o T X B u d z V 6 L y 8 y V 3 F N T H p E O D R Q e S 8 v L 3 U v a U l 1 T H c 0 N G R P d 0 F N U H h 4 b l p t Y W l 1 c m 9 h Q m 9 N Q l B q N C t T R X h N d E 9 x T k h h b X N y Q X c 1 T 1 R s b 2 I y K 0 h p N H N M W W 1 K a X N I N z l l c 2 p s Y 3 Z U M z k r T X Z m L 2 1 M d U 8 y R k N 4 Y 0 F B Q k V S R V R o M D Z O Q 1 V y O E Z v Z 2 l E Z 3 l w V X J V S 3 Z W U 0 V w S 0 V v T k R 2 V j Z Q c k t 3 c 1 B I N z h H Q U 1 E Q T N C e m M w T m N Y Q n d T R X h Q R j R 6 V T B O T 0 Q w N m R O W X M y W U 4 v U D M 5 a 1 o y Z E R h M V d D M m R u W j h U R n h X S D k r d l h q U H N 3 T G d v R D c 5 K y 9 E e G N V R l R r N U 9 Z Z y t h e G Y z N z l 6 R X d N Q U N a V E F a d m I r O H h B O D M r L 2 4 1 O C 9 2 b m 5 V Q 3 F W W W 9 y e E 4 5 O T h B N V B K a E 5 E U V V M e j U 1 c H M 0 Z m Z x M G V H O G J q V W J v O V h v e H Z U c 2 1 K Z 1 p i d D I 2 R l N x V 0 N 2 N z g v c E Z J c C t 2 d j c 4 W T k v L 0 F P Q m d Z R l l 2 M z Y 5 R 0 t 6 V T F 0 Y m l w N T k r R W 5 1 a E x U d z h Q R 1 k 4 T l R z d U x r N 3 M v Y l R u N j Y r L 2 5 0 S H o v M X h Q Z T Q 4 Q 3 d 5 O G p M R D I 5 Q n c 4 Z W h F d 2 1 l e W I z c U 1 Y O C t m U G g 3 Z T B 0 L 2 1 5 c F E v R H c 0 V U 1 N R F E w a E t T b k p K d l Z h c F Z M W l R m V V h C R 0 h D M z l W N G F k Z 0 R B d 0 4 0 O E 9 B Q n d z T E N v R l F x W V R R Y W t a S 1 N B Z z h Q R D V z c 0 N D Y 2 5 K K 3 p i d H c 5 b n o 1 N 0 Z o U X N Y Y 0 9 E Q U F i a T R 1 S 0 N s c G N W c U c z d k J P R E Q 4 L z R y Z T N 0 N X g y M k x K c m h v O X R 2 N 2 1 6 W n N J R H c 5 S F Z G V F V 1 S i 8 x W m N P Q W 5 J a U l h Q n B G Z V F L Y U x r Z T N Z b U k 1 T 1 R s V 0 t l c U R n N E 5 J V F U y R m g 0 Z U h H T 1 J Z Z W 1 U d T M 3 O H Z i d G Z m M z Q r Q W d B Q 2 J n T H l w c W N t b T h x N W x m S y s 5 a X J 4 R 2 8 x R X N P a l F W U C 8 3 N E l 3 b 0 x D e E V W R l l V b F M 1 W m d Z R 0 J B b k x i S 0 V w R G Z 2 S G t U a F l X R j h Q Y j J S b n g 4 U E t S U 0 t h c X F x c E N X b G 9 i R 3 h r Y T d Q Y X Z u e j U 5 S F d G Z 1 k 5 d T d k a T d h M k 5 t U m t a T 0 R T c F V 0 N D c 3 M z N J S l B K R U J F U m d Z Y 1 B I N k t q b 3 d O e j U 4 N E Z N U H h n Y j Z r S 3 J O V n E 0 Z V B q Q T J B N F J W b 1 F C T E V R W F h 0 N 0 8 v N z F y M z h C Q U 9 M a j Q 2 R l V L b E Z l W G 8 0 c l Y 2 N W d 6 N T Q 5 V n V t O X d Q Q 1 k w d X J x Y W l 4 Y X R B a V J r W k Z R c T l Y S X p j M U Z a M m N u R G h 3 N E F L V l N p Y T F i d D Z L d X J n N X F 0 U n J M b G k y R H Q 3 Z T N W V S 9 V M D F 3 R G k 3 U z B O U E c 0 b G 1 E Y 2 F E V G k 3 T m 1 6 Y U c x d H h a S W x T K 0 R 0 N 1 k y N n V q c m N 1 W E 1 I U F Q w O T R v c 0 h p e W R Q b m t D a j B X R H Q y c l Z R S 3 B Y S X l j b E J k b l k y N X N 5 W k k v Y m c y V k 5 l W G c 2 d F Z v c z V j K 2 J Z c k d 0 c m E w T l d W a G F X T E Z t Q 1 I 0 O G V v Y l c x V l F 3 Y X R G b 3 Q 3 d D Y 5 a T U w N 2 Q x c T l t S G 4 3 N 2 J m U j B 0 S 0 N H e m R 1 N E t P U F B z T G R 1 M 2 Z S M 0 5 5 T U 9 Y U G 1 Z R 0 J n Q U d 2 V 3 J J R 2 Z u e C 9 N W n J N W X N P W G 4 1 N H Y z Z m t S R W h Q a D d s T X Z s T 0 h u e U p H N 2 Z 2 b z F 2 d n Z r R z B k S F J W d l V S U m d l U V N V b E o 0 b j k z Z E h S Q X I 5 Z W p 0 N 2 N Y S n B N S n p j M 0 5 B R 0 E z Q T J R c V F i e G x p c W V 4 U E 0 5 a m F Y L 0 9 Q V n B S V V l I Y n Q y O W o z c n g 1 M k x k d k g y U X k y V E 8 3 U n l k U 1 d G a U l w V X V Y M m g w S G J U S 1 o 3 T D V v a 0 V n a y t P M X Z m e n Z 1 Y 2 J W Y U x U N y 8 v S E 8 3 N i s 3 Z X Z T d m V C M m F 6 R 2 Q 5 L y 9 6 M D Z P a n J 3 e G h 0 d j J I M X B O W C 8 r Z k x 6 M j J t d E l T V W 5 C R j E 5 O G d U M T c 5 d U R j d V h Q a S t y Q 3 d N Q n c 1 Y 3 N U d X V Z Y U d o d E R i M n d 1 O V h t K z N t T j M 1 O C t m U j J 0 b 0 s 0 T j h w L 0 J h V m x a V S 9 l M 3 o 0 a T R n Q k 9 S R V I w V F I 2 T F F y N F h S c H d 2 d 2 x J b k x o U X M w T m 9 0 V m 9 V R m h i Y U h j K z V l L 2 R 1 c 1 V C W W F X a 3 B y b D I 3 a G 5 m Z W V V Z G N m L z M 2 Z G J 1 O U k 2 T 0 R F M k Q 0 d 2 Z U b X p a d D J I e l J I U H Z 4 T l J V b E p D Z W J P b l l z R E J 3 N k l 5 e l p 1 M 0 N n R 0 h w V 1 Z s U 2 d z T E V S N G V E a j I 3 O T h 2 U G 9 5 d V g 3 O G V L U 2 t w V U t 2 V n F L a W 9 3 S U l G Q z Z 5 T 0 d 4 V V Z K U V p R b 2 F H a D Z P L 3 Z S M D V P R H F x c X F o Q V Z G U 1 V H N U R V M U 5 X S k F Y b F Z W Q l I 4 Z k g z U j F k Y U c 2 d W x v T X l H d H F h a U N U e W N T W E Z 0 Z X Z Y N G N n Q 0 h q e n p U Z k Z v R G t o S V F I L y 9 P Y y 9 r W m 1 a Y V J P U T E 5 V F U 0 S z I z M 2 h L R H R j V E V S S n c r Z l J v Y W p R Y j E 5 Z l V J Q 2 d v U 2 l 5 Q 3 A x V 3 B F U l V V a F B E e G M z U D l w c n d F d 1 h O a y t M e T h Q Q 3 h j d X h L d X Z 2 a W 9 1 e j h y S 1 F u T n p N d z R j T 0 N E M m J x M W F 0 U X B Y c j E 1 R l V W R V J F a E 1 U c l I 2 M G U z d D c 4 Z T Y 3 N z B L b F V n R V l E Z 0 Q r N y 8 v K 0 R 3 O G Z Q a H d 6 M k 5 I c j l V a E x T N 0 1 i a k 9 0 M E 9 s e S t m Q m x 6 N T g 3 R j l 1 M 2 I w Z E h S Z 2 N y S 1 N z e W Z Q e C 9 s N W V X N G Z 2 M D Z Y R n h j M E 5 2 Y k 8 y S G 1 4 V W p 6 N X M x R G V I Z z R U c D A 2 a F V X T E Z t S F Z x b F U y b V N M Q T h N d V h 3 Y 0 Z C U k V W R j R m a n g 0 e W d 0 T F V W U F R 3 K 2 t V a W t N Q m 9 O T l N 2 e G 8 x N j l m d D Z w b y 9 0 V l h Y d 0 V B V H B 3 N F l i V 2 R 3 V 0 N Z Y 0 x 6 N l N H c T E y c X J J M j J o a k J l d C 8 r O X Z m e G s y U n R 2 U n d q a X l F T j l y M j d k d H Q 3 d D N K K 2 p u M 2 F I T n p N N j V l d l F v d k x 5 O G N Q S G h R R E F x Z n h U M D Z H Y i 8 0 e F M v U T B 0 S 0 N D e G N 1 S U R r N T J l c D d W a E N F T W U 4 V G U 0 V T F S e H B k S E U 2 b j A 4 S E p 5 U W t O R F E x N C t Q Q 2 h l Q j F L U z B 1 a D B X a X d a c z B h O V B i M m p 0 b W J M W l Z L Y 2 V 6 W U 1 W e S 9 m a D J 1 c n E 3 a T B L U m J 0 M j Z O b X g 3 Z j F U W D h 4 c m 1 w c W N u d U x B Y z d k d X l B d 1 d C Q V p t Y m 1 1 S i 9 I b 3 I y O T N T b 0 x 5 O X Z i Z T h 5 a W R T O H F C d V J F U k V U V G F K a 2 Z z Q 1 V F K 0 g v W n d C O D N B N U h Q W V d k Q W R u W T J R a 0 p D N E 9 M a U 1 1 N T J Z L 1 h t M k 5 2 d V d Z M V J k W F Y x U l c 5 d k x 4 b 2 J H N j F T S 2 k y O W l p V W x K U U N B V F p z M l d i V k p L c F Z p M 2 J w M T B H Z z B V S 3 Z W T m c v N m 9 3 d W p C U W N I S X l j b k I 5 M 2 Q z U U N H Z z N T W l R J Y m E y b H B 4 V E h O b F p T V k N R M E 9 o V X F s U V h W M k 5 o S V F F Q U 1 N c H p F R k J R V k F x b G V q b z Z F Q m p Z e V B p N C t Q R m R Q T 1 I 1 e W d w S 1 V G U F Q 0 O V Z F S n F R a 0 d E V m M 2 c F F L S k N R a 0 l E V T F G V F U x T l J N V 0 Z I O W F h O U J a V 1 V s Z n Z 6 e F I 0 U 0 d o b U x Q b m o x V 1 B i V W x K U 1 h 3 O G Z I Q n Z I b n p y R D V E U 0 V n S X l z c k s w T k R R W U J Y c 1 J F W k d p b 0 V P Q U R n N 0 8 4 U F g x M 2 Z j T W R X U E h q M k N W Q 3 B G U W t J Q 2 N u T n p 4 Z V Y 2 d l I 0 W E x s e E F W M W N Y a m g 0 O U N y b G N q d k R 3 Y 0 p T V m x j R n N O d V A r L 2 Z 1 S W p J e k U 3 d D I 3 W j Z 4 b 1 d F V k Z C W E p 6 Y y t I d j c 0 O T E 2 O V p a M 1 M 5 R F E w T V R u d m Z 3 N G N Q a W N J d W N u Q n k 4 O T k 1 N 0 F H e D d z Q z F C b G o y V 2 F j N H N 6 R 1 l 6 W W 1 O a n N Y Y n Q y a k h Q K z l s b m 4 x b k 5 W Q 0 N W U 3 V I c z d J e k V 4 T V J 4 N T V y T 3 o 4 K 0 h W Q 2 9 k Z C t v c G U x W G h K K 3 R w N z l H Z W 5 o N W N 2 S G d S e n M 3 T 0 9 I T G t p T l Y z M k x P N F I w Z X F y Y T I x M n R Z e U R N Z k p 5 U W x l W G w 1 b 2 J t N 0 d k O T k 5 a D B P S E R v b m Z v M m F 6 Z W N 5 V T l S O S s r R 0 h j O D F r e W p z e G 1 N O U x T M G x C Y V d v c D M z b m t I Y V d s c E N B N E 9 o a 3 F s Z 2 l B S W l J d U x n N y s v U H p J e U 1 w Q 2 J t e X Y r b m t k Z V o 4 d k 1 B e D k v L 0 R I Z W Z 2 d H R x K y 8 1 c 2 F y b k E 4 T V p V d j M 5 L 1 Z B c W x h a X R y Y l V i a 0 Z 1 Q z Z a S F h k a n k x d G J W V 0 w 2 d V d M M S 9 P Z 0 p 5 S W l J a C t u b D h 0 Q X p T Z H d Q c y 9 B Q j h 1 Q j F Z R 0 F D S F B V V z J 5 a U l n S U J B V U Y y Z T N C T 0 g v K 3 Z C a U k y W n N 1 e W 1 R e U l T U W t 4 R 2 9 m b z l F N D d r U G N k T n F 5 W l F 1 d V h y M k t i N z c 1 Q n F H a G 9 W a S t m R G 1 p b 3 F M R U 5 u Z D B k R U F 1 b D F 1 T j d i V H c 5 d m F H U k N K Q l o y Z W 5 6 Y n J S c W N P V 2 g 4 b W h v U 0 V B d z B G e G N I Q X d h b X R y S V F n Q y t 2 c j Z v T l Z x c 1 d Y T E Z y a T R 1 T 0 R l d l h 2 a W Z N S m F y V m F j V X N n e V g r L 0 R o d y 9 4 O E 9 G R H U 1 O X B j S E R R S 2 l D M 0 Y r a F l Q a z l m M z h R R k N w N 2 1 H b l I z Z C t P N z c 3 N 0 Q z T G x 6 c l h v c 0 x l M n p Q S W l Q S E x z K z B 1 a X A 2 V V p P N j J T a F V x b k c 3 W G 1 6 e k o x c 2 V R a 0 N E Q W V v R n k 5 Z U Z P c 1 p X T m 9 W S F I y T n J L d 3 M 1 T 1 h s W W V 2 V 3 J U Y l R K b G w 4 O X R s b k V B U k J 2 S T l O S n B Q Z E 9 k N E Z R U m o z N W R P b V R a c 1 F I U j B 0 R G 1 Y W X Z Y d T N H S l Q z O V B U W X J T Q T l r c V g z V W l h V F F T S 1 J p Q U c 4 N W Y 2 e T Z P c n F H a k 9 s d D d h M l Z x d 1 h Z T k h T M G 9 M O C 9 Q e H h 6 M z M 3 O W 0 z Y 3 Z u M G J B R E I z N 2 x 6 O D h w Z S 9 u S E N P W j Q x R 0 k 3 N G N t U W x Q K z N k N j h l S k Y 2 S F E 2 d l B I R 0 c x W i 9 N O C 9 x S G g w c E x T M 0 4 2 c V h W e U d F N D d 1 N 3 V T R T V P e G 9 V T E Y 1 Q 1 p t W W x Y W G 5 r R n d Q R D N w N z N 2 U 2 9 s R W d 2 L z R q L z h Z O T N 5 V 2 x Q V 1 V s Q l R J N V h J a 0 p 5 Z U w w K 3 J G e G N V a E x T M U 4 z T m J Q e n c r S E R 4 O E d N R n d 4 M z l Q V D A y c F d q S 0 t p S X R 5 N m R X d k t j N 3 J Y M U 5 S Q U t w V m l 6 W m 8 x S 0 N r c H d Z W U 5 H N m E w d n o z T G x 5 L 0 h s a T F i Z n Z a e F p q T U c 1 R V J F U k 5 Q T X l 4 b j Q y d z d n c z J M Z 2 s 0 T H B Q N z V V Q W t U O G p Q M 3 R w W m 0 2 d U x q W X B N O C t l U E F B N 2 U z d D J M N T l 1 N 2 h z O U 5 o e l l M Z 0 h z N m l v e U t i N G 0 2 V k h 4 M T d h c T l G b 3 R K d U 9 P c E d v c U N p O D k 5 N T d L Q 2 d v U U Z G U k V T N W Z 2 b 3 p n N E d B Y 1 B u d 1 l j c m x j c k F B O D N q a m N z Y 1 p 3 a n Z j e k 1 O e W p W b D F k a l p h V 0 Z y U z J 0 a 0 t w V k N J b 0 t B a k 9 6 c z d J e k 1 4 R W Z Y M j k x Z G h q N E 4 4 O W 9 I R n h j V 0 1 X Y 0 J z Z G d O b k x O a k F Z R E d P d U c r M X B y b 0 d U a 3 h Q a 2 N q b T Z 1 N 3 Z S M X R h R 3 d N Q k F j W j N s T X d R R U J J d z V 4 W l l s a m Q v a W F Z c V p l W G w 1 d 2 N 2 T E M w V k Z S U U N H c D h 1 N m V Q R W k r d n I 2 c 0 c z Y k 5 x d T V t b j E 4 Z k x C d z R V S j B k W F h a R F M 2 b F V p a 0 N B d 0 9 4 W W N N R z N M e D V F M z E 5 Z l R o N T h p U T B H b z N k Z 0 1 0 b 0 5 O c E 5 G V G V a V E 9 M b j k v W D F 4 Y U Z E a D h R T U N F d l B Z M H R M Q y 9 6 O S 9 j Z n N j Y l l F N F p Q U j N O d 0 1 1 V n l P d k x 3 O G 0 y Q T R O R F F V d i 9 u T m I 4 U 2 Z T M H B L a 0 p t W m l l M 2 J 0 e U 1 5 T W h J T k R R M V F x O V h Z d k h r e j l I b z l 2 d n Z 1 T 3 d E R H c x Q X N M N W l l b C 9 t L 2 4 v Y n Y x T X Z M Q y s z d D d W W k R S S U J u Z D Q r T z l P Y W J i M X E 5 V U J n O U R D Y 3 N M Q X d y V n F 4 Q V R r N E 9 R a 0 p D R U I 0 Z U x y N j h O Q m d N K 1 B U V F R 3 R U 0 z M 3 V D S U 9 D V F R 6 N F o 5 M 3 l X e n h n V k Z Z V k 5 t e m F K O S t 1 N m R l d k c v U 3 d E Q X d O V 2 Y 4 L 0 E 4 U G V K d m Z I Z j l 0 V F Y x W W 5 U a 2 o x N j l B a U J n W U Z Z d k h n e E 1 q S X l y T m F O W j d 6 T U Q y S k F U a 1 J F T k N N V V V 1 Q 0 R l T 0 Q x U l V C R k o v Q 2 t D e G d Z T z B O M F N p U U F z b X l u U G Y 1 W j V I S T V E Q V l E N 3 R 5 N W c 4 T 0 h E M E 9 s V W l F c k t 3 d i s v d j V X S 2 R L d X J x N V d B Y m 1 s d H p n M k 5 s W U 1 R a T J x c T Z 0 U l d G a U l Q W H Y y M k p 6 d j d 0 M j d U O T F X V j F k W H J G K y 9 I b X Z X c k 1 H U F A v N k l v c U l p R k J j W F k v b n k 1 Z U l E K z h q a W F 4 Y n Q 3 Z T B R Q k 1 G b S t X U k Z S R V R n e H g 5 L 1 J H M X R M W n F i b X h F V 0 Z n Y V p U Q V k v U H o r N H V M a W d 1 c m 9 h Z X I w Z U h o N G U 0 a m t z W T h i T l p y U F Z P T y 9 4 a k 8 3 S k F 5 Q 2 1 4 d H J y V V J 6 d G F h N k J z N 0 1 6 Z H U z Y W h X K y s r U V l Y T D E 3 R W l S T W 5 4 S U J I c F Z K Q n F W U m l j S E F R W V d G a H p 5 e W 9 5 O C 9 Q a D E 2 d n g 3 R m p 4 K 3 d H e S t 2 V 3 J j T V h Y M 3 l C b k p 3 Y 3 J G b X p 4 b X F k U 3 F Y Q 3 l a T W 5 V V m h Z a V B i M m R q Z z d P M E 9 q M F N B K 1 B 0 N G 1 s Z F p 5 R D l 1 Y m 5 1 b k t s U 3 Z R Y U R R V H R y V 3 J x M n Z N Z W R G U G 5 E Z 3 g 1 a k F E b V V 5 R 3 h Z c 1 h 3 O T N k S G M z T n p l a n U 3 b 2 E z d H p j M E d n M F N F a E l R R m h Z b X R 0 Z V N i b T Q w R 3 N X V T V R T U h E b 2 c 5 L 3 Y z O S 9 W Q 3 I x Z G k x Y X h l Y 2 5 a M X g 3 T m d 4 W E x s e U J m L z Y x N y t 3 W T h j T 1 J F W k d U d m c 1 b n B X b i 9 U d m R 2 W H M z e n A 4 L 2 o 5 d T N i O F B G e F V W O H V l a W 9 l M 1 F p R 3 p k d W h G N n Z G M 3 Z P V F N h V F d H b D k 5 K z d k R S s 1 d k 5 w d F J V b E l D d F Z v d H B 1 Z k h 4 Y 1 Z a L 1 Q y T T k x a 0 5 C Z 0 0 2 T 3 p 0 d E N t Z 2 F E S V p K d m R 5 N 2 Y v O C t N a k 1 6 O F o v L y t a L 2 8 2 K 3 R E Z F h V M X R t L 2 Z M c z R k b n A y Z F B X R k F y d F Z x Y 2 V 2 V 0 x S d y 9 m b n p D O D c y c 0 d K Q V R F U k h O S U h j b H N N S i 8 r T j k w e X B y Z X d 3 R V l M b W 8 w T k R T R V M 1 Y 3 V Z Z G V 1 W G F p d n I 4 Z T J i Z H V z d G h u O V l O Z m Q z U T J q M F l q S X l F a W J x V 3 d z N H p q S E t o N z J O U H I 3 K z h Y M F l M b G N q c G l Z R 0 J R V k Z Z b X A z S X N X T F l K R 2 8 w R j Z l a n I y N 3 Q w c l B u U 2 F 6 V 1 p r W l E x Z n R k S F R V M D J X c D Z j b j V z N m R p N 3 E 2 T 2 p R M k 5 v c H B s a E t K Q k t H a G 9 h a X B x W U h K W k x J S 2 Z Q e j g v T 0 R t N W 9 i S G p 4 O W o 5 Z X J W V n I x N l p y T V p Y V j F k T m 9 G S F N V b U p W V y s 2 M l d 4 R 2 Z u N C t a R E l a R m k 1 Y 0 t D N j M 5 R G l O V G 1 O L z J t d m c 1 Z V d G L 2 Z 2 M z Q 5 e T V j N 2 h 3 N F F K T 2 5 q e U p P W F B t U U N L U k l E S X l F b V Z s W l N n d U x z Y l N w V X V 0 O W h 0 W l l Y N D Z y V j I 3 R n F 0 W H I 0 Y T d 1 e n Z h M j l 0 d D F u d D d l e U 1 4 T V J G M z d 0 e U J w N m N u W W 1 K a X J O W j N k M 2 V M V T V o V l Z s Y W l x Y W x K Z k V F V U h C e U 1 P W F B t U U N h V G 9 i R 3 h F W H E 5 S H I 2 K 3 Z n Q 3 N 4 N z R t S l N W W n p Z T S t r d E Z v e E k w Y k 5 5 Q U l n a z F C d z V F c 3 g 3 V X d t O D B v T F M x R l J V V U Z m S H g 4 e E J k V 0 Z 5 N W N F T W R B V 3 d w b i t m a j R Z T z d j d V N n c E t j S E N o U X Z 4 N U 1 r V F p H U m t R Q 0 t S W U 4 2 O G V i a H g 0 N F o 0 W E l Q Q k F M M W V q N y 8 5 N 1 c 5 V z V 3 b 1 B E O G V s U z V m Z z Y r d U x o S V F F b T N v S m p 2 Q z A 5 N m h D b 2 N E Q m d 3 Z n g 5 Z G R m N D l x M W E x Q 3 B W Q W d Q R D N m W V B U b 1 J 1 V n h 1 b F N w d U 1 C a m c 3 d T R P c V Z R N j d n c z Z R U k J R V V Z H Q k 8 z Z n V v T H U 3 R 3 h z M 2 J r U l l X Q m h P b l R v M X B m T S 9 l Z k l F Z 2 l E W W 5 F d X Y x N D l i U E 5 C a 0 1 1 S H E x Y X R R c T l Y W X Z Y c z N s R W 9 s Y n Q r K 2 p U b H o 1 b 2 k v b D h U R V J G e T R j Q U Z x d G R y c W U y b W t y c T R 1 b k R 0 M 0 R 2 U G 1 Q Y W N W V H A 4 V E R N a U p p S W d J d 0 h D Q W Q v V G 9 V W n c v Z n g 2 Z m Y v N D U 1 S E w 1 b U E 5 Y U Z s V l Z W U U F n e n R j O T B 6 N z k 5 R k 5 F U j B m R D E 5 Y 1 h S c U 1 S e G N Y R m t N b G t Z Z 0 F i R X h N R H R W c U 4 4 d k p 5 b k R w M V N o e G Z Y b G x a a W R i V 1 Z x e G V 2 W H J D b 2 1 q a m l Z a U l R R 0 Z o S V V 3 b W s 5 V k R i b m g 0 T 0 5 S c U 5 j e G 1 N e l p 0 M m l R d W w w c W x l U F h W V j V H U 2 t v S 3 Z 2 d m 9 L c 2 J H e G 1 E d D N y a m h 2 Z T N S M H R N M D R 6 S 2 F t S n F T a 3 B J a m o w U F B 6 O D Z I V m F y R j E 2 M W F y S W x h V 2 E 1 N l Z s U 1 V X b E Z x M m J O b l B 1 Z 1 p C U V V I W X R X c 1 h y b D Y 5 a X Z Q b n o r U E V p U k 5 3 Y 1 h I Q i t 2 W H J V V j F k a l J z M 2 J x Q z Z 1 a H J 6 N X M y R D B X a E V U V T B O e k d Z e l R w N D g r Z F R Y Z E N 4 a k Z S M 3 M 3 d T V H U m t Z R 2 d v S 0 N z R 0 h E Q m 1 p M V d s e T l l a F Y 5 Z l g x a W 1 2 Z k F 3 Q U R P b n o r U G l J Z 0 l 4 T V R F b 0 t h b U J 2 d j M 3 M G R H U m d a U 1 V s T H c z b n Z 2 N G Q x M z M 0 W E p a T U t a T T J j Z 2 s 4 b H c 1 c 3 d a S k N j b l k v U G 1 6 Z U s 1 e G l w Y z F 0 d m J p K y s r K 3 c 2 R G c 0 T V F C Q U V a R 1 J s S V N F a E F U R X l N M 1 Z S c n J W Y U x 5 c 3 B L b E p h V 1 F x Z l Q 0 Z n I x N n d n S k N S R l R p Z S 9 m d j Q r c X F p b 2 N Q W G 9 V W l d W b F Z 2 d n F k R H B j d T N Z T l B U M D l 5 T T d P R n V k S U h 4 Z 1 l z T X F t Z V B M a 0 N R b 0 t D b X h l R H Z q N y s y U D U 4 d V Z J U z B 0 R F M w d k x j e E d R L z V 4 N z F N W E Z C U W N Q S H N U c D A 2 Z V J r c E t D S T B l T 2 l I U E R Q K 3 Q 3 Z E t w M E 9 0 M j R Q Z E 5 H b 3 h F b E p T W E l 5 O H R E Z D N j M 0 Z p O W V q Q 0 5 I a n N E Z D N W M n N S e k Z a U n F N U l d W b F p D Q X N M c z Z s e G 9 O Z n J 4 M n p I d 0 1 B Q T Z 1 c n E 0 T 3 J x a X V Q S G o y U C s v U G t v S 2 l w Q 1 p X V W x r c E 9 U e G Z z N 1 B E d 2 N R V U Z C d U h I a k J u e D l m V z F l M W 5 a M m R x S z l 2 U j F S V V Z G N D d i W F h w d F Q y b H c w R G N p S W l J a E p a S 2 t i M z l Q U k F w O V B o M H F W T F d M c D B L U 0 l p S X V 4 V 2 t u N z g r R E Y 4 Z k h 6 c 3 p x Y z h I c 3 N Z M H Z G W X h r e U 9 M S U s w Z V B G a V Z G V l Y 0 Z k h q e D N C M m R r W m d Z Q 0 J l Z S s w M X E 4 Q n A 3 O T Y 5 Q 0 F v S 1 F u R n h N Z k x 5 O G l D V l N 1 S H I 2 N H Z r N U d R c 1 d y U m 9 T d T B j T F R J e U V u b D V l W m c v Z j c 1 V n d C Z 1 d G a V p X b X g 5 Z D l H N 0 J n Z 1 U 0 Y 3 V R S X N y T 3 o 4 Z W p S S X d p Q 2 d E b H o 1 a U F p S X N M d T l F c m J 0 b T F E V l Z V V l V s T l R v Z G Z y N G U z d G p i M T c 5 O X I w Q V B 2 N C t H R E x s a T N J e m M z R j N i d D N y W T c x Y z Y 3 Q m 9 r V 0 w w T l h W a F R 0 M z d 1 R G J i N y 9 G c 1 d Q S D R P b n B p Z G R m Z n g x M z c 5 N U Z k W F U x T k J v T j N O e m N F Q k F R Z 0 5 X c l Z 6 L 0 5 w W n d T e S 9 q c 3 Z M d z h Q S G 5 5 Q k c 1 d W J s a T J i Q m t r R W d u M j d O b U R x M W V 2 N H Z i d D I x Q 3 I x W G p 0 d G R m d z d i Z m Z R a W F U W W R 1 M m J h a X J x d 0 1 3 b k 1 u d 3 l p d X Z Z T V d L R l h C e W N r S i 9 m e i t 1 W G J 1 R y 9 2 N S t 2 U G Z l Z T h q S 3 l z T F h Y M z h 0 Y m 1 Q d i 9 1 e n A 2 V U Z C U V F F S 0 N 3 d W h V Q 2 h 3 N H N R S n l P V n k 1 T 1 R r S U R V M U Z l b n A 2 V m l 4 W W d Y a T Q r U E Z 2 e G V 6 M l l 5 e l o 4 O U N w O U 1 o T k R R V U N R a 0 p p S X F L R X F 0 a T M 3 b H p C L 2 Z 1 M 2 N Q N j l l c 1 J H a H B x R T V C Y k 1 r M k N n b 0 x 3 M 2 5 2 d m l Y O X J s b X J l R n B Z c 2 d 0 S G p o W U h o c 2 R Y S G p 4 K 2 Y 5 T H p r Q m 9 O a H h p c l d X L 3 l j Z T l U S H h 3 Z j c 5 K y 9 I a F F z W H J J W l l Q T X Q 3 O U 5 T c F V 6 W k Y z Y 2 F y a T J F M E d 0 S F Q w M l B 6 b 2 t r U U J O V F g x N k 8 w d E J U b D V l V X d H b z F Z d k h n e E R o M D Z a U F g 3 d F V 4 a E 4 1 b F V j M E V R Y 0 9 Q R 0 R m V D I 5 b U w v L 3 Y w M j Y z d D d l K z B X d G R Q c G R L a X Z y e G Z y S m J p N 3 U 2 T 3 l z a E s z Y n Q x Q 1 h G e W N 6 Z T l s O S s 3 Z C t Q T E x M M 0 g y N 0 Z r Y 1 B u e F l 6 R U l Z S E J 4 R W I y O H Z 3 c 1 B E c 1 h m d j N t Z F c 5 S E 8 y a 2 d p V C 9 j c 2 t J a U t p N T h Z S E g z e U E z L y 8 r O X o v c k d O O S 8 v e j F r T W h s Z W V l V V Z W R l p X b 3 F T a 0 J M V z F 0 U W d Q R D h m V 3 J W d W g x K 3 V S b T V 1 T G l v b 0 t t R X d t Z U h 0 N 3 c 5 Z l h G e D R l S G d n T U R J U W d D T G g 0 O F N L M m J O b U N s U 3 R Y M m h 6 Z k 1 n L z U 3 M y 8 v Z T N S M G R L Q 3 F x Z 2 9 L a F F J N m 5 R N T M 3 d H h C Y k d 5 c 1 R V c j h T R G R 2 M 2 t S a F l T R i s r Y 3 R m U H Z X N G I 1 c D l p b 3 F L Y 0 8 v Z V B i e i 8 v d n Z p T W t 2 U X F s U X F z V 2 J O R 3 F 4 Y 3 V k S X F N Q k V F Q W R u W j J l a n E 2 c 0 t 1 W G J 0 d z Z k S W x i T i s r S G E 2 d X J x a W 9 x T U N O R 3 p m d z B V Y 2 Z B U m h P b 3 k w c U t r S k J R W U Z Z V m Q 0 U z V K Y V Z s W W 0 5 M X p 0 M z d v U 3 p z e k 8 w V 2 k x c W E y d n g 1 T W t U M U 5 m W F F 5 Y V R Z Y 1 d L R l V o T V R M U U t X c n U 2 d X B D Y m 0 0 d m k 0 b U p J c F Z M R X h z W m k 1 Y 3 F W N G h S W V h s N W V W b 1 d 0 V 2 x 0 Y m N l d l d M V F E y T m 9 v M U V R Q W d Q V D B k e G N Y R j J M b H p K N X l j b k p 2 W k p M W U F B Q W R W U 1 V S Q l Z G Q l F V Q U M x V 2 8 x Z i 9 l c F g 2 T 2 p v d 0 x m Z m Z t d j N 1 b G x t U l J n c k Z k b l g x e G V 2 d i 8 2 N j N Y V j V l W G t Z R 0 J p Q V V x b k V 3 T U F B O H Z Q e k V S c 2 J h N V Z 1 V G N Q c T Z 1 c H c 1 c 3 d a Y k 5 5 N D B h c m 5 P U 2 N u Q j k 3 Z T N 0 a T N i e C t B N G U 4 d m h V S U J U M D l Q S 0 J R S 1 B I N z h H S l d W b F R o M D Z C R E N 3 O E 9 o M F d q d z V N a 1 R W R l p X b 3 I r L 1 g z e k p 0 S F R w V X J p N n V t S n d j Q k J G U l V W U U t w V 1 F T c V V v S 1 N s Q m E y c 3 J Q d n p 3 U T d z R j J h N W N 1 U U p C R U x C b n p 4 N W N 2 M z R k Y X J V Y S s v Z n Z S M F J F Q k 5 S c U 5 m U j Z Q W n l k b m R I V j F Z W D A 5 S F N z W D c 4 Z W l Z b U p O c 2 V w c k t 5 R X Y 3 O C 9 Y R j F k e G I 4 S G Y z O S 9 j Y 3 B C Z T l 0 Z n Z u d 1 p V c W t V Q n c 4 Z U Z G O U l O a m M z d z h m S E I x V l Z W Z m o r K y s 4 Q k R M L 2 9 r Y 2 x r W W k r N z B X a U V S Q 0 t 4 Q 2 R n a k l 5 T 3 h k K y 9 l S 2 Y 5 d S 9 2 Q 0 h Q K 0 R Y d i 8 0 M W Z I e D g 0 T 3 Z y T z I 1 Y S 9 2 T 0 V Q Z V J F U k V R d n V j N 0 9 U d H k r Z l J 2 a D R l R j Q v Z l h Y c m V i M 1 R r N U 9 o b D Z 2 U j A x T k R S b 2 F H d E R X M W 9 i b T V t W k V S M G V q c 2 J F U j d 1 N 3 V Z b X I x Y U R L W l R I e H d O S m x N d U g z N 3 R 0 a E Q 1 K 2 5 w T 2 V i W V h H R D R R Y T J x c W d w d W J t N D J x W k Q w O G d r S 0 N r S n d j R E Q y N 0 5 s a k 5 4 d E R J c E Z Z e m N l O W I 5 K y t N Y W Q w T W h x T j B H Z z A y T G h 4 S S t M a j Q 2 M j J X N 1 J v R W J 5 O H Z I R D M 3 b D N J W k R L a 3 B L V G d 5 W k 1 u a 0 V n a 0 N B Z 0 l 3 T m F 0 V z d G b z B T S z d 2 Y 2 V l b n A 3 W X R t M G I x c T V k a T V 5 Y 0 h E e D g r Q k N W b F p W N D k 5 M T N i Z V p W N 3 V y c X d 0 Z G Z m d z B Y R n h j e F F M T l l 0 b X d a Y W 1 0 c m t a S 1 N B c l B a R E J j W E Y 3 e n l 5 a X R 3 Z F h X R l h D N S 8 2 d U p Z N C 9 X c 3 R y V z F p W E 9 E V z N x c V o y c k t z e G R G V k Z T V V Z a S E Z S N D h l V 2 E z W D Y v V W 9 M Q 3 d V Z j V i S l p G a T l l c l Z Z L 1 B M U m 8 w Z W 9 y Y T N G Z 2 d V T H N I R G h R b 1 N G a F Z u Z G l 3 c U Z B d G 5 a M l R B Y W p U Q 2 J 6 W E I x Z G N X M m J k c 2 1 y S T d l M D l N R H J W Y U x n d 2 N Q a W d Y L z Z 1 c n F 4 T 2 5 4 b E V v b E Z p O W V i U G N s S 3 Z E d k d T T E 1 a a l B 5 O H Z J U U V o S 0 N m Z n Y y a l h u L 1 J F U k U 0 T 2 p S b z h q S n l i S D Z m N G Z s b n Z m M z k 4 Z U 9 I V H Z H Y m Z O b 1 U 4 M j R t d T N Z U T A 1 R V J E U U x U V W N Q K 1 V p Q 0 l E e F Z a Z U x 4 N W s y M n g y d z J R e E N F T V Z N W T A 5 U F R v V l F x V V Z s W m l j Y k d S c n o 2 N n F 2 a k J 1 N U V N N m 1 6 c 3 h N d E x T M E l E U T I x c W M 0 K 2 t m N y t m d l Q x O V k x W l g 2 R 3 V y Z z d 6 N X M y Y l Z B c n l z e U F J Z 3 Z n O T h M e F V L W D h l R 1 k x R 3 N V Z D d v b F J z a z h r R W 8 5 R W 9 W b G N m Z V Y z M W V q M W t N d G t 6 U y t j M m 0 4 M H d t O D F U d X Q r R 2 h v Y k V I d n J a Z 0 Q z a 1 J F U k V O R 3 M 5 N 1 F Q N F Z J S n h 3 U D d j d 2 l O M W R Y V 0 p Z N F F a a k p P a l d l W k d m e H F 1 c n E 0 M n h i U k d t c 3 o 4 e m M 4 U 0 E v S E p r Y 3 Z s Z H F m S X M y Z T h n S H V 5 O D R C U E Y 2 b F V P d V h B Z X F i c k N O Q X d C d V J F U k V U M D N M Q 0 1 2 e V F p S W 5 v W n p J N z h B e U l p S W l J a U l x S V h E Q U 5 5 S W l L a V d X a G t F U 2 d p S X F L W G 5 X W E t 2 O W s y O U l J Q k 9 S R V I w U 3 c w T k R T R T F 0 W l d S e m V E a U l q S T R W c G F X c U R U N l J 6 Z G p L Z k N n S n l J a U d n V 0 N n b 0 t Z a 0 J P U k V R R W 9 M V z F G Z D d l M 3 V L O D V y T 3 B s N X d C T 1 J F U j B T e T B h d F V x M U 5 Y V k 9 i b 1 p S R V J F R G x k V l Z Z W E l 5 R W h J c F Z J b 0 Z B b 0 c 1 R V J F U k R T e j R 1 T G k 0 T 2 J t a G d j U E h q a T Z L V V J F U k E 2 V G 0 1 c 0 x 1 V n l P N E 9 C Z 3 l P W H l X V F Y z T 3 N D Q W 5 J a U l h T l k 2 Z W Z J a 1 d s c G F H S l F U R W R G T E t U Y z N G M D F O V F V o S 1 N v S m N M b 2 V i b X h z V U N v V 2 p t e l V s R W t F U U J F Y z N n b 2 l J a U t i T 2 J E W m p j S E F R W D M z M U Z Y U T Z I V U p E U S t I b j V 3 Z C 9 m M z l I T j Q y S W l H a E d 0 T F M w b 0 x X M U Z W V l Z W W k R M N V V o S 1 N v S k 1 K b 0 8 3 d X p 2 O C 9 m M m h V c W x t V l E 4 N U E z S W l J c U p a e k d n M G 9 y Z T N G N 2 0 1 d V N n c k s w T m J X e H V j b k p 6 U T B O R G c 2 S 1 l S R V J G T n E 4 R E F R T 2 g w T 2 5 o N 2 V 5 T X l N b E p N V T F l c F Z Q R H g 4 W U d i b X h 2 a 2 N y b W p t e m t s R E 1 p S m l J a G 1 P Y V B S a U t H a E l Y U j N k N k 9 2 c n c 5 R 2 9 4 R m 1 z e G 4 4 W H p 3 U k V i M k l K Q k l K c E Z L c G 1 L Y n U 0 Z U V C W j J m b l d S Z U 1 B d 3 p J a V l p S V h n a G 1 z e G x H b 3 h F R 2 d 3 R j Z 2 U j R H Z 3 d F b W s 0 b E J P U k V S d l Z B c 1 U 1 c 3 B G Q W 9 v b F V v b 0 Z B c k k 1 Z k p a b G F Z K 0 V n T n l J a U t p R j R R Z 0 N E Y i 9 p S W l J W G p R U 2 l j V G 0 z M n p G Z 0 p 5 S W l J a U l p S W p J Q V d a b n Z 6 N F J F U k V S R V J I U k x N Z U F u S W l J a U l p S W l N Z 0 J H S k F U R V J F U k V S R V J P U U F E Y 2 l J a U l p S W l J a U l I W U V C T 1 J F U k V S R V J F N U F B T X l J b U l p S W l J a U l n Y 2 d B R T V F U k V S R V J F U m t R T X d J Q 2 N p S W l J a U l p S n l B Q W J r U k V S R V J F U k V S Q T d B Z 0 p 5 S W l J a U l p S W p J Q V J p U U V 4 R V J F U k V S R V R r Q U E z S W l J a U l p S W l J a U I y Q k F U a 1 J F U k V S R V J P U U F E T W l K a U l p S W l J a U l I S U F C T 1 J F U k V S R V J F W k V E T U N B b k l p S W l J a U l p Y 2 d B R z V F U k V S R V J F U k V R T 3 d J Q 2 N p S W l J a U l p S X l B R V l r Q k 1 S R V J F U k V S R T V B Q U 5 5 S W l J a U l p S W l J Z 2 R n U U U 1 R V J F U k V S R V R r Q U F 6 S W l Z a U l p S W l J a U J 5 Q U F U a 1 J F U k V S R V J H U k F 6 Q W d K e U l p S W l J a U l u S U F C d V J F U k V S R V J F U k V E c 0 N B b k l p S W l J a U l p T W d C R 0 p B V E V S R V J F U k V S T 1 F B R G N p S W l J a U l p S W l J S F l F Q k 9 S R V J F U k V S R T V B Q U 1 5 S W 1 J a U l p S W l J Z 2 N n Q U U 1 R V J F U k V S R V J r U U 1 3 S U N j a U l p S W l J a U p 5 Q U F i a 1 J F U k V S R V J F U k E 3 Q W d K e U l p S W l J a U l q S U F S a V F F e E V S R V J F U k V U a 0 F B M 0 l p S W l J a U l p S W l C M k J B V G t S R V J F U k V S T 1 F B R E 1 p S m l J a U l p S W l J S E l B Q k 9 S R V J F U k V S R V p F R C 9 I K 2 Z 6 T W N Y U F N l R k l n Q U F B Q U J K U l U 1 R X J r S m d n Z z 0 9 I i w K C S J U a G V t Z S I g O i A i I i w K C S J U e X B l I i A 6 I C J t a W 5 k I i w K C S J W Z X J z a W 9 u I i A 6 I C I i C n 0 K " / > < / e x t o b j > < / e x t o b j s > < / s : c u s t o m D a t a > 
</file>

<file path=customXml/item8.xml>��< ? x m l   v e r s i o n = " 1 . 0 "   s t a n d a l o n e = " y e s " ? > < s : c u s t o m D a t a   x m l n s = " h t t p : / / w w w . w p s . c n / o f f i c e D o c u m e n t / 2 0 1 3 / w p s C u s t o m D a t a "   x m l n s : s = " h t t p : / / w w w . w p s . c n / o f f i c e D o c u m e n t / 2 0 1 3 / w p s C u s t o m D a t a " > < e x t o b j s > < e x t o b j   n a m e = " C 9 F 7 5 4 D E - 2 C A D - 4 4 b 6 - B 7 0 8 - 4 6 9 D E B 6 4 0 7 E B - 5 " > < e x t o b j d a t a   t y p e = " C 9 F 7 5 4 D E - 2 C A D - 4 4 b 6 - B 7 0 8 - 4 6 9 D E B 6 4 0 7 E B "   d a t a = " e w o J I k Z p b G V J Z C I g O i A i M j c 5 N z I 3 N T k 2 O T I 4 I i w K C S J H c m 9 1 c E l k I i A 6 I C I x M z I 1 O T k y M z M 2 I i w K C S J J b W F n Z S I g O i A i a V Z C T 1 J 3 M E t H Z 2 9 B Q U F B T l N V a E V V Z 0 F B Q S t R Q U F B S E 1 D Q V l B Q U F C Y 1 B X S m p B Q U F B Q V h O U 1 I w S U F y c z R j N l F B Q U l B Q k p S R U Z V Z U p 6 c z N Y Z D A x T m w 5 L y 8 v b k 5 Q W G V r S V F h U W l D S 0 J D e T l M S F V Y b H E x c 3 o x Y X Z 5 L 2 9 Y Z T c r M m s z e F Q 3 T m l 4 S G V l Y n h J b H p r d G p l e E k 3 a n h O d H M 3 M 3 F M M l d a N j d 5 Q 3 F o R k J C U 0 F o S n F Q Y y s 5 Z m Z I b 0 l G a E p O R j N F S G 8 5 e n R H U j V 0 U G 1 6 c W d j d l Q 3 M z N 2 Y z F 1 R n d 1 R n l J a U l p S W l J a U x 5 b V R M N n V 3 R W l J a U l p S W l J a W 8 1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V D d V l p S W l J a U l p S W d m S 0 p D T G l J a U l p S W l J K 0 l F Q 3 V Z a U l p S W l J a U l n Z k t K Q 0 x p S W l J a U l p S S t J R U N 1 W W l J a U l p S W l J Z 2 Z L S k N M a U l p S W l J a U k r S U h a M 3 c w U U V S R 1 J H N W V m b j A 5 Z T N s R 3 F x c W 9 J Q 2 d y b D d O b F N m e m R K U k M 2 V G 5 q N k I v d j R l V W x O V G 1 E T m 5 G a m s 1 T 1 J n T U J n d 0 d n N y t i S m l K K 1 l u Q z V Y Q z U v T j B K R V J F U 3 U z K 3 V 2 d j B W S G g 1 U D Q r S W 5 F e H F Z U 0 c 1 d m k 3 e W F K e U J D Y W 0 2 d H B i c T Z p c n U 0 V W t a R V d Y b m p o R 2 N 4 b U 0 w Y W p C c T Z L a k V Z S z V D S W l J a V B Z c T Y v K 0 Q x R l J X V X l a c 3 N 6 Z l R S R 1 J h M V J R c 0 p X M n R q S y s v T 1 V Y Q 0 F v S 3 d t U X k r Y n R K S X Z J W l V 5 Q V h F U k V a b 1 Y 1 L y 9 T M k 1 4 b F N t V G x V W U Z 4 b X B U c D d j U 2 s 5 U E 9 j O D k 5 e l J o W V d F S z V T S 2 p q T W J H a U l p S W p F R D U r Z m 0 w d H p z V n h r V k d 1 S n l j Z S t q d W h y e T h Q U H I 3 K z N F N m 5 m N X V r b 2 g 4 a G h U S V J V U k V S c U J E a D Q 2 U 2 t E R F I z O D B R a 1 p z Z 0 9 Y a 0 t K M D h X M D l I U m d j U G g 4 S G R 6 U k 9 R e n B F Q X V J a U l 5 Q W x W W F Z 4 R W J t K 3 J 2 W m 9 q S V R S Q W J t M H B q W X l P Z G 5 a M 1 k 3 W F k w b z F S a z l G Q W d G e E V S R 1 l F Q 0 E w T l V U V j N r R G h F W G w w W k F R Q k E y b X c y c j F h c E F M a k t L S 0 p D T G l J a U 1 R S l d W c C 8 z Z E J K R T c y c F h t Y 3 Q v c 3 V k N j F 0 W l U 0 S E E 2 c 1 Z x d m 1 r W X V N S W d y a 0 l p S W l v M W h k W F J s c j E v N G p Q V D N 0 U H Z 2 S 3 k 0 L 3 k 2 M S 8 v c F I 5 Y U 5 U c F V W N T l p M D Z h Z l k 3 Z m I v T j B V Q 2 d 1 M z g v c n J m O H F a T T R l d j Z 2 a S t 2 b T c 2 K 3 J w d T R L U D d w c j h H a D h O T 1 Y x Z n J O W D B N O W Q 0 N 2 5 R N 2 V m U F B Q c U s w Z C 9 N Y l h 5 W l B i K 0 1 N Z i 9 1 M m 1 2 d 2 F Y e T Z V a D Z 5 S 2 p q T m 5 m R F J B U k V S S C 9 x Y X c 4 U V c 5 d k I 4 S E J F V D c 3 S E E 0 Y n Z i M m R W N 3 p H a G c y d k R o b G N o c E 9 S T V l Q b H k 3 O T R 6 Z W Y 1 U z J O a k p l d l c v W m l w V T V j e m U v W W p O M 3 c 5 Z z h G Q V p l V U p E a C 8 r a V B u e m 5 4 e n l P S 3 U x a j V x Y V U 0 U H V j e m 9 k N 0 4 3 O W 0 y R 2 Z K e T B 0 b H h V c n Z q V G 9 Q c G Z M e F p F a m 4 z R H M y R H J 1 d X V z Q j R 1 T F N h R z l 2 R 1 B U W T B O Q W 9 6 T 1 l B Q U 4 1 O T k z d j A 5 M T k v c U E 0 T U R H W D I 3 R W M 0 Z V B D R D Y 3 N E d 3 T 3 p a a j V D Y m V 5 O E E 1 O C t Y c 0 d I R H E 5 Z D A v d k x s W H l J c m E 0 N 2 5 z V H N R V z J s c H F j S G x j a E V k b l l 6 T j F v L 0 p a T V p v d k x n Y 1 d V c k t W Q T R j Z U o v S 3 l u e l M w N m Z k M E d z U W t k R k 5 n V n h F U k d R V X E 2 d z h R V W J H W G R U V U Z Q b j B 5 c l c w V k F O U V Z W W G 9 j M T V 3 Y 0 F S e G N l N m l j b m E 3 b G R q W U Z L W k 1 X Z T U x e l B u e n h a U 1 U 3 R 1 g 1 Y 3 Q 4 d 2 V Q e j Q r d H V p W n h p Z 3 N q S 2 Z V N m Q y c 0 d y V k s 1 a E 1 R L z l y M U 4 v Z m c 5 W G F T M 2 Q z N j F W Z n U 2 S G h M Q j B k a l V Q d W o 0 N U 9 v c T J 0 b H J L e X Z D S D N t O D B C N 0 5 6 N U p 1 Q i t y d 0 Z Q T U o 0 e F l 6 V T J X e D l M b H J 5 S T B l a m I 5 c E 1 u d D N y T 3 V W e G Z Y e m M 3 Z D c 3 T 3 V Y T U Z B Q n c 3 d G 8 1 a n g 5 W U 4 y Z G J W c T c 5 T 2 F 1 c l V D M T k v R G F k e j h H c m d K U 1 Y 3 S 1 M z Z H o r c l Z Y O G R p Q 1 J 6 M E d L U F J S R U J B Q 0 l z W H Z 6 a m 8 v c z d P U m c 0 Z i 9 w a W N u S H V J a j g 4 W X N r M k Q x V k Y 0 N G 9 u d k V o Q V F N d V E 1 Q U M 2 W G s z Z m U r W T d Q O X U 3 d U 5 0 N S s r N j g 5 a j k 5 N j Y 4 O E J t R G Z 2 Q 1 p L V E o r R n d Y U H l a b l R w M U d V N m 5 n L 3 I 2 Y 3 M r M m 9 L Q X d J a U 1 U a G 4 z d U s x S H Z 1 T W p v b 2 t B d U l p S X l T d F h W b m F H O X Z Z S G x 5 N y 9 F N X M w L z l 3 b F l B N E Y 1 N T g 3 W G Z j N U 5 T N X Z H a 2 l V W H c x U m 9 h T F J Y V H l P Q X p k W k x T Y 2 x l b i s w Q X B h V j d i O F p M d U N s S 1 M v Z F R Y W D N x a W t F b 0 p X V X l 6 e i 8 v S T R L Q 3 d x N z Y y c 1 h G d X l r d D N Z Z k p a Q m 5 5 b U 0 3 T z V r R k h H T m p 0 V n F a U H Y 0 K z V j e C 9 q O D U v L 0 1 R Q 2 J O d j B j Z z h I S X l w V i 9 E T U R a c z h j Q n l N e W N q Y 1 V T U 0 Z s W k h p N l h r d 2 t U N W d G U V V Y R j A w T 2 V z c k 1 4 b j k r N W Z Z e k t a Z W Z q a H Z 5 U W l J d D d u R 0 p m T H l j b V R X e W t v M k V K V z F q d 1 N F N 0 0 4 K 3 h J U 3 h n M z V l a z Z j M k V S Y 1 h K b 2 5 2 Q T h u S 2 1 y T W 9 O d V B I d j B E R m t z Z 3 M y Y y 9 N b V N v S D B w S V N P U V Z 2 M G R Y b X F Q O T h N T i 8 0 Y m 5 H a m g y d k F i Q m x 5 e S 9 v N 0 d 6 e U 9 1 N 2 t 5 V z F l a n p N e T d 2 S j h i M F J F c m 9 Z Q 3 V Z a U l 5 Q 2 h W V X J L S D J O Z 1 U 0 d V B U Z W U 2 N W Y v T F p m L 3 I w U V h i c 2 V J M F h Y d m d Y U D d U d T l o U V M 0 a n U w L z B w a V k x T j U 3 T E Z 2 Q T l E V j F V c F l X T F R Y L 3 F x c V F x e l d Y c 2 F Q b i s y M S 9 l M j N 2 M z N O e j F W U m N S U 0 h 3 K 1 l K N U p m c j Z H a T h N T l Q 2 Q k t t c E 9 T e G I 5 Z 1 h x N j g 4 U U h K e U p 3 V 0 R 3 T 2 0 3 b n p q Z G 9 i c T V t M m J J d m t K V T F k O U R y b F p j Z n d l R 3 d l M j J y c n o 5 R G Z I d 0 d w M D h m S F B T Y 3 p N e F p u c E V J W F Y y d G c 0 N D R L Q 3 M 3 U k V K Q 0 p p M H R O V U 8 r M X J D d 0 d F S k R v M 3 k y V j F R Y 3 h X e S t V b 2 d m L 3 V h T H c y S G 4 0 T U h m Y z k 5 O X I z a E d J e n o y M k x k e H V Z W V A 4 b 0 9 O V W h B U k d Z N y t h b 2 l J a U l 4 Q z N k M X R s S l V k W X N L R S t Z Q z d O N 2 F p N H B q W E 1 m W D F a d 0 I 4 Z 2 x W S V N D U m p 4 M D d 5 d W Q 1 Q W I r M k E 1 b W I z a 1 B m T H R 3 U D A 5 b l p p c 1 F S N 0 h x O W Y v M U 9 x c T A v e H d n d i 9 R b D d l a D F S V 2 5 z Q m 0 2 e U 1 1 T H A y R k M 1 L 3 h E S T h m M E 5 I U l J G N 2 V o O V R V b k 1 K d X R 4 S W R u Y 3 o w N m F 2 S n p K d 0 p R R V h G T W J a c y t R W G p 4 O C 9 4 b W o 5 Z F Z W W E l o Z z J 2 a 3 B P e m d 2 a j R j V 3 p m L 3 I r Z W Z h K z k 5 b l h B U F R 4 N T J y U 1 Z Q b T J 1 c n k v b j Q 0 O S 9 4 S X d a O X p O b n p o c k E z Z E 5 h V k x T T G t w S T l 0 T G M z W U R T Y W l J d E x Z K 1 h L c n h J U U V F U j R l S 3 d u c 0 o 0 O W U 0 S X R X M z d C e E l r T G 1 E b n p R Y 0 x D W W d C M 0 w z c F h W N H R Q S U k r T l R T R W t 4 R G R 3 M 2 9 p V 2 x o b 2 F H c 3 B a d H V 3 T F R K Z 3 d q O D d P W m 5 i c 2 V J M 0 1 6 T m t z W H Z 3 O H Z i M m R I R H U y a n F L a V h Z d 2 R P N G 5 I S C 8 4 Y k l p T G l o c n p l c m w x d j R Y R F l 2 T 1 p Y Q T l U V m 5 h Y X V 6 c n Z Y M y t W e T R u R F l T V T J k a X N u a z d u M H V L Z G 5 E M G F O L z h J V G V n V 1 B N N W d D N n U x d F p 0 O D Q 5 T X N C d X Q y S X l t V E V Z a k o 3 S H M y Y y 9 3 b D E z U G V E V H B o T W 5 O Z 0 l H b i s x R E 9 Y M z Z J R F p i S D F P b U x Q V n N D d y t Q b z d h M m x Q U G 5 T e n p i Q W d P S E h 3 W X Z J b k k 5 R k 1 o R l J F U k d v U k 1 u T m 5 v T l V l L 3 I 2 M m J I a n R j S U Q 0 L z F o Q 0 9 y d G Z m Q 3 N S c z h 4 L 1 g w d E J N Z m 4 r R V R 5 Q n N h S 3 R p K y 9 W Z G U y d 1 o 2 R X k v Z k R 1 N k N j U k V S d m 5 O d D E 2 L y 9 L U 2 t w V T F p e D R t V m F X c X J K e S 9 1 U V R a d C t 4 a l B Q L 0 w w b j l M V z E x Z k h 4 e C s 1 Z S s 4 b V R s M k N 4 Q k Z G Z W Z w a X R X L z h i c C 9 P T F p H W E 5 a Z H k 0 d T B o U G 4 4 Y V p N M 2 x N b T d h U 3 V M Z z B u R T R u Q n c 2 O F I x a F l E T E 5 u c j Z H b n A 1 M E Z D L z Z J M H R L O U 5 E Z F h N M y 8 r V X h n T V J x K 2 g y V m V 5 Y j k 4 N 0 Z C W H R J a j E 5 T 2 h N b U x L Q 3 Z y N V B L e W h Q W T d W W U N B b 0 s 4 Q W 1 O R 3 h u V H V 1 Z W R s R G g 3 O G d M S 3 l n O H l l d l l a c D A x Y m l j c m w 4 Q W k z Q X F s V 3 Z l T D V 1 Y k t 3 R X d H c n R 3 V 0 F 3 M H R o W U 9 l Z z V C Z 0 1 Z a l V N d m 9 w T 1 J N W V B V M U J 4 U E Q z V j R l Q 3 l y V j M r Z G R l d C t U R W R I S X c w T j V Z U 0 Z 4 Y k J x M V N 0 W E 5 l U W N Z T 2 J N Q j c x Z X A 5 U H B 4 R 3 J 0 S V N B Z z J L d U 5 a V 1 Y 1 W G p k Q U J r U k d q d U h w c D M 4 Q X V I d T N k K z U 4 M H p O R W Y 4 Q 3 Z m d l U x N 3 J u b i 8 v T V V V Q n R 1 O U 1 D a m o v N z F W V T B y c U t z c k l 5 b 3 F r Z D I 3 Z j A x d m I 0 Z F h J R G V i Q T V n N G N Z S G 5 w d E l B c T d X U E F 3 Z m U 4 N 2 5 X O U 9 u M z N m R G N j U k V a b l J U S V J V U k V S c G 5 X M W x w T 2 5 k b z V h S S 9 m c 2 1 W Z j h B V F M w N m N Q c 0 h Q b k d 6 e j U 1 U G M 5 K z N m d G V t d l F J Y 2 J q e D g v M n F a a G V W T F N M U F h 0 K 3 l 4 Z S s 4 R k 9 m N H d k N l B p K 1 h u a j Z O V 2 J N Z U J t R H M y R W 4 w O W 5 a e T R z U k d x c W 9 L U F d G c z E 2 N D N B U m V Q U G Z Z Z H d z T m p B Y 2 p O d l p m M z N 2 d G I 4 d k k r O U F 5 d l h y a n d H V 3 B x a W p s N D h B T W V m U E R Q S 0 N y Y V N W d G J u Y W Z Z V 0 d S a 0 F w R 1 J D Z F R X b H R M Y 1 h N M 2 t 5 V X N 3 b T R l Z T Z 6 M l k w d E w 5 U k V h T 1 l k V 3 F y M 3 E y e l p u e n F N O T g 5 T E t 5 U T h U R W p H W G N 1 S m 1 r c H V a e T d O Z z Z J a V B k O D Z m d G R 1 d X c 4 N l N k V G l j Z m Z 2 a E R y M j B m Z n Z o R E F n T k R 2 Z W J 4 W D d 4 V 0 1 N T V p D T 0 5 P c D V P c X F w T 1 V s d T d E N G J E V D N k M 0 t u R G 1 Q M H R w N m 5 z T E M 3 Y 1 R H c G w 3 W E V Q M k 9 q Z 2 J l Z S s 5 d n Z Z c k F m U l p D U T k x V E F Z c U w 5 N U t l U H M x c k N Q N W d B Z 0 5 E T 1 g r K 2 h L c X F R b W J P Z k J D b j A r S D U y Z T d x Y X Z G V W J 6 O X o 1 b U x C U G J 2 Z F N r b k p Y b E p T c G h J U U V J V E w 1 Y U t p N G l n V E p 5 N V F J Q m V S N j Z K Q U x p S W l N c 2 9 j U D c 2 Z T V P U n N n b 1 B E a H o z T z R i Q V A y Z 3 Q 3 T 2 F m V E 1 X e l J z b X N 4 W W N J Q 3 I 4 Z U p p U k 0 0 Y 1 d L a n A 1 a F d X M X M 5 O W Z Y b F R K c T B H S l B K U W s 5 U G g r Z l l w S 1 F K b E p i d X A 2 d X J o Y k N 3 R 0 1 M Q 1 l w Z z U 4 e U V P S G Z v O V o 4 N 2 t j Z V R J S j B 5 W U 1 Q K 2 1 o c 1 N R a 0 F p N n U x d H B h S 2 p 3 S 2 5 S M m F S a D B P c D J j T 3 J X R C t 2 c H l N a k x 1 W X V i T U J 6 M U Q z c 0 h k N n g w Y U d q U G t j e G l O U m o 3 M 0 9 m Z W E x O X U z L 3 d x R H d j a X l a W i 9 I W U R C e S 9 u e X g x N 0 Z X Y S s r d z E 3 T F o r a m w v d n B q S 3 l u e k 9 u Y 3 V u d D d l V D V P U k o z S G Z m S z B S R 0 p y S m x 5 e T l v Y W F s a C 9 2 d 2 5 h V z Z 1 b 3 J u W i s v e k V 4 S 3 h y T H J K M n J X e T J Q b D U 3 N 1 J 0 Z T J 5 N m Z w e j Z Z b U p o a 2 N u S l d j T 1 R J e C t U b H J i M n E 1 e k l Z R E t T b F R X U E t s R 1 Y w Z E R U e T h j Y y 9 B d U N q a j d 4 c k t t U m 1 6 Z 0 l 1 a n Z w W X N P Q X B v c U l T c 2 R 0 d F F 4 Y k 9 F e E c 1 R 2 d y a 0 l p S W l v M H h x Y W c 2 S m l W b m s 1 W D N v c z I v Z H V w O T R 3 c V R U N m N E c G R I a U Z J N G Z E N 2 p O Y 2 Z X Q i s 3 O D F 3 Z W N H e m d h S E g v Z j A 5 Q U x T M m 5 n Z m M 4 N j Z M a T N j U G V v M i t 2 b T d Q L 0 9 6 Y z N I c 3 B L e n Z J O X U y L 0 l p Z 2 9 q U G 5 6 b j d v c D d S e X d Z T U h U Y k 5 2 M n Y z e j A w V D h 6 Z H V 3 a 3 B r e F p S b n I 2 Z E s 5 Q W J q U W F l Z m p o d j Z T O C 9 B a U h E M y 9 F M n J Y L 3 l O T l A v N T F u Y m 5 a W F Z 3 c 0 p D W m 5 E U H M v Q W F B Y W o w W V R C W U J 4 e V B u T k h S e U 1 a R 1 h j T n V z O X V 0 L 0 h l Z T k r b n U 3 d U 4 y T m h V Y 2 5 M d U l U T n p G d U h o Y 1 J R W D c y Y n I x b C 9 p Z E R v e G 1 j d y t Q e H N P a H c y W H k 4 V V R U M 3 l Q b U p q a 1 l k d H F 0 Z l l C R j V k b X U x W V d T e U N Q U F B K T n I y M X I x L z d E V l o y N 1 l N S F R 6 S i 8 v R k R a Y j M 1 Q l Y 4 N T F P Q n l k T 2 J D U T l m V H B q e G 9 6 M 0 R Q R z N X T W J 3 N U p Q Z j U v M z N m O E J U V C 8 z Q W M 4 T n E 0 O G I v O U R v W D h N e G x G e E c 1 V V F y a 0 l p S W l 0 M G h k T i 9 6 K 0 5 K e H B o U k 5 E T D B W O X p Z d 0 d H R D Y r R F c r d 2 l 0 b k J 3 Z U U 4 L 1 B C Z m V H M H J L T m h L Z T N z Z G Q 5 L z l 2 R 2 Z i N V h Q U H d S M 0 F p b 3 A y V T F x N j M y d j d R R y 9 p N W I y Z D R B N T Q 2 Z W t 6 Q m 1 t Z D l 6 R G p p O E h X N W Z W N T R z U 0 Z u b D d M e T E y N m h K Z k J Z Q 0 F 3 T U 5 R e l Q v d H F l d n l 2 U l h y N m R Q N 2 9 q L z Z l V T Z k M l V G e T h o O D J i L z R 1 a 3 B B b X N Y d j B O e k d Z T E R v Z m R F d 3 p U M D Z l V G x w W k x R M E 0 1 S V N H U j J P M D J l b n J h N m U z d E p E S X l Z Z E I x M l E w R 3 c x W G Y 3 T 2 p z Y k t h M 3 Q 1 T 3 F x a 0 l p S T h k N G h 2 Z 1 B N S n N 0 c k Z 6 N V Z R S U R R e j A z Q X h v Y k s 5 b T U 4 M T l w Y k t 4 a z l 1 e E h 5 T T I 5 M T J l b 2 Q y b n B m b m J 0 Z W 9 2 e D Q y Y 1 R G W l Y 0 e F h i M D l M U U J Y T l B 5 Y 0 4 0 T V B x R i 9 1 T 0 h u T m x z L 1 B U M 3 R W M z E x d T k x S 1 F j R V d n b 0 x D Q 1 F t S j l H d 1 B D N H Z C W W d r Q 2 9 L K 3 Z r O U x T Z m N 5 Z C s 1 a l h u S H l i c l I r N C 9 w c 0 5 J a U t Y V X l B W E V S R z V C V G F l a F o 5 Z E t G b y t Q Z 3 B l d k l s V G F R M 0 F 2 c T A z N z N y Z 2 5 s Z H N 0 M X M 1 Z l B n a l Z x L y t C a 0 Z C b 1 J 3 O S t p b X h z V 2 x l U m M 2 Q 2 d 5 T z h o Z y s 3 W E M 1 N m V 0 c k p 6 b D V J Y W 1 x T z F 6 V 3 J x M D l S V k x U T F o y N D V 3 S k V q b j F 4 W E 8 4 U E N Z a T g 4 c i 9 P c W h w N F h G Z T J p d H J h V U 9 Y T W U 1 Z k R o a j h q T F c 4 d W l S Y z l l M T N N U E p T U W t 3 b F B 4 Z T k r K 2 R 5 Z 3 U z a 0 5 K e V Y 2 b V R s M 0 d X M i 8 5 Q l R a Y j N 4 V 3 Z z V y 9 m N z l p M z c z Y y s y d z B H Q X k r L y 9 Q T W h 6 M 0 9 2 L 3 o 0 W G 8 5 R k V S Y 1 Z S T E p Z Z z J 0 d n J h R 3 F x S k Q z Z F B S V D d V d k h 4 N l l D N z J 2 c X h Z K 3 N w T H o v T W 1 E S G p l Z n p 4 d n l F M E 5 N b 3 I r T H B j T G 8 0 Y y t Z U m p 4 O V l 4 Y 2 V J Q 0 Z p O S t j Z G l D Y 1 F O c W F v c X d X S U k 4 Y y t T d m 5 Z d V d s d l B l V z R a W k k 3 N m 1 w b 2 p O b S 8 v c m 1 w O G x M M i t 0 M T l E M k o 1 N z R u d W Z t U j B C Q U 1 Q b j V t O G p P W H V S M V R t O X Z o M m Y v N W Z y N 2 U r a n N i U F p a R V V C R V p E Z 0 s 1 Q 0 l p S W p m W n h y U H d M N G R n V 2 p 6 O D F W e E l E T D M 1 e j d I d j V s K 1 N o S V J 4 O V B m M 3 N H b l R 6 M W k 2 O U N Y c T Z z c F l 0 T 2 c 1 c j J N d U w x e l Y y Z G 1 N d z J F a k x X M m F U N C 9 z U U h q S n l Q R H R D V D k x Y X N k M X R U R T J O c F h R M E N q S 3 l 3 O H p i Z G 9 x c j U 1 V X A 5 T k p S M G N q V V Z I d U l O a l I w Y 1 R C Z 3 g r U W x q Y U 5 H V E 5 X M D l I U n l L b F R P e G s v Z m 8 3 W F R Z Y U F B S G V 2 Y U U 5 U H U 5 Y 1 N Y M z E 5 W G Z U M G R B d z d S T H V u c D h O V C t N e G t N c E 9 a T 1 p 2 a T R q M m V I d H R W c T E 3 e E d W R X d v S 0 9 q a 1 g z N z N p W X h j U U l 6 W n R 3 L z Z E R 0 Q 5 U X o z O T N k U l V M Q 0 Z z M m V Q T T J Q R 2 F w W X Y v e U w 5 L 1 Q z a z U y O W 1 3 b 1 Q 1 V k Z X Z D l C e W J r a k t a d H J a N n F x b 0 t T V W 1 a Q X N D b V R U L 2 4 z T G w 4 S W l Q S H N I e j V G e G s v Z m c 2 T m p a V j g v U E U v Y z k 5 O V g y U E 1 t R X h h V 3 M 2 e m Q r O X Z x Y T h 2 S D N J W n V L S G V q O U 9 u R C t C M E 9 q a H c 0 R D F 5 Y y s v M U Z O N j d X a l p i d j g 4 Y z d x S G V R L 2 R y b k 1 x e n o x N H N l b m Z p e E V Z a U l 4 T 0 d H Y n B 2 N W I z M 3 Z z K z h l V T k 2 a m J J S U N Z b W t 1 Y m t L Z 0 t p b 0 p C S V N N a m x 6 N X J E W H V a M m R U V m d z Z 1 l Q T 2 8 r L 3 N i R 2 J 0 M m 4 v Z 3 N j Z S t v M U F 1 S W x k T m d W e E V S T 1 F t c X V 0 M j k 0 e F B p N G Q v V y s 3 d j F s e W J n S U J n S G 5 q Z 1 Q x b S 8 v a W Q 4 O E 1 I Z l l U S l p H R G R 1 N X J E b k R J U y 9 1 T G k w e j Z L S k d J M U d G a T U 4 a G k x Y m Z z R 0 h I L z Z R N 0 9 5 R l J F Y U 9 v Y W V u b m J O b m p 6 R n U z Q 3 p t e k Z t R H k r V m k x N j Q z Y 0 x t Y 0 x G a n d O T 0 N 1 Z m w 1 Z W Z v U m R 1 O T d p a V N l K z Y r a 0 5 q W S 9 Q d U R B c y t 3 M V N V M 0 9 K a V J s T G F 1 c F V Q d j M w W D J s d H J X W E 5 t b S t S a 0 p B e G F I d m V l Z W M 3 W k d i T 0 l p W m 1 M S G E 3 a m R M U 2 Z S a U 5 K a y 9 R U z A 2 Z U 9 P a D V k W F Z s S E R 2 M m h 3 d G Z u K 2 J V c V d C e W M r O G x L V 2 1 D e j d G T 3 A 1 U D Y r a k 5 V V l o y a 2 9 h R 2 M z d D V P b X B x c V N F d k x K V H c 4 S H F m V H l j N m R y d 0 1 1 N 3 J y c k F h O U F E d T d l O E s x Y i 8 1 d G 5 u L z F I d 3 N K a X l N a V l 3 Y m h 4 T X k v M H J M d D d 2 Q k 1 T T W t o U G 4 4 N 0 d q Z i 9 K K 1 B G e k t D c m F S V V J F U E k 4 O D h s Z E R 2 b m F B W j U 3 N U I 4 L 3 d i Z m Z O b l A v R T Z Y U X l Z O F l E R k J m d n Z u Q U R a R G J U c H E x a S 9 Q a l p a R 2 J P d W 1 J d n U 4 V V N O T 2 l 5 W j B N e G 1 5 M W V 0 U W N D Q W 9 M W X Y v O W R l b n M 3 b U Q x N 2 p j O U 5 q W U Z o N T B G Q m 9 U N D F D O X J i R 3 d n T m p j W m 9 O R E p s e W x L Z j B R M j F 0 Y V Z F U l N V T j J v N k J Z M j k x M F R z U n V i T W 9 r S X V J a U 5 4 R U g 1 U z Z Q L y t W N 3 p U d E V h R y 9 2 N G Z B d 0 Z D N n V s c X d X b n Z a d E 9 s b l R K c D B O N m 1 w T 1 l N V 0 V p c 3 Z Q M H g w Z E R L a G 9 W S F g 5 R H h P c C 9 P S 3 k x S U 5 K U 0 5 q Q n Z m Z i 9 5 Y 2 N Q N z Z l M D Z j U D R I S z V D Q X V M S V R V M W w 4 b V R s d 0 J R V 0 x p Z D J 0 c l R 6 S n o 1 b 0 t m W E 9 6 Z z R u R m 1 6 S H V M Q W d m Y z V l d l J U N X N 4 N U Z J R H M 3 R V U w T m x a U 1 d Y b W N w c V l x R m k 5 M n o 1 b V B q R X l r c j Y v Y l U 5 e H J Z R T c 4 c F h P N k o w e V l S M V Z W S W V Y b G h 3 a 0 l D Q 0 V 4 Y 1 R 6 M z N Q T m x Z b U 5 U Q m 0 x N 1 k y T W x C U V Z i T 0 h N b W o 0 U 0 V j Y X h a O H k y Y W 1 z N l J u N y t K V H o v O V Y r T G k w c 2 p O d l p m T X p O b W U 0 T n J X V n N l b m 4 v N H J n W U V o c E t k U E p 5 U G p M b E p T c G 1 B e W 1 U M G p H c z Z m T C t h K y s 3 N D I 2 R E p s d m I w Z E d B d 0 d 6 M 3 p w N 0 9 5 R l B 0 K 0 x t c G 9 p N 0 h Z Y i 9 m M 2 R s S l V k W k 8 3 Y 3 g 1 Z z Z k Z m t W N T Y 4 S E J Z W G l k R G 9 w S 3 p 2 R W 9 V T y 9 w N m V u N D B L d i s y e W 1 U M T l G Y W V r K 2 p o M W J U M W 5 a S W R M V H B 6 T j c 5 c G 9 y R m 9 X N 1 V Y U G 1 Q R X B Z V 0 F 4 N z k 3 N k 4 y U n p n d F V Z N k R O L 2 J Y b D l m N X J t N U 5 G Q n J Z V 0 R a c y 8 3 K 0 h p b 3 F q b k h Y W F l P U F p y Q m E z W V V I c j M v d X Z J a U 1 S Z 3 J r S W l J a U 4 5 R 1 p O d m V j O F Z z e F R Q M V c 2 Z X Z y c H F x c W d O T F M v W n c v W D B K c T Z s U 2 V m U E w 3 V 0 s y O T V P Z H Z a d G V 1 d D N B N j d V U k Z K U k V i b T B K W V d D e U p p Z U 5 4 d V Z 6 V T F a V j V l c U N I M D l a V 1 Q z V j F J U l p M S V A z O V B U U T B W R E J 4 N H N V b H p 1 N i 8 z N 2 Z 3 R z d q b l B I L z V 5 N z d 6 Z z h l T 2 5 l U l Q 3 Z j F T T 1 R r c n l N b F o 0 Y k 0 5 T i 9 k Z X o v c l N B M H d t T T B 1 W G Z n N z R u T m Y y b F N 2 L z J P d n h 3 Q k Q 4 N E 9 D T G 9 Y Z n g 0 a G V H Y k F P N G U y T W J H a W 9 1 T E R W M m d 0 Y l d X a 0 p D S W x t M D Z E a 2 1 U Y m 9 i b z l G S V d G Z z B H U m 5 U c W F z N 1 E z N y t S c l p 2 L 3 h X S E R 2 M m V L V k 9 X T T N u e V l t S m l r b m 5 v b 1 Q v M 3 F n Z 0 9 V R m w 1 Z 3 I x N z M 4 R n E 3 V 1 h s e X E 5 N j N v L 2 c 0 S E J x Y W 9 w S V N w c U l 3 M k d q d U h n M 1 V W R k p u b 0 o y T H B l T D l 2 W U d t c G 9 x c W F z c m 8 2 T G l L S D E 5 W F l T R 1 J q T j M 3 d U 5 N b n J 6 R U 0 0 e C 9 L Q T Z I b l l h R 0 N p b 3 J U M U J l Z n B q d T d q Y W l v N U 5 Z c 2 V M T E p D Y U 8 5 N 3 l 2 a 3 l j d l l l T E V o U l F Y N y t I S W t V L z Q v Z S 8 v S C t Q S H o y W F d y S W M 5 T j B y Y T I r c z l o Z j l j T G l j T 2 g z M 1 F a Y y s y Y n Y x d l Q z V n p 1 O T A 2 Y l B z b V Q x N U N S R V M 4 c D N y O W l S T W J N U n J O b U V 4 b X p w O H Z 1 Z k E r Z W Q r O E d G a k N i U F p z O X p y e U x T M D F n S H R x Z 2 R r Y 3 d O N j l i K 0 4 w T 3 N q S 2 1 1 Y z V 4 M T M x M 2 t C S n l U N T Z l e n V 3 V 0 l J R 2 5 W O H V J a k l V Q l h J U k V a R 2 J L T C 9 4 N W h a d y t 5 e D B k R F J 3 N E 1 E N 3 B L U k 1 a Y z J h Y j N x d H A 3 M W l 4 W m V 3 M m Z x c H F T b W 1 2 c j Z N N X V a c U d o d l B r c G s 1 a T R h R 2 N r S k R v M z B L W H c w d 0 d z M m V x d F Z P c D U w R E I 5 N 3 p G T 2 V L a U l q M 0 t U a D J 1 N n V v Y 0 Z m c E c y e F k r V 0 J z d G 4 1 K z k 3 d n Y w d H Z i Z 2 N s a 1 p 1 e l l 5 Y 3 l j K 1 R E c D Z k T U c 3 W G x P V E J 4 U F l 1 S X J O R F Z W Y 2 Z U b 3 A r V G x y Y V c 5 d l k 2 b F M x L 3 l l Y z Z 5 c 2 t O c z M v N H J 4 b 3 d a e j d K b G 4 v Z X F M R D l y M X N Q c z N 2 M X I v d k N I Z j h k Z 0 1 C Q V J F Z S t w Q l Z C V X R J d U R C M y 9 2 R 1 Y 0 Z E h o N U x S c 1 p k W k d Y T k l U R n h 3 b F d O V 3 J C Y W U z b j M z Z T k 3 Z X Q 2 V G t p W X l m L z V U a k J z M 2 M 5 R H p U U 1 l 6 V T Z j d U l 5 d H J M a 2 V Q Z m t w a D R R N 0 0 1 Z 0 R Q U 0 l T d 3 N C a F d y S G o 1 c X Q 3 V E F W Z F R 4 R z N z M k 1 t Z X J 5 c 3 F q d E x Z V 0 F t N G g 1 U l B t R E R m T T Z k K 1 F G O W Z G e U V o a 1 l 3 Z l B 4 d U R 3 Y 0 Q 2 O V Q r b H Q 3 Z U R 5 T W d F a 3 B J b W N 1 c l V U b W J P Z k 5 C c l R y e l J h Q 1 E 3 Z X h F b E p Y c 3 h H a z N N b X Z Y S W R Z L z h F S k h S e W V B Y X J t e W x p S W l J W E p O N z M z V U g 4 c G R 1 Y 1 N q L 3 l s Z S t N b W p Q O G Z W e X V W e l h G U 1 E 2 T 3 B x O E N x R m R p Z F B w Q k Z 3 M 2 Z m b X h X N l d v Y U R l O X Z S M j B 0 c D Z u d l B 3 S W 1 a b X p 1 T 2 V l T D E v M S t i V z F w M 0 U 0 N 0 N R b V p t R T J X N j d w d V p 1 Y n F 3 a 0 t D a H R 5 T 2 t C T l R a R l g 2 T H d h Z l g z Z E Z C U n N K a V l t a G Z q N G p H d j Y z b D N x M 0 x t V F d L M D l K Q 2 R Q R 2 5 T W S 9 I R G E y d W 9 K R F k z Q 1 l n b k U 1 W E p k V 0 p M d T l s a l g y K 2 w w R H R t V 3 Z y N X V B Z 0 t D Y j F s Y m Y v b k x y L 0 R L S z Y 4 U U Z 4 Z E h m S H c 4 R n N 1 M S 9 i e U l 5 T W l r S G 5 J U k V S R z U 3 b D Y 5 Y X c x M H Q w d n d 1 b G 8 y V 3 o v S G o y L 0 F Z Z 2 x r N n R U b H p K M z c r R F d k Z j d X O T Z Z T V p h a D c 2 Z 0 d z T j Q r Q 2 U 4 e j B 3 Z C 8 1 R 3 B L W G x Y U G 1 n S V F 4 V X d R Z j N 6 O T N 0 M U t N O D N N O W 5 V T k F J b W 9 j a U l p T 0 d B c m 1 J a U l q S U V L W k 5 1 N W R w M C s 2 O T h v R W l J a U x Y W V d U Z H B o W V J F U k V S R V J H N V F 5 a V F p N G l J a k V E c D Z k Y y 9 G R n B F Y m o 5 S l N l b k E 5 V T h m R V p H U l N Z R m N S R V J r Q k 9 y d j c 2 R z V 1 Z H J m e l J D U m 0 2 Q 3 A 2 U n h X Y T Y r L 2 1 5 R W l m c U J B T G l J a U 1 n S 0 5 I V H V X N X V Z c W Z 6 Z E R S R z Z D N X V Z c V l t T m p N Q m d N b U V 3 b T l a S 0 x q Q 0 l L N U N J a U l p U F F 2 S G 1 6 c W E 4 d j l I Y 3 p S T 1 F t c U t r c E l D c 3 J F N l B S a U 1 W a V V T Q V h H V V V V e U V W R V J F Y W c z T n h j S W l N d E Z C W n U 4 M 2 R U U k 9 R R z V P Z H Z K a k R R V G 1 w c U t t Y X p t W U N B Z 0 J H M 1 B L Q 0 l Y R C 8 5 d G 9 1 S W l J e F F 6 e i 8 v T E s y d H B 5 a 2 8 y T 3 J 2 c G 9 q S W R j a l A z M H h M U 3 l s M z M 3 M F F z O W x N V 0 Z n W U Z v d k Y z O D B T a 2 M r U T F p R V h F U k V a Z 1 F 3 R 0 E y Y X p t W m R m Z m 9 F M z M v d 0 5 P M 2 F V a z V R M G h k a l l W T 0 x p M H Z 6 Z F B C R V p R b F B U T 1 p x Y n E 2 a X B P V W x n b 0 o z b H l 4 Z G d N c G t J R F E w b E t p b 0 t z O W 1 z S W V z a W 8 0 Z 0 N 1 W W l J e U F o b E 5 C b 0 p E Q X p r b V d l Z U l p O H Z q M U 9 u a m x K W X V K R 0 F n Q k J x Y T g v N n U z a 2 l j c G 1 r c E F 5 c z F o N 2 k 0 b U x K e m g 3 b k d h W W V I Q n h N V E V 3 T W d Z R 0 J H c T R 1 T X N v b 2 t J d U l p S X h n W n J P W j h Q Q n d G a T V j e U 5 T c F U r b n E 2 c 0 p 1 d C t O M E 9 u R z V Y U D V 1 b m 9 n T X d t Q X d Z R F F h U G N Q V U l 5 T W p D U W 9 L d 2 1 6 V 3 Y r W W l v N D E r N j B W R V J F W T R z O W x N U 0 V n S U F R R U J S R V Z G W W J W Y X N k b H N P Q n d P a F h L U j I 4 e k E w b V l X a T R X Q W d B Q X N G Z 3 R t c z F r O T R 5 S 2 p s Q U s 1 a U l q S U h X Q m d 1 U 1 N 6 M l V 4 U V V C Q X V s M H R o W E 9 R M l p U Q V l m R D V F W k h S U 0 l C Y 1 J F Y m x E N k I 5 N 0 V S R 1 J r V V Z q W T B S R V J F U k V S R V Q 4 U U l G Y 1 J F U k V S R V J F e E E 4 M F p G M U U 1 Q T d S M W d a T l R T N T Z l O T F E b C 9 2 N y 9 k M m l 6 M F p B Z 0 F 1 W E M w S k N Y T V R H d W 9 p T T F K e E 1 F U k V S R 1 J r V X l F V k U 3 Z 0 J u e m t C b n B 3 d U h Z L 1 N G V U t 2 V i 9 a c m I y d z E w Z G p v S k R Y V 1 F r Z U Z T M V d J U k V S R z U 3 Z W s v R l J H U k V h N n c w T j A 3 U G h y R C t P V 2 N U a U 9 k b l d h S 2 l x Q z N 0 e G V I d y t I d k p v b U l p S W d N U 1 l G Y 1 J H U U V P M 0 1 H K 3 Z x M H R K V T N B M 2 E 3 a F R O b l h I U j F k U 2 1 V a T R p S X l H M U x n V n h F W k l S c W F Z R 0 9 E a G V n b m 5 G Z k J t e T J J R 3 B y Z S t u d j c 4 Z n B k U H E 3 U V N J a U l p S S t G T W h G U k V h b z V t W n d P a F h H a D J h b X B 5 Z U V q b z R P O V p L T G l J a k l i V W x G M 1 V S R V J x a m V Y d l d P W D R u T E Z V U m 5 a e j J S a 1 p H W X p l W T d 1 d k o 2 Z m 4 0 K 2 V Y b E h x Y X F x S W l n b 2 x M T m 5 T L z N k S k J H L 1 N r K 2 Z R S D k v R D Z t c E t j e V p N N H V j b k J 5 d H d D Q W l 0 e D B G Y 2 h H U k V V c i 9 V M T R O R n p h Y k R h d l Z T b U J n N E I z N 2 o v a n J y N z l G U j R l V C t Q a H N G a T Y 4 b D l q W U Z I O D N T Z V M y M E 5 4 Y 1 R Y T n p G V n U z N W 5 I N D h I R m V l T 0 V a c m N B Z 0 l y Y 1 Y v V F V T R V J t a E J w Y j d r d U V F N G 5 B N H N G c X R k K 3 c 4 O G x k Z i 9 S O U 1 w b F F X T F h x S m l S T V h L S X l M W E N J M k 5 v V 0 p F e G V 3 W k 1 t W E 1 C c k g 4 c k 9 m d m F Z V k d F V G t 0 c U p B T G l J a W R 6 U 1 h 5 N F h k Y n N m b H V 2 T 3 E w Y i 8 r K 2 x 0 R V J t W X h a Y 2 9 5 Z n p k R j V M Y V h t M 3 N Q M G R G W n Z Q b m 1 i N 1 V D Z z R q Y 0 5 o V E l S V V J F U n F E O C 9 I e m E y N T F N b m F v d 0 x u S z F j b k x 1 b 2 J z Y j h 2 T H l 0 Q U t E a U 5 3 V 0 Z N a E Z S T 1 N P Z H l m M m p o O D Z k S l N F a E l u K 2 J v Y k l p S k 9 j U E l X V E o 0 d T F B b 0 9 J M 0 J Z V X l F V k V S R W F n N n V v c V l t T l Q v Z D B N a 1 J F b k 5 q Y V Z 4 c 1 p H T 2 p z N z c 5 a n B M Q 0 l 5 Y 2 l p U W k 0 a U l q R U N C Z 1 N F c T R D W n l I Z U x p M G d n S U N Q S 3 N 3 S 0 J B T G l M K 3 B F Q X V J a U l 5 Q W x W V 2 5 2 W j N F M F J 1 R 1 p 1 d G 4 2 N n V W a z l Z d n R s e n Z X d H J L K y 8 0 R l J p V F N F Z U t B Q U F n Q U V s R V F W U k V a R 1 J R S U J j U k V T O G R I W T A w T m x Z T 3 V i K 2 x w W W F H a G 9 w a H I r R n c y S 2 1 y T z N O V n o 3 Z C 8 v N 3 V V b H g r N X B q Y k t 6 V k 5 Y V j h i Y X R m O U l U M C s 3 e j c 3 e T h x U D g r d G Q v N l l k V y t W O W p Z e V Y 5 Z l Y y Z X g x W n J I M i s 4 O F d l Y 1 B u M 0 F z N j I y O W p R b l Q y N G J z b 2 U x c W F t S z J 0 c F N u K z J u V H U y a 3 R Q U 0 F 6 L 2 E r d m 0 2 M m J m d G Z P a n F h Y n N J c n V M V 3 M x d D V o O T l m V 2 x 2 T H V 1 O S t u c T Z 2 b H V x N W Z V c k t Q d D k v K 2 E r e D J L e j A 5 S G J 6 N z d u Z k p 6 O T k 4 V T N 1 e j c r U V Z H R V J r N U R E N 3 V 3 R W l J b k w 3 Y 0 R x Z H J G d j N F M n k y U H R h c y t S W V J F W E Z l K z E w d U Y 3 d D J 2 V W x U V X h W U F B Q R m R v c U 9 U Q n I z T z R j T W Z V V k N 3 b F R W c n Z r b D h m T H B u Z T B 0 T E R R N k g z V 3 R i V W R F d W 5 F N E h t W m 1 6 Q V B j L y t n M E 5 a M G x J R 0 V k Q V F O Q X R l S l Z 5 c W N y S 0 U v V D J k a E F j S E 9 H e n o r R 3 c w Z H Z i Z W N W c m J O a n d L c l c x M T k 1 a m 4 1 R X h n K 1 h M d j N q T j U x M 0 o x c T I v c E w 3 K 0 R J O C s r b T F D U W 5 4 Z j E 1 V T R I S G J X c i 8 4 c D Z l b l R X T H I w S l F E Y T J t c X h X b n N K Q 1 l u e U h O Z l I w Y 2 l C Q S s 5 V F d Y b U N w V X R m S W l 3 c 3 h 1 c z Z K M D l 1 N W R 5 N W Z C N T k 5 T n R l d j B 1 Z G 5 V M F V G R 3 d s T E N 5 Y T V P U n N 6 L 1 p E a D M 1 U G V m a 1 J K a z l l N G 5 Y O D h l T W J 5 T X Y 3 a 1 B 2 d i 9 4 T l N V a V p m O C t 1 N T J T b 3 F q c k Z y M T V 2 Y 2 Q 5 L 1 h T R X d j V D N k M 0 d 4 M G R E V j d I M U 5 l W D A 5 N W V U M T F k R 2 F H a F V W N z d 3 c 0 p p Q 1 E r U H Z l c m 5 D d z R P W i 9 M a 3 B S d z Z 0 S m J 6 N T R 0 W n V m S 3 J t R X o 2 R j F a R T d n e j Z h e V l p S W g 1 R 2 8 1 R W x T e j d I d W 5 Y L 3 p w W X R 2 M k R O b W 0 5 N i 9 l T j c 1 T W d u T k R a V 0 1 t Z k 9 Z M E 9 H Y 1 l B W k 0 r N 2 5 6 S m s 4 d G 0 v L 0 Z V O C s r V D J N U n R P R j h 6 K 2 x 0 N 2 V E U n g 0 W n V 0 Z T F w Y V d H O W V 0 L 3 d x T 1 A v c l Z Y Y 0 p k Y m 8 3 T H l C Q m t a Z D F G V F U r V F R V O W p T V W c x Q V Z W V 2 h 6 M 2 5 C d 1 J I R X h i b U x 5 d G 5 0 V m 1 K a l U 1 Z 3 l a Y m 5 Y T W V m U E Y x T l N z c G Z s e T c v a 2 M v N 3 g 0 K 3 V 4 M j I w M z Y y V j Q 2 Z X h z c H J l M 0 U 1 d X R E N 2 o y U U Y 1 U m N Z e i s v b T Z 2 O W Q x Y l d t b 0 F 2 Q X J w W l d j d k p D b 3 F r Y T F i L z V z U F B 2 a C 9 Q U F h V R D d 4 d U F D e G M r Q X g x Z F d V K 3 Y w d H o 1 e j V P W S t O W j l 1 M T d o e W V l K 0 I 0 R 2 c 0 R 3 p a N D l U V X J L W E p V d G V K Q 2 x w d 2 5 X K 2 N y Z k t 5 b n h P b m R y Q n F s V 3 Z l U D M r O X Z m M 2 N Q V G 9 w M F J F e E R O M T Z 2 S m h y a k M 4 b E p R c F J F Y 2 5 z V 0 h E V D F t O S t o d D B k N 2 V R b C 9 l U j F 6 R j J 1 e F d B U T R m V 2 V u N y 9 C K 1 R r c k N B b l o 4 V l Z Q N S 9 C W U d E N j l G V V h p c k Z W M 0 5 R d 3 J 0 N X h F Z k U z Q l h J U m t W S E s 1 W E p 4 N X N 6 a F F m Y 2 x K R 1 R p Z E R x b 3 F E Z 0 t H R H p i S 3 l 0 U E V C N G V S M W h Z R E d W b G V U N 2 5 q U j g v R z R Q Q l F H Q m d D U F B t U G N t M m J m L 0 R 1 W E 1 G W k d U T X V G V X Z R M j V B W G Q w W j J 0 c 2 J X T D c 4 U z J 6 Z S 9 I T 2 N U d T h s b 0 F Z Q z g 4 N m R y L 3 V j b T V Z M m p T V k x Y d l E 4 R G c y T k p p d H J q d G N 4 T m x z d k p T V j d m Y l l E b E p i d X Z S a 3 Z Z V k F Q U G Z U b j J P M z l C Q V d G W G R m N U p T V j d p W S 9 Q O E x v a D F O a D R s c k N 3 R 0 l L Q 1 F y M k 9 I V E 1 t a z h j Z S t 3 N D F O V V U r d m Z F Q k F V R 3 N X U E V 5 S D M v O E k 0 N G M r W V J w M D F i U j F I U U 9 n T 3 p z d X p F Y W p k V F V G T 0 5 3 M k 5 p N T h 3 M 0 d q c D F F Y U d n T T F k V k Z H Q X d H e G 8 2 Z G R G M 3 R M e T N k V D N Y M U t a K 3 c y Z D N k e H N t V D I 1 Z y s v Y j d y d X U 0 Q W l 5 V 1 E r K z c 3 R 2 g 5 O T l N O F V G K z l t M m J M U G s 1 Q 1 F p Y 0 5 4 O F F a T G J X M H B l L 2 I 4 b G l W T F h 2 U V p P U k F a T 1 l h T 2 p p W S s r T 0 R 2 a G 5 5 T 2 d a L 0 Z 3 Y V p N S E Q r K 0 F Z R G s 1 R 3 p 1 d S s v L z N O Q n J F U k h 4 T n d W e U V a R l J 5 d U d 3 c z M z N y 9 3 N T d 6 U G J 0 d n h w a S s r R G 5 S V W N u M G R 4 Y z V Y a z h l Z k l T c k 5 a Z V N r d j N F e F d W Z V A y T m x W d W l w R 1 F Q c 2 J F c H h N Z W 4 4 O X h 6 L y t T e i 8 v V H B n K 3 p Z O F J v d n Z Q Q X Z m b W p k O V R P Y k x a a k 5 s d X M r d j d t N W l 2 N y t i b j c 1 e T Y v N D d C d H M y N E N C M z V l W k 1 4 O W s x c X l I Q V V o S X l H R E Z p c G R K U 3 B w Q W E y c 0 5 t e m Y v M 0 9 z Y 2 g 4 T U 9 1 R E N a T E 5 U W G w z d j J H d 3 h H U H Y v N U g x L z N h N 2 p W Q W d O R F d M U G 1 t d 1 F H a G d D d 2 M r Y 2 J O R G F l O W V 4 M 3 V k e U Y w a l p 0 K 2 p r R 2 c 4 S H I z T T k 5 N 3 Q 4 S U R n N G Z k c n B D V m R W S m l v d j N z S G p 4 a T B O K 0 w 0 T 0 N 3 b S 8 w W l l p S S t K M E N 1 W W p J S 0 d V M l c z a i s r U i 9 k O E h X Y 1 R n Y 0 d n d 0 d E d 1 V o N S t X S H k 4 a j c w M m o 5 U U J H d n k 1 Q 1 V B T k R T V T g 5 c H I z L 0 R z Z H p q c 0 Z C W H R w c l I w U D Z B a H B K K 1 Y 3 d T Q y e X N v T 0 1 X S E N m T U E 5 e E x p a T R w a l h N Z l g x N 3 N K O H A w O G Y 5 T m 9 l R W h M c D A z d m I z Z D N H M m J Q S H Z i W T F O N 3 V I d k Y r K 0 h h Q z N 0 e E 9 M S m R q c m N X S G h k c z Z l U F U 1 W F Z 6 T m 1 j e U J K U 1 J P W U 4 r O U p 3 c 0 t p Q W R p M z c z Y 1 V G b T V u O G V J W G 1 E V H B i c y s 1 Q n c v K 2 5 2 e j h U Y X h j K 1 J V e U 1 t Y X d m d j F Q c W E 0 K 3 h a Z S 8 v R i t Y d l o 1 e W p o L 2 Z R S D M 5 R 2 F 6 V 1 h z T E N v a 2 x Q b j g 1 Z G R 6 M 2 8 x Z k 8 5 Y k 5 r W G N E c n R u c 2 R k W G E z c z M v O D d j b k x 1 d W F y a D V K Z m Z m T X J N b k F t N D U w S i 8 0 U X M v O W R x M 1 k 4 Z n J k S F c x O E 5 C R C 8 v Z U s x d 1 V v S 3 R w T l F j R V d 1 c n B h a U l 4 T V l O Y X N o e j B q V U 1 y S z h y e H V s c j M y M n R j Q m 1 E Z n Z D W X F M O T l E Z V h n L 0 F p U k 1 i T 1 h G a U k y W n p n S 2 M 5 d i 9 y V j E 0 a U x T M m Z a c 3 M 5 e j h P R H Z x Y T B 0 d 1 c 2 M 0 V S Z V h 4 c H c 1 a n c 3 N n V n Z k N P T 0 R U L 3 N y S 2 Z E W n Q r a G x Q U F B G Z E l p T V R m T T Q x b W N 4 a 1 p N e k F a d X V u c k 9 3 U W t 5 Y 3 Y 5 d H J m M W R V S 1 F F T E N P S j l h R m x W V m h h U 2 t U U E V K K 2 l J a U k 1 R U N 1 W W p J S 0 h Z O U J h O H V a Y m Z i Z U 8 y M X I 1 T 1 R z N E l G Q z U 2 K z R 0 e l E r d n J 5 U V l j d l g 2 c T F 0 W T Z q U n o r N W 9 Y Y k p s W j A 0 c 2 R G c m l I c G Z Y e m M 3 Z H J 4 R 2 V I Z 3 N a b k 1 B Y 0 x H U z l v a 1 R H e n p I O W Z T M E V 4 K 2 Y 0 U l B J R 3 h v c W Z F W l V E U F N T R G p i U 3 d 1 R 3 d F U k Z 4 T W F n V k Y r K 2 1 x R 2 d Y b V p t e m l Z e E 1 v T F g x U E N V b G U y b H Z i K 0 N 4 e D c 2 T n d X Q m c 5 d X c x b k Q x N 2 p N T 0 h Q e V l y Y X k 1 b W N 3 Q W R I V T B V R m 0 1 a j N M a V p 3 M D Z O R 0 t o c E V C Q V F R b W J t T E V K Q 0 l t b G 9 x T 0 R r e V c x V V Z a M W t 6 W n B 2 Z V F K b V d s c U 8 x N 2 4 1 K 1 p z Q n l N M j l 4 M m Y 0 O V Z D c X E 0 c 3 V U U G x 3 R C 9 H Z V A v L 0 p J W S s 5 M m 1 C W l d M a U 4 x d F p h e G 8 r Z m c 5 W G F T M G 5 K S G p a d i 9 p O G V m L 3 h 2 U E N N Z E Z p e j R J M H B M O T l M Y 1 h N M z g r V T l o T U J o S l R N d 2 l K Q 1 N T M X R i e k h E K y t n Y k Z q S j V P V 0 5 z M W 5 M b l p Q V H p 1 Z m Z 2 c H Z a R 2 N 2 W X V y V V p Y U j J O c E d Y O X l I c j F 2 M l l o e D c 2 Y z h h T X l l V G d 3 U T h v T E 5 3 T 1 F G Q l F H T T g 5 O T A v O D l y Z m Y 4 c W t I T V B D e j l k R k g v O F N s M D E 0 Q U l p T V R X T F B t b T R D N 0 o z e l B u d C 9 R M G R I Q X Z I b F A r T H p t L 1 B 4 T j N I M z N j N T d I e G N W N z J M M z c x M T Z q R U V S R V J q S U Z j a E d S V V c 3 W H J y Y z R k e T U v M k d P V 0 x m c 2 l L U 2 1 U N m V u c G 9 L Y W 1 p T 1 R r Y k o v S 3 l l R H V a U z B 2 U D B K a T R n U l B y M V p C d 1 Z Z Y 0 R o c 3 p a c X h t e k p q T U s 3 W m 4 z R G l Z T 2 Z P Q j Y z c 3 h j b F Z h V z J z N W R X c W 5 W d y 9 u Z 0 d Y T H Z r Q m l Z a G J n S H Q y d 2 M r Y 2 J Q U G 5 r O X o z N 2 Q r M T Z p K z d 1 V n A v e n h v K 2 Y 3 V E 1 F d W F o b 0 Y z d j I v T m F u V n h o Z z N U c n Y 0 Z G d w S 1 Z Q S n l i a 0 h p e V h R c z g x Z 0 1 G S l V 0 S X V t c G 5 Q R X g 2 Y 1 R F Q k R F Z 2 d W U H M y W E x m N U 9 m d j V t W k 1 4 L 2 s w S 0 V Q T U p z R F d M a n d t U 0 Z m Y j E 5 Z k Y 3 d D J 2 V V Z J U 0 N S c j F u e k w 2 M m Y z e E l t T k h E c T B s c U 5 I U D J Y Q m d x Y 0 h Q Y i s 4 L 0 F q Q n d S R z B 0 Z F h U M W x Z L z V Q T k V S a V o 0 c W 9 l N 1 h B N 3 M 5 b j V h V z J 2 c D Z t c G g v d n d u Y V c 2 d T l w b W 4 z O W Z Y a W M z V 1 A r a F N n M k Z o T V F R S F h 4 e V c z Z H B h e S t P U C 8 0 M W 4 5 W U h Z M k Z S M j c z N k w w d E o 5 T E Z q d 0 5 K R 1 J D V V J H S m x C Y l c w c H p j e l d U S n k v e E R Q Z U 9 p M H V s c G N V Z H l P U G k w c 2 p K O F M z c T F 0 b l p 4 R D M z Z k 5 t e j R n R m t F e H V i e H R x M S 8 4 Q 1 J J e C 9 6 d 0 F O L 3 l w U X B 5 O G p J d U 1 0 V G h B N 2 c w V W U v U G V S N 0 1 o a W o 4 Z U t x d T V t W n M 2 a X Z Q M E 4 r L 2 1 h Q 2 d 5 T 1 l O b T J s M T d F b E p Y d k p 5 Y m 1 I c U t n e G x K W G x z V 2 Z Q Y j B o S m 1 j T D A 2 Y X V 2 N l R s R l J H N V h D d V F p S W 4 1 b W R Z R E R C V T Z Y K z d Q R G V l S H p V R j l m K 0 h 5 e j l Q Z j N Z T F g y Z V M y L 0 5 L Q 3 Z y N H Z H e H J P Z V l r M H R M V F h z M l B F Y X E x Y T l N b W d n S D F n V 2 J j R 0 N w e j F W b k N z c l Q y Q T B t c k R i c l J R W D c 3 N m 1 0 a V V u V D J M R k N 0 O E s z W E p q a m g 5 Z l Q z S n l 0 b G Z Z R z R 6 R F l m Z X B r R D B Z c D l P Q n l Y V D l j N 1 l C b j R y N k 5 s d S 9 w e m U 2 c z d Q S n M z L 2 N 1 S m 1 r c H V h U W 4 3 K 0 p x S 2 d r S 2 l x T 3 N Y V H B T O E 9 P O X F p b 0 9 J c m R i b V h 1 M 0 1 k O W Z t N X p j K y 9 s e E l s T l Z G U W N I V F N R d D d j M 2 V P W k d i O W p 3 N n B B V n Z 1 M T J L N 0 5 t U G V L N W 1 a U 2 F t b k 9 o b l p z O V J j a i s 4 S W Q v c D c r L 2 U 5 R H p Q L 3 p 3 a H o 3 Y j d y N z d P Y z l V R D N k Y j c v R m F D b k R j d U x 2 W X Z m d X R t N 1 p 1 Z V h C d 3 h D V m g z Q z B 1 T H B X N H V E V E 9 u e S 9 G N G J B V E h 1 N W V z b X l n Q W o r N F I 5 c V V s T 3 d q T D I v d E Z a O W o 4 Z U l Y U 0 U r Z j d y V n Q z c n d u Y V c r d j U r a l J U O G 5 L b X V m M X Z R d 1 B q M l A z N 3 J l W U 1 H R S t l L 2 I 4 a H Z U M D Z h e F k 4 Y k t X U F J P U k 8 0 Y i t t b 2 1 J W E t N Z U 8 3 V D N R M X N m Z E 5 t Z z F 3 N T l k d W k 1 O F B Y Q V I 1 L 2 R m Z X l s K 3 k v Z D F t d S 8 4 b k 1 O e F d p Q U g x N j V z L 2 1 x Q l F l S H M z c j E x M 3 k y V j F j W H N Y N z l U N j c 2 T 2 h a T E l O S F J 5 V F E w b k d Y c V Z Q Z T J q b z R H M H R O b m t K S X l 4 Y W N J V T E 5 Z k o 4 Z U 9 y U 0 0 x T l l l V W x L a y s x N 3 V X d F l y b D Z x V 2 0 1 c E N Z b U 9 V e j N 4 O W c z Y n F m Z U l a U U 8 1 M E 9 u R T Z I e j V 6 L 3 k 0 Z X I y K z N X R 3 c 1 S W R y d U 5 V N m Q y V U Z W V l N H d H J q Z G Y 2 N X d O T G F B M V l 0 T 2 h a M 2 5 2 d m I 5 b T I 3 W m N r S j A 5 a T R z U U Z 3 M T Y 3 d G J V V z h B M z l B R W F q a W F p b 1 J P c n J 6 K 0 J 3 M k g x Z V I z N y t K a 3 d t Q z V N b T N V M W R Y U m 1 Q U C 8 0 Z G 4 y d V V s e D l o N j l a Z l h y R X E r d l B Q L z d O U G p Z U j M z L z B l b V p t e m 1 E M T d 6 Y U J 0 d T l T b F E v e k J Q W W Z i Y U R S a H M v V U 8 r N 3 h Y S 3 l J a W Z 0 R H R v Y U h S T k R X Z G 8 2 K 3 Z h O U F i Y 2 V D K 2 d X S z E 5 d k h n Z z M 4 M j Z I N l h 5 O F V u b i 9 3 T E 5 w d l Z a N S 9 S Y U d U R m l w Z n A 3 R 3 d t S k N T Q 2 p v N G 1 6 N m l k d S s 5 K 2 p u W H J m a 3 h k W F J t V E p 5 O W g w Y U p u T l h k Y 1 J P N G 9 D d V F p T X V w M T I 2 Q 3 Q v M E x J N 3 I 4 W X R y M G V Y L 0 x a N n J q e U 5 V Y 2 F s O H R K V D A r S H o z Y X J 0 Z W V h c j V X U U 1 N N V R E T X h 1 d D l M Z D N V W j B k Q k t K a V Z t Z W 9 k Q U R L a X R Q Q U 8 2 Q 2 I r b n A w N j Z q N V Z m M m Y 0 d H Z 6 W F d I O D J Z a H Z P V z d k U G R O W X p U Q W p k e V B 5 Y 3 F h N j d N d E 9 E a W N o e C 8 r Q z Y 5 d E J R V m J h V y t 2 N C s 2 N 2 4 v Z H N 1 M 3 p 1 T 1 l E V j J 1 Z F Z t R y 9 B d 0 J 6 e V N 3 U D l B S W Z E U m 5 y N m p B d G Y y L 2 4 0 N H g v U j B s T E 5 1 S E V 6 b V R u e k l T S W k 0 b W x y c T J Q L y 9 u Z D l 6 c l Z Z Q X J G W U F 1 b n J z M 2 5 t d X c 5 b m 9 C M E d n M 0 d v S X k 3 c z l 3 N T Y z Z D F 0 b k Q 1 O W d J a 1 R G e k p q e H Y y O D g 4 N T N P S H Y y Q k J r W k Y z d D Q 3 W F l y a H c 2 d E p U V T E 1 N H B U T W k 0 U C s z V j F a K 2 p 1 Y n F X N G V B O H h N V 0 9 2 Z U d O a H N Q Y m Z 6 S E I 2 N l Z E e V M v W D F k U U Z j M V h z Z E V o S T U 2 U G F C N z h G U U F n S 0 N D U T Z P W U 8 v Z X R 5 a 3 E y d T A 1 U G o 0 K 2 c 5 e m N l O G 5 Q M z B 4 c 2 J L c k N 1 S W p j Y 1 J U S V J l U 0 9 W O X N O R G Q x U T N 3 U D F G e j Q z W F B p N n B z d m Z y W E 1 M T k x s R G x z a 0 F K d U 9 G e j B O O W J R V H p U Z j Z m d E x 1 N 2 p k L z g 1 c T l 1 e X J Y a T R 0 S W 9 L Z G 1 M M 1 c 3 e n p M Z U 5 q a z d H N l h U N n p E M C t m N z R V Y 1 B m Q W R Y W T J l K z B 6 b V N 3 M 1 h I U U 9 J T n B p e F d n M F l q U 1 p N S E R y L z V s d j Z J S E 1 L T G g 3 N 0 s x N 0 R n T 3 d i K 3 Z O d m F i S l p N W n V 0 M 0 w 0 O E V l c 1 h 2 M E 5 n b 0 p D T 1 h y M F U y S m o w N 3 h 1 c E F R S F I x e F l x c 3 Z O N V h M U j A 5 T k 9 k d l p D V W x P O W k 2 R l Z W N S t p c U d q W G 9 N d G J I V G x 5 c 1 h C Z l Z W V W h 6 Y z F W e k p y M U 1 E T m 5 Q d W p a M 3 R r N S t G R H N Q W H Q r a T h O a F o 4 Y U 0 x U n c v d m 9 I e T h p T S t R N j B 2 R l J r N U J z Q X p G L z F T V H F l R H R y W j Z J a U x p Z l h x a 2 p 4 N z l G S U R w M C s 4 a k p D U 0 N H V E 5 X c z J m U G I 0 a U x T L 0 5 V Z n Q r O S s 5 Z j A 5 W F d 4 Y U 5 H e l F 6 N y 9 Z S 3 p X U H Z i c y t R M n h z U 2 1 r c E V 4 b D U 4 N D N x S 3 p N W i 9 I a U Y z e l d P d i t z R E R i M D N X N j M w d H A 2 b n V E Z 2 l F R n J E b H p L N G J E e C 9 2 c y 9 1 T 2 J u N 2 V 2 c n B x Q m d N e W R Q Y m d O Z y t 2 U l Z t T T B C S E Q 3 O E 1 R Q n o 1 a n h H Y T J z d G U v Y j h C b 2 Z E T m 1 6 a F N C R 1 J r V W F C W E V S R 3 Z I T 2 Q 3 b k I 5 d n V 0 a T B H N 3 N o Y m 9 1 Y U 8 2 N y t j O F h a S W F v U U l n S m d t R H p K U i t X e X g 1 Z j h o R m l j W j k z N m J i U U c 1 d H l 5 N U V q T i t m M W d M d D N k T 2 5 T e i 9 0 c 2 I y N n V H b l J Z O D N D a W 9 o S n h 1 V n k w d H A 3 M 0 x M T V V H N X R D W j J j V D c 3 N z d 2 V U h Q V 2 J 2 M k g z e T J q U m t 6 b m t j Z S t j d H J l d T d C Z k h k O E 1 Y R n h j Y 1 R I e D J P e D N P Q 2 J m a F h 1 Z m R j Z H h s L 3 l I W U Y v V S s y N 0 J k Z E 1 T Q m h I Z j M 4 U G 1 6 Y j l q S 1 Z M W D Z L d X J v e E Z p N T d 6 T 3 V i e U p h d z Z P N X R 4 T 0 d 5 a 3 B V M 3 p H Z V h R M i t z Z W R U R l k 5 Z k 5 U c D N a N H Z o N 2 9 n U T B Q O T E 3 Z W F x Q k s r Y V h L e T Q 5 U V V Y R 1 V l Z k 9 l S k N k b k 9 S V V Z 4 O W k z N 3 g y U 2 t 5 Y 0 5 H V 1 F 6 T X U 3 a T R N R V B P S F p z S G V u c D A 3 M X U 5 S n c 4 d V k z K y 9 t N X l j K y 9 4 T 3 F l b X B w a m k 0 a j N N b U h H L 1 o r c k V q Q m 4 z Y y 8 1 O E 1 l d l c v W m p W c T c 5 T 1 F j R m 1 6 c H p K N D c 3 N y 9 z O D F U Y T l v Y j I 5 Z z Y 5 W m Y w d F h W d 3 N N U C 9 3 V 3 h z U 2 t r S j A 5 a X g 0 N 1 h l U C 8 5 S D d C M D Z V d W t w b D c v R D l E Q V B Q T 2 V u b m F 2 S m N N d T N U N l k 3 d T V X U 2 t y M m t a M j k w T E 1 0 U D M 4 T F Z t c 3 Z 1 Y m 1 M a G 5 5 K 2 d X S D R a b l B B a 0 d 2 V 3 U x e E 8 z b m p E Z X p o N 2 I y O G 4 r Z m 1 i S 1 N y Y W l j T m h a O U t r e G N 5 Y y t T R E J 3 Z U d j U E x u Z G M 5 e k F r U G F O R y 8 r R C 9 m d m Z w Y k 9 6 a V R s e k h y M n F I b n N S a 2 R 1 Z E F y b U l q Q W p k T n F o b 2 g 2 c E 9 x T z Z F Y 3 g z d X I 4 O T N 1 W X V o M 1 l o U W l 6 d G d S d 1 p l O G p u b z R 1 T 2 9 T e D V I Q j R K N X F G R 3 Z J N W p K W k J r M E F B d z l 4 S G R v a 1 p I d U 5 a a m I y b X B w Y j I 4 Z 1 B E e V d n S U J n e j V 6 Z 0 Z T d G V K a l k y a F g z N 2 Z v Z l Q 2 Z U R 1 d T U r a m 8 2 T 0 p q U n Y v N D V K O T c v Z 3 N v e V M z W G t C Q U 1 B O D g 4 S 2 V z W C 8 4 V F B 2 a m c 3 e k N a T E l 3 Y k 4 z U F l j N n F x V G d M d W t S S F h L e W x w Q W l h V G 1 X U E g x a E V Z R 0 l y R k V z Q 3 B V N 3 Z v N k d q M E 9 x N j N 0 N U 0 5 Z T M 1 T G R I U V N P V G t y T U J x T k x G a n d O Q n M y d k 1 y Q m c r K 3 p k T 2 x M Z z E 0 L 0 x D e W F C U X V l W n U v Z X Q z b i 8 v U j h 3 Z n Z 4 c 2 d v T W p h R 3 c 4 e T d s e k J T U W 1 a a k Z 0 M m l y U D h m M z l Q Z X p l L 1 J h U m t R b m N k Z G Y 5 b n U x R 2 8 1 R 1 Z L N y 9 L K 3 Z V L 3 V Y Q n p 5 Y 1 d L R l M v N 2 p B e T Q x S 1 h E K z N 0 N j J p a 2 8 y R X B o N F h a Q 1 F p S j Q 4 T U U v S X p Z M k J Z Q 1 V s T W s 4 L 3 Z q Z n N H M 2 J M O W 1 3 N F Z W b X p u e U l X Y k 1 l d X A 2 M 2 s v a j R E R X B M O T d O c j F 4 d W t w d V l T R X p P V z F O U 3 B o S V J F R V J 3 Y 1 F Y b j V Z V U p E M 1 Q z O G M r W m N u T H N l R 2 h y T i 9 2 M 3 Z V b D E 5 a X R q W U Z K c W F 6 b E Z S Y 1 p U S X l B U 3 Z r U X V Y Y W 1 t c F l k K y t k O G p J b U l u Z G J 1 W D E x L y 9 r c X R y W T F G V E Z 4 e C 8 v Q 0 l m R F J t Y m 1 M T 2 J N Z W N 4 b n Z m R k x C U V F F Y 2 Y v O W Y 4 T D I 3 Z i 9 M e V p Q Y n F L d z h 3 Z D E z U D A 5 S 3 l w U n J l R 2 R F U k c 0 L 0 N 1 U W l j d H R 3 d X R 4 R H l L c z Z v Z X B D N E I 3 N H V z T z N E d E J W T V J z a F B o a k d o R U p D a V B 2 e m 1 C R H Z y K y 9 F Z 0 g y d C t 2 d D d P S F R J d D B M e T V j U E l y M F p J U 0 F R e E 1 X T X h H S X k w d G R V U 0 c 1 d n F 0 V D h z T E l h b 3 F F U X N s a U F j R G h 0 U l V Z a y s r O H p t U U F W e V A r b n Y 3 e U V 3 T U p T d X J o Y X M x b D Q y Y m Z v W m t 5 Y m R U V 3 B x e n F C R G x z d k x E e E 1 k b l R 4 a 3 N h K 2 h P S j F P e j N 6 Z 3 l N Z 0 V W c T c 4 Q 2 5 s N U g 3 R m x 5 e T h J Q 2 d w b H d v V D V a R 1 J N W j l 1 M i 8 v V 2 N z M 2 Z 2 Y i t u d j c y Y m x 5 a i 8 y e k h k T 1 R a M U t l d m 8 w U 2 t 2 M 2 s 1 V T F s N 0 Z q S n c v N m Z G T 2 1 M Q 1 U 4 U E k 3 O C 9 F M m N Q b j B B c D l O Q l J F U T h z M l k 5 d 3 Z U c H F 6 e n p 1 K z E y R 3 h z M y 9 p Y z l Q Z T J z V 2 Z N d H I x N 1 l u c D U y V H A z Y V N W d G J Q V U Z C b 2 Z U M m R s S l F z Q V d q M F V 4 N i t q U 2 Y r Y z N u e m h W d z d O Z z Z I Q T R i c G F Y N 2 l Z a E k 0 U F R w L 2 V U b T N z U D A 2 Y X U 5 S 3 F h R C s z Z m 5 n U W Y r a k x 5 O H R V T y t q c X V S b m I y S X h z W k t L a X V Q M D l S V X h l T E Y 3 a G 9 B N 3 A 3 b U w 3 R n Y z e n N V R k d 3 b U t p c k p L N U N I a G N V d 2 I 5 N F R I R G p 3 S H B X V n h 3 a 0 l D Q 1 k 3 Z X h G e j V q e E t R R U N 3 M T N P M H R 6 Z G d 0 Z m J 5 N F l j L z l J V G k 0 W H J J b l U 0 S G I 3 N z V m e j N 2 V V d 4 c 0 N s b F p j N W s w Y V R F S k N S a y t 4 d y t z N 0 h E c G U y b z J X N 2 o z M 2 o r b X N I Q T d o d z Z 0 c G F 6 c 2 t B S z V p S X g 0 Q 3 V R a T R q Z W 5 X N k c w R l V w Y k x u N T l Q V k x E W V d 3 W U p G d 0 k y S j d 3 S F F L e H d W Y y t Y O X p 6 U k 0 r Z V B U N 2 8 5 d X Z 4 e E J Q Z k J l R G 8 w V C t R b U p o R m F l a 0 J 6 M 3 J J Y 3 Z 2 c D Y r d W 1 x c X F B M H R M O W 5 E O W Z R b X J x V k o 1 O D h 2 d F l y Y j N r N T I 5 b T E 2 N j N j R H J 0 U k V V b E V S d W J R b G h Z T E l t S j Q z R z V Y T l R W b F E y N W Z 2 Z W w y d H J x c W E 0 d X h H S U p w T C s v a D R h R 0 N x O G l a Z 1 B M a E Y x d S 9 Q Z z V u c S 9 2 d m Z l U E I 3 M z J x b F d 2 Z U Q y K y 8 z N 2 Z J b k x 1 N T V o N n h h S G d l L 2 Y r b G 9 h R 2 N w W X Q r d 0 t 4 c 1 N u M D l Y V l J W W F d T T T J j T 1 U x M T l p b 0 N B S U t a U F g w V n U 3 a 3 B h V z g 5 e j h P R D d i T j c 4 Y 3 l J a n g 1 Q 1 d s c 3 Z Z c 1 p O S l N w c E F W Z F Z K d G 0 3 O U p S T W 1 6 R 2 Z z M k 1 u c z J Q R W F p W W t U b U R I a m Z p S W p 4 O U R j W E h Y S k N C V F h o V 0 h m T H B 4 T 0 o 4 b k p r K 2 p 2 N z Z h a G 9 Z S 0 V o S E h N b U x H Y U d U T U d Y M 2 Y 3 a T E v O E Q 1 O X R K c E 9 a c F V z L 0 I z e k 9 a M T l 5 Y 3 J i W H V 2 S 1 h H e k 1 t a 3 p W c n Z q b n N l d 1 J 3 L 2 5 3 e F F V R 2 h M R n I w T E 9 Q R 3 p m U U 1 N Y j k w S G Z u N i t u S W F H O D l p T W x s b 2 J x N E N M a F o 5 T X h n T U x G b n l v d G M x a n g v Z m d O R m 9 3 d V Z 5 V V Z p N G p j R E F V S j l o N l F h R G d a e W N G Y V N t N W x 6 e l R T Q V J r Z H V S Q X J t S T N I S k 9 G M V I y U U V u T H h R Q i t w Z z F z d 3 h m Z D l S S m l o d F F J U 0 F 1 S H R J a U x I O G x o N 2 t K b m N t T k N R N k 4 0 K 2 1 u Z l l r e V h M M 3 R t T m d j U U Z o W X o 1 T n p O M n R w U 3 F x d F A w Z E p 5 b n B h V 2 F y c T Z X b W h 2 c j Z l c z d D Q X p a e j U 4 e T l v d k 4 2 Y W p v N E V E Q j k 0 b k p X V X F h O V o 4 a z R T R W N a N T l L M V o 4 Q 1 p 1 d G 4 1 c W F Z d X J y e T J o d X J x Y X g 4 U 3 l a b W J O b 2 F D Z 2 5 O R F N h N 0 9 6 Q j V 4 Y 2 J q V 1 l z R m 5 j d n N O T n A 1 O E N C O X p 6 e m p T T W k 0 c G t 5 W m R t d G Y z S F h L R H Y 3 Y m h J U 0 1 z b k t t c 3 V S S T U 5 d z d O Z z Z Y Q z R Y M G R I S n p K L y 9 G T m 5 a Q 3 o y a E 1 6 N C t u W W N l K 2 5 Q T 2 5 T d m c 1 T W x 0 R k J S c z R k U 3 B I V H p 3 d 0 o 4 U 0 h C e k I y T E d U V 2 J 6 N F J Z e E d J N U d S W X l n b z J F S i s v a V o 2 Z X R w O W x q O G J 6 T 0 x G T D N o O U w y N G 5 L M W E 4 V E Z C U U d F R k J Z V U 1 l M D k v Z n c 4 b V Q y e k F h a l p o T U Z x W k 5 X K 2 1 6 M H N L b G F t c U t P S C s r Q k h E L 1 R S c m 8 y U i 9 N N W J V T V J F U k d L Z 1 Z 5 R W J t c G 5 D N z N N U F B M d z N m L 1 Z T N F Z G a H Q w S V h o Z k Z y N 2 o x T k 4 5 V z B o T U h N K 3 p 6 L z Z q N S 9 G Q U 1 h N k I 2 d F R W M V V V V U Z H d 2 h P a n F a b E p R c H h N Y W 1 F U i t m Z n F H b 1 d 6 T j V l Y j d E N H N W L 0 x x M S s v c 0 l M L 3 p M a 2 t s S V d T e U F a R 2 R P O W x 2 c 0 M 5 N 0 R q c 1 d P b m V Q V 0 t Y a W 8 3 Z T Z H b l F G a E 1 6 R m h l Z n Z u b k 9 K M U 9 3 T 1 Z U M G Z 4 M m t a Z z R u c 1 R F O F F E a z V 0 N k x 3 V 0 F r U F g y N l o 2 N z N Z T k x T Y 2 t s T H k 2 V z l 2 W U d 1 c m h a U D Z G e T U 4 c X V l b 2 Z Y e D h l b X N X U E V s d 0 Y w R X p l R 3 d l N W I y d W p T Y 0 Q z d 1 B E Q V l E S n R Q d E 8 2 c m s w c W t t Q U R r N X k 4 b k p X Z T Y x T F M w d G g 3 U z B 2 N y 9 x Y X c 2 c 1 l l N X l 1 Y l M 4 b V l p T U d n c m t J b k p E W E x n R D k v R U c 5 M G R C b z d z Q T I 5 V 0 l E N G F K T V p B Z E F 4 T 2 o z W i 9 E V l R U W D c x c G F 6 b E 5 Y Z H h x V H l l d 3 A y S F h w K 3 N U S G o y K 2 d z N 0 1 a Z z h G Q V h k M X B B S 0 t p a 2 d D W U 1 X T T F z M l k 5 U E 9 S N n h s Z H k 5 d X d 4 Y W 1 x S 2 F H Z 2 9 K e W J t R n E 0 Y k p q N n V O d 0 F O V j R o c k 1 O Z j d z K 0 V Q Q V F I Q l F 4 W X p H M H h r W k l K W H o r M V E w e l F N Q m 9 P b W N B e E R Z V n h F U m h N R m N o R z V a a F h 0 R n d O N G Z p T j B Y c 1 U w N D V p Z 0 M r R T c y d j E 1 Y 2 l 4 R U t I e m Z s a m 8 3 R z l t N z k y M n Z i V 0 Z o R j V k M D Z 1 a G 9 w S 1 J r T C t E d U 9 S M C 9 m Z z V a V 1 h N O W o 2 L 1 d o Q W 5 6 U E Q y R U F R R W h U S n E w R 0 t m V H d a R W p u M k F 5 V 1 p n d 1 l m N k 5 2 a F F S d V V x R H p V V V h F W k Z i V D R G Y 1 J L N m 9 x d k 5 p Q U Q v U k F H M z l 3 e D h m R 1 h p e H g z c 2 d o S 3 U 0 M n N n U k h a M 0 0 y T E d U Y 0 R q c 0 d J M W 1 N a k p t R U I y Z D V O b S 9 a T W 1 M T E Z u e T R q V V B L d z B M a S t I U l I v L 2 F N O V Q x M H J X c F E w S W l Q U E 5 G N T g 5 L 0 N s Q X Z t W W l J a U 5 6 N U Z N a E Z 4 R W U v Q T Q 0 M X d N S H p j T E F X R 2 5 x R 1 B 6 N H l F S 2 J I d z E x a l l F Y U N 1 K 3 E 1 a k J 3 c l Y z c F h y b z Z J a U 9 l Q k I v N z B p d W R k Y T J B M m 1 j e k V 4 N m Z m O U 9 1 T 1 Z 1 b n B F L 3 p k Q k p F U k t 5 b k o v Y m R J Z j I 5 R X h O O F V 5 R V V F Z 0 t a Z T J G Z m p E d U R I R 3 N B N l R C R z J N Q X R N V D N D S D d 4 a 0 p N Q z d 5 c z J 1 b m l M a j E 5 L 2 Z R M 0 Z 3 O W J M R X h F Z k h W M U h R T 3 E 3 W F g z O D B R R V F F V X l F V k d M Y W N M Q 3 B 2 a H d I b D N U L 2 p a a n F H U E R U W k R i d n p G Q U o 0 V k J V W j F L b 2 o 0 M W R p e F k y b H V y b E l n R j d s R z d 0 K 2 J t Q X V W N 0 U z c U p S Y 1 J 2 M U l n R n h s b H l 0 c G d U e l d z U F Q x O E 5 m U z R Z R m l h Q 3 Z P U 1 l P Y V l 6 N j U 5 S W 5 K M T V z M m J 6 Y l p 0 a D V n N G N Z R y 9 t e U l 5 b 3 R U V U Z K Q 2 R u W W 5 S Y U 1 S a X N T a V F p N G h m S 1 p D T G p B S 2 x y Z T R R d n Y w Y z F I W V B m b 3 d C b U J R T E M 1 T G R I e H F H T G 5 K N 3 k 4 M 0 4 1 Y 2 l S W X h R V 2 J t U H E x Q l g r Y m 8 3 S W l K Q 2 Z 2 N W 5 B U U R 1 c H F h b V l 6 V 1 l D Q W d K R z F G S j h J b k x u V V N B W H V V T 2 R i b 1 d k V m U 2 U G 9 V S j R r Q W x t S m N M O F p G a V k 3 Q z d P S m l O S F F J Q U x x M V U 5 T z h O e k x 3 b H d w L 2 F B U G Y v O H M v e j g 1 N j l S V U 9 B a U 4 v Y 2 V m e m R I N U x h V 2 4 3 K 1 p s c F p T b G k 5 Z m l O b H N K a X d z R E l 0 R j Y 4 R 0 x p S D h w a 0 l 2 Y 1 F k c j Z Z V 0 1 G Y k t o d 0 w x V j J P U U 1 3 S m M 0 Z H Z q T W k z Y 1 B S W m V S e X V m e m R n c E h n e m 4 y V E R B W U R a c k 9 a b D E 5 K 2 d U Z m Y v Q T A 3 Z H B T V G x E U 0 Y y T m h V N H V M U y 9 O M D h r Z H R D V T l N N W 1 w d X J x S 2 s 1 U 1 d D Z 2 5 l W E x G M k F 5 b V F n T k R T V X F L Z 3 F 6 M l h 6 S D N y Q V R r W k Z C Z 1 Z 6 a 0 R y Q 3 J H a l p W d 0 l I Y X d m Z G 5 4 O E Q 5 N D J C S k t r U U V m T F p 0 a z F z b k 9 O a U Z 6 Y V o v S k l m a m N 2 W G M w W V d i a k V Z a m d Z R 0 J Q U F B N V S t U b D V Y S H E x R k V L Q 3 p j U 0 V C Q k N i Z T F a Z n p k U H h L K 1 N r a k t 3 V 2 5 1 S W k 0 c 2 x P M 3 V j W j V o N m N I Q X d N V E V 4 Q k F Z R 2 F y a T Z p U G l k Q X J u S U N G W F p B Z X Z L W V d 1 b H U y Z j h j a k Z C c 0 R J R F Z v L 1 R 1 d U I z c X J n N E Y 5 M 2 R U a H d P L 1 V N N U 9 C c 0 d R O U 1 k W D d q S m J E W V R I a D d P d 2 9 V T G 1 U c D F L b D F k W G R q d G R w e E 9 K e T R O b 3 h E Q l l E Q m d O Q m 8 5 d z l R a k l 5 T U p D Z 3 J D Y k 5 h L 3 d T T G l m L 3 B M S k R L Q z l O a m R B W H h E Q l p T M C t P N D N H Z H p 6 d 2 U 4 Z k I z T 1 R 0 R F R a b l M 0 c X l r a F R r N T J P R G d D R m N t O U 9 v Q j J q c 1 J 1 e k 9 l U 0 9 M O X h r T n B z S k N Y R y 9 6 c W l v S 0 t 4 V 0 t 6 Y W J E W W Z E b 1 Z B d W 8 5 c k F D Q m 1 M e F V K Q V F B Q V d p d 1 d 6 M l h 4 S C 9 6 M F F r W k Z G Z 1 Z 4 a 0 J L a n B n Z z l L M 2 Z Q R C t 4 M i s r e k 1 p M 0 Q z a E t 6 T l V t R z I w U 1 U 5 M 1 V W U m t 4 M j d Y W E F S d n Z S Z 0 0 1 e k N i T G F P b W N O U E F T Q U N 6 M l V 4 U V V C Q X V s M H R o W E F S M 0 t M L z h R M F R r Z H F G Q U x u S W J P O V l B S D V R T V B q Y z g x Q U x M M C t D K 0 R K Z 2 M r O W 0 z V G Z 4 d m 9 L a F h W b F l 2 W j g 1 W X N k b U M w S j k x T z l D T 3 d W Q 0 p 5 V 1 F p T E N 4 c 1 Z C V n V V d G d R R V J F W l d V Y j d m M j R p d H g y Y k U 3 Y W R j d 2 Z 4 O G 5 i Z i 9 k T V Q z T D N o U z F J Z z B Q V F p 0 M D l 1 T H d O R n Z k T F N 1 c W l 0 c m F l d k x 3 e W 5 N K 2 p D M 3 R F e F h N S m c 2 T D l R Y 2 I 0 S G F M d 3 d U T j N p S 2 R 3 V U Z C U 2 s 0 Y W t p S W l K e V c x S W d G N 2 x O Z E Z q a G 9 6 T D Q 2 T F J 2 a 2 J Z Q U U 2 e k t n S 2 V 5 W V d 5 W W Y 5 b 2 5 0 N i t C U W t X c H F X Y m E y O X Z w N n F v Y m x V V z l M a F p 1 Q 3 Z F V W J n b 0 9 E c 1 p r M H A w c k V S R V J 1 V D B w a 0 l 2 N F d W c y 9 2 R j B F b j V 3 Q j Y y W H p 3 M k 9 D W U U w V 1 B K S U Y 0 W m 9 p T E 1 N W T d V V z l W T G h K U k V S R V J p S U Z j a E U v Y W V 1 S G Q 0 c m c 0 M E d D Z U d Z a 1 B K a 0 5 L O U x B c k R 3 a F Y y b T B G L 1 Z T N F N Z U k V S R V p h U l R J U l Q 1 a n d 3 W H h 1 V W 5 3 N U V T W U 9 j W S 9 i W k 9 S V D B G V V J F U k V a T 1 J R S U J m N W p M V D F 3 e n Z G O E V t W j c 5 S m x p O G J D R j N N a F B j S S 9 i U k 1 S R V J F U m t j K 2 V B c m 5 J T F R a Y 0 V G K 1 E 3 S H E v e m l z Q U F D Q U F T V V J C V k E 3 a T R 5 T D k w e l l S R V J F U k V m R W Z C W E t S V z h U b W h I Z U w 0 Z T F p N k x O N z c 1 d V h C R i 9 J a G F 3 b y 8 3 U k 5 S R V J F U k V U O F Q 0 R m M 1 Q m J Z V V F Y L 2 Z R S W F l c n k z e j B t R X o r Z E F k b 3 g v M m l V a W Q 2 N z g v S H p 5 O G 8 1 U 1 Z W V k Z V R k F v W j g r V y t y d E p J a U l p M X l R O W Z R T D k v V D J r c H F Z d 1 o 4 N H N j b k p 5 N 3 Z q N k 9 B c m t J a m Z S b V R i N D Z W R W 9 i U E x l b m h F Q m Z 6 N E h K c 2 Y 2 c D E w a W N t Z D c v Z l c z N k 9 o d 0 V o K 2 Z 6 Y 0 t G O X h J Y m 0 r T H Z K b 2 1 J a U Z 5 W D V 1 W n F t c H V y M k x v M W o 4 T 0 h q L 1 B D Q z g v Y z B V d V p H b H l q Y V U w Y 2 t W d W t y U j k r Z V F J M m 5 Z V k x m N k Z p Z z l 4 R D A r O G J C M 2 Z 1 Z l Q w U n V k U z k 3 O E t M V S t H b H F a L 0 4 4 N z M 2 N n Y 4 U U Z a W E Z s Q 2 5 M U H B z b k Z C R V I r W X d V R k d 5 b H J h M k 1 M M y 8 1 Q l l L Q 2 d q Q 1 p U U D V 1 M G s x M 1 o 5 N W 1 F U G 1 N d U l D U H k r Q n p m N E N O b D R U e F F C T z h P Q V h l Z k J C V 0 s 0 e U x 5 Q z N 5 K 3 V 0 d k V S b X B N Q z R p S W 5 l b T N O e D d p S T d P N H M w M 2 Y w d F h W e G N P a C t Q S 0 o 0 M H d D d V F p M T Z t e U E 3 N n g x V D F F d m V l U 2 9 t M z N w c 0 9 2 S D R T W G N 0 e k J Y R V R r V n N q U H o 2 Z T k z Y 2 5 V L z U r O S t 3 N k w 2 e m 9 U U C 8 0 Z G 1 C b G c 2 T D A z V V l R a 0 p D R l V y T j Z z W m p Y Y m N s e m p k Z U p z R X R 1 Y l p K T j F F a W U 3 e V c 3 Y X B 1 e m 1 0 K 2 5 4 M n N u R 2 p 1 T W F X N 1 l r V z h V c W x v U l F C e U V F Q W l S Q W R F V H Z N R E Q 5 O T h k N F J n d 3 p O Q m t a b G Z m e l B I N G U z M 3 Z Q d m Z m Y 2 U 0 Z l J 2 U G V j O D U 0 W k V v d 0 x J W V M 0 Z m F X b j M w M W Z I K 1 R r N U t E V D Z U Q 2 J 6 W k 5 k c F F r b F k 4 a U Z H Q 2 V E R 1 Y 0 d m h q Z E x 3 R F N v Z j N w Y U V I e G p u b V J P R j B K O E 9 z N m V 6 U 0 1 z Y k 9 w a 1 Y w T U l J W V M 0 N G F L a X B u U H g 0 b m 5 T M D l O U n F W U z M x W G p 5 M i t k S 2 h Q Z 1 V G T G J B R n o r R T E 0 c X Z C Z U 8 r Y X Z q M k F 2 a k R H Z 2 5 H a F J D Z m 5 y c T Z X b 0 t E W X l l N 0 d r S U l J Y 1 F O R n h 3 Y 1 M w d E x D e j A 5 U F J p T l J t N m 5 O R 2 p T U W k 3 R U d Q U V o 0 T V V M c 0 x m Q 2 N m M 0 t X U G h h S n Z o N 1 R F N j l o Q k I z T G c 4 U G p X U l R G M E l J Y 1 V j S U N Z b E R y Z m J F W U R D Z z E r d n g 4 U E M 0 Y m F a Q 2 s 0 Q m N p R k Z r M W N J Z n p r U E h 3 T F Y x U V o 3 d z N B S 1 l G e k Y 1 O V J K Q z N O b X F x O H N t d X d w Q 1 h E Z W o w W U N i b S 9 0 d D F l M V U z S D c w K 2 d F Y U d r c U p p R W p H d z B Q a n N L M n J x e G 1 q V W Y r c H Z S a l Z h c n V 4 V 0 1 4 N G U 3 d n V q b W s w R 3 V q c j Y 4 R F h O K 1 J U L 2 J z e W 0 w M j R 1 W D A 2 U 1 p N Y U d x b 3 h t V X p v O V h y T V p 2 T n Q 4 L z F 4 Z T F 5 R k V E Z E F 2 e E Y r Y 3 N y N j M r Q m d m R X N T L 0 h X a k J P T k N p T n R E W T J N N U 8 z Y j h E S z I y e T J s Y l J V V W V y N z M y N 1 V t b 2 x i a W R H Q X c 2 a C s 2 b F p y T 1 p s M S 8 r R 3 V m U D c 1 b V E 0 K y 9 l L 1 N 1 T 0 h 2 M H J B R W V P d k 1 6 W n N 6 c 3 d H Z z B U Y 3 V 3 N 2 p j R 2 d J e n Y 3 Z G E 1 Y 3 l a b n N x a m p J e T l 2 T H h Z d U g 3 Y 3 V O a l Z m W X Y v K 1 A 2 U F g 5 T i 9 T O H Z i M 3 R I R G p 3 U E I w Z F Y 1 M j J u V C s v b C t 6 c 1 Z 3 R m 9 i c T R h O T J m d T h P R y 9 V R k 5 U T 0 9 i e U o w N j h 5 W k V q Z n h s M m U y T m p P V y s v L 1 I 4 d X Y 4 d U h j K z d j Q i t U a z d C c H p l V m Y y N y 8 4 a n U z Z i 9 5 b U h k a 1 N N d m M r V E l 5 N S 9 v d U 1 P e F d D e l N a V j J J T z B G c E I v e m 9 C R F J w c j Y y T D l v S H Y z Q V h U Z 3 l l d l h r S U l N Z E d x c X k v U T M 5 K 0 5 s N W V m M H p h V H l V Q i 9 m O C t v e C 9 q d 3 c 5 L 1 Q w R E Q r R n Z 1 R W h B e F d y Z n J D d V B j V F k 5 Z l V W T U g 3 N y 8 4 M 0 d S b j N N S C 8 r d m N P V 0 t 5 b z Z T a z d P V H R h c y t U S X h N Z E 1 u d E E 3 W j J h L 1 I z b D d I Q X c v O H h 3 M 3 J Z b W 8 w N m d G S V R W M 0 U w Y U 1 2 V T F t W n g 1 b z F U O T M w d 3 p w Z W V 1 b X J o S V R F c z N Y c j h D K y t E Q V l k N z c z M 2 4 v a j R C T E Z w M D c v Y z B Q b 2 9 s V 2 8 2 T 3 h 1 N G N p V 0 h p S W l V W V Z 0 a k F a c W J L K 2 5 y N j N C Y X I 5 R U V j T 2 J N d T d T M z E 0 O T R y c T F i d j A x U V V E U U E 3 N z M z V T d x N m 1 s e V d l L 0 R C S D J J d 0 R G Q m N m S V N F a E F 6 e T h 2 W l F X b n F T O F B B a 0 J n Y j Z V S 3 U 5 S E 1 w d j M v N G p l b n J h U n J 0 V U 9 6 K y 9 V Q j U 0 N E 4 v S F h O N 0 d i R F l C Q 2 9 4 R 1 B R Y 0 8 v Q k V m b n l E V 3 J u M W 1 4 S H M y V 0 U x T k F m S H h z O G Q 5 M 2 9 s a U 1 P Z 2 9 M R H h F V X R M O D Z 6 N k d W d H R G Z l g w S j Z l b D N P N n p 2 N j J 2 L 3 B O V z d v M G h B T H N R U W Y 3 O E V M e F U 2 W m x E Z m 1 n e l B a S U J L K 3 B R S U l X N H o x Z F V Y U 0 V p W V E z M T l p V k 9 M U T N 0 N 0 h R Q z F 0 V V Z P K z N s N S t S R V N Z a z B x W i t 1 M k 9 Y M z Z L b 2 N 5 V j Y 5 Z T R 2 T G x F N n h h O V k 5 T y s r Z m 4 3 N 3 N s V 3 p F T E N n N 1 M x Z F h N c 2 1 X Z m 5 l e X F U S 2 k r d m c 0 T W h n R z A y d T R K U F c 1 L 2 Z 3 K 1 Z s W G 1 r c D Y r K 1 l j R z R V c W 4 r T 0 R p Q z Z P Z z B I b m p n U D h q T D I 0 M n Z i O G d O T 2 Q r b n p X U X l v T l Y y V F Z p T G 9 O R m 9 v S 2 9 x Z j l q d F V W R l Q 2 Z W k 0 U 2 5 u N V d i e T l B M T J X U 1 V x Y V I w b E p O c F d W Z V l B R m c w R 0 h T d V V C S 0 V o S X l N Q m 8 x Q k V S a 2 V 3 e T J P d n R i U 2 M z Z D V m R D F G V k x s M z R X a z B u d l V P N z A 2 Z T M w O T N m a j R l S E 5 6 S m w z V T F S M G h M Z m U r a j R h a l I 4 c l Z u e W V s S l M 3 N k 8 v d m 9 h N n U y T 0 V s M G 9 v V m 4 4 Z G t H d H Q z U z F u W m F l c n J M e m 1 z T T V t T T l Q U z B F U k F R U H V L K z F x N 2 F i a W l W Y X R h d i 9 5 c j c 5 d j J P W G J 2 K 2 k 2 M W J u O F B I S n h D d H R w d V d s a X F Y K 3 h v T U 9 n d 0 d I V j F k V F Z S W E Y 3 Z 3 N v M V o 3 R W h t W k 9 1 e j V l M 3 M 3 Y U d 3 c 3 R 5 L 2 J X d k Z y Y W d w U X E 2 O T F y N C t K b V k 2 b n A 3 Z l Q v c G N 2 b j h S Z z B L R l V x c m w w N m J q V D l v a U l a Q U l D U n U 0 T 2 F 0 d H Y r d l F W S T V Z R D Y r Z n V 5 S k d Y b U R u e m J p S W l r a 2 N 0 U D V M Y n F Y V W N K Q 0 F Y d 3 E 1 T E J 6 O D d E Z W N H d m F E M V V j R j N G O E x D e U 1 t c m x 4 Q k M z Q 2 l O a l Z m b z Z t c G 0 x Y X A v N U 9 E Q i 8 3 V U h O V G E y Z 0 R r c j Y 2 O U 8 r O G J G e l d M N T h u K 3 d M M 3 Q 3 Q j V L Y z d Q a m o y M k R v N S 9 M b E U w N 3 J B V X B M V D B 6 R U p Y e n E 4 d k 0 v e E 0 4 d m R M S 3 J N Z U h t e j c r U E d U T l d q Y m w x Y j Z 3 d V h O a V A y V 3 p D M n p 2 U U h u a l l m a 3 g z Z F R V U E c 0 e E V S c W J Z V 3 o 2 U E h I b H B 4 Q U R T R m 5 5 O S 9 Q S S 9 P N n k v Z l B r R T R l R k p i T n o 0 O V U 5 O E h a U E o w O U 9 I U n g v O U 9 V c W x h a 0 t P T n p E U X k 1 R W p m O E h k W F l s Q 0 1 Y e E x R M T d l Y n F k M U Z v c 1 p r O G x J U W t J R 0 s x W T h 3 W W 9 W V D l E Y V d z d U 9 I V D l s N j l i d k V C U V V C Y 0 I 3 N y 8 w b k F R R V I 5 c U Q 1 N H N Y R F R K K y t B b S 9 2 Q U Z w Y m E 4 b k 5 2 Z F p O V 3 E 4 Z k l D O X Z O N H N X U F l T L 2 Z 4 Z 0 E x Z F V G d E x i V 3 N I S G o x M U d w U E Z D c F B N a k k y R U J l M 2 0 0 M m J Y b 1 d m L z h 3 S 2 l 2 e n l N N S t I W X Z G e k t P U C 9 o e T E y a E 9 B M E 5 E N E 1 k K 0 x o b 1 p T c D N X b l Q 3 O U R m W D B K b i 9 u T U Q w Z m M x e H F R S y s z b j N M e j V t N X c v d n d l T n h 0 c m J x T G 0 1 Z 2 l O S F h u S z V y O G x r Q k t 6 M z J O M 2 Q 5 W F A x O X c v b n Z 2 d S t h K y 9 X M 3 Q v Z m h W N 2 Z U M V Z W U G t x b E J 3 W k R 2 O H N 1 N 0 N k T 3 Z P b X d 2 S F h y Y z N o N l R u R l l a e k R v e U 0 v Z m g 1 d W J 1 M U 1 3 Y n J G W U 1 K a 0 1 M R m 5 5 M k l n Q n V k R m 9 v S 2 p v Q 0 l t S m 1 h T i t K M W 9 z R n J L e S 9 r c F Y x W G 5 p N D J k O T R v R D h k a U 1 C d V J C Q W Z q U D g 1 e W 5 v M U Y x Y k 5 6 c 0 0 v b T B o Q k h 0 T 1 h y M k V F T 0 p H d W 5 6 N U 9 N S E J N W V N H e H Z Q W V k 3 O X c y b D V X Z G 9 h a l I x L 2 0 4 Y 2 Q v T 1 F t M W M 4 M W l z Z H c y b V h W d k p n c U Z Z c 0 t E O G Q 3 Z W R v c U x q d 0 p 3 N n R U Y l R 0 d X Z Y T W t a Z H F 6 e W Z m Z j l x e j J 3 T W h v T i t Q c U d r S k Z 4 a j h 1 e W x 5 N W x v O V Y y a 1 p t N T J X b W J s N W Z 2 O V Z i L 3 B 1 S 3 F o Z k 9 U d X Z 2 d U x 4 T W Z Q N H U r d m s 2 O H Z Q d 2 N F b V F O R F B S U l h u N l d 1 T G l a K 1 B s Z D Y y b F F X b n F L c k t 4 W H h u V 2 U v d j R l O H Z Q M 2 t a Q 1 E 0 Z k l 6 c G x T c W N Y T n p Z O C t l W D d O N T h 6 Y 3 h t M D F r W m I x Q 1 p 1 W m 1 v c U 9 u M m N 0 b F p O e E R i Z T F G c 3 J O Z n c 4 d k x q N H F L W E V K R E U x a S s v Q W w 3 T U E 2 U W s 3 U F R Z Y n o 1 U 0 d 3 d m l 3 W k x T M X R H Y 1 h F V 0 Z S V z V C Q V V O U C t U Q m J E W T V 2 Q 1 F K Q 2 9 y a T d y d S 9 a R j l P U 0 1 q Z 3 l T Z C 8 1 N 1 N m e F d K a D E 2 N W Z v T l Y y b z l Q M X N X W E x 0 K z I 5 a l l i U z Y v d n R R Y j N 0 e G R P U k l 5 L 2 g 1 e G Z L d G 0 z Z j U 4 a 2 5 m M j h 2 Z S 9 Y c V p m Y n Y v d 0 1 Q U C 9 3 V E 5 K c H I 5 O W 5 k M 1 R u Y 0 8 z O S t M d 0 1 E d l d 6 Y j l q M z d z Q U d i N n V v Q 0 R o e D Q z d j V 5 W l R q R n h V Y 1 p H T 2 d s T F c z W m l P V U F j b l B m c D Z M a U h K b V p t M G x O W F R S c S t U d U 5 C T 1 R p a n Z k b W l i V 0 x 1 c T N 6 a T d z Q 1 B w O E 9 q M H d E K 2 N r b m h C a X Z N Q T A w O V U x M k x V Y l g x O W R K Z W Z s W l V s S V d B d F p 1 N T V X V j V 4 M 0 t O R F Z k Q W F 5 Q i t X Q W F q V C 9 S M F d s T 3 h 4 d m F p d G 5 X W n U z e T d x c D F z N y s v Q j V Y S 3 k y b j l Z U G 4 1 S D V L V H M 1 T U 5 H N z V H V F U w Q l p X V 2 5 D U W 1 K W S 9 Q b W J 3 T F E z Z D F L V H M 1 T z Z 1 d U x N U n I x Q k F a R 0 1 Y d j J C c V p N e W J R Z n c y U X l V b H A 2 a X J L e V U z U j J O b U U y b X d n S m l X W G V 2 U H V J a U V o e U 9 O L 0 F R Q y 8 1 K 1 I 5 U 1 Z a V l B Y M T h I S 3 B V b j R l R k p y R n Y z R E 1 l U H Y 4 R 2 x T O W t B d E x U M D h l Y y 9 Q d z A 0 Q m 8 0 a n F h N H V v S 2 p v T U 0 z T l Z a a k 5 S b n g 5 U T F p d z R I N k h N Y V J s W l d j b 0 t j b W l 2 Y j B l c z l t R X Y z O D R L U 2 1 M U 0 U 5 Z j d a U k 5 1 T G U z Z y 9 Q b j k x Q m J X N F J X M j R X S G g 0 Y k l 5 R l F 5 T X p l U C t r T j Z Z S 0 N Q W G J 0 K 1 F X O X Z P e H M y Z k p Y b z Z H b j J l N z E 1 O D d N T z N X V E h j b y t I Y y 9 6 N D Y 3 a T V 1 Y k 5 0 M j c 4 N 0 J N W V d p N F Z Y W C 8 w b X M y Z X Z a L 2 J z O V M 3 M 1 Z h a 2 M z N F p y T k g 0 d W U x c U F 0 U 1 Z T c j l j T 3 U z M D B J e j E z M j h 1 Z j h k N 3 Y 4 V H p M d 1 N 3 V 0 M 0 Y 0 8 v W W 1 x c X Z Q T W 5 i d U Z 6 T X h O Z 0 h X c 2 V W a F l v d j J 6 Y j F O U 2 N v e W l v c U 4 w Z F R Y a D R h R W h M b T R X Q 3 h i Y 2 o 2 Z W 5 6 N 0 R u Y 0 h k W E V o S V N a O D h h d m 4 v L 0 h 6 R W F k V 1 J t Y m l Z c G F U N E t o W U s r d m c 1 T 2 5 m b z d 2 c j d C R G d H N W g 0 Y z N J U 0 Z 4 R S 9 w U 3 p N M 0 5 q Z F d y d j h T S E g v N k 9 2 W H Q v R F Z p R D J l R G d H S 2 Z 2 a n Z U M D F l V G 1 2 a z l E U X l s M z N m V U F N M m V 1 Y 2 F y T G p C b X J T V X B h T U t a e l g 3 c V U 3 W l J Z T F R n N G h 2 R H d K S X F M a j d K M D Z l T U F k S F k y c 1 c r Z l k z Q T l Y T T h N d 0 d V Z 2 J u U D I 3 S H U w d H R h e W J k d j N L Q 3 c 4 e E l F R H o 3 T m x 5 N 2 Z 3 O V h W T 1 V x U l d l O W 1 Q Z G Z E Z 2 k r a D B 2 U T Z m Z 2 N F d k J H e V p 6 d D N j b E N Q M n B t a H N M S 2 V n N E F B e l o 2 N X h D c 2 J C K 2 4 z d D R l R k 5 l S G l T a T c y d C t 2 d D d 5 T X Z i O D N F Z D F N T 1 d z M T d 2 R G k 1 Y z J F O X E 2 a U x t e m 5 W K 2 F T W W t J Q m Q z T U l N W m Z u b 0 t q Z y 9 L T 1 J L d W d S O H N n V l R Y U T Z h R U V H S l V 5 U U Z 3 c F h P e W F 6 R T Z X M W R p b T R H Q l B v N G V m U m x m M z J E N 0 R 5 e G J C d U 1 M R n o 2 M G w 5 T n F 1 d 2 d O V F h B S 3 l K d W J L N T I 2 W j F v c z F q R 2 l y c n B 0 b W t 3 R y 9 Q e k N 4 b F R Y b 3 F M R D l Q Z j N r S k d 4 O G V O e H F 0 R F o y Y 2 o 3 N z F 0 Y j d x Z E 5 X N D V L N V V s R l J T N G Z m Z l F u e k 9 Z d m t K e H M v V U h l M G x M R n F W T i 9 K e U Z o R G 9 t S m 1 l a D B X b 3 F L a n J C M z c y O T Q r T 0 d m M k Z 2 c 2 V u c z c r T 0 N E W D l M Y j I w N X N i R H F w c V l 2 U T Z i U l V W d V p o c 1 Z o S V R w N V B Z R 0 F V T 1 R r N z h Q T H l K V D E 5 R F F B K 1 B r R 2 o x a j h 2 Y n c v b n p u M k F 0 M 2 N B S 1 N r T D h m T H l w Y l c x a H B h V 2 F u d E F m d U x F b X h R W F p 4 R V F F T U c w Y W N 0 e G M z T 2 5 0 d l l p W j g 1 c 3 A 3 b T V n a l Z y d m 1 3 L 1 h r Z E h B e D k 4 O F A v U T Y v d V p N b V V 1 Z 1 l H U m R I Z T N V R j U r b H R y Y W k y e m E 5 Q 3 h o W V F r d T Y y S X l H V G x 3 N E h s N m V s c F p 0 Z W 9 m S F Z v Z 2 h 4 c n J Q W G J s N H N V a j F O W V d z W G p 4 d z A 1 a m N X M W p o O T N k b F U 1 V F N W M F B 0 Z G 9 M d l g 3 Q V l k M l p N K z h T S H A 1 T V F z T E l T Y k 5 H Z S s 0 S 2 h X T G M 5 M 3 M 4 e j N L b 0 0 y Z m V w Y X J x U E 5 P b n I 3 Q U g 0 O E 0 1 Y 2 V J d G l v d V B F a E 1 6 Z z l U V V J Y U j N 0 M 0 R w M G 5 H Y W 1 5 d T U v L z U v Y z l r e U N 0 W m V B L 2 Z m L z I v M j V R M G J 2 a 1 p P e m s 2 T 0 h I b U p 3 c 0 p E c k Y z N 3 R I M 2 I w T 2 1 z N H V O b k V S O C 9 D N 0 M r a E 5 O c X U r e k o y R G 8 2 c m 1 J e U d W e j h U V m l i U E V Z S z R w V k t G Y 2 5 K Z D V H Z C 9 S c H o 1 M j R o T l h V e G U v Z i t 4 c W x j U U V B N F c 3 W j h t N E 1 I L z V m Q 3 d r T j R l R 2 l Z T W 1 X Z S 9 Y c 0 J y Q z l 2 Y k 4 z R 1 J 6 T m N E N H J V M U 1 W a 1 o 3 O U t U M C t y L 1 p o T G x q e n F V Q 1 l u W n l k Z 0 h l N H h G a W F U a 1 Z P b j N x Y W s 1 Q m h M b G p 4 R 1 V G Q T B T N V k 4 e H I 1 O X Y y W E h q c C t 4 W n M y W G l Z c W F P c V p q d G J Y V n N X Z l B y e D N X M m I 3 U D M z d n Z K d 3 h 0 V W x x N T h r b m k 0 d E x w N 2 0 3 b D B L R S 8 0 Z W N Y N n J K S G l V N m 5 w Y U l p b C t U a 0 J T T S t y N 0 5 u Z D J B d 0 R B e T c z V m 9 m T T h l T 3 Z j c m x 5 e W R J U 1 Z u S X N t W C 9 N R 0 w 1 T z V r R T V P S 0 8 x R F l B L z V v R k Z Z T m 1 o c G d Y Q W Y r K 0 N M d 2 5 a b 2 l X R U 9 J T 3 R T U U d m b m t X M 2 k y R k I 0 Y l B 4 e k 9 w T 2 p v Y U t D N 0 9 j a G t N c l Z 6 N X B I M T h Y M W 5 a Y W J L e V h 1 R X p u L 2 1 C Z m Z 1 e F k 2 K z Z 6 S 3 l j b E R U U E t X T j Z T Y 2 t 4 a m g 5 L 3 c y V n J r Y X N m M j h Q c D d t N W g y N 2 J 2 T z d U R U h E d j J O O E R D L 2 Z k L 3 o 5 N n l O S F B t R 3 Q 1 N T U 0 Z m s 1 T 3 k w Q j R z K 1 B r R j g 1 a k 0 v Z E d q b E N 3 c U s 1 c U 9 Q L 3 N 5 V k t 6 b k 1 t c l V X Z 0 9 Q S F g 2 T z N 0 N T F W c X h 3 R H p R V U w 3 c 2 Z O e l k z S X l G U W l J M V B K e T l 1 T n A 2 Y 3 Y 2 Z W 1 P Q 2 V 5 R z A 5 U l V 3 Y m x 6 S H h B Y W 1 z Q T k 5 L 3 l 6 d 3 o y M 2 p T T 3 R x Y m x J Y 1 h F V 3 N i R X p X T H Y y R 1 h z Z 0 5 Y Z n V W Z z R k Z W 9 I S 3 l q e X F x d k p K U 0 1 n Q U l D d n J G Z l I 2 T F J z M 2 Z z U G h C M 3 h h M m p J K y t P Q 1 h I R C 8 r R 3 R 1 M m Z k K 3 B M a G F M a G F O S C 8 w c F Q w e F V X T F h x W X B L U j V J O V o 5 c l B k N H F O N 2 V E a z Z m Z m 9 m W T J I U 2 1 U M T g 1 c H Z z M G 1 x d F h M e n U x U k l h R 0 p y Q j U 4 N 0 4 0 Z X Z y U T M z O H R H V j F I U n d N R k J R Z T U 2 N j d S Z z d M U m 5 q d U 0 3 M z Z Q O T F r T 1 Z s e W N S V 0 h o S V J J V E 0 x b T g r S k V S N j E x Z l g w S n g 4 V k Z t e m x 6 R H d v V 2 Z H W F J Q N G p s M j d G V 3 V Y T W t a d F d 1 d 0 x l S G U x S 2 x M V 0 x I a U N h W k 5 X M F p K e V R F M G 1 n Q j Z l N j E v N D R N R F h W Z j F 6 Y y 9 m W j E 4 K 2 Z Q a i 9 B R m k w N k d H S G N y W U 0 r R X F s N j J O V l Y x L 2 c v U G 0 5 Z E h l M 3 N t N 2 R Q O W t E L 2 9 j Z S t 0 R 3 c 1 O T Z 5 N W R z V U Z C e m c x S 2 w z T 0 g 3 O E R U S X l O Z 0 R X c E l 2 a l l U Y W J N S n R O O X M 5 V 2 N 2 S m R M R n Y y V 1 p L U z V o R W F H b T h m W T Y 5 V 2 V 4 R V h O O U 8 r b j h W a T R m a n h O e k N i a m N U R n p S c D F T R U Y x Z F F G b n p t e W 5 0 N 2 N k T H k 5 Z k t p c H l T V W p J U U t Q e D Q 1 N T d 2 c z Z S S T M 5 a D c 5 N 2 Z r S k t 5 a U x s e n Q r R G p N M 0 x M a 0 Z y d E 5 l c G 5 a R E R i Y k F Q W j J h O W l z W m p a c 0 9 G c k x w O X R V Z E V S a k V Z O U 0 y Z X V H Z k Z h U 2 t 0 U E V o d W J U b T N 0 e F d I T E 5 U V m R v Y W 5 w Q 3 Z Q b j M y Z C 9 Q c 0 k x Q 2 N q R k h h Z T R E Z j c 5 d U R X S m 0 4 M m o w K 0 F M T T Z X T H V o R G l r M X V m Q V B z c j R X O U Y x d G J 5 M l d O c k J Q N V U 1 Z W Z 2 S X l w c T Z x a m p h M D B t b z F N T G 1 T d G 1 z M m 5 Z e E V R V E l U V j F p V U 1 3 M 3 R u W l J G T l R C V 2 x w e T N C M 1 Z 6 b G t C b y t N V E t H M D l C U z l 2 Z T M 0 K 0 F R N X R k Y V p 6 U 2 I 3 R k c v Z D N T M k F k Y X h 6 Y l c w U k 1 U R X p u S U x N N F Z v W m J T d 1 d D e n F k O H h n R l c 1 Z G h X e m Y z e F l z Z m N Y b 0 J Z a n Q y V 2 R r c E F C W X N l T U R o Z k c 1 d W J t U m 1 i c U c 2 d W 9 E S 3 l q d 1 N F a k x v N 0 d 5 a 3 B h V 0 t 4 T V J N c D l h M D h Q Q X B 4 T W J P c E t h b W d L N n V a b n V D T E p 2 Y z N G M V V W T 1 F 5 W j g 3 R 1 V W O G 9 q T 2 N l R C t Y a k U 4 a T h l Z m N 5 Z m Z y e U N l b m F i R E l a Q 0 F x S 2 N R Z 1 N T a 3 F P M m Y 5 Z m 9 3 b k F h T l N q M S 9 l a l Z u d F J X S G d J V D A 4 Z n B r M W J Q d U p 4 e C 9 M Y 3 g z d S 9 4 L 0 1 z Q j Z 1 c H V j a k p r M j h S R l p Y R 3 F s V m Z H U F c r W G J w M E F v V k N R V n J h T W 9 k b k V 4 c W F D R m l U b F k w V 2 t E Y z J s b l A 2 O U R 2 a z U r O W o 5 d X o x c E t V d F k 4 V 0 t 6 d 0 h X a E l 5 Q V E 3 Y n V v Z W J N M m N p c 1 d X d H B i N j l u O S s 3 L 1 l l d l c 1 d 2 d J a U V D c F Z E c 2 t i Y l Q x d E J r N l B a b E 5 Y V j B K Q V F H U m J O a n d O Z D U v L z c v d G d m M W 9 Z b V B U Z W V T U m 4 x S l d k c H F r c F B t W V R B Y W l v N m V o M V h h a D B m Z z d s V D k r L 0 E w O F B Y M l l O M i t y M H p h a j B Z Q l N x Y k o v T j Z o V U h n U U h 4 e m h s W U x m c D d t N n h k M W 1 2 c V N s d 2 V h L z E r b j R x S 3 M 1 U l h I e V V 0 c l k 2 d 3 N P V F d M U G 1 h V H c 4 T k J 3 N j l D T H Z 2 Z m N U V n E v K 0 l s R l J V M W 1 6 N W l s S 1 N v N X g 5 d X d P c m x 3 N V M x e m N M S 1 p N b V V k O C 9 D e m M z W l V Z R E R y M C t u N D Z P e H Q 1 N z c y Z m 9 s U 3 E y T H I x d V d I d n p m Y n R Q e U l t W m 9 i R H l 4 c U F G U 3 M r U j M 5 L 2 o 4 c 2 t i T D I 5 N 1 Z 5 N H N K L z Q r T m t q S m 5 N N 2 Z m b 2 R v c U t t T W 5 Q b T N T N E Q 4 c X F x Q z d T M 1 g 4 W G R Y Y 1 h L b F U r T 2 F Y a k x u V T R D Y 2 5 G S E 9 W a H R i Y m t 5 Z n p 4 Z 1 h P M E 8 v M 2 9 Y T E x 1 N X B 5 a 1 Z R d H h p Z n J 3 V W 5 q M E 0 z e n d L M j F K a F N U V E 1 2 b 2 t T Y z h m R 3 B o T V J r V 3 p 2 Y 2 p u W T N y M i 9 0 U W N E U T F 1 U H d C c W t E K z J 1 Y m p U c V J 3 M W N Q N G 5 B U U 1 j Z m g 3 Y n B m U z V k e X J Z S H Z F T U 5 E U F R a Z z h Y e T h o d 3 F L L 0 5 v Y T Z 1 a H Q 3 Z m R u d V h i M W 5 K b k c r d C t Q W m w v Z T N 2 Y m V l d X Q 3 e m 1 0 L y 9 6 b m Y 0 d E s 1 V U Z i V 3 g z d T d z b 1 J 4 N W w z Z G p i a T d x N G l N T k I 1 U 2 8 v Q X d F Z 1 V D b 1 g 5 N V V G S F J 3 T X d m Q 2 J w b 0 t C b 2 F t b 0 s 2 T z V 1 Y 1 F q S X E 2 c k 8 w O W 5 a U 0 V y S 1 F w Y 0 J 5 V k R q d m N k R F p X U 3 N w N m 1 w W X N T Z U V P Z l A 3 M 1 B a b 2 h r Z F B Z M T E 2 N T Z 4 T H h z T U F 3 U U Z S W k 9 T Y 3 R l Z z Y 4 b k h i T G I y T U x D M T N u Z D F O Z V B 1 c n F L M D l C V H o 1 O T g 3 W X V z d W p P M j V q L 2 Q r a i t k W j J 2 V D J 0 b k g 0 O E o 4 S k N J a G c z Y n B u e H Z T M z F O R n h G W X Z G d 2 p 2 d i 9 N R G w 5 b 0 d C M F J O W k p D Y k 9 J V F Q w S i t U b D d l Y l V x Y m R w Y m E x b H h Z b 2 5 B T 3 p 6 Z U x z S 2 J H M l V T a F Z L c G N v K z N s K 2 w 4 b l R a N j Z h N 3 V 3 V 1 Z 5 b V B Z Y n V T T E Z 6 O X M v O D R 4 R 3 Z X a 3 B T M G x P Z m t 1 b D J W d G N u U G Z 4 M m p V N C t s c G 5 S T E 5 4 d D F k e G I 1 O X Z 5 T S t m a m F M R n o v c 0 1 K W m V y Z m F p c W V r S 0 d v M i 9 Q U 0 E x R 0 h T Y 1 B Q a 1 d i V z I x Y k 4 3 O E x Z Z m t j R 1 Z s W n p o K y 9 I V 1 g 1 M j l v S 0 V P a G N D T X h N W l B T M G x N d U E v S W p S M T Z t c H F h Q T B O Q U U x c T E 3 e G l G Z n h P Y k 4 z e V E 3 K 3 p Y N 2 k w e U Z R c 0 g w N l N 0 S V N N a W d z U E F R b H k r Z m 9 L U G p L b 0 d C V V d S b H Z V e H J h e T B X a X h s M 2 R 5 V m h Z V k 5 J V G w 2 Q X d h Q n p P c W V O e F d M Q m J E Y l p 5 e W l W Y W h R S 2 h j d V h s T G J 5 M m R t d l l U V H E 2 Z W k 0 K 2 5 F R 2 V k Y 3 Z Z N U 9 U R n p C M T Z s S T Z P e H N k M W 5 k M U 5 a T 1 R z O E 9 l a X l R e U 1 r V 0 M 4 V E d T Z 0 Z 6 Y 0 V j d 1 c r T U 4 1 Z V A v Y W R J M k V l T U V 2 V m t E Q z J J W V p D U 0 h F b V B t b z R G Z X I 0 W l d M O E Y 2 c D l i K 0 o 1 S 2 F B S 2 F N W E c 1 Y X J y c 1 p l W H I 1 c z J m S X R o M 1 d G a F I v U j F k W E k w c V h Y N X R 3 Z U 9 2 W W N y T k 1 X b F p S a 1 U x c D Z 5 b U c 5 Y l F 5 N X E 2 U k h K c E 9 C K 0 h q b m J y d X V 1 T H N Q V F J w a 0 R h a F R V e G N 6 W m N w Y 2 w v d l l m b k R i e H Z O R 1 J D U 1 R s c m F j Z 0 l B S V B E d z A 3 T j c 5 U H c 1 M X N a N W 4 v R C t M d k x 6 O D J M e j V X U m Q x d H Y 3 U U 5 w d X R 2 U X h H Y X Z H M F d N d 2 9 G S W 9 S e T F 5 Y m 5 z b 3 l a T m 5 w Y U M 2 M 2 U z c 0 g w d F B U U 2 5 O e k J m M z l Q V 1 B J U G o 3 M m V 6 d 2 N Y O T h R R m k x N n l Q b k l G Z 3 Z I a j c 5 T 1 h G d z Z j W E d 6 b k x Z U H p Y c X Q w M m t K Q 1 h F T T l J e E d I U j R l M W 0 3 Q 2 d Z R l J L Q l F L M n R w c U t T M D l o W T l Q M E p p N n l v L 3 R 1 W S 9 2 Z m 8 v d l d W c X A x V j Y 0 d T Z 2 b z d t N m x y Y T N P S 2 R u Z 2 N P Z D F j M 0 5 u M 2 J w L 2 N y b D F w T 2 R y T n B 2 d G Y 4 T 2 V u a j R z W H Z 3 S U 0 y Y X N R c V h 5 d E U 5 M T J O S l N q W m V Y T D B x b D J y N X V N R G M z O X h H V D B 3 M 1 c z R n l K U X V G R 2 R 2 Y n J M R n Y y V 2 F m d F E r K 1 Z 0 M 2 Z n c U l r U 1 B U M j k w Z W 0 w V H V z M U d q L 1 d y U G t 5 V 1 Z t d j h Q Y m J Q M k R 4 N G t j Y 2 t 2 M l p 6 U 2 F P S G Z z Y k d 6 Z C t n N m F t S z J S b C 9 R M n R 0 c E 9 N a k h 2 c 2 l k Q 0 1 S Z 0 9 u V H Y y Z F M 1 Z U 9 F e E 1 6 Z z d x N k l x Z n p s S m F l S U N J a W 1 m V D A x Y n o v L 2 4 v V D J s c n J s Q 2 w 5 M G F L S H l N e m M 1 R E J i Z 0 8 w b F F s b l p h V 0 p p c G h N Z T d 2 a E 5 y d E g 0 c z J E Q k 5 1 Y k 8 z W U p P c D B X a G N N T m l z W k N S c 1 l I N i t o T G M z W l d z V y 9 j T V h W M 0 4 v U F d 2 S T A v b j E 5 b l p T R k h S R V F B Z W Z Q Q 0 h J N 1 o 2 N S t h K 1 Q x M W R N Y k 5 t c m V Y a X h j T V V G U j E x Z U 5 F e D J O e T V X K 3 p I d D h u T 2 Z w M 0 x s M C 9 n N m V u R G t p V 1 B V V j U r e H V X K 3 d q V U p 5 T V Z 0 V D J l Q y 9 6 a n V P T C 8 0 e k J E N D B W T H d H e m t 4 c E J C Q 1 h E Y 2 Z G W H h s R G 5 3 d U h h N T B R S D d M N l B 1 T W x R S T Q r Z E h F S F E r c 1 F Z b l J x Q 2 M z Z H h j Y k 5 2 d 3 p u c D d l N U 9 Y d E p q Z z R 6 c U V G M G N 2 T H p 6 N z J H Y X p C b F Z i Y n h k U 3 B p N G 1 O V F h j N F p s M W R N U 1 V s e D V 6 R 2 x n T 2 N P L 2 Z C Z G R m V n h 5 Z j Q 0 M 0 9 i a V k y Z E 1 X d z V 2 Y j Z m N H V J c 0 l p T l R I W U x t b 1 M w N 3 Z y N 1 c 4 Z V d 0 c l R Y a n J v d F N x W E x J U 3 U 2 c X J o M G R E W F I y T m p r b E 4 3 U H g 4 d 3 N i d G t 4 S F J 3 T V d p O F g r W T l x V 0 N H K z R 1 d H B h Z E l m K y t B N E 5 U V 0 R h d E d V Y 0 9 2 U W 5 Q d n p 3 O T J 6 Y T l L e E R h N k N y Z X N Q b z k z Z 2 t H b z B m Y V d s T G 5 k Y W J 6 V 2 F P S D M r Z D R P Q l l s O X V I b H U z d W J p W T F k Y k h E Z X A x T 2 E 2 K 2 p V c W t p S 0 N p Y T N O e j N H U m p v W W R P b V o w Z H R I W W V 4 U G Z m e D N 1 L 3 h Q R X N i d F Z y R G l o V 2 Z Z O W V 1 L y t M Q W d U K 3 l l Z k 8 z U n M y V W I v d G M r Z n V I T y t S S E d J d W l v a U 9 j U H Y z T 2 1 N c S s v U E x Y W E s 2 Z k 4 y O H J j K 1 p z S E h h L z J O a D B n b 0 t p T V J v T j F O W m V 4 T n M 3 Z 0 V 1 W H N s b T I 3 T F A 0 K 0 F T e G J O b m p 3 L 2 F 1 N k 9 2 c m 9 L V 2 x l c 1 I 2 R F F 6 M E R m d l N J e l k y b l F j Z S t B K 0 9 I W H V W N 3 U 0 V 3 p H W X p X c T A x Y V Z C a 1 p D c n Q 3 Z l h z M 1 B s e j J 0 c n F p S W 1 a d 1 Q z M y 9 M T z l O N G 5 K W k 9 U O T k v K 0 w 5 d m F y T E Z 2 M k 9 H R m h V N X d D O H Z i M n F 6 U T F W Y k I 4 K 1 J P R W g w O G h P R G l H b k p 3 Z D N I T 1 A 0 N H R I U D c 4 U S t 2 c z l P S H o 0 T D h 5 Y m R 5 O D F O W V h r N U 9 6 Z 3 l T Z C 9 o O E d n N C 9 q e D E r b n R i W G N Z W D k z Y V d z d m h 3 L y 9 I a G c x Z n N 6 O V h X d 0 s r a m 8 0 R 2 R M c G V 3 S m 9 i W S t 2 V z U y a H R y U 1 l v S 0 5 v K 0 g 3 c k 5 r U 0 1 2 R V J h V 3 l J d 1 p x e j R 1 N z V 6 Q j N h Y W c 0 Q k Q 1 K 2 Z 0 S V R W M 0 V Y W G M 5 Z 0 1 W a T R k e T V E N G l O V F I v M k 8 y c 2 9 Q N z h R T W p J M k 1 I d j J l b F F x R H l v c V h F O W 5 x T m Y z Y y 9 y M G R 0 T F R W N 3 Z N O E g 2 b m t v Q m M z T l o 2 R G Z D Z E x M a m N m b T N k M W 1 U N D Z o e H J D N U 1 R U X R 4 b 1 B p c n J P U E t K S G t 0 K 2 N t S V B C M E J Z V 0 N J N m 5 a W U R C N T V u e F l y U D B k a F l 6 c E l s a n p t V U d U b 3 V 1 Y W V u R F p Q S l F G e m N 0 Z X p M T n J a R V c 2 N F R X Q j I 5 N 2 5 v R 0 I 4 Z m k 3 U j F B U l V V d X M y Y X R j d 2 h l c k F G Y 0 N 3 R U I 0 Z l p 1 d T B O Y m N p c 3 F 6 a m t z a D R U R T R l O G Z S a 1 Z G T H R P b U x Y T U l z U F g 2 Q V l m Q V Z h M z J k R W d n T n B x a 3 B Q b l U x b D d r O U 9 s M 1 d M d j J h W W Z X V 0 5 1 e G s 1 T V h V R j E 5 Z 2 J O b j M r W H V 1 N z l z T D J N M m 0 4 b k w y d z F n N 3 h J Y k Z C U k 5 Z R 0 F r R l J X N V R K K y t 3 d U Z s U 1 h O e k p U V T F C V V J I c D d s T U N w V 1 l t T W 1 D Q m R z N G U v W T l E a D E 2 Z 2 Z Y c n Z 6 c H M 2 L 0 J Z N y 9 H T j F 0 M 2 R q T W x r Z E d v e E h S a m 9 j V W l r R l I w O W p Z S 0 N n N l N u M z A x a 1 p B b 0 F 6 Y z F W M U 5 R V U 1 H Z k 9 S c G Z Y T 1 p i b l B 0 N z d Q W j V u T 1 p p L 2 Z 4 a n I x a j N E M 3 I y L z R j T V B m O G Z X c m M r T m 1 N R S 9 Q b j Q y d G J V W E 9 Y Z n V m V m F 1 Z k 5 J a E 9 P M 3 N i T V R m U D N 6 W W d E V X h N W l B B d 0 9 F R C 9 2 U G 4 5 O U R Z V 0 0 3 e T V V O D Q 5 V l l Z W E 4 r a H J s N j l S R k h S W W Z y N k 9 0 b X c 0 Y X N B N U 9 m d n g y Q V l Z T m F z d F p 3 O X V 3 T 3 d 0 b T Z u c F M y b G 9 1 S W N F U k h K V H Q z a W k 0 d X p 1 S F R w K 0 x E M U E y d m d I Q k 1 6 Z m R q d F h s N i t a R 1 p 1 b 3 F 6 c 0 5 H K z g 4 U j F D U T Y x W j h I M T h n c G d 6 W n l Q N z k v O E J Y O S t R a j E 4 T V h M d E d k M 2 N s e W N r T E N R d E x J Q 0 l p b W Z i M n F 3 N 0 h 0 Z l h 1 O F B V T n N V O F p P W C 8 r L 1 h 6 N D R l O H B M e i 9 y M V B 1 b 3 F 1 b z h G U l h u b k J L d 3 p a e D V O e X F W Q j l u W n I r S H Z I M D V p N G h 3 d V h q e E 1 R a 0 l H N 3 U 1 S z l 1 L y 9 B L 2 Z l K z U x a H g 5 M 2 J o c 0 Z r W m Y w V m Y v O X c x c T U 5 e H F I S G d s S 3 B R c V B 4 Z D J x Q k g z b 3 R l W G w 3 e U 1 2 Y l R X e n N E S H R Q c U R s e k 5 s S l J j W T R E Q i 8 3 S X Z m Z C t k M H d 6 S V F 3 M 2 Z l R l F X b T A z b H k r Z k l D d 3 N V U U x 5 U V N R Z 0 Y 3 Z X R 0 Z 0 g 0 M W h H b z d i b T I 3 c G 1 N b X p m c n N S Q k N U R G E x M m 9 1 T k c 3 L 0 J 2 b j I v N W Q x M 2 Y 0 e T d 1 N H J F e E p I S E F O c V M r b 1 N F e E g w Y V Z R U 3 N D Y k l X T D M 2 R V E 0 Z G V a T 2 Z P b n p O M T Z t T D g v Y 1 B S Y X J 1 b 3 F q c F B Z d U p j N X M r L z k r T T V s R U 1 w T H o 5 T F J F U X k v d j d o M U 5 V V m N l V 0 t Z K 3 V O U X F G Z y t m S W 4 y T H Y z d C t 6 W j g y c 1 N F K 2 N T R 0 J o R m Y z O F h W N j d r O H N R V D E 3 c T N o N F l t V U Z G e G p x e X N W L 0 R 6 Q z J Y S 2 x I a 3 V n e E 9 i N U 9 R R l Z G Y m 1 V V j E 5 Z 1 h m Z i 9 R b n g 4 Y k 5 R S 3 R V M E 5 W M G h Q R H l a d V h N M 0 0 y W E t Y Q 2 9 y O D Z p b 0 9 N Z U 9 I V D h s T G 0 0 V 0 N v V W J 0 Y l V Y Y V d 1 c l p k Y X N k Z l p B M E Z y W D V 3 e n F 0 Q U F B S U F C S l J F R l V 6 N 0 Y z N z Y v W n Z m d F h K Q 1 h O d z k 4 L 2 d w N m V W c T V j T 1 l 1 b n A 2 O T k 3 b V J Y W n M 5 Z T k v S D B X T m t j T 2 Z J U 2 Q 5 L z l K W m V C M j F q d j h Z M V d V M U 9 J U X V G R 2 N I Q X N O V F d G Z U h y N j B 0 R n h s W j Z l T m 9 L Q 3 J B b G d H a H V 2 M k F P N H d j R m R j M 0 1 s Q l F V S D d G M X N o e H J M Y 3 g v d i 9 S N 1 B z e H d x S W l L W k Z T c y t 4 K 0 h E Z j J I d j N 0 K 3 l k Z X U z a D U x U G Z P c l V 4 W l N X b n F T O C 9 D e m Q z U z N F e H F h a l Z L c H B i c T Z r c W l x Z k w z e m h E O E 1 H N U Q 0 K 2 d T N W Y y R m k 3 Y X I 5 T l k y T T V D b 1 d D Y y t m Z V o 4 Y U 1 W Y V N s T F h N W m x Q W D F k V k p Y V j B S R l J S N E F w M D Y 5 V F h C d 2 p M M D N R M E 5 E R 2 V m T 3 Z V O U d 4 Z 1 k w b W d D b i 9 m U H k 5 a E F h R 2 0 5 U E p B Z V F r Y k V S c z l s R V U x T T V L M V o 4 e m 1 t T z Y 3 Y T J P a z Z k K 2 p 0 S l N m U H g 5 S F R 1 b H Q v V 1 Z r Z E Z 4 V G t x S z g v U j F k V 0 1 y M j h J M D Z Z d E p 6 b j V M c k t 5 W G d F Z 0 9 q c U 5 U W n V l N W V E Q i 8 y W D c 5 a D h 5 W T h Z c X B r O W Z h W j h D Y 2 R h c z R U T 0 1 G e F F j c E t u c E N 1 d l d Y U X V B W T J O b k V C O C 8 y e D V j R D M 1 N V Z G N S t s c m k 0 Z E p k W j J O U F N s a E l Z R 0 V W N C t C U U 1 C a D J u V H I y T n A 2 Y 3 Z h O V k 4 e F k 0 Z F A r T 2 p q L z d N K 3 Z W Z k h Y W m 9 n S n V i T z J 2 W F B z T 3 V Y Y i 9 n e E l r M 1 h R N E h H S T V P c H l V c j Z 4 V 3 F x e S t R b U p q S n F s V m Z z T D g 4 O H Z E U X N I Y n Q w M 3 p 3 d 1 M v W n U v Y z N y R j M 3 e k t o W j M 4 Z k t s a i 9 C M W p 0 R l d F b E F M b T V M O W I z V 1 l M e W w v O X E 2 Y j g 2 S G V 4 S W 5 y M D V D Q 0 h F c j B P b T B l S G g 0 M D l 2 Y m p s N 2 Z 6 N E V E e j V P V 3 R w V F k y S F N Y U D h v c k t u S U p E S X l 5 L z V n Z E s 3 U F o v S W t 5 Y 0 N j a 1 p I R F B Q V j h u U D M 4 Z l p X V 2 5 z V m d z K 1 B n R U V S c z c w N T V k V z Z G U X N I N z l W e m g 5 K 2 g x T 2 5 2 d z d D b 1 d D M k 5 o M D F x e D V t b m Z m L 2 J I R D h T S W l r c m 5 2 d n U 5 e T d 0 e H U 2 d X R M c U s 3 T 3 g 5 c z d r S 2 x U b H p p V X U r d X V C e G d Z N k 9 Y S 2 x W e l V h a S t t V E J s N T Z q Q 0 Z R c 0 d h T l U 5 e D h l S k h s S m F l N U 9 M R n c 2 a F V u b 1 N F e E R s M E J W K z k r b 3 R F U k N S e i t m S U p M b D c 4 N k 9 N Z 0 5 J W l Z x L z d S W V F 3 c 1 F G a F l B d m Z k O T Y r Y 0 8 3 Z W J 1 c n B p c m x 6 S l J h U H h J e l Y x T V h Q b W J C e j F X U 3 h a O G l p O X Z l M V V W d V p 4 N H N T Y k x G M z Z t T X R 5 W T d u S H J s Z 3 N G b n R t N 2 V H M m c 3 V 1 Y w O V U 0 W U J 1 V n l w U H k 4 a l B F e D g 5 Q 3 J m Y m s 1 T W 0 z N 0 1 u R 0 l p T l R T V X l j U T J Y b G V Z N G V m W m 1 B Z 0 F q O C 9 j T T V k K z R E b 3 F Q V E N B b U p v N 0 9 6 Z 2 F D Z z Z C R S 9 a M k 4 1 N 3 V P O T M r T j V s a 0 1 s S m M y b n E 2 d U Z j K 2 Z l d H c 4 d G N O W D k z c z N O b l k w Y n Y w R m U z b T R x S y 9 Q S X k 5 d U R s N W N 2 Q V F F U j N I M z N G O G M 4 d m h 1 c 2 l j M 0 t 5 a z Z U b i 8 4 a C 9 m M 2 R M R m 5 5 N k 1 m S n h U N 2 k v U G w 5 N U 9 Y d E l U V j F N V E 5 u M 3 U z U T I r V G t 5 Y j l U V l h X Z T B O Q U U 1 c y s v b n l s V D V 0 c T d X V m R Y W C t D a m o v N l B x S 2 l w e k p t e n l l a 2 x H S U J X M i t Y V U M y R D Y 5 T 1 Z v d G Q w V U Z 4 O W g 3 O T d m c 0 g 3 O V Y r M 2 Z P N T J k V G V 6 Y j k x c 0 N B a U p J U 1 Z s a 0 g v T n R r N T M 5 R 3 B j d U h j Z k R 3 N X N w V S t h e W Z Q b m 5 I T W J q b T g w b S s y Y 2 h Q S H d L M j d i O U 9 6 a z V P N 2 x 3 W V Q 4 W E x 1 d 2 5 J a U t G O V B U V k x u d j B B R n k r Z k p L Y 2 5 C M 0 1 t T E h L S V V F Y l d M T 1 g 3 O W p 4 T S 9 i d S 9 R M T M z L z F s W W 1 L b T B k S l N U V 0 5 q d V g y Y 3 Y w S 2 h z S C 8 y Y l d 3 d D J M Y W h E N E d C a 2 Z q N 2 g 3 R n E x W k 4 4 O U 5 I L z B k c G F U V m h Z N H N m N 0 8 5 Y 3 B N R E N T W m N z Z U g v S H Z i Y W l L a W p 4 T 2 5 u e U x n W U V l N X N 6 W l N H Y m 1 a c W Z Q U z J o b 1 B D d F h m b 0 V q U i 8 3 Q 3 p w M C 9 Z K 1 h L S j B m c 2 t U Q 1 V T d V Z G V z F z T k J v U E 8 v d m 0 x V 0 N 4 V V Z a M j M x M X R j b z d B T S 9 X U U l j W X N y N z R U b m p r S z N O W G t 1 Y m d y N D N r S l l F V H Z 5 Z m t J S W N T d D U r d W 1 u K 2 R L W F h 2 a E V 4 e m h 5 N U N Y Y z N W V X N X T E N O M n R w Q 1 N r d F B j Z l h x W l d K a l o 3 Q j Q 4 U 1 B v O W Y w V U Z C e T B a N 1 F P Q 0 l n a 0 9 E Z 0 d I N T l n S W l L U 3 N G Z 3 M 3 T i 8 v U n h Z d G V v a j A 5 T l Z P e D d m T l E v N m x M N z F B W j J j V G R Y V k Z x R l F l N k h S Y W N u U G Z K e l Y x M G J E Q m 9 M a D F 0 Y m R m Z F h y a G N U M 2 1 6 N y t m b k p 3 Z H J G L y 9 W Z U x p M H V u d j c w R 2 4 2 M E 9 w O U 1 E Y k 8 0 Q 1 R K L z l P Y 2 Z G U j R 1 S m 1 z W H I x U H d L d 1 o 4 K 3 Y 2 T 3 h z W k 1 x V W V W U l U 1 S k t X d H N 4 c D Z p Z G h 6 W W p k M k Z o R 2 J X M F J 0 Y l V Y T V J y M U p D W m 1 N b S 9 l d l E 1 R E V m V D Z B W X F M c z d o N D h S Q U R B N z N F e G M x a T V z d z F S R W F t M k x Q Y U Q y N D k 3 Z S 9 2 S V N k b k o 1 Y 3 Z u e U E r Z m p h c l Y z O F J w V k p G Y l c w U k g z N z R l N V l z Z V p T Z 2 9 H a X V Y c j N N d V h N Z m N Q Z m R Y e V l z T E p H Q m d W N k g r d l g x d F h Q c z J L c 3 N Y L z R Q Z U h 0 Y m c v Y X F x d k 5 j d m 5 5 Q z F h d S 9 h T S 9 z Y n V Q b D V V d G Z Y e W R h Y l J k e G N l b T R 1 Y m 5 U M W R W T W R m V U Y x R 2 9 O L 2 Y z Z G 5 E d j N B Y k 5 u c j J Q K y 9 Q c 2 M 5 d T N v Y U 9 E U 3 B X d 3 F L O C t 6 Y 2 V N M 0 h L N 2 Y 5 b G x P V F Y x R W F l a 3 B Z b V B U b l l h Z T J I U j J O d k h o a D c 5 R H E r M 2 l 3 U W Q v U k h Y M U J Z c U x q L 0 x n Z 3 o 5 Q 2 9 W Q l F Y W D J C Q X d m K 2 w 4 V 0 x I M 0 V Z Q X F M W E Q x Q l l l S k Q y O X F z O C 9 2 Z 3 Y 3 Y 0 d 4 V n R 1 T n A 2 Y z N K U 1 h I Y 0 h k W G t a d j d Q c U d o Q 2 F 4 Z j c 1 e k l 6 M n c y V T F H U m k 0 Z U h C c j I r b n l O S F h p W X p j e E 9 a b V p 2 c 1 p S b 2 J y N U N i d T V P R 2 h q S z h 2 U U 5 a d W Z K S m 9 x S k c 3 a l p h W D M r S m d 3 Z G Z 3 R 0 F Z S U R v N m p j V 0 x I N 1 h m b j d x N k V 2 Y n Q r e T F i d H o 3 b j F E V y t 2 U H l z L 2 Q 4 W F c r O E F v M U d Q V H F j b E 1 U R 1 R O V 3 U r U E 9 K N W g v U G 5 Q e i 9 O U C 8 z V F B 4 R V N F a 0 p v Y U N n c T F Z M m J i d l B U S k M z a z R y Y V M z d 3 p m e j R h Q m p 4 T U F x O X p n U j B 0 Z 2 d i e U l F M E t J W V h W M 0 4 z U D Y 5 S F p p W W 1 a d z c 3 M 2 Z z Y m Z J Q U t 4 Z S 9 Z O F l E R H J x N n k v U j F G U k 9 X M X N k T F M x V l R K a 3 l s K 2 J t Q 3 B l d H l E W n V i a 3 I 3 R D J l e j J j a n A w K y 9 Z V z R q O C 9 F T E h s Q W x i M 0 h w O G Z Z T z U 1 N T Z S T T B D U G h k R 2 9 J e j U r R m 5 G e D F t U 0 J Y b D Y r R H R u R H c 4 S V M 4 U G Q v M k d G T z l V M m J u a V V u W n l j V k Z l Z n c 4 U W 1 5 S j d V U z F 4 U V V I T 1 R N b V h j Q m E 5 Z m h t V F B Y a 0 p x N n l H W F d m T F h h a z R 5 T T l h U 2 5 y N m F r N U J n W E x 1 e G 5 6 N T V m O D l C R F A z S W F x b U U y b T l t O S s z L 2 8 3 V z F u N G N M U G t K N S t 0 N z F G T 2 p w N k d v b U p t W n c r d l I y V H l Z Q k s 1 V U Z L e W t J U 0 V t W n o v U G d i W E w 1 O H d 1 b m N B Q W N P L 0 s v V H V z R X p K T m h N b j c 2 Q 0 p V c 2 V k V m h u c 1 p q d D E 2 b F F L Q W d K a V h m N W 5 S T V l H T W 1 p U l E r N W 5 C S E F K a k l 5 R l l 2 R n d y S m x q d y t i Z H l F Z 0 l K e X R X N S t q c G F V S 1 g 5 O W c w d E 5 Y T T M z N l N 2 c z l p S T J k e V p R c G N 6 b H o 1 b D E 3 a G 4 4 Y l g 5 O F F s a T k v d 3 F H b D J q W k 5 Y R j d l S G d Z R 2 V 2 S H k 4 b l g 1 N G h P c 1 E w e E 9 u d n c 3 T 2 w z Z n g 5 Y 1 V a U i 9 q Y m x O V 2 R v c m 0 1 a W 9 5 T X p j e G U v W j Z w K 0 V B c m t S S H A v R 1 p 6 L 3 l B N D h k Z l I 2 d n R I S G J x d X F H U 2 t 4 Z m c 3 e D l P Y T J 1 M V B V d S 9 t N X N i Z m 4 2 a H h N U m N Y N U x J M j V t M G t J d m J S b T R q Z l B m W X R X V V B k L 2 p a O H B 0 c j d s O G h o S m d v R T l G Q 1 B w a k Z Z c m 1 1 T H V U Z D N h M 2 p 5 d k p z T n B 1 e F R k a 2 t 4 R 2 l N U m 9 O V D E y V H h 5 W m h N U n N y S 3 p o Q V Z O W F h j R 2 R x T l J n U E 5 6 U l Z F U l U x M X V i M j k v U 3 B x d G R l R W p U b W V D T F p R N T V N T W t a b H M x L 3 Y 5 U E p q S l p H U m d v S G Z j d z R 0 c 2 p F Y j l t S U w 0 R z B s Y X l J V z R p V j F 1 a H g 4 T W V y b n F y W U p m c m 9 U V W 0 r Z m Z B e U d F d U t s Z D c 0 K z k 4 Z j Z n S D g v W V Z p R W t H S j k 0 N 3 U 1 S z B 0 S m M 5 M m 9 a a l Z L c E d q W V l C M G F k c m 0 w e T N N c U J 1 T T F F W E l P N 3 U v S z Z n M 0 Z n M G 9 Q e D I 1 a 0 U 1 T 0 t X V j l r R n o y V l o 1 e H N I O E Z Y R H I x Z E R 3 d G g 2 M V F n a G h C Q k N D Q 0 h F c E p E W D F P S 1 c x d E F I M 3 o 0 S 2 Z S O F B 4 Z k Z T d 3 Y 5 Y k t j R z R F R U l J S V l R U T R 1 W W 5 B Y m 0 0 W m J Y M X c 3 T 0 h v V k 5 u W F Z h N n d T K 1 d R O U w x O T h Z U l F v a G J S b n g 4 e W 1 S W F F R Z 2 h o U G p V U k V a Y T U z a S 9 I W V l o R E N Z Q n V i Z 2 w 5 U n J n b T R Q b U d Y Z F R 3 Q T h Y d z R 6 e E R X V V V R b 2 h i b G s 2 b n B h M n R i c k t y S V l R U V F 0 e H d y Y T A x N D V w d i 9 W W W l B Y m 0 0 N V F 5 W T R E d F p V R G R v e X N y d j N n V U x i N z Q 4 S W t J S W N j T k V S M G Z U M W x Z N z J k V V F R Z 2 d o Y n J p M n R s c U N n N E 5 R S 0 J T N H U 3 d m Z W c T N r R X B D T F c 0 c k J E T j g 3 W n M y c W J 2 U D F 1 Y k E 2 Y n Z M c U p J U V F r K 0 d 1 d S t i U j F G U T A y Z F V R U W d n a G J y a j Y r a 0 t T a z Z m Z z V 1 Y U d T c V d T Z 0 Z 5 S X l X Q z J 3 S T l P d 0 l X V 2 E r d W V t Q U Z i a 2 l h d l R r S U l N V m x t e n B 5 S n Y 3 K 0 t v c U x E a z E w V k l Z U V E 0 b 1 l w S 0 R p S W g 0 Z V I y T m h Z b E V v b G F y W D Z 0 c H B D O C 9 h N U V u S G I r L 2 t a T 0 4 x d 2 J Y b H p r a l V n R j B L S U 8 5 V m 5 Q L 3 N v S F I x b E Z C W i t O T m x W R V V J S U l T W m N R Y 0 Z C M n R 0 T F d i c D B N V X F s R W g 4 Z k g x U X E x V 1 J Y Y T B J c E x C Y U x a Y k l y S W N S b z N p e U J 2 e F J l V z E 0 V k I v K z J F R z Z m e m l w Q 0 N E R i t a c k 9 a L 3 Y 1 K y 9 2 Y T M x O U Z x R l V S R 1 R p Y z R P S m F R R U J u S E k 0 U V E 0 d G J V M m x w R F c x c 3 Q 5 Z l V Y O G Z B d 3 N u V H B J d H p k M 2 Z I M T l T V T h Q Q n d 2 T D Y v Y n F v V m N B b k p 4 M H l 0 d W c 2 O S 9 C T F l Q N n N K S S t Q R l N h M l o x S V l T N D B 4 b U 5 S b n A 2 Z X N q S n l h R z Q r R E l 0 T F M y b z F S b 2 F H c W 9 t d T J w Q 0 N D S E V 1 R V J H S n F E W G F 3 a 0 p D U 1 l w S 2 R I Z V R k M 0 x 5 N H V R a 0 J C O G Z I e F F L c F d U W G M w S k p R R z V 1 S 2 w x R E 1 D W D l s K 2 J h e n p P R j E 1 Y 0 Q 2 c m I 1 N l d Z R U V K O F l r Y W p r W U d C Q W J x N n V 1 a n Q 3 Y 1 Z v T k d J M m 0 1 R i 8 0 b 1 V R U X R 5 S 0 Z B b 0 Z i b T V 1 O W 0 3 c S 9 2 N y t l S H A 2 M 2 5 i Q k 9 F a E F M b T V p W m d 0 O D Q 3 Q z F o U n p B V X d r d n J v T m 9 u O G 1 0 b H h C Q z N J e k 1 a a k 5 H b 3 h H R H d Z Q m V y O G R n T U d B e W 1 T U W 9 G M E l J Y 1 V 1 e F R X M m 1 V c W x R c T l X b 1 Z D c V V T d V Z 0 M V U x O X N O d n Z G W U 8 0 Y m J 4 V W V D M F l C L 2 p l U W d u R 2 h S Q m l P T G F w W U p S S 0 p a N m V u b G d z R m d u R 2 h S Q k M z S k l V Q 2 9 Y V G Y 3 Y 3 J D Y 2 p G V F N t M 0 V k N j Z k R z M 1 L 2 h S W U Z E V j U 5 U k Z D a U Z 2 Q j d m N m p S U W d o a E x q Z D N K N 3 Q v d U t X M X F T R m 4 1 e T Z 0 c H d T Q 0 U 5 b l R G N T l o Q k J D Q 0 N H R U V P S k d r S U J j M 0 Z T T V p 2 a C t O d l F a c k 1 2 Z U t 2 a k p V b k N Y Q m g 4 a G h C Q k N D Q 0 h F Y m V h M l N l c D J 1 T 2 t p Z V I y V j F Q U z F V c X R 0 R z M w S E l X N G p z W n B n N H I x R H l R e E 1 a R l g 0 a k 1 t d W p o Q k N D Q 0 d F R U d J T W J 2 b U F 2 R k 9 2 N V k 5 b E g 1 T G J Y a k h a V l J I a X B y Q W d P S m 1 2 c F d 6 Q V I r V T U y V l V S U W d n a G h C Q k N q T 0 N X R H N n T E 9 x d j U x Y V h k Z E J u N k o 3 c 3 F R d H h V Z 3 R X K 1 B K d T J p Z W 4 r T V p O Z E Z T R 0 V F R U l J S W N R d 2 J 1 a 3 g 1 Q W N h Q 3 l R W U Y 4 S 0 Z O b j B Q Z X h 2 T 1 Q z W T F o Q k J D Q 0 N H R U V D T z R a U V B 5 N 0 p a T G 5 H a T V Q T m 5 W R U 9 L b W R h T G x N d G t 0 b D B Z d k t J U V F R Z 2 d o a E p n V X Q y e E F 2 c j h o Z j d L c k l N U k 5 U L z V P a E J C Q 0 N D R 0 V 1 S G 5 k c 2 d G N T g w R D N a R m R C a U p 1 Z S 9 K M E l J W V F R U W d o e D g 3 b 2 x B M 0 t U e F V 5 Y n J t Z X l x e U h F V G E 5 T j E 0 U E p Z c D d z Y W d n a G h C Q k N D Q 0 Z j d U N V R G N u Z U Z H M l p 1 M m V U d 1 F u e H F 6 R m h 3 V j l 5 U 2 Y r W k N D Q 0 d F R U V M Y z l 1 U 1 h 1 a E J D Q 0 N H R U V F S U l N U W t r S U J k Q 0 N D R 0 V F R U l J S V N h Q k J P U k N D Q 0 d F R U V J S U l j U W t r S U J j Q 0 N H R U V F S U l J W V N Z Q k J L U U N 5 R 0 V F R U l J S V l R U W s w Q U N j a U d F R U V J S U l Z U V F Z a E p J U U M 2 R U V F S U l J W V F R U W t 3 Q 0 N j a U Z F R U l J S V l R U V F v a E p J Q U c 1 R U V J S U l Z U V F R Z 2 d 4 Q 1 N R Z 0 Y w S U l J W V F R U W d n a E p v R U U 1 R U l J S V l R U V F n Z 2 h 4 Q 1 N R Z 0 Z 3 S U l Z U V F R Z 2 d o a E p n R U V w Q U x J W V F R U W d n a G h C Q 1 R R Q U p 5 S V l R U V F n Z 2 h o Q k J p R W l n b n V 3 T G k w L 1 h Q c W Z l d 0 t u e U d m Z m 1 M W j E 2 Z 1 R k O D d p V F d h U F B k R V p 2 Q n c v R 0 x N R m d 0 d l Z C L 2 5 V R 1 B o W k Z k S k N D R 0 V F R U l J Y 1 F l U k Z u S n h S N H J U a F B D b D V E W D R x e l F F c X I x N U p t V W R N W n J n e W E 2 V 0 V F S U l J W V F R N G c 1 e X g 3 Z V F i N G 1 l e X h l b X J K c l F Z L z Z 4 Y k w r M H R 0 N E F R N S 9 W N z B 2 M 2 N i a X A 2 T H F P R m E w S l F q R m 8 y U T B G c 1 p v Z z Z y U n R u N 0 N X U W d n a G h C Q k N D R E U y M G t J d T d r a V h 1 N j h 5 W U R i W W w 3 V W 1 Q W m U 2 c j A 1 a W p Z U V F R Z 2 d o a E J C M 2 1 q d S t o V n p j b W R y M X Z m e W c 0 R z A y U j J k a X R s a l l W W m R M a D c 3 d l U 2 M k R y O U l M a l Z K T j A w R F h w M 3 B l S V l R U V F n Z 2 h 4 T T N o a m c v S W k 3 c H E r V 3 R s M W 9 o b E h r O V l p b E x o R G t D d m N Z R H R 0 V 2 R H T E Y v Y T N U Q m g 5 U k 0 z V G 1 s U E E 3 K z Z 0 T 2 R U U G F l b n U 0 c V Z Z Z E 5 a R k R L V j l J Q l k v b F o 1 a k Y x M U 9 a O X F I W V F R U W d n a G h C Q T N o e n M r S U s v b 2 J h Y W l 0 M 2 5 F T W 8 v R U w 3 W U g 1 U D B t d l F S U T R y b 2 w r M F R 3 V l B M Y X l h N k d F R U l J S V l R U T R p W W d Z O G l G R U V J S U l Z U V F R b 2 h K S U F H N U V F S U l J W V F R U W d n e E N T U W d G M E l J S V l R U V F n Z 2 h K c 0 V k U D R i O D B 4 V G h H V U N T V H p o K 0 t p O D B T Z y 8 2 a k R x N k R I M W M 3 b T Z n W G Q 4 N 0 F j Z j N K O W s z a 2 t D M U 4 y N G 9 h T l A z V X R w O W x X W m Q 5 d 1 R V M 2 t v Q l R Q R U p K M W 9 U a E w 5 S 2 c 4 c k 5 u U j d E Q U c y N k h r c T Y 2 K 2 s z N l N m c 1 h E Y 3 J m N V d H R k 4 4 S X d q e j k 4 W E p Y b 3 p Y c T Z E V D B V Y S 9 0 b 0 V i Y k 9 0 b l Z F M E l J S V l R U V F 0 d 2 l K Q 0 M v d 1 R 6 Z F Z H e U t 6 b V I 5 N U d 4 Q 1 B m e U d M V m Z k M T h L T 3 V o e U 9 O U m R q R 2 V j N T d n c E 8 1 c E g 0 S l N S N G h 6 c H R z d 0 N G b m R X O F V I Y V F o b 0 h P Y 1 I 3 N W 1 s Q V B Q e j R U d D V E R k l h b j R L R D F k b G p G W n p C U j I x Z k w z N m h P M 3 h K e m V y e S 8 r R 2 h w M 0 R 3 Q 3 U 5 R G J 4 c m Z P d m p s a C t o b j h N R D h Z d F l t W k F I R z R v W E p a c D B Y V 3 p 2 Z V k w Q n h v T D d P d i t 0 T 0 R M d 3 o 3 N 3 p 5 Z X U 0 U E 9 K S 3 h 6 V 2 5 X M H I 1 K 2 Z G T z h k e k t V S U l J W V F R U W 9 o Y m t B V G t O O U N z Z 0 R p Z V R k d U 1 2 M G 9 6 Y X R s N D c x Q y t N W F V q O T B S b T h Q U G l u W F F a d E t Q d W 8 x U z Q 4 W T I w V F N 3 S m 1 U c H N H U V V 3 S 3 l D Z S 8 4 b D h n d j h z Z W 0 4 O D F i Z T d O M 2 9 l a n l j d X M y Z W F I N D Y 3 d 2 8 y T W d I Z 3 l B d U x a M z N D Q l A 1 V W Z 3 a n p 1 M X d z M 0 h 6 Y 1 V m Q 0 Z w R l p 1 a U 1 r Y 3 R H K 3 J o U j V w Z n R F T k F M b 1 F R U W d n a G h C Q 3 V T R U I r Z z Z 3 T W 0 4 N V h V e m Z n c m 5 B Y 3 B 0 K 2 k 2 N m E r d n d P Z F N Z K y 9 5 c H N w U G 1 H b z N h N D l o c W w r V W Z 4 W H h t Z j V U d j d y S X d i b G J p a j R 0 e G 5 i b U J P W T R M R G V h R E Z 4 c G F l S l R r T W Z Y d T R l c F B o R z R P V 3 V 4 c 3 R k e m J m U 3 R s R F Y x e k t 1 N j N n b V p T M 3 J J b V k 3 c k x N Q U 5 Y M H R 0 T 2 g 2 c 0 d B a H h N T 1 h l T z l R a D F i a j l a R 3 p D Z k x 3 N G V k R k 8 y N z V r U H l K e E 9 W T 3 d Y a k R R Q 2 R W d m M z M E d Q d n h W b m 9 T c H d r a F d o T T B i T X U 1 R U V J S U l Z U V F R Z 3 d s Q W Z r T m t P d 1 R 3 V m R T M X p z R T R 3 V 2 R O Z n l 0 T W 9 z c n Z V M E 9 a Z F Z 1 U 2 x h R n o r R H h o R 1 g y c n V E a G 5 2 N T h Z K 3 B H Z m 5 S e C s 3 R G 5 l Q 2 g r a 1 V N d 2 J y U 1 l l Y m Y y T k 8 v W D V h S W R O S T V i c V h C a m J j U X N Q a m R s Q l l G c W J 3 T F Y z b U 8 r a m k z U m N 4 M k N j U X V 3 d i t F Q z c 5 U 2 N j a H J 6 N 3 F m e V l s d k 1 B c m J F e k x N S H B m T 0 R r b m d n Z G l I Y m E w K 1 A r W n c z b T N C U G Y 3 Y k d 6 T G N 2 Y T A x N m Z u O T V I N m Z i e X B 6 S 0 J x b D l 1 R H R p S m 4 1 R H V 2 U i 8 3 O E p i O X M 5 Q 3 F s O G s v e k o x a z M z Y n U 3 V m 5 P T l J Z N k Z C K z R B N F l o e S t F R U V J S U l Z U 1 F n S H p D S 1 l D d n A y M T A 2 T j U 5 b 1 B F Q 0 w 1 U W R k T m x T c k R j Y j J k O X d n Z U t 1 T 2 4 0 N i t 4 R j h s V j R B W k F R b X N D Z 2 t s V k 9 0 c F U 3 N 1 J I a 0 Y 4 c G 5 Z a G Z a b G s 4 W E 1 m e G Z 2 S X F m O W l s T l p v O F h N d m 9 a O F N u c 2 E r T S 9 a a i t E c H B o c l R k W V I 2 K 1 B I R W 9 M S E 5 a a X o 4 N 3 Z J K 3 N w c U x Y W m J 2 T n Z U e j E 0 O W Z P U H h M M m 1 a N 0 8 v S E Q 4 W X Y 0 c U t t U U R u M 2 Z t T T U 3 c z F r U W 5 P e l E 1 d j F t M V h H W H d U a E F 1 N z Z Y Z D J w T 0 9 h M X Z H W l J V T D h U R D E y R m J q M 0 d B e G s 4 d 3 R s O E l J W V F R U W d o e D Y 1 S 0 F m S U l 0 R E V r b H h p d k l 2 b H p X M D h p T F p Z Z E c 3 Y l p k c T I z a n o r V W Y 4 V 3 p h W n Z 1 N i s y T G 1 1 d 3 p J T j B i T m N X a D l m N z g r M T J V d 1 B 0 a V Y z a V p l d m 5 L V V o x T F d q d W s 2 N 2 9 1 W m o z T F F P W G J Y b n h z M k d C O H N 1 K 1 V T N l F H e D l w W j F w Y 0 t k e l Z G e m V i W H E y S m p P Z T d N S k h o S k E x M m 5 i S n F r b V F n Z 3 h z b 0 t D Q W 5 K e m M 2 b X R y Y 1 h M e T R 1 S 2 l v c k p y c E l R N G h h U m 1 K a k l 3 T U F B T V R F e H p K O C 9 u L 1 Q w Z E J R S 0 J R c U Z E T V V U N G t h V G d I e U N y U T V Q Z D F o K 3 Z T c D d 6 S W 5 O c 2 x z d T h W a k N N a U k 4 L 1 F G S S 9 Y Z 0 t z O E d 0 e X d w Z 1 p k Z 0 0 r N 0 x l Y k d S N 3 p k a T Z o Q j l x T E 9 E e H h L W D J W d m p o d U t G Z 1 p m a T F j K 2 p N Q n Q 2 d W R t N z V I Y z Y 3 T l d k W U d 6 S G I z c k s 4 T U N U b G x n M 0 l o M 1 l m b i t v W F R Y N W 4 5 U 1 R W U m d n a F h I d m x s V m Z v N i t z a k 9 q c W F h Z E 9 t R V J Z V 0 5 0 b F Z F a 0 x j W X B x Y m 0 y b H V i a V l y S z R 1 O H Z E d 2 V l K 3 d 4 b E V v b G J t N X V v K z h z a E x o d T h o Y z J n Z H h R T U 4 w L 3 h y N 2 N v Z S 9 q d 2 p p R H Q 5 T k R X c 1 N u K 1 V V N 0 x N Z D d o K 0 t 0 O U x B d j U 3 U m Z j U m d 6 U G h J e k Z r c T Y 2 a 2 N 0 T j h V b k h J M j c y c j U 4 d H U w S 2 Z T Y m R t T T R C M E t 6 c j V r c H Z v M z A 1 e W l 0 d 1 R K b m 1 i M F p E c D I v Y k Z y d G d 4 S 3 o y U W d q e G F Y d i s r Z W Z 4 O X Z a b S 9 m c j F w S 2 V u U 3 p B d W h M Z 3 V Z V 0 Z o c E t l b n M z S G p S a l F h R F M r K y t D T D k v Z j J Z V E t i S n J w b 1 F 0 e l V K e U N k U X B G Z W d R e U I 3 U F h O e E Q w M z Z G c T B K Z G x o T z l v M X d X Q z d 0 Y m h q W D h j Y 3 l u V n F T Y j d q R D h x W H U w W V A 0 b 2 E 3 M E 9 G N U h s R m Z n d U k 5 e E 0 3 a l F V V V Z s W D d O O V d l M m 0 1 R n Z U d H Z D T G p N Z F l H S n d p V 2 R X R k V K U H F s V m R l S V R R M G x E b H o 1 a 3 g y V l l R U X Q 1 R z V j K 2 N T R m h i R 3 E 2 K y t T b T l 2 c n d U b F F 0 e E F F c E J Q S U Q r V l k x Z n d G b D N Y d U k v U k 9 T V D V t Z S t R a k 4 w Q k t z Y 3 M 2 Z U 5 O Q 0 d h M m p O N T k z b T l J Y T N i T F F Q Y 3 d K W W Z Y Y V J o e U h h c V J 1 O G 5 m c k N 6 Q U w 0 c D I w V E R r U G s v M W p l S T c w K y 9 s V D N j O X h j T n h p O G V W d l Y 0 S U l T W k N R V U V C Z l g x O V p H W m 1 q b D V Z Q 0 N I R 2 F k N j h l Z W g w T 2 5 K e W N 0 R H B k S m p O N X N t d W t o Q z N K U W 5 J S j V E U G t P Q z U v e n F t c n h x N m o 0 Z T d Z M V o w b j B I Z D F R R z B 4 c k Y z S l I r c m 9 l Z T R 2 d X N 3 T 0 N 4 N 2 p E R z c r O D J v V 2 R m R n M r Z G V Z V m R k R G d h T D R 4 d m l Z T F V Q a j h R d j V v W D V Y K 0 x 6 a V N 0 d T Z l c 1 V R d H h h Y 2 5 K e W l J N k 9 I c j J n R U V K Y 3 A v a j R l S X F L a X V q d T d w W l d j a U Z 1 R U F u S U o 1 R G V i S F J Z V m w 5 S G N P W T V K Q U R 2 R 3 l Y Z 0 h w d 0 p m U 3 p j e H B B d D A v a z Z 4 c C 8 3 Y i t q M G F u M 0 d n W E V m N D J Z e V l E Y n c x O G 9 z b m p y N 0 o 5 N n B P Z V U w a l p 2 Y V R j b T l N Z l A 1 O W R 6 U E V l Y m h Q M G 0 x R k V M Y 1 N l c n E 2 b V M 4 d U J E a W h n b 0 x D N k 9 s c F l X Z W 5 o N k 1 S a U 9 X T W Z T M E Z F S 0 1 q d 1 R r R T Z q S D J P K 3 d I S 3 o y R 2 Z j e G h u W k o 3 e G t 5 N W 5 0 b 2 N q V S 8 5 Z m l T c G Z t T W t t S G R l a z d I N E h u b z F G O W p F V E N r W G t Q d n p h M n F R O S 9 I R z l V b i t P S 1 p G L 2 p 2 a 2 w x Y z d u S E 1 F e E R w R 2 N D L 3 p i a F B 4 c F l M S V c 0 N F Q w O V B D Y 2 l G R U R k V W V I Z z R I a D R l R 0 F 3 R z l I c T l C T 1 J D M 0 F B U 2 t F K 2 d x L z B k b U N 6 W H h 0 Z E 0 5 W X N h O X p H R 0 p s U X J I N U l j c l U z W D Y 3 Q T h 4 Y 2 V 4 L 0 d n U 2 Z V Y i 8 4 V F o w c n U z c n V v N U I 5 V E p h V E Z U M 3 R Z N z d H R G N 6 T X h a T 3 R a Y n g z Z n c z K 0 5 X b D N S Z 0 h k V 1 d Q O X c 1 b G Z u R H l K T l p P Q 0 h F b n F L e X N u T 3 d x a U V t a z A r b G N k a U h 1 N n V x N n J Z T W 1 r O G 1 F V G p m e H c v W E d x N m l v a V B i M j l q R 1 h y N n F x b 3 E y d G J m U 0 N Z M k E w R 2 o v V j h k e j E 5 Z l d Z V E N i M G V y M k 1 J e G Z p Q n B D Q W Z B S U 5 t Q X d P V 2 R M R F B m M U p H M m N 3 Z T F k d 2 l 2 M y 9 E U m F U V X d 0 c 2 V V K 2 p 3 L 0 t D Y 1 F S K 2 l k N m g 5 a m 5 P U j F M Y 1 Z l Z n d Z b U Z o Y 0 1 x N H h r W U h l L 2 l T T k N n Y i 9 P W H V C c W R 1 O E x l V D d K W k x 2 R k Y x d 2 1 I Z H R E R S t k M m x I R j B K T X R y c T Z P d j c y d D c v U j I 5 d n J 0 T z N 5 N W N 2 O D h Z O S 9 u S V J h a W R H O C 9 Q T E x s S m V Y T z Z 3 e m 0 4 M j g v d n J y W k d k b l Q r a D V D Z 2 9 L S n V S W V p y T 1 p u c D R l c m w 2 O V N r b E p D Y T J 0 a m k v c m M z S n l P S H I w N k l q S H F L a W 9 H U E 5 u O H J Y W F h 1 U F l z V 0 1 q b H Z u R E g v N X d Y Z G U z Z i 8 5 K 2 F t c H F 4 b H c r S 3 l 1 T D B 0 T F M w U X V P d 1 F z d n Z F Q n h j Z k d F S E d 1 c 0 x C Y U x k R m t Y N G d Z W i 8 r Q m d N Y U x z N W h K U 2 Z T U H R 5 N D h u T E 9 Q Z k M v N 0 9 X T D Y r R m 9 X a 0 9 r d 1 B k c n o 1 a 2 x N Z 1 c 2 d H R w V V B m W j g v c U h l a 1 p 3 T 0 t R V k U 2 M m p 2 N G w v M W p D M G p G Z H c 0 R F p R R z c 3 R m Z 2 T E F X K 2 x C d y 9 F T H V D T j Z o T 2 o 3 R 2 0 x T F d h Q l E 1 Z n R 3 M D J G W T l y d l Z s W X d a T D U 1 e j B I V D N 3 M W 1 I S k l V e m 1 1 W W N r S U k 4 V 2 t w T H k 5 S H E 5 W G k 3 Z T A 4 V z R U U m F F U 3 J I W D I 2 e k 8 z Y n Q x T l h W e m Z 1 Y 3 l j b k o 3 T j U 4 K 1 p o d D l m V j F m S G 1 t M i s 2 M 0 J Z Z E h j M W p q e j A y N 2 5 Q Z X p p b 3 F L d W p y N j J Q c T F L b W p s b T F w Y V V H d m Q w e m F H a E F R Z 0 1 G Z 2 9 L L 3 Z X c D Z V L 3 Y 1 K z J 0 c m F x S y t 2 Z H l n M y t Q U F M y d H B L V F U w T m V y M G V v O U d J W H E 5 S H A 5 T X h N R E N B V H F k R H E 5 V 2 k x V 3 J w N z N j Y 3 Z o W V Z G Y 1 Z u U C 9 0 W i s z S l F V Q k J I a n g 0 b F B q N m V 4 T V J F Q U 0 2 Z E 8 w Z E Z S U V V Q U H Z p Z 3 k r c z R l Z k l r V F U x T j N I L y 8 v U U J v d F Z x T V J 1 d H Z K M X R y Z W 5 m M z h M U E Z X Q 3 d X Q m d Z R z d H V T B H Z z F L N V k z L 2 V U e l d 2 N W t a T T J h d 2 R 1 M W F M Q m F M U F J n M m 1 V d 2 9 G Q X F I M W 1 x R l F v R l d x e D M y N V V K N m V q c S t 2 d U 1 m Z 2 l p R X V Q R W t J S j l n Q n h v T G V E Q n V r W D B L d E J u K 3 N U d z V a U l V 2 V l J 3 W m N i O G 9 y M E N l U 2 w 1 a l h 6 W m o 0 Z D N h T T A 3 b E x N Q 2 h q O D l o O C t Y a 0 5 W V D B O b z g 0 Q m R x M j J B W E 1 D M G 9 h O D N W c 3 J 6 b m o w R n I v U U 5 4 Q 0 t 2 d G F P R F Z L N E w 4 d 0 9 J V j d v c T d O a D l 1 a T Z 5 Y X J 1 V 1 R N N T c z W n B Q b E Z V Z E h i U E d v T G Y 2 a U h u O E 5 5 c T Y 3 S F p U b X Q w Z k h I e j V R e E R D R V F R b 2 d i c W J 5 O G 5 K U 1 V G S 3 F x c X B 5 M n R i U z B B S z Y 3 e D J z M E d z T E R y Y 0 9 U a k V Z a m 9 h R 2 h U b E 9 3 V l Z k W F U x a F k 2 R E x v U G 4 z N j l K a X p O a 2 R H U m h J V j V k a n p 5 T j l m R W 1 n T 1 Z W a F l p R W F q b 2 J 1 N 2 U 5 Z 2 d O Q z R 1 R G c 4 U E Q v Y n Q y M G R 6 Y z d O O X Z j V m l Z Z j M 2 O W Z U M D l I R H A w a V g 3 K 3 Y 3 K 2 Z v c U x p N m 1 v c U F D c 1 h l S 1 h M M S 9 P d k h u e j d H V n F h b X I 0 N k t P U F V L d l Z x R l F x M U d v M U h o N G V l S G g 0 N E 9 Y b F J Y Q n d N R j V l W H Z i L 3 Z M M j k 3 Z j h O b H B T V X h O U 3 B V e m x 4 N G 9 R O U l E Z W J 6 U m d N a m p P M 0 R H W X l t Z X d C T 0 1 E d T N i d X B y c j c y a 3 J 5 N X V a b j g v U H d S N z F 0 V 1 Z o W l p X V m t B Y k 4 2 O G 1 X b l R w b z F Z Z m l J W W p V Y m k 0 d U t Z T 1 h Q b W l P W D g v S 3 k v T D A 2 Z l B z M 3 g 0 O G Z 0 N i 9 m d T N j d m V 2 W H Z 0 e X c 4 O D h B R G U z d D R j U D M 2 Y y t Q a D Q z T j N k Q W V 2 O X F h N n V K a T R 1 N 2 h N S D V O S T Z M c 1 N O S V F I N U J O T 2 J q Y n h R Z m 9 E b n B 0 M X J Y N 2 N s Z W k 3 U m 1 p R C t W b m 1 N N n I 0 V 2 g v S k t o U n N y d 3 F i e l J P S U t o M 2 5 N M z Z n N l R u M i 8 2 N 0 Z K d T Y v b X N U N H l 3 M T d l W D Z Y a F o 3 T W Y 1 Z i t 1 Z k 1 T c D F s S 0 g x b m g v b F l i U E p p e G x i Y 1 F z T E V E V F F D Y 1 J u Z 0 d q W G t k N W J 5 T j d y d W F 4 S 2 N y N j Q 4 b 0 5 C Z C t h d G 9 X O T l Y b H N y e j F E M T V C a 2 N 6 N U t U K z Z M b W M v O X N R d n N i Z U 5 t T F B 6 b T h s N k g 3 d T h U S 1 N N d 0 F l O G h V O D J O N U d C R E F R U G 0 0 Z j l S Z D J W b D J B e S t N W F V U T y t 0 e U 9 O c G N 4 S U R K Z W Y 4 W V R U Q 2 Z t N 0 x T W W Q z W n R u S 2 5 j b U R O T T J D M G 1 G Q X F y U D l R W m d a T k l U T X d r Y n l P Y X o 5 M k E 5 W G V U b G 5 j a F J E a V J x a X Z y N m V q b z R Q T m 1 6 Z X p j K 2 R P c H d E W k Z 1 Z 0 0 v d U Z 2 a z V T V X h J W U 5 H K 3 p M d n I 2 K 1 R v R 0 1 U c W V q c 0 x E U V p Z Q l R X R G o y M 2 x Q e D h m R X N X N 1 p z e k 9 W d l Y x c X R s b z Z P R H N E N m J E b z d P N m 1 2 c j d j S H R o V V Z G W m p O W m 5 i d T N E b n N N W j U 4 O G t r O F B E e D Q 0 b 2 t u N 0 9 2 M j d O b E R i V z B 0 e W N u S m F E U W F s a X h a W X Q v M j R v c 3 Z N b i 8 r Z l B 2 T G x w Z G V l b W 5 Z W T M v O T Y x K y 9 y d X Z x N n V x e W Q r Z j I 5 Z l V s S U N D Q W 5 K d 2 N l d 0 J w T n B 2 d F B U V n N y Z n E y N W N I Q k 9 G Z 0 R V M X Z n K 0 5 a Y m J 4 R V R F O F B T c G N Q M 0 V I e m h o U m R Z d W 5 R c D Z l b n B B U F p B O X V E Q m d 4 U V Z G U T I 3 b j h s a z R 2 R G h 3 e U 4 y c 2 I v M z N u d n R M d 0 0 2 T 3 p z c E t T b W h z Y k h S L 2 5 J c E l D Q 0 F s S l N V W W Z j Z m J O Y X N X Y V N r c E 5 E Z D N j M j c 3 N z d M M X E x Y k N R N E 9 S c W Z U O G N Z Y m I 2 Q l N Y U n R h d U d I R E J u c 2 c z O W Z Y e C 9 Q U F B 6 K 2 1 j d 2 d o S m 9 j R T V E Z k F x Z F l 5 M 3 E 0 N X h V T 0 R X c k V 6 Q X h Q S k R F e W t j Y U N U T 2 0 w N 0 9 y T U J m N V d H W k o 4 S X A 2 b k 9 q a l d Y d U d 3 Z H Q r a z I 5 U E 8 v W l F k N G J 2 c T k 5 d U E z V U 8 z T n Q 2 Z H R w Z E 9 n c G F L M 2 l R R 1 R n V 0 F Q S D F K O E k r M 2 R 4 M 2 Z r T k R H Z 0 F B Q W d B R W x F U V Z U V 2 5 T V k E 1 V D J t Z 0 J 6 Z z V Z c W p 4 R 3 F D b V J V U U Q x a U Q 4 c z N S Y z l r W W 5 V b G x i e k 9 0 d W 0 0 c 1 d M U E p K L 2 x H T 0 h S V E 4 y U G h 6 K 1 d I S 0 8 0 Y W Z 4 Z k d z V m 9 X T 2 8 x b G 9 X T i 9 p M z J 5 N V R J R C t 2 R U Y 1 R 0 R O Q m Z C V T h o c S t t T F N h O H Q 1 R 0 d 2 c z c 2 V F B x O E h C W E V h c 0 p K b m 5 J d F I 5 c 0 x L Q k c 2 e n F K b m R G a U l x K z k w a j c y M 3 c w R j M w O S 9 n U E t l Q n B v S H V n b n o 5 S 2 R k M z h N d m l u Z U 5 1 N T V D Q 0 R G Z U J R V U Z o S V d G R V J F U n d k T l B Q K z I w d m F p b 2 l M M T c 5 L 0 t W c j N 4 b E V t c D M 4 N 0 Z Z T E N q R 0 1 I M 2 9 q V k p U V T h P S E g z N E l n T U Z n N E 1 T S k U 3 a T V 1 V E Z q e G d 6 N i s v d l J h R F E 4 O G N R V E x 1 d F l Y M S 9 Q e n A w N 2 5 i c G o 1 K 2 J t V W x w Y X l x T 1 B Q a 3 B k W F o z V H V I U m J D M 2 x q b 3 p X S F R X O X Z M e V V s S l R R M 0 5 6 T i 8 v b n h D U T B N L z h Y V U 5 E Q X k 0 N 0 w 0 Z E V o S 0 N w N m N u R F E w T l R 1 U E d C e T h u S k N U W S 8 5 O F d V T n V j T z N k d X h C W n l n O E d B b T V 1 Y j A z M U p U M D h u S m l i R z V U N W 5 6 N T Z s d W J r W m s 4 b k V x b F d y O F B S M D N U a m c 0 K 0 5 E W k t S M U d H T k 5 U U T I r d n I 1 R V J r W V N H Q m h v N z N W U 1 h G d z g 0 c G o v K y s 2 N 2 o v R H d j S H V Q Q X R 1 N C s 0 U 0 V C R H c 4 U E 9 q c H N m Y k l V N n R s Q 0 p 3 U X R 5 b 0 p 5 R y t R T j Z 0 U D B L Y n I 1 V X Z K c S s y d G 9 R Q V J u Z 0 h E Q n N S b U x M e G J j N F k z c W 8 r N z N E N 1 k 2 Y l l 5 L 2 x D N m o 2 K 2 t i b k F J Q m d O V U d q S U R F N T N L S D J v c z V M W E t i T D Z h d X N G c D I z Q k 1 G a k 0 v d n Z n d V R 5 V 3 Z Z V z N F T F B 0 N k 5 4 U W s r W V E 3 W k Z J Z l R H d l M 4 N 3 Z M K 3 p q V F Z q Y m 1 j O T B L M 0 J W d V R Q V 0 5 Z c X J 2 O E F u Y m p q W V g 4 N m Z 5 U X l N Z T U v V 3 E 0 O H d K U 2 t U M T h l Z E N B Y V Q 0 U n B M e W N l N k J z M j N P a V p X R U V H S 2 k 5 Z l Q w V U Z K U 3 d 2 V H A w d 0 Z y W U R J M D Z k V F Z x O W J F b 2 t O Y k N u M T h m S W l Q a j N k W T E 5 d m J T M W 1 a N C 9 l K 3 J j d j c w U F Z n Y m V I M D h Q R D R a Q m N C b E p h V 3 N t d l h M c V p O b S t i U U 5 i N n l z c E x 0 M j d j e m Q r N W N W c T l l e m V u V H A 4 b k 9 6 d W J C Q n g r a 3 Z i M m Q v U H g 4 T 2 p z N z B X Z z B U S j A 2 b F d Y T G x q a 0 V a Y i 8 2 M W E r S W l J a G c 1 Y 3 F W N 0 4 r L 2 4 3 Y T J O a D U r K 0 d G a V k y T U J 5 T S 9 Q N S 9 6 N T g z U j B k T 0 R o N F V G U 1 V o T E x s e T l I b z d r M j d X Z H J h e X V u V H A y a X J x N k 8 v d j U r Z k h 4 O F d M a H d J Y k 5 t V 2 Y 5 T j d l L 3 Y 1 O H l a T T V T V 2 x 0 T G I y N H V u c H l j c E t T b X N Y Y n Z X N W J X b X B h V 1 J s c G F H V H F m a j k 3 L y 9 Q W n M y Y l d M c T F L b G N 2 W H F W M T E 5 L 2 5 m W H I x K 1 B 0 N 1 U x b F p T W G g 0 Z U V P Z G J G Z D I r Q 0 F 0 Y X F x a X F O S G o 3 S n g 0 M F l p S W l J d 0 d B d 0 V C U V U 1 b k 5 Q T n p R M k 5 S b U 5 m N y s 3 d W p y Z T N O M E Z C U V E 2 d H N n Q y 8 r Y z F 2 e H Y 3 Z 1 B 1 Y m w 1 Y 1 Z U V H o x b E h 3 T U 8 x a F p 4 a z h s a 1 A v N z g r Z k 9 I M 2 I r e X N 0 S W V s T G 9 5 Y y t i T U V m Z C 8 3 Y l h Y W E s 2 U G p J e T B C O U 9 E W G I x N m x j N 0 9 U a F F L Q l d x M W 1 0 Y l c x b U d m R j B C b 2 F D Z z l Q V D F r W j J j V E V 4 U E R 3 b 1 V M Q W N q T H l 3 T 3 N 1 U k J X c j E 0 T l d M d l h u e n g 1 a 2 k x Y n R 0 a W Y w O U N o R 1 l X R m h j V E d 4 d H I v Z G 1 3 O U J k U n F 0 V k 5 P Q U N I R X J V R U M 4 a H Z v U U 9 N R j h q b 3 F l Q 2 h 1 R V V 0 Q z A 5 Q U 1 r O E J M W n p h U T A z Y U Z 2 M W V m c E c 2 W W J 1 c X V I R z R x b 3 F L M 2 1 T Z W 5 y R 1 J t U U x 6 T G p O M D E y b G J l c l Q z R H N l c 2 N 4 M j J 5 b U h t K z d B Q W Z O V j d r b 2 Z o R n p B c U l S N m x 3 b l p 5 L 3 k 2 R G x T R k 1 S N z l X Z W 9 j Y z Q 0 T E x N c m V h a n B v c 0 V l L 2 l T R V J q d j h H S m x N R E 1 X a X J 2 c T J G R j c x c U h y K 1 h C c X R L M z h 1 S E E 3 L 3 p 6 M U h x Z X g 1 N E R M Y n Z G Q 0 N E S F J 6 c D Q 5 N j l C R n Z i K y 9 u N z E 3 O S t M d j c y O F A z b X p U U z U w N W M 2 M 1 h W b D l m S H h F U k V V N E J l V U 5 E Q T N 2 M j d I R l l a M H M 2 T l h R O V d M c 2 F C d 1 l H T 3 E w Z n I 5 V F V W S k t U a 3 l r c E t X S C s v U G 1 F a D R k a k 5 w c z V j d V F J Z m 4 1 K 1 R 0 M l Z U N X l 3 S m l o Z H Z I Z 3 h h c l d h a 3 B J U 2 N u T n o 2 Z W p v W U 5 1 M m J R N W x E U V l E d T N i d F l 1 c l V x V X l i T m c w d k w r d F F z V U 9 I R G 5 I K y 9 I a 1 N F e E 5 K V D A r b n M 3 T 1 R n b 0 l D R 2 h v Y S t J Z C 8 r Q W V V U 2 l V Z E h S M j g 5 d H B y c U Z R c U 1 q S X l V S 2 x V T k R j M z I x c z R 6 V 1 l 6 Y j c z M U Z 1 M 3 Q 3 Y 3 l l U F J 0 L 2 Y z K z Z 1 N 3 Z 0 T H p G R 1 V s T l Q 0 N U R r c S 8 3 L 3 M z Z m 5 3 V k h k V 1 l M d n Y 3 a 3 F 0 U X Z 0 U W h K b 1 F 4 S k l y S k l R T z J a Z n Z a V T N D c 3 J s S 3 J x N n B x W j d 1 b D k x e G R S N z B T O G 1 Z a U p t M 3 N 6 M F R I Z F V W O W R N V m J W c n N R d U l 0 b D N H T n J Z e F l N d 2 l E R W d z a 2 t B Z 2 h C W W t J Y U Y 5 R j l w e m Y z O G t l V k d T c V E w R U V u Q S t F V G V V Z W U v T m 0 3 K z h t U 1 I 1 N 3 U v O H p x K 2 h n Y 2 p J U 0 9 i U G 4 0 L 1 J h T 1 R M T D c 4 a 0 1 6 U F R K Z l h j K 1 Y 0 N z M 5 d n U 3 b T R P S H o 1 T V p t Y W 1 j b E V t T m p a V 3 V l R G d k T z N h T m V M a T R w U 1 U 5 W n M z Y n p K c j F p e V h N Z V J P R 3 p k d W R G c z N G b z F H Z z k x d T U 4 O S 8 v a k 9 y V j Y 4 b U 9 q c W E 5 d l o y O X U v Z n o 5 N j l l O G N N T X A z a j B w d W J t N G 1 N a k h U Y j d w e X V h e V F U R 1 J k d H M 5 a z R j Z U l F M m R u W j V P W G x r W k d S U V V G Q k F R c 1 d M R k R x S 1 h q a U h I O F B q Z 3 R o d z h k e U J 3 W U d L a 0 c z O D c x S l N r c n l X R m l 1 c 3 J L U 2 1 w b 2 F Y b m 5 s R l d W Z F c x c 2 J h c l d h Z 0 l B Q T V i T j E 4 T 0 J C S l V 0 Q 3 h u M E x N Z j F K U U Q 0 T z M 4 M z l s N G Q r Y k x 1 e G w 5 L 2 M r b 1 o v d l h X Q z V J Q W 9 a b n J Q S U V E b m d 3 c T R h e D Z r Z G V n d V p U M k 5 i d F c z e D Z 1 b X Y 0 M y 9 Y S H l R R 1 h w Z j V n W E d F S 3 o z U T Z O U z A y S H N v M z Z n Z z l 2 O X J T N z c v N n J p R 0 w r c U 9 E Y m g 1 e W 5 2 Y m V T L z N 2 Z 1 V n M G J I d k l B W V F y e j h D Z E I 1 W T d K W j Z E R V B V a m Z R V G 5 W Z j Y 5 Z 0 h l Z 1 N I R 3 d v N T N G Q T R h Y 2 Z i a y 9 l L 3 g 5 e m 5 W b T h U L z Y z a 0 1 3 e H F I V W 4 r a 2 N 6 M E R z W l A 1 N F V L R l l O V 0 U 4 M k Q z V l Q x d G J p T n F S L 0 x q Y n Q x L 1 B 2 O F B 6 Q X Z J S W J a d n F G N G F Y V D B t b 2 V v R z J p b n R L Z G g 3 Q U 1 J S W N R a m F H O X Z w N m l v e U d P c T d m Y n Q y N V Z V M 1 p L U 0 V v N G R P O G J l d l h 1 V j d W O S 8 v Y l h I S H N t V W x C U z M 0 b T F G U l V X Y 0 9 I R 0 N u L z c w c D I 3 N 2 Y v e n h 4 K 0 5 1 Y j A x T k R V T k R y a G Q 2 M D l M U 2 x M R z R H e l p z b 0 x h M m x q T m 5 6 d k R X V z I 5 U l Z G U k V S M G N I c j c z M m 1 s c 3 F y O W x z N X Z 2 Z i 9 6 N X F 0 Z V B p Y 2 t K Q 0 F t Y X p t V n U z Y m x G Z l g r K 1 N w d H p h M n N x V 0 x W d V V I b T F u V z Y 1 Z X Z V c G 1 a a W J y M X E x V D F r Z E V S S E Q 4 K 0 h I S 3 l z c E l U M C 9 u M X E x Y m 1 N M W 1 0 b T d k U 2 1 w c X F y S 2 Z N M E J x Y V d t a H Z i M m R S W X N X d V F T e T R 3 b W d 5 c 3 Z M Q W N l R m d a N m V I c F l 1 W G N y Q 2 h R d F J x V l J j d T N Z T n U 5 M 0 9 v a 1 d M W E I 3 a k R N a W R Q Y S s z Y n Q x a W F H a U l h O W V 1 Y 2 U z Y U 5 R Q T J i Z H B F Z l g y O W N 0 L 3 A x S 2 x U b k R w M W F 0 U T J x Z F Z x W l J 6 M n d 6 Q W F q V F E x T l J F Z E h j M 2 R 1 M 2 Z S N l h T M H R i V n g 3 S m p y Y j V Z S G U 4 K 0 g r O X U v L 1 Z 2 b G Z Y V 3 F x S 2 h 3 S 2 Z M M m 9 J b j B L c D g 5 Z T V h a G 9 T R X l N e l B K e T h 2 R D E 5 Z V h q S X d N a m h 3 N X d 2 Z S s 5 N z B S M D h a T F N 4 M m R J a V V s S l Z 5 N 2 R 1 M m h a Z 2 V v c T Z 2 a n l K R W p 6 S j A 3 b H p s e j V 2 R F J S e D h w e G Z 2 b X p K b m p N a 3 h o M m J K b F N u Y k U w T k F R W D M z M T F Z U 2 Z U d 2 p 4 N U V o Q S 9 v V F l z R l B X M D B o W l Q r U F l P e i t F T G x N L 3 V X M 2 x q K 1 h Z d 3 c x W n p l U H F C W D d X R E 5 u T T N M a G J 4 N D I 3 Z F p O M l R L d m R S d k h k T 3 h U Z k h m O D h w a 0 l J T V J r d V h y e k l y R m 1 6 W E Z L Y V B i R m F y V z R C e m t q N 1 B j N n B v c H F i b T V V e H p F N F J F U k Z L U U I 0 U U V N Q 0 t G U 3 Y 0 O X R 0 d k t T M H R K V G M z b D d T M E 5 C S V N F d H l P d F h q e F l y Z l g 1 Q X l n Y T J w c V h B S n l 2 V j V Q V 2 x x Y X k 3 N 0 Z 4 Y 1 d v V k N v V 0 x s e m 9 N a j J Z c 3 k x M W R Y V 2 t w N m N y a G R h c X F x c G N l a n l k Z 1 p Q e j N E Y z J O c n I w b W 8 0 M V J u M W 9 h S W l x c W l w M E 9 o M H B L U 2 1 j U D M 4 Z W k 4 W E N p a F V y c 0 Z n c 0 Z C W V d z b V R K R W h v Y U d y Q l l M R X J 2 O T R N O T V D a 3 B L Y 3 I 0 Y j V 2 T n h t Z W Z m W V p l c j J m O S t 2 V z g 4 T U w 5 U X F Y d n Z m Y 2 V t W m 1 a e W t X S j R 1 S m l 0 M V J 1 N X p S Y 2 o y T G 1 6 S m 5 L Z T l 6 V j F V V k l T Q W d w S 1 N s d V U 3 a W R P W E 9 H M n R w Y T N u b m 5 I Y m R q V 0 s x V 2 w y b j Z i R F l i N m V u c E x G K y s z R z F m c H o v K z h Z K 1 l U Q 2 J s Y 1 d x M T J 1 T 0 Z x c 3 J L U 2 d v S 0 N u a m p q V G R j U H V 2 W j J k b V V s W l h 4 e l R m Z m V K e E 5 v S z J 0 a l p h V 0 Z t Y k 1 t R U Z x Y W l x M 2 I 5 L 2 1 p e S s r V U k 0 e E 1 E R E E 3 M z c z T z Z X O T R K Z 2 J I V 0 R H a k J u S z Y 3 e D Q 4 U 0 l 4 T V R G S 0 l j V V Z L M W J R M j l 1 T G o 0 O F B z M m Z Q N W x l L y t o V 3 J W c T N p a l R m Z U l D W W 1 S a m 0 r M V d w b D k r N 2 R r e k x X W H d q e G V F a E F M b 1 F R U W p 4 b k V o S V N p S W 1 K O F Z o T W F u a T Z x N 0 0 z Y 3 Z q W V l L d l Z 5 c X h a c z F 3 Z V k 3 R l k z S X B w V G F a b H k 1 Y U 5 X V 1 U 5 T X p P V G 1 6 Z H Z j d V R J R W J 5 O X Z W M T Z y N G N M Q 2 5 L d j Q r S U 1 o b 2 N I M k 0 1 O U g z e G Q 3 Z T N 0 M k 8 x M i 9 2 a k h Q M 2 8 4 d m 5 P d T d a U 1 V G R X B L U 3 J o N T h 5 Y T N i O T l t L 3 Z 6 N U x G N j h X S 2 w r S F J n W V N I W j J O c G N 1 W G V M M 3 Y v O D l x Y W 1 w T E Z t e X h H U G E 5 W E J G U l V W R V J F V F E z Z D N O c k Z t e m 1 E M T d O a W R Q b m 1 U U m 9 r W G N 2 S G t U a T h Y Q z B x V k x L U z R 1 N X Z M b H l 5 U W x K Y U h Y N j d G W U x L a F V L d V Z p e E o w N 2 Q 3 R F p i Q 3 h Z c 0 l E T 3 p r N 3 N k a n N S R V J G V V Z G U z R a Q 0 9 Z e l d Z Y U d o c V V 4 N m x V S 3 J j T U N a d k 5 w d l F P Z D N a M j B 0 V F V O T 3 B y Y 0 l x S 2 l s T E d w a 2 R F U k Z C U V V L Q W N J e l E w R k h D a z F n L 1 B H b W h v Y U N B M E 5 G U 3 B O d S 9 r N y s 5 U F h W M G R u M 3 p 5 a W N 2 N m x w W V d a Y n o y U 0 h K e W N z a k p j V X h Q R 3 h 3 Y 3 p G L z h 4 V i s 0 S G V Q S W t T T m t a R 1 M 0 R G R Y U T Z Y V H M y T E d E R H o 3 N G d C a 3 p a c m d N R X d D V T k 2 Q z l 2 U j J O U n N Q T E w 3 O U 1 Z M k 9 q V W 1 o T 3 I 5 Z n o y b X V 2 Q V k 2 T E 0 y Z l B u d V h s b D E 5 R 3 E 5 V z Z C U D Z 2 d n Z v c U t w V k s r V H c r K 0 c v U W V h e m h C Z T d B a 1 J F U k h S M D k 2 d X N Y U W t 3 d E N j a U Z F R U t J e D Z S a k V Q N W N E a F d k V U 5 r T l E 1 Y X h I e k 1 l Y W h X N D k v M k 9 u N 1 B Y Z E R n Z k h 4 K y s r O T N 2 d X F 3 c k x D e W t v N k 9 E e l p z M 0 s r c 2 V I S H N P a n J U Z j Y 5 Z X Z 1 e F Y v Y y 9 i N G V T c j J a Y k Z Z e G o z b D A z a W 9 W Q 2 9 N Q m d O M n V 4 M j F X a j F p e j c 2 b m 5 s e G 5 F U D F n T D c r b n R H a T c z W T V H b z N F c F F q Y W N z K 2 R i c T l Y e T V w d H Z V b F Z W e G R X c l Y 3 b D g r V E p Y c m x 4 a C s v Y n R T c S 9 2 b W p W c l N F M U 4 1 Y 3 F W S z V T V 2 x s S l N V a 0 p X V n B a T E Q v V 0 Q 3 Y 3 p Q e j J m R G h n M m N Q W H N X Y 0 l 5 a G R 3 W m 5 G e T l l W k 5 t e V p S Z 0 1 C a F l 0 V 3 N U b H k 1 Z k p 6 O D l u N W N x V l d D d 1 d s O W Z Y M D l O R F J V V U Z D e F l z b 0 x X M U Z Z U E J n T C s v U D Y y d H J T N F h K c X h X S 3 o w O V B T N U J k b E J R a 0 V 2 U D l l R G d v Q k t R M T l U V W N P c l V L V 1 c 4 L 1 V n R 0 J 3 Z l p z R 0 d E R X B D S G h J V F E x Z F d G e F d L a H M 3 T 1 Q 1 T 1 J r d 0 Z G M H p X U X l v V m F y c 1 Z n c 3 F O V n E y d H J h S 0 M w d F Z k N W 4 1 e k N F M m J O b j h 6 Z C 8 4 e m Z L Y z l 5 N G N Z T n o 1 O D Z 4 Z W Z O b U V o T V R h V 2 h v b 0 t L a W d u W H I x b U V 5 b V R o O C t E R G d H S 2 J o Y k 8 r R G 4 0 K 3 V y a T Q r K 2 V R V E l p S W l X T E 5 t a m N m W E V o V V Z 4 W m 8 x Y T V R c D B K e E J l V X R M Q 3 p k d j N t V D M 3 d D J j U E 9 r b y t C b 1 F F R U J B U U l B U 2 t H d T F X b V h j d m 5 N S 3 Q 5 a l l X T G Z Q N H N t V E o y b G 9 H S G x J b T l s c z V 2 e j U 4 K 1 R u N T Q r N H o v Y n Q y e j B X c W h O Q 1 R D M E p 5 S V V R U W 9 q S D R K c 2 E r T l V W U n h D Z U d B V G J F O E R Y U G I 1 N 0 t D b 2 d i L 1 F o d l J P b T F X c V Z I L 1 d 2 d i 8 0 N j N 0 N 2 U 1 T 1 h s R V J F U j R a T E c 3 Z X Z y N n h L U T I r M T I r d n I 2 U 0 U 5 U G Q w c 1 J y N m 1 w b 2 F p b 2 l C M D d k c m c 5 b j d P N D J t U X B L a X F p c n E 2 T 0 5 X d l d j T z d j T 2 M 2 Z V B l d X g r c l d 6 W j N r N F o 2 c T B z M W Q y T k l H Q m d Y U j B k R E J q e G d 5 U H Z l M F B T a 3 h N S k R F e G t l Y m 1 a Z z R l U E 1 p S k V 5 Z G N n d G 5 3 O E h D M m J 0 M 0 s 2 d F d y T 1 h U b 0 V Q b j U r Y V N u c D N 0 c 1 M x V l Z G W H E 5 b n B T V U Z D V W d C M G Z Q c U R N T k 9 q a z V t Z T d 1 Y m l 3 V 0 M w b E p T U l F V R k x C a 3 l S S z N n S H p l d k h u a z V 1 Y l M y T m h J Z V h t N T B 2 U D c 0 T V d B Z D k 5 O W w 3 U z B O S 1 d v b X l j O V B U M U t 6 e j g 0 Z 3 R y L z h C L y t 3 N m p u N V o v K z Z a O W M 3 Z 2 N I Q j J P e j J l a n M 3 S 1 N 6 c z V Q d z h I Q m w y M H N 2 d l V S U 1 V o S W Z m Z l F S e W N u S k x G b X l o S D M 3 O X B H U m t V R n l j a k w v O G k r T 1 d q L 0 9 k S E 9 M e G N L W k 0 y Y 2 9 L U 2 5 o M V Z k Z l Z Y c U 4 r L 3 Y 3 c W F p b 1 l O d T J i U m d N Q n Q 1 N j Z 5 M i s v U E p M U H Z 6 d 1 E 3 W n M y V U p p W X F K T G 1 6 b z d P L 2 4 0 N D Q 4 e E d B e T g 4 c 2 9 y b z J h Q l p H V m w w Z F B U U T E 1 Z U h n T U R B N n h i d D Q 2 K 3 Z q N W 1 6 W m 8 x Y W c v M T h I b l V u Z i t 1 a H Y v N 2 N s N T B T R T F O O V R n T l c w T k R B M l Z s W m F o V U t z e G 1 N e j Q r U G 1 S a 1 p I a T g 4 R F Q 4 U F J K Q 1 R C O F N r Q X N o a E J D V D d F U X Q v S y 9 M c 0 R n Y y 9 x O E 1 p U E V m K 3 p F V G x U Z j V o M l R t e k p r T U R R M X g 2 T k F o d G 0 z Y l J u M T l 2 V n R R K z J C b D l M d D M 3 M k t 4 V 0 V o T V R D U X B L Y 2 x s b T d P b j F W T l A r T l d y V n l l d D N k M 2 Q z W H o 3 N 2 J j a 0 p p Y V N u W j F O V j F j W F J V V k Z 6 S j A 3 M X k y S U t T Z 2 9 J R F U x V m V u U k h S Z 1 k 0 T X F W S z J n M E d y Z j J l N U t V b E V S M W R U W G 5 6 N T l u e D Q 0 Z E x v R l B S M G N I d 2 N I Q n F G U X E r d n Y 3 b F h I a 0 F K R 1 J r W V N H a G l w a n U 2 M V d L e H F O U m d t U 2 Z Y M T l p W X V M b z Z t c G l i N i t Q b z h C Z V h 4 O F B G c X Q x a T B 3 N 0 8 z d H B h c X F D c n Z k c m 9 4 S G R t W U 1 X S z F X T G w r K 2 p F N m 5 j d 2 5 J Z z R L Q 1 N F N U 8 1 d F N w V T d T M X R m S H F x N j l 5 N D h Z T k x s K y s 3 S E x z d n I 0 K 0 x s N j g 2 R G F Y Z D J w c U t p d F d y Q U F j U G N F U H B r c F B s T G U z T i t 2 W H I w Z X R W a k 0 0 T 0 9 n U 2 t J K 1 g z V z Z u c k t 5 T X M y Z l B v b E t w a U l x S z R 2 a n g 0 O H A y c z l t T X l X V G k z W G Z m V m R i W m J E Y m k 0 K 0 0 1 Z E 9 n U V l X R m h a R 1 p t a 3 B h V 1 J u T n p N N T k 4 O G d r N m 5 Z N l h Y M z d a T F E z Z m J y Z l Q w Z E d o e k N j T 2 p t R V R K c E 9 K b 3 F J a W 1 w d W J l Z W 1 s b D B h Z E V n M W c z N z U 5 Z E h h N n p y R H p x M S 8 5 U 3 J t O W N P R k N O b S 9 l N 0 h a K 2 J U W W I r Z m 4 1 M 0 x w M W k 5 Z G Z m N T J E Q n c r e W N 1 V k t L a W 9 x c U s 2 d V p 1 U E d q U z Z m U H l I R T l D V U J 1 U k J D Q 0 R H S k 9 n Y m h m e G R D V m l U O E Q 4 O F p y d E 9 X b D V j W G I 3 N z V K Z 2 N Q S H V U O T k 5 O V h l b H h I N H d 4 S V J w d j I 2 V k h W M X R a a U 5 y d F B D Y m x x M V N w M E 9 o M W Z m L z A x T n B 0 T m 1 j O T V 6 W m 8 x b E p l W G M v e j R j Z D U 1 N X g y M z l O O C 8 v Z W x Q c E t h b W 9 s Y X J 1 W E h q Q n Y z O S 9 l T U 9 Z T k x U M H l r d U x x Y T B 0 S l R 1 N 2 0 0 U 0 V o T F E 2 W F E w T m p a U 1 d W b k o z L z N k M z Z G U 3 F T Z 3 F L c U t 5 c 3 B L N H V E a j g v U H h v Y V d t a H Z y N m V s S l F V d E Z v d F R V M U 5 I R D U 4 b U p T V U Z B S U R B K 2 5 2 N z Z l b 3 F J a k F 3 R U N Q U G F I Z 0 N O c U h W M n g z Q 2 d 3 T T V M W F h Y c 0 5 n T U 9 E a j Q 0 U E J Z R U N 2 M T Z O U 3 F T Z 3 B L Y 0 h i M j V 2 Y T J s c T N G U H k x Y T l m e X B 6 L z l T U m w 3 M 0 4 v Z j c z Y k J 4 V G 5 I K z R P Z k E r Z T V h b W x w V W M 3 R G 8 z Q U c 0 U 1 V s S m F q V m F q N z k 5 R k 9 s V U 4 1 N H R i Y T J j d X p Z T V Z K V F U 5 b X d Z U U 1 E Q X d N d V J k N m N 3 d 2 N l T E w 0 V 0 V S S E I 0 c 1 d M T 1 h Q b U R D M H R M Y V N s c F h I N T h t W D B l a j F 2 d m Z V V 0 t w V 0 t M N z c 0 d 3 V V e E 5 w d U 5 h O W V 1 V V Z 4 Y 3 J L e G J 0 M j R k M j d a d H c 4 L 1 B q N G F H Q m 5 4 O W Z j Y 3 N k d m p h Y T Y r N U R R R V p 6 b E 9 C d W R y Y V d r N m Z Q b z N k Y m 1 m W H J s M 0 t 4 U n U 5 W H M v c n I 3 L 0 9 p U k 1 u K 0 9 N Z i 8 4 a n k 1 Y 3 R a c 0 d D Q k 1 t Z T V F R 0 o 2 a 2 9 C Y 0 N D R 0 V t R V J I c X N G c W g 1 O H Z u Z X F X U E p 5 a G 9 T R U 1 C Z 0 0 5 U F Q w W W p V W U 9 I V H J F Z 2 d V T F N F a E k 4 Q m d j b E p X V k V S b 2 E 2 a k s z O G 5 q W W J M W n h W K 1 p 1 Y W 1 y e V d D a H M y Y k p s R k J j W F U x Z F h 4 N G 9 W S z V R V W N o O G Z I M W F 1 W E V s T 1 R n N T V l W G t 1 W T M 5 Z m V P R U Y 2 d X J x S 0 M 0 d X h t Z z B F a F l X e G d z d n Z P Q X g w U F Z F b z l I d z V w d H Z r c G V Y U j B W R k J S Y 3 V Y T U R I e D R m Z z R H Q j I 3 d H l w a k Y y U G p Z M m x 0 c m F X b 3 F J a T d I W T d n W U d C c k Y y N 1 Z r b j l E Z 2 9 L S W l v c W l y S 3 l N b 3 h H S T M 1 K 2 Z x U 2 x w W k d k b m Y x U U Z l d m o 0 K 0 0 5 c m 5 k V 2 l T O H F L b k s 3 N E 5 E W D E 0 Z k Z Z c 0 Z p c 2 Z E N T U 1 K 3 p m d j E 2 d C 9 S c W p V W k R Z R 0 R n a U d u W D E 2 O W Z K e U F n d 0 8 z N W U z c D Z 4 d D M y a 3 B J U 2 p o N D l D c U J V S T Q r T W p D U S t Q d D Z 0 T H N G b 0 l p S W k r T X U v L 0 V 2 b H M r a m w 1 Z V Z 5 Z 2 F H a m 9 3 U E E 0 M n V K a k l 4 a z E 2 N W R T Z 0 c 1 b l R 0 M 0 1 q Z z R x S n l 6 Q j Z m d S s 4 V X Z m c 0 g 2 O W V 2 Z H B w Y 0 R X T D E 2 T l R h Y m J W d 3 p G S X h u M k F N N F V 0 d X J x c W 9 v S 0 N p Z 3 F h b U p S W X N X c 1 h i d F d y Z U x M S H E 5 b m g w N 2 R u R H o 1 a z N P b m o x T G J t N H V 5 Y 2 5 K e E 1 m S E V 4 O G Y 3 L 0 h m c 0 J C a W F r b E F M b 1 F R U W t 5 a U c r M l F G Z 3 J C V D l I d j N z S E J R Y X F y c T d s e D R 3 W j M 3 d H d o U G o 2 Z U g v N 3 d o N W h N S n Z M e j h 6 b C s v R G h X c T V X U W t C R E N 3 c 0 t V Q U 0 x d X Q x T m Z Y N i 8 w V E k r b X M 3 T 1 Q y N 2 R 2 b z l Q c G x E b W 5 4 N X E z T 2 l Z b W h w L y 8 v T 2 V q N 3 B P U m t V R k d S b 2 J i K 3 N 6 T V R E S X p N O T N X c T l W c T F x N W R 5 O X E x Y T B j O T d z O S s 5 c k 1 S d C t u M W V s N T Q 0 W V V S a T Y r Q m 9 3 c j J h U E 5 O K y 9 2 N 2 o x Z 1 k 3 b E h k d k h t V D N 0 N W U 5 S G 8 5 R 2 8 y R z l 2 W j J x c X V y V 2 J a c 2 1 i S l B U M D h Q W D M z M W x W T G Q v Z k R o d y 9 6 K z k 3 O W 4 x c X h a e E 1 U R U V C Z 1 l p S m V Y R n h z M m J F Q 2 o w V k J U V T R Q Z G J z Z H V 0 M k 8 x V 3 J G W U x P a D B P c T V k d T h i V 3 J W d G R n a y s 3 M 2 U 2 U 0 Z q N l d 1 T G c 0 Z H U z Y V J Y a D Q r S V I 2 Y 3 p z N 0 8 3 b D E 2 e F p 3 Z j M 3 M T d 1 N 3 V F U 3 Z n Z T V v M V l M a X d z R E Q y N 0 5 r R E 9 E N G 5 q N U x 5 U F o 1 Z 3 Z M a T R t S X F L a W p I M y s 4 R V B m c 0 R S b z B l c H F x b 2 l J U 0 d C d D k 5 K 2 U 4 e U 1 s S G 5 6 N W p G b n p o e U t p b 3 E 0 Z H U w Y W Q r N 2 M 4 V m l a W F F n e D l T U W d G M E l J S V N i U n p R N T R N W E h z L 2 F h V H J x N H V j b k p 5 a U k r U F o 4 K 2 V Q U z Z w d 2 p 0 M z d z U m t N b E Z i V z B 0 R F F 3 T n R i V z A w T n p l V G t w S k N Z M k 1 q L 3 Y 3 K 3 p K O C 8 z K 0 5 4 T l J x T k 1 s Y m J h c l d T a z V P a j l F Q U d C U V d 4 Z V B I a X g v L 2 l u a 0 0 5 U F Q z a z V 1 W X F W Z T Z k a G V D e X N y S 1 V m U T R k T 2 9 T M 3 R 6 Z W J O b T N D e T h 1 T E g v M 2 9 S N V N W b F Z G W l d V b E p T U W t E Q X d Q S 0 1 J S G g w N D Q 1 c V Z R c V h u c n B K Z U x q N D k z b W F s Z X B W R z V U a H o x b 2 V O R H M 2 K 3 M 3 c n V C M z J i S m x T b U d 5 S l V 1 V z B O Y l d 4 d E d q U n d r T k R W V j Z t c 1 B E d z l t M W E 5 Z V l 4 L 0 x r W V R J V E h s W j J k c m J i T k h z a j B X c T F i T j I 2 b F l H Q m d Y R V Z I b l R T N l h S a 1 p X V 1 J s W l d s W k w 0 S U l h W W Z s Z D N U d C t 4 V D R O V n o v e l Q y V G t J S U R x M y t q M V B k Q k N H Z U t 4 c y 9 o c m Z U N E o y M H N m Z D l G R C 8 1 e V U v R z d E M m V D T H Z k U H U 0 V T h 1 R z Z 1 N 3 Z I b l h Z T G p s N U s 1 O V J o V D l M R m l 4 Y z V k K z R j Y j d 6 e H h p T V h J S H R h M k 8 x M m J E Y W J 4 M 0 5 k W F Y z T n p K a 3 p K e H l r T 1 h 2 S l l Y e T l 3 S S t x b z Z N R F B 6 O C 9 H U W M 5 a G Y 3 e E g v K 1 J 2 L 3 F y d n l J M E 5 K U 3 d z R E N Q M H d F S 0 l S N m U 5 S k F M S V l R U T R x R 0 N j U m o v R 0 Z p b k p 4 S E V D U W V W U 2 p Y a W h Z K 0 h M Y 0 t t V X F r Z S t y U H l N R U p D U X A 3 W W N 3 a 2 h 4 R l N R Z 0 Z 3 S U l Z U V F 6 N 3 h s e T V h N W p L R V d R Z 2 d o c G d P N V R D M k V F R U l J S V l R U V F r d 0 J D Y 2 l G R U V L S X A 5 Q k k w M X d K S W N S a 2 N r N F Q 5 e V N I S 2 d q e F B K R 0 F Y Q W d o a E h n S 0 R R M E 4 w Z H J h T 3 R Y T k V F S T h 3 M X B h V 2 p B Y W p W U G R E Q 0 d l Y V J L U U N 5 R 0 V F R S t o b U p n W U N j a U Z F S T l W Y T J z c k l T R W h T b 0 Z B N l N V W F l 2 S k p R Q z Z F R U V J O G h i S 3 l z c W l y c T V 2 c V p n Z 2 h u b U c z Y j k 4 b U 1 U R V J 0 V n F O V H F l V G d G e U l 4 M E F D Y 2 l H R U V P S X B O S C 8 r Z l B 6 O C 9 D Z 3 N M S n p x c G d n a G 5 r S D U r Z m x v d F Z w a V k y U F J h c l h v O V h x W n R s Q 0 l 4 M E Q r V l F r a G h C Q l B x Z D I 3 Z D l Q U z B p S k J 1 U k J p V X V Y b j U 5 U F U x T V R L b F N 2 U m F y W D Q r Z m 1 o M C t t b X V s b E N Q S k 5 r S G 5 J a G h C R G l L Y V J T c W R C c X R l e m R 1 N W N E Q n c 3 d z F W Z G Z N W H Y y Y k 1 M R H c 0 b U l p S m p x N W d r a G 5 q S X R M U z I w d H J a e S s v W n R 0 R m 9 0 Y T l l d V J h U F I 0 T 2 Z u U j F C U U V G c X R W b E x X a F h n T W 5 0 c U F m S T U v R k x k N m 0 2 Y T Z H V U p N Y T N Q O G 8 2 Y T Z D V U t J e D B p d F Z 1 U G w 1 Y 1 Z i Y j c x R m Z u N C t w Y V d s R k J R V T R P W G x S V U 5 E d z F R M 1 R 3 a n h s S W l P a n N a b 0 5 C S V N F a 0 p p W X F L U 3 B 1 N 3 Q 3 V T F 3 Y 0 R B R 2 c w S F M x W V Y 0 V E o 3 Y W d E e m V O M X d D Y 2 l I R 0 V P O G J Q d F Z O R U V J O F p s c X R G b j k v Z j F h c 1 d F R m F X a H A 5 Z l g x W U x C W n N O a H Q y d T M y c W 1 5 Z U V l S X F v V k N y V W F y V 1 N w a D R Z R 0 l p M 3 R 6 Y 2 F q V 2 F x b X l i R U 0 r d X B E Y 2 c z U m M 3 b l p Q T j F i T W l Q R F N F O F V h T m l T O V N D c V c 2 R 0 V P S U o w R 3 E x K 1 B q N G 9 O Z n J D U W 9 L d 2 1 R e V l U Y W J z V n F 0 R X B R T E l j Y k Z P Y l d a V H F k R H I 5 Z W o w K 2 5 R Y X J Y U 0 1 5 N 0 V Z L 2 J V Q n V S S i 9 w R n N q R n p B T j g z W H B y b 3 B R a 3 h M M j J j d U p z R l B 4 c E V L O G J 4 d 1 R r d W s x V 2 9 4 R 0 F 6 W T d Y W U p 4 b 1 V R R T Z K U 3 F k d 1 d J Y 1 R q O W R R R z V B Q j c 0 b F p 5 b 2 I y Q 1 h z d m d W R G R G a U d r b F d P L 0 g 3 c m h W V T k w T U l j U V R K a i t n a F J C Q 2 l L Z k x V N T J E R X F E e j R U Z V p m O E h T a 0 t T c G J v b 1 E w M F p t Y 0 F L L 3 l 2 Z 0 I z a H I 5 V k R k R k N D R 0 V F R U l J T V l x b n V v Y 2 N 3 R T l u N E 8 v b n Z V S k 9 T d 2 x Y d W 0 1 V D I 5 O U c z V U R I V k R k T G l D Y 3 E x a W V F V 2 I 2 a E x K a 1 J 6 L 3 F J O U t s d W p o Q k N D Q 0 d F R U d J Y 2 5 2 c U E z R 2 x k U k J y c k l 0 S 2 1 1 a G 5 p Q 1 d q b 2 c 3 O C 9 D N D E 5 O T l k d G 1 B W C 9 j U 2 5 v b n V x Y 0 R 5 R 0 V F R U l J S W N U e l J N S V g 4 Z F N K O W 9 Q Z m J v S W x 3 K 3 F W b m J v R F B 6 M E 5 Q Y W F w Y T V j U V F n Z 2 h o Q k J D V E l R R T V P S 3 A 1 S 3 V E Z j F n R G I 2 Y m N Y M W Z l Q 2 Y v d U 9 O e n B u Y n A y Q 1 N H R U V F S U l J Y 1 I 0 U 1 V B d W 5 s c H F G Z n g 0 S W Z 6 O X N 2 d n I y Z 2 J o c j A v Q T Z U d F Q x e T R o a E J C Q 0 N D R 0 V H Q T h K e U 1 W V G I 4 T X M r U F Z H Q 0 R F N D d n O W E 0 T D l m a F A 5 M U d Z Y X N V O X M y S V l R U V F n Z 2 h o Q m l K Q k 9 U a W 1 a Q V N E T z l 1 Z 1 h r a D k 5 Z D l V d 0 4 v K 1 R Y Y z Z w c T Z k Z 2 t o a E J C Q 0 N D S E V T S j Z a S 3 V 0 Q 0 J I b k J M O W Z E L 2 h M N H Q 1 d G d C N X I 2 N F c 5 T 3 d Z L 2 1 3 K 3 N w W X g 1 Q 0 N D R 2 V X d G V 2 W D Z l Z 2 9 J Q z Z 1 a n E 4 d m I y c H J x N m U 2 a V l K S W N R e k p 6 N C t u c U d o S V d K a V l z a k t 5 a U k 5 U F I y V l N v V k t w W n J x c G 9 t b m x N c H V 0 O X V u d W h G Q 1 R M Y m l k d m l 2 Z W R B N W R I O W R S Z 1 Q 4 d j h z Z z B H d n E y a V d F Z V B a d C 9 C a m V U b 0 4 z b n V C T W 5 Q d j I 3 Y U 8 v d j U v b z Z H a k N 3 O E 1 K R H c 5 L 2 N r O H V o Q k R Q b W R i V 1 Z s c G J X N 2 x 6 N X c 3 K y 9 2 N 3 M z c j B i c l Z h T F d p M 0 p 4 M k x p S k N B W H o 2 e G V F L 3 p E S m J q V W R I O W R r Q m Y 4 c C t X d 1 N I N n J D a U V l a 3 l j Z G t Q L 2 1 O N z h o U E R 5 Y 3 h Z c 1 h Q N W t u R k V J S W 9 T Z 3 N M S 1 N s c F l X O W U v Z G l N Q m p R Y U R S V D N T V H h s S k h M T 0 9 L W j V h K 0 g v N 1 l h L 2 5 Z S j Z P N T k w c n V O O E I v U H d E O F h R T D k 1 Y X R z b m h C Q 1 B h d C s r Z l l T R m h V a 3 d M b 1 F R V X l R a k k 0 U H c 4 S E F P S E R o Q V g x O G Z W c X R V R k J Z V E l 3 R z V l T 2 E 5 b E F T L z N R d 3 g v d m Z Y S G F t R 2 Q 0 N 0 N t Y n F w Y T V j U V F q e U s 2 O W V 2 M D k v Z n o 1 S W x T N m E 2 S 1 V J S T h W e k x 6 T X p F Y U R T U 2 4 1 K 1 A w V 2 p F W n J O T m R a U E V V M F F D Y 3 Z G Y 2 l B d U E z M i t C M 1 h O Q m M 2 L 2 1 S c m N S L 3 I 4 T D h Q O T h D e T B E V T l z K 0 l Z U 1 l x U H o 4 Z k t L a m 8 2 Z T Z H V U l J S V l E W n M y Z F R V b E p D V D A r U D l K S 0 x D W k d B W E R 3 M 2 R H c l l P e D k r d H d X U 1 o 5 e G Z Y O W d D U H p 3 R 2 Z 5 N E R t M V J V R U V J O E p l c n I 2 N l Y 0 b X h C Q 1 R C U G g 0 Z U c w d G J Y U j I 5 d U x 4 V 0 p C e W 5 T S j h a S 0 F Y R H g z W m d m Q X J 6 Z k I z e X d C N z N z V C 8 1 b X M 4 U H Z y O E 8 r K 2 d m T E 9 x V z J m R U V L T W g 4 R m d r S U J j Q 0 N H b W l Z a U l D T H k 4 d k R D Y n p a a E 1 K Z 2 5 J e G J o S l F D N m V T e X J n N V N U N D A z Y k l q c n E v L 3 Z a Z C t P d V Q 4 R D h 2 U W N m Z 2 x E V l B D Q 0 h H Z F B 2 M j d h b H V n a E N Q b G N W a X d X S 3 h Q T G J q M i s x M m h v Y U d 4 d D d 4 R 1 R k W j U 3 b S 9 2 N S 9 l M 3 Q 1 U m 4 2 Z X J x K 3 V K a j Y 5 K 2 t 1 b m p E U T B O V 0 s x V 1 R D Y V R q Q 0 1 Y N H l Z Q n V Y a X V o U m d j b G R q L z h 3 b 0 l O d H h m Z j Z J V z N q N E t m e X l H Z 2 N m M 1 c w Q U l J Y V p j Z l g w O S s v Z n Z w N i t 2 e j I x Y m V Y a z V 2 L z c x c j Z l Z 1 Z l S n B O V H d J S 1 M w d E p U Y z N W N 2 x 2 T k J x V j I 0 V 0 Z o W n c 0 Y 1 d M V V k r W G w 1 Z k h 4 e H g 5 U G Z p U H Z P W G 5 5 S k I 5 K y t L R k x 1 e W J L W k R M e H p U Z m Z V R n B h T 2 9 r d E c 5 d D B Q T T h u V D U 3 a 3 l K R W p J M j Z 2 c j Y v b k Q z L z R n O G Z 2 b X B I a z V 1 W n k 3 d H k 1 U j J y W F o 1 O T l 4 a 2 N m Z m V T e T d z a V J J N k 8 y O V Z I W T d Y W k p X U m N U b 3 A z c U J n Z 3 h I Y X l P Z 1 l 4 S S t L Z 1 V E c G F E M m V a S V k v K 3 d G S T V X T y t Z V D N 1 S 3 F u T G d B Q U N B Q V N V U k J W S k Y 0 d n l D Y 0 V F S T h L e W 9 y S 3 h r W U d N R F g x O W R 0 b T h W a V l X Q m c 3 S 3 F Y b j N 6 e U N m W D E 5 U k 4 r N 3 F T a 0 p I Y n U z R G 5 o e H o z U D Z 1 c n E r T 2 l q a j F p O W V q W E x s a T B E N E 9 M R m k 1 d z d k N D Q z M 2 5 p R H V M a T R o e j c y S C 8 3 d 2 h 3 b j N H S 3 R V S 3 Y 3 N n I v O G F j Q V N K Q n c 0 Y 0 l D T W p n L 1 Q w Z E 5 y Y T J x a X Z y M m Z s e X B V M E 5 q W n k 4 T 0 J C Z H U v Z V R W a F l H R l Z W V l I 0 L 2 M 2 T T V j T 0 F B S F I w Z F k r N D M z c z l W W m 1 Z b X B h V 2 x Y T G x 5 a G V Y T G w w K 2 9 M V T Q 2 b l k 2 T 2 p n N U t T M H V K a V l u Q j M 5 O S 9 4 S D B i R 3 h z O T l p R D c r Z m 5 4 N 2 J m Z j B 0 Y l d O d X B 6 T 2 M v Z D A z Y W V I N W J K W k t L Z 2 9 J R F U x T l N I U G t a Z l h 4 K z F 0 Y l Z r W k d T N H J C K 3 R K M S t J S j A w Q 2 N p S H U 4 Z E U 2 a X I 2 O W 5 B U y 9 1 d 2 F u N 2 p q V z N 6 W E N y N j d B W n h Y d 2 x 3 d G h w U l E x R m t J O F F 5 b 3 J L N W t 6 W n c 0 M U 5 U V n U y N X d C Z 3 F m M G V C O G Z I e U l p S W d C S D R C N F d G d V k y Q l Z 0 d G J T M 0 Z 4 Y 1 V l Z j d S Z n Z I a F J L a E Z Q T X l 0 W H J w e n d l N k p T M 2 I 5 U 3 J W Y X J t V G R 2 S H Q 5 O D h 3 M W h Z V 0 h L K 2 9 H Q k F i N z Q 0 Z 3 V T a z V N S k N 3 d k R Z c k h R M U 5 U R X h v M G J K L 1 J j W n J P W k p V d V d r S n l j U E 9 J K 2 x 5 N W R j b m t O Z F h W M W Z Q c n B w e V B 1 Y j d W Y X V Y V H B F c G N 1 W G Z L N C 9 l V 1 h Y e V k y T n B a Y n Q y N k 5 l S X h a c z J i U j N 0 N U 9 h V 2 5 w a U F G N W F t b 3 E x N j l m c D d 5 O E h I Q U V t M 3 E 5 S G 9 B N W M r W m d O c H V K a V l u e E d I e j I 5 d l p 5 N 3 R 3 N X B W Z D h P c D V u V D N w N m V t a G 9 h R k R 1 d D d l M 0 E x Q l Z W W V h C Y 0 Q 4 d E 1 T N H V E b T l 2 Y j d m S D M 3 a H h B N V B K a E U 2 b j Q v c j E 2 M j d i b z Z P a k N R a 0 p H Y l V O e n N j d F d y U m 8 x U D N B O F Q x M j V N Z 1 J N a k l 5 a U l t S k d Y U C 8 w V W p 2 d U p n S U N j a U Z l R U N J T i 9 6 O U 1 u Z 2 p G W D V a Q U d Y M 2 l y e l Y 5 O E Y v e m 9 X V V l I Z z d E W l p G a l g 0 Y 0 l Z U 1 k 3 a G 9 h R 3 V q c T Z t T G 5 6 c D E 4 L 3 Z u b m J q K 3 d u Z U 5 L a n g 0 O T Z 2 Y l l 4 T V J F d G 0 3 Z H F 0 e j M 5 L 2 R u N 3 R 5 N U x 2 c 1 l q V W F L a T R 2 Z D F n T V V G e G R Q e G t z U W s 4 a l Q r e l J S b V p t W l d L M V d B Z 0 1 E b F h V V 2 k 0 V 0 V o Q V E y Y k 5 n Q V F F M U 5 E U 2 F U a W E 2 d U x x N W N 1 Z U x 5 K 0 5 q W V d M c T d 1 K 2 5 2 N z Z l b H B Z V y t 2 a j Z L a W 9 v S U N n b 0 N J Q 0 F n Z 0 1 q S X l C R 2 Y z O X Z i b T h I Q i s w V m d y R l l y W n J P W l R a c z J 1 Z l F V b T B 3 b W F t d H J p W X V M U T Z m V G p Y a T g 4 U E J 3 Q m d Z R y t P c X J y O U J v T k t q V k k 0 L z J 6 T X Z M Y z F 0 b n M 5 b X d X c T N N b V R P S H J W d T N z b l h y V m x w Y V d 0 a S 9 m e j k 3 O X V 3 a E 5 E U V V n S D M 3 O W h F Y 0 h F e G F X a G 9 E Q X d N V U Z o Y X l h T k V p L 1 A z O W F X b H B j V X Z i b m k 3 b j J X c T F V b D F k R F R o N m 8 0 M U d J N 2 R 1 M 1 V L b j A y R T B H d m 5 x c T Y v Y 0 h u d n k 1 R W 1 Y K z d 0 M z c z Y W J 3 d E Z r T W 5 I e D R r V T B H b z F i T U 8 1 T U N k K z B h Z E 9 v Q W J u R l l 1 S E t s U 3 N r S n l j e l k 4 Y U 1 F Z m R 6 S H Z Q b z B h T l V W R l N R b U p q N H l B R z V F Q k 1 o Q W J r U U k w Z 0 t n d i t 6 R W M 0 M 0 9 I c k 1 H K z h O Z V N y d m h Q O T B 6 c k g 5 N 1 R U c E 1 S Z E N Q T D J 1 W D c 5 T 2 V I Z z R r W k d S L 0 9 R b l A z S G J Y b E p T d 3 R H a l I 1 V 1 V a Q 0 Z H Y y 9 Y c V Z T b 3 J L d 0 Z I e j N S W F Z 4 Z E R R M E 1 j U D M 0 Y 2 d F T 0 h E c k Z 0 M n p a d T N y e U p q N D h Q Z C s 0 N F V 0 R n N O a H R O V F U y R W h J V G c 1 K 2 Z I M W F 0 W H F h d X J V M 2 9 a V D U 0 O H F m V F d 0 c l c x S 2 M v a F N V O V B q O G N B Z S 9 i c z J T N U J X V k Z S R V N V b E p X U m t a Q 2 l a S H F N Z E U r Q 2 x s M T R p S 1 N t S j N 0 N W V m S D E 5 W F l M e n d j R k J T a 3 R M U 1 V o S V V J S m F j U F R 5 S G p 0 M m J O V G p Q M m h n W U l D T E Z 5 O H l a O D R j a n o z d T A r a z h P M 3 V W N G Y 0 R n Z D T k h q a E F V R k 1 R N z c 3 e k Q z L z N k M 3 l t U H V Y U G 5 E c D k r K 2 l r L y t 0 R 1 B Y R j Z Y U n F O e E 8 v N k Z D e G N Z S E J 6 a y s 5 L y 9 2 a 3 N X Q U R p e W V n N G R P c V J j e k J q S j F h d F h H U n d j W k 9 I Q 2 h h U H V C M 0 Q r L 0 h u S 3 k 4 d F p z V 0 l G N m V u c F k r N H Z 4 R 1 N T Z 0 Z 5 S U 1 h e U t k d l N H Z j F r S k I y N U N y O G 1 4 d n J M Y j B X T W V I K 2 d J e k Z m S E 9 L c T N D e U h F M D Z D M 3 Q 1 Z l M w b E x t e l p z S E 9 O S l V L e W 9 x W F B a c G J H d 0 V I S U g 1 Y 0 g 1 K 2 Z z e W V Q Z H R s W F Y 5 Z m 4 x d G F y e l B s M 1 Z P N j c 4 R E F B R j V l W H F P M j B U a z I r a n Z m K 1 E 3 M T l m V 1 V s c F l 5 T 0 R o S V Z G U V V H e m R 1 S k N n b 2 l Q U G 5 6 M U 5 X V m 9 i U m F D U X N M S X o x N j l l N z l l e V p 6 V 2 J 5 O C 9 N c E t 5 d W p 1 N 3 N i a l V a R F J F U U V t W m 1 a S k N V b H V l e j d p M S 8 4 Z 3 N q S V N E W n Q y c 1 M z M z M 2 c n B O e k d 4 O G V 6 Y W R N b X Q 5 V G E 4 d k p 5 T G w r K 1 R G d G J H M 3 E 5 b n R U V V Z C S V N F d m o w M D A 5 Z H h u b F B 0 Q j N P O D N i c D B p W G E y d H J R N l h T a 3 B L U 1 F r S k F 3 N m p r c k x T M 2 w 4 d V h M Z E h S M D R P U G p R M n B x S 3 F 0 V 3 J V S 3 J m Z n c v K 1 V K R F E 1 V X N p N D Z P R G 1 w c W F n Z 0 1 E Q 1 E r U G w 3 W n A 3 K y 9 u N H F L Q 3 J L e n M x b T l l a l h n U 0 d W K y 8 v M z M y Y k p s Q z l I U j B V c F F l U G J z V 2 V y c j Y 5 b T l l e m N B N z c z M 0 h 1 W G w 1 U z V E S 1 B y N i t s e D Z p Z 2 N I Q n o y T 2 8 3 Z m I 3 U z Z m d z J 2 W H J 1 S H Y 3 M D l Q V D Q 4 U 2 N E O G 9 J a U t D Z 0 l B Q X R G b 3 R F U k V S U 3 B y M V o 1 O T l o d G x z W n N X S 0 Z j e W R P e G V W U 2 t W d m J 5 K 2 5 U c D B p S U N E Q U p T Q T N H Q X h q Q n Z 3 V E 5 a M 0 9 z N W V Y R n o v O T Z V O E I r T 0 t M T H h n Y 0 h H V F h y b D N L N D R a L z d w d 1 h N R F F h e m F p Z n g v c j Z l d k x 6 O D h u T X p I U U x 4 c 0 V S a 0 h 0 N 2 U 3 d j F x Z y 9 Y M z k r d l p D e U 0 5 Z G 4 v O X R 0 d n V Y e j V N d W 5 w N m F 4 Y 3 V Y T F V m W V Y 0 S E N R Z 0 Y y S W N 0 R 3 I 0 V G p K c 1 R Z Q k R G Z k J w Q m Z U Y 0 M 4 e H Y z N F g v a 3 V l W T M z e l B Q S G d o R n R R U 2 1 R c 2 h w c m 5 M b H k r N 3 B L Z 1 B E Z z V 5 O U 9 o U k F n T U R s U i t 3 e m 1 y T n c 4 Z l g 5 d m Y z R X h r W j Z S Y V F O e l U x d V Z V d G R v N T U 5 V l R O M k d L e G p K b E c 2 c F N U a z h Q c z J i U F p 0 b T B i V F U x T j V P Y m 1 j d k R n U V N J a k k 3 R m F y V 3 p a c 2 9 Y Z T N s N i s v Z l p i U H Z u a 0 U z N z g 0 e D h y N D N O T k p o T i 8 v d k 9 m Y V c 1 d V p 0 Y X N X Y V N r c E R B M E 5 F U j V l V G 1 I R G g x a T Q 4 Y U 5 M R j Y 4 M k 9 Y N W V u d D d P W F R v R U Z s W l d X U m x a V k Z S V V V G U l V S R n F 0 Z H B s U F B 6 V n E x Y z V l Z k l r Q V F F Q l p H W m 1 v b G F y S 1 N z c j h 6 a m 1 m c U x 0 S 0 N v c T R z U 0 p F L 2 o 1 K 1 p H U m t Z R k t w U n J 4 M k U 0 M 2 J 0 e W d w c W F H d V h Q b m t w a V l T R V Z G Q m Z u N S t Y U j F k Z k h x c T Y r T y t M a T J 0 a m E 2 d T d 2 S D l W N k 1 4 T i 9 m b j l q W V d H S m p Z N m 1 z c k N R M 0 4 1 Y 1 p N M l p n T k J x N W R 1 M G E y N 2 R 2 S n l v c W l p K y s r Q U s 3 M 2 U 0 U 0 J E c 0 x i Q V V F Q k l 6 N V B L d F d y W E l a R D N 6 e D R r V X F L a X I 0 L 3 Z l L 0 R 6 Z y t u N T d Z Y k R i b G M r a E 1 J O W Z w Z E t O V z J 0 N j h l V F B 6 N X M z R H g 4 Z E h P V D d B N j Y r L 3 p y b H o 1 e m h 5 N U F n R k J R V z g 4 c 2 9 y e X J Z S F U 5 c V R r c E t V a X k y O X Z i M z A 5 L 2 Z U M m V r W U M 5 Z m U z b z d G W W 5 I c k J Y Z j J X Q T h m b n o v Y 2 R E N 1 B U c T J 0 c l c 2 V j I 1 M 2 Z O L 3 Y y N 1 h O N 2 J k d T N i e W N o S V l I d T d t N i s v U E p M Z 2 9 L Q 1 d M R m l o Z H R 4 a D R h R 0 t D c 3 J V e T Z F a k 9 U Y 3 V Y T 1 l U S 1 p S M j J p e j J m a j Y 2 N j h w T G k 0 b U x T M k 5 M V n U y a k x x L 0 V J K 0 x C T 1 J D V E l D U D F o R j B 2 N V l N W D F i Q n g y W F F m V z k y a 2 R v Z S t P O F h Z W C t K W T U 4 T n N 5 U X d G M E p N V C s z d D d S U V Z G Y m t V V m 5 M Y X Z u M j d N b j Z 5 c E t T R V k 4 Z U 9 z W G Z 2 W G 1 Y N z E x O S 8 3 Y k Z D Y 1 V w S 2 l s d n h O b W R R N m V 4 Q k c y N G k w e X d G Q n d l e m F k T W 1 3 S k Y 2 M 0 4 z Z F R Y R n h N Z T N 0 N 2 V 6 Z H U x Z E p l V F V h a l p 3 N W M 0 Y X F x a X B s U F B T R k N 4 Z G 9 i b T V t e F l v V k x y M W Z 5 N V l 0 N D h D Q k E r V G s 1 S k N j b k 9 3 e X Z y a W 5 w N G U z M 2 5 x T F d i T m 1 L Y y 9 a M H R K Q 1 d W a 1 p t e l p 0 d 3 N 2 T G k 0 R 0 J B W E p 5 Y 3 Z E M z k r Z W R k O T V S e m 1 W M m R q W W Z m U E N C M j J 1 W V N E d U d I L 3 Y 3 M y 8 4 K 1 B q N C t v e D d i c W J h M m x u Z m V l V W N K O E p 6 N 1 Y x W l d V b D l m U C t L N D J P T G l Z Z 2 9 M Q z h k N E Y w W T N i O T Q 4 T m 0 3 Y 3 l O b X p a e W t 1 T G 1 i Y n R t M j B 0 Y l Z 4 N T g 0 Z G 9 x T 2 o r Z k R E R D F t e l p n M T F k W F h F e H N i U z B 0 S 2 l Q T G F s c F F V d k x 5 L z g v U H h H U E w 3 W m J B W W N R Z V h 3 e C 9 i M z k y T 3 h X R n p X T 1 E x L 1 R 6 V W F E V C 8 5 N l U r V k N 1 V S t Q a j Y 4 O G N Z Y k F C d z h l S k N a T T J l T z J U d n E 3 S F d l U D M 4 K 1 c 3 Z H V a Y 0 d D Q l Z 5 N 2 R n M C 9 Q e i 9 s M z R U e l F w Q W 5 S V V Z G W E x 4 N F V i b C 8 r U E J o Q U d Y T T k 0 T 3 Z k Y V N 4 N 1 V h a m N k c W V a e W N 2 T H k r M z F 6 V W F a M C 8 0 O G V Q S H N k b H N 2 U G J h Y X g 3 U D V a V X J W e k N i e l d S b V p v N T R y T X J L U 2 9 x T G k w b E l T R k R H d D N 2 U z B O Q k F R M E 1 E Y T l h c 0 l U c z d l O X h 0 R l d L e V N V Q X V 4 R U 1 3 Y U 9 I T k Z I Z 2 x D W T V V d z U v T G 9 Q M W V E W m 4 2 W H Z p Z m w r R D l Z b m d 4 M F R G Z F d z R E k v e j h M S W N R V G Q v S G l S V 2 J O b X F V R W V p T 3 h X c T J q R n J F Y X Z 0 L 2 p U S W x P U 1 V s e H V U O X o 1 a 3 l L a T R 1 W k 4 y K 2 V 5 L 2 h U W j J y d z h G N 0 J r c E l T Z k g x O V h W T E h 3 U k Z F W k d S a 0 t B S D h n Z 1 V M b E c z K y 9 2 N U t N T z R V R 3 h 0 T F U x T V R k K y 9 l S l R 3 O G 5 N c k t T c X h X S z B 1 W E x u V z V z S 0 h U N m N q T X p I U X J o R G V S Z H R 5 N m R R d U x 4 V U p H U m 9 i T G U 2 V F g 2 O G 5 L e X Z K W V p B O G N o Y j Z H O T d Z T 2 I w d H R i Z T J J Q W Z u N j l l d F p 2 M z Y 5 M i 9 x Y 2 5 C d 0 t D Z 3 A 0 O G N V W H h 6 W D E x R W N m Z l l U U m F P U j c z L 3 N l W V d G a G R I W j I 0 d V h s e G J w M T Z 3 Z 0 p D Y U d 4 c 1 p F O W U v W X d N R E R B Q n g 5 O H d N R E F B R D Q r U G p R M k 5 q S n o 1 a 3 l Y S G s r Y n p j Y m c 0 Q 0 N k b l o z O D d u Z S 9 Z L 0 h p e F Z n c 0 Z p N W V 2 T 2 d T M U R y d D M 3 L 2 Y 1 Z j Y 2 Z G V 0 Y 2 d q Y m 4 1 N 2 l 3 c 0 p D T 2 p n N W V l d W t s W l Z 0 d m I r K z R w d m R y Y U d n Z 0 p 5 Z U h T N W N 1 c 1 h U c F V o W X N X T U M y Y m R 1 Q S s 5 a 2 t u a T V 5 T 1 M x Z n Z w e X N y Q 3 p h M n R y N D Z L T 1 A y T E 5 u R D h I Q n d X a T F X c G N p a D g 1 a m p U U 2 s 0 O U N o U T l Q d V B K d E 1 K b 3 h H S X g w Z E h l e m J 0 d y t 0 V n N 1 Z V B Y d E d Q Q m Z 2 d m Z j Z T h m S H h y R n U z e m 1 Y O X R t M 2 J H Q m d Z O E p n O T A 5 U F R 3 K 1 h M b D B s S 1 N o c T F t R n R P V G c 2 e l p z M G l J e V B E W T B C K z Y 5 W X Q y d H Z i M F d x M W J O K y s z Z T M 3 U l l n b l R R S n l J U j Z C W G d P d n p u R U U z b C 9 m a G 8 v S 2 9 Q b G V G b G Z y Q V B 5 e D J O R m p 2 b T Z X S S t V O U t X a j A 0 d 2 t o e E p P U W t K Q k F U R X l N V y t W b W N Q U V d P b i t 3 T z F O N 2 Y v b k x Y e X J i c l Z h c l c 3 Q n F z V m c 4 R m 1 h Y U x B L z J 3 R G t E b F F k V G Z a M 3 J u U U h O M E 5 B U S 9 m M z l 4 T W Z I Z T J 5 Z n M x Z X V x N n Z M W m I y b l F s c k 9 z Z V B P Z W J x Z F V 6 a D V H a C 8 4 W U V y d 1 J O d m h u Q U 0 2 S 3 N w O U 9 v L 2 h W Y l V m R k I 0 Z T d y Y k 9 H Y m o w O W Z X T i t E a F B t c H V i S 1 N 3 c 1 p P N 2 N 1 U z d C Z U c 5 d j c 0 a F R l K z N Z c 1 V N c G R 2 Y k p K N T h R R 0 J p b z l F S X Z X T E J B d W V q a D c r K 1 B W c X V s b 3 F L Q 3 R M U T B h b X R y V 2 J W c W x Y S 2 N M N y 8 4 a 3 R 1 M 2 I y T X l t V E F Z R E t T b H B U R m 5 6 a H d 1 W D c 3 T W p o M D d Y T n B 6 K 2 Z K b E t p b 3 E r T j c z d n V m U 0 Z 1 Z G 4 y S m 0 y c k 5 m c k d S Z 1 l J R G M z b D V p W U d O c m I y N V g z M E d R e T B k U F Q 0 M W J y S U R 3 O D N P V j h K e W N u O D Z N Z i 9 Z a T h 2 R H h P b n o 1 T m E y d X J N d F B B M 2 J 0 M 0 F j K z l 4 V T V h c l J h d F Z x d j A v T 3 I x Z W 8 4 Q m Z I Z D N O M 3 E 5 Z n N S a l R h Z n o z T l B U d z R F R E I y a H R i Y 1 Z t c z Z I U m F K Z z V j e W J 6 N X M w Y l Y 4 c T R j e C t k V G 9 k S 3 B T S W d J T U J q U 3 I z Z G J 1 Z j Q 4 Z U 9 Z e l d i Y T I 5 d X h X c T B q Z n V m T W 1 6 Z V B C U X N X d U 0 y b D N 0 W F Z 4 Z G 1 6 W j V W Y U d i R 3 h z U k t N a T J s Q k F u S W h K b 0 Z X R F R z V F l Y c 0 N u S 3 l G R D I 0 N n B r a 0 R N T n Z n b X h y S G t o b 0 1 y O H l C d G J H Z 0 c 3 d l R T W W d K N m V 2 c l U 2 Y W R V Y W x V U 3 V y a H M w N n I x V 0 s z M j V W V V R G O W Z Y M V F x M W F q a k M 1 K 1 U 1 b j c 0 N 0 J a V W R j R z F 0 c 2 s 3 c m x v R m 8 1 Z j J H c D J 6 a 0 5 0 d 1 B q N C t m U G U 3 M z N W W j U r e E 4 z T H g 1 c z d M d X d i S G 4 0 Q W h v c m w r L z d s Y j h 6 V G 1 H Z k h o Q T c y U 3 h X S m d 6 W j g 1 R H Y 0 Y n h j R D c v V 0 o r R k I 3 T U F Q T z N 2 W E 9 m O D Z 6 d 0 h u d E t L b m R X b U g 3 W W R 6 b U 4 3 N m l F Z G J Y N W p U M W t L e n U r Q m l X U X d X Q 3 d X a m g w N 2 h w K 2 Z u O H N j M W 0 x d G J S d z R j S U F Y W G 5 q Q m J j N T V j Q X h u Y 0 J i Q k 0 1 d k 5 h R F F h b D g 5 R V V s S V N P M 2 Z 1 U k t 2 V m t w a V l T R k Z S a 2 Z K O H c 0 T S 9 i M j l 2 M X F 4 W l E z T n p N M T F k W G F 4 Y 3 V S S z c z W T d S Y U 1 U Z j M 5 O W o x c 1 p J b V J 6 R D A 3 K 2 R G e n d h R 3 h 1 V m d v W E 8 1 K y 9 2 N z Z l d X J z N 2 x z U n M z Y m l R d 0 1 C Q 2 J 6 Y W E 4 a H o 0 K 1 B t e m N 1 S k V s U z V h Z z E r d V Y 5 N 3 F s c F F V Z k h 4 K 2 w 4 c m l u O W 8 w b j J 3 U W M 5 U m h V S 2 h Y Z m Z Q T 0 5 5 N z g 5 c C t s M G 5 u V T Z I W G E 3 b m V 6 c 2 J H c H F h d E J x d G J 6 N j Z x d D B k W F h 4 T C 8 v e U w 2 T y t 6 b z Z P R G 1 V N n R y M T c 5 N D d h N j M z K y 9 I b H F h b X J J e X N y a X l w V X J Y T D E 2 Z G N T M G R l Z l F B M m R B N 2 p 5 W H h j W E Z l S H Q 3 c z J u V E p t N 2 V 2 R G x x M j R S N G t p U W d G M k l T c V Z X d 0 9 R N D J 4 Y 0 d s S n Z q a U Z 1 U T M z O T l l M W d u L 2 N B b i t 0 Y 2 d S d k w r Y z V K a j N Y S W h I M W R 6 Y 3 p N R E F 3 S 2 c v M X A 5 V n p o K y 9 B d 0 1 E R E E 0 T z B 0 U F R R M W h Z R 0 Z x d G R 0 d y 9 n Q i t I N H p Y d 2 0 2 d U 8 y N G 4 z c G t t Y 0 x D b 2 c 3 O V R r S F E 4 Y 0 F a d l p i T 2 I 4 K 2 Z P O C 9 2 c n J l S H Q 3 a z V l W F I w U k V o R X V x c z Y r d n I w d E F i c m Z i N m V 2 c k l 6 M D k z Y T B D Z U U x T k R V V k Z S Z X p Z c 2 N Q d C t Y S n p j e W Y z Q l h q Z z d l M k 5 3 V 0 N n c m E w T m 0 4 M 2 0 5 b m x 3 O X B D T 0 Z n a U 1 4 T m w 3 M m Q 3 Z T d 0 W X o v V 0 R Q M 0 V U Y j R S e m o y O T N k N 1 Z a b C t z S G U v T 0 U 4 c F Y w N 0 M 0 a E 4 1 R F d l T 2 5 X S 2 p v N E 8 z b n J y T F p j Z T N M Q 3 d N T k x U M H p s O S t q U U J B U U Z 1 b G V F M 2 J O a E F U M D h Q a H c 0 Z E l q c z d X N m 5 p Y m J Q W k 9 I V G 9 r R X N h Y 2 5 a M k 5 2 d j M 3 K 2 Z N b V R N a 0 p T V z U 5 T G 8 3 N n d X Y 1 B Y d F d l Y j N k M 2 Q x W X J W Y U 1 S c V B M Q l I 1 b n N E e D g z Z U x G a T F t N 2 R p M 2 c 2 T G 4 y O G Z G Q n E 5 V V N G a G J t c 1 o 3 Q m U r K z l S M n h z c l B L O E Q 3 c H k 1 U W 8 1 T 1 R u a k 9 u Z i 8 v T S 8 v N 0 h I O X F s V 3 J X T D U 4 K 1 l p U G k 0 K 1 B K e X d z R E l 2 R l F u V j F O W D U r Z m x 5 N 2 R v M 0 5 t e m N U R U J E Q W x p M W J s S j d q N l h h Z W 5 Z W G V P a m 8 2 b E R u Z y 9 m M z k y Y j E 3 T n k w d E x Z U 0 Z o Y m w 5 N W 8 4 Z V B V c F V W S l J T e U h D M H p J L z g v S H d 1 W H J 4 S W V u b z Z M N 3 p 3 Q W 5 h N 2 5 k e m N Y Q k l T R W d n T 0 R o N 3 h j V T U y d T U z Q X d F Q 3 l z N 0 5 a d W 5 R c G V y M m V z c k l 5 a i 9 z Y W p V W n l j b k x J e U 1 q d 1 d P R m R p T W R C Q W 5 J a E h n T V Z q c W 5 T b G t W Q l U 3 O W p 5 c l N 2 Y j k r Z k 1 x M 2 J D Q i t V T 2 x M Y 2 w w U T R B d m h W M G V E M S t E S S t 4 V E 9 z c n E 1 d X p O V E E 1 N F h k Y m 1 k b 2 F J a j Y r b n B s b X F M S G 1 V b z l r c X E 3 Y 0 t B R U Z v V E J m M W t G Z n A 1 c k 1 6 M l N 2 T W s v S k R O b n p t U m 9 h R W l a e D d p K 3 Z 0 N H R T S G x 3 Y k 9 m Z H U z Z X h X Q 3 d r S m l h N k J X a k 9 T c 3 l l Z X N L d l h y M D Z 5 Y T E z c D F L c F N F M U 5 w Y W l v a V B 6 O G Z K Z k N U W U 9 E Z 3 h R V 0 Z t S X d H R W h N V E p 6 d 3 N l U G o 0 O G 5 O e l Z Y R 3 R E c l R r U H Y 3 K z h u U H o z K 2 t k c 1 R G e F h I K y 9 I b U t p b 3 B j e n A z T l p o d j F 2 T j I 0 Y 2 N N b E J k Z G 1 z M 0 h s e W h V M E d v M F N 0 S T J s c E t T R T Y 5 Z X Z z M m J O R 2 1 K a l k 5 M j J i O W l 3 Z 2 M 3 T 1 R n N G Z Q c 3 l 1 W G J 0 Y z B 1 c U R n N E 1 w S 0 N q Q V p y T X h l L 1 p z W m Z x N W M r Z k 9 Z Y m Z i W F h v M E l 5 S W l D Q T h Q c D d X M W R k U U N Y V T V 0 Y l c x N G V Y a 1 J H Q m l J M l d 6 b X R k Z G U 4 M W d E N G Z U c D B 5 N F h q T n J i M n d r T E M 2 T y 9 2 M y 9 F d E g y T H h j T G c 0 S 0 R I Z 2 1 V e l p z d 2 d K U 1 Z s M U R t d k w x e T R R S D E 5 U F Z 1 M 2 J o M H h u Z C 9 U b U 9 q Y T J s b 0 t D d 3 Z w N i t 2 a n R k Z G V B e H d 6 R 3 B o T U p y S 3 l z a m g 3 O W l 6 Z 3 V L Q 3 p Z T U V D e X N 2 T G l Z N k 9 u c G J u K 1 V G Y X J a Y k l 5 R W l P S F R 0 R 2 N I Q X d y N 3 p 5 a W t 0 U X J 0 R m 8 4 U F g x S F h Y c U 1 y d m R U b D V l S G 5 s N W V j c T B n K 0 F Z a T E 5 Z V h z N W 5 u M z N H O T c 3 M 3 Z W S E g 3 V H V O d D J o Y m Y z O C 9 4 Y 1 h G e k p 3 N V V 3 S n k 4 Y 1 J J U U M 3 R V l 4 Y m x D L z l 1 S W Z 3 d 0 h Y T H F I T D N t R m Z j N k 9 H e D J L R 2 g y T E 4 1 Y X g x e m 1 t K 0 p n V W J q T W F T N 0 d w N 2 0 1 V 1 l K e E Q r e D J P O D N O e l l T R 2 h 1 T G 4 1 L 2 Z F Z y 9 M O F J r Y 3 c v b 3 Q x W S s 4 N 2 5 Y a D V l Z k h t b T I 5 e T h P Q k I z b i 8 v Z m J S Y T d a a U J u S E 1 h c n N t Z W E z b X l y R j Y 5 b W p 0 M z d u R D I 3 R m x x Y T J 1 S m p v N 0 d h R F J T W G w 3 T 3 d N Q U F M N y 8 4 O H B q e m 9 Y c 1 N G U l h G M 0 x s e k t T M H R a Z i 8 r L 1 N R b k o y T z F X a W t 0 T F N V c U t v c k t 5 a 3 F Y R l B X S n R D T X F L b 3 F V b E J U S 3 k 4 d j U v U F B Q b V Q 5 L 1 B s Y X J W V W 5 2 S F V s V F V 4 T m Z m U E V G O C t m U E J 4 d z l 1 K z N 0 N 1 d 6 W X N H S E 1 B b j R B W l d W b E h E O S t u S 1 N r S k p Z d V h l c H h I N 3 Z k e n B Z d F c v a m d n d y 8 0 L 1 B Q U G V m d n R 0 M T J x Z H E 5 Y 3 V S S 2 R U c 2 R u b j M x R 1 d G Z 1 l V V k Z S R k J V V j h j W W J i N 2 l j N T h M Q 1 F s c G J X d 0 h I U E 5 C d n Z m W F d p R l h G Q W F x c X F v a U 9 q b G J P Y V V S R X h J a l Z 2 W j F z T m h 0 M z d 0 e G g v d n o 1 W E w 5 K 2 5 m U G 5 6 N D k 0 L 0 x 0 M z c x S m V Y d T Y y L 2 8 w M z N p Q X V M c z V q b 0 c y e F d E a D k r a l Q x O W Z X b 1 Z D c k 9 u e i 9 Q a 2 l W T F d M a H d v Y 2 N n c 2 J l M 2 w 5 d T N i e X R q b U U r Z l B r M T R l R G p w N m V t Q T Q r S n F i b T R 1 M m R u W k h p d W g 1 K 1 h s R V J r W n l i W n Q y N m J W Z V I 2 S l J x U G h s V m R l N G Q v K z d k O D R l Z k t r e C 9 U N 2 t R d 0 5 E W E h z M k R F c U t 5 d E p T V W x o K y 9 i d H l y Q U x n O E h B S z Y r O H d n Y 2 Z m T U R I S D M v T U s 2 K z h N c T Z w M 0 1 i R E 9 m M 2 Z h R D M y U W t 3 M k N j a U Z l R U w w R 3 R n U z U x a k t P K 0 d M U 3 N p N T R 4 a G p E a k J v d V Q v V 1 B N d 2 J O c 3 l H c m Z F U T Q v b G l 1 e E Q w O W Z V c D Z Z S E N u Z D F 1 c D c y O U h a M U 9 o O E Z n Z U d M c D Y 4 N V J B L z l s M W V q N 1 R W Z E R R M E 1 Z R E F a N m V u b 3 d H b z B j T 2 5 T S U J R c 1 d r S k N R N E R I S U t D c 3 J J e l E w Z E 1 T Z X d a S F l i T F l u T X M 3 Z l l E Q 3 d a O D h l T G x 5 N H d L M W J 0 N m l y c T B P d j F 4 T V R F O E 9 5 W m N z O E Z r N G J y N j F i d H h J U U V F Q k p T U W t G Q l F V R U J R V 3 h h d F V x Z k h 4 O H F L e X N k S m 0 y Y W F M d D J M N T l P M E Z C U V p T V W x G Q l Z W W V c v d n o 4 T E Z p d 2 d N a k t T Z 3 d j U G V t e l B w a z J i d U g z N 0 5 r Z V B I c 1 Z r T W h F U 0 V q T H V D d W 5 W M W R Y S 0 5 G e H R i V z I 4 O T k 1 N 1 d L M V d M Q m F M e T k 4 S G g 4 V j g v d m 5 u N 0 5 x M V N 3 b V d m S D E 5 V 2 J k d U h Z b U p p U n c 2 Z E l p b X B p Y T h 2 Y j N w N 3 U 1 b T V z e V p h T F Z h Y n R 5 N H d l b l R w M G x O V F N V N U 9 a b k R o d z l 6 N k 5 B a F h u e n h S Y V Y 0 S H R 3 Z l M y O H l t Y W l v c U J n e H B Y d 2 t O V F U x R E E 0 T 2 t w c W F T a 2 h J Q 0 F z W E x 2 U z Q z N G N m Z m t o M G R E U n I x c X h 4 M i t Z c D h E U 1 p U S l N V b E h E c D B p V U d C Z 2 J Z d U h F a m M r Y k 1 v Y k N 3 a 0 l z W E w z T G h 3 Z 1 h T M D l Q S n l N a H c 2 U m s v Z m Z v M E Z S V V Z S R V Z G c 1 d i T k d s S l N V Z 2 d L Y 2 x S N 3 J h e X M 1 U E R o d z h U R 3 h y S j g r W E p L U z B 2 Z G 5 y Z S 9 2 M T h K U E t m V G V S N U 5 h R 2 d v b X p k d l Z n b 3 R q a 2 Q 1 Z V R t b l R w M W l Z R 0 N B N W N 1 W H M y T E Z D c m Z 2 N z h q S V N I Y n M y T U d S S T B j N G N P Q U E y N 2 R 2 S n o 0 K 2 Z 0 e l B v Z G Z y Y V d s c H d X U X l L Z j l P N 1 h h N 2 N y S G t Z W W F 4 Q 1 B H d 0 p D Q V h Z Z 3 F r Q k 1 Q L 3 Z S V C t l c k V q S 0 Q 5 V k M 4 W H Q 5 N 2 U z R F R y U z J U O H F n e m t 6 S E 9 Q U 0 4 4 e V c 2 Z E 9 F c T k 3 Z V h x W F F r S E N u V X F t d 1 d D e j A 5 U F N n M C t t Z T N I a H l G Y 3 d 3 U E o 0 M D l j Z G x j S E N R N n V w c W J 0 e T R 3 W j A 3 Z D R p U G o r Z U h Q L 3 d o S n B P S i 9 Q e D h q a D g v a n R W c U p T U W t o T E N 3 T U F J R E E 0 b U 9 q c 1 p 1 d D F O Z l g r O X h 5 c X d I Z F h a M m N 2 d j J i W F E 2 S F V h a m t h Y W 1 K c V Z u Y 0 N U T G x p M X p t e V l N S E 5 P Z y 9 m e m 5 Q M 2 R i S H h F U j R Y R z l 3 V 0 J n M 2 J w M W J s T X N l Z k t 6 b i 8 z T T Q v c X N y Q 3 l 5 c 3 J K Y z F t b T F X d G F z V 2 V N V 3 l P W G x P U V l V U E R p K 2 R T T H R H T 2 5 Z Z 0 5 0 c k h I N m V I c l p x O U t 4 W n M 0 a U t p c 0 x m M 3 g 5 Z l g x K z h 2 T H p R N i 9 Y S 2 9 0 U H A w T 2 w w N l B W N n B W c D R k W F U x W j g 2 Y z R k U 3 B V M n p a c 2 d X a j B V a E 5 U U T N s N W V W V V Z G U V F H U m 5 K N n R X c k t T M H Q 1 W n R 2 d m t H d F Z 0 U G E y a 3 B o W V N F S k N R b H M z N z R k a l V i R H d N Q U F K M C t l N V A z M z M y Z m 5 6 c D M w O V B R b 2 M z N k h o N G V U b T V 1 c l p H c z R l e k I v K z l 2 Z m V u d 2 R k c n V k a k l 3 T W J E W W J a O C t l S l R 3 O F h N b m V H S 2 1 3 b l V x b F F x U F J q S n B G M E 5 Y V l J W M W R I V F U x T l Z S W F Y y T T J t M G x K U 1 d I V n F s W E s r N 3 g y N 1 Z x V 0 x W d E d V V k V S Q l F V R k Z C V V Z r W m l Z U 0 d a b U p y R 3 h z Y X h a c z R i M T Y 5 Z T d Y T H d h R 0 J o U T V o U l B T a 3 J p e F J k Z l J L M V d L d 0 h 6 M W F 0 W E N R c 0 w 0 O D Z k T 3 d 3 T 0 R o S W F H a n F 0 e n J Q V m F 1 W G F 0 V 3 R v d F Z v Y U d o c V U 5 U G 5 o N X M 2 Z G k 4 M W 0 0 K 2 J O b X h n T U J v e E d J M T F k W F c 0 W G l o b 2 F H a m g z N 2 h 4 M W R Y W D Q r L 3 Z 6 N X B 0 d n V z M 2 9 N R n h L U 2 d v R 2 c 0 S F B Q L y t j V H o 3 N W h O b X p a N 0 5 4 N D h a e G p T d F B U V T J s c X F x S 1 g v L z Y x O H E 1 T n B 2 T k R B M E 5 r W n l j U E 9 w Y z d V S k 1 O Z 2 5 J a F p o Q 3 Z q c E h k Z m F k a V k 1 c D B r N 1 V 3 S W x h e D F 6 b V R y Z T Z I T X R 2 a T J C K 2 1 H T 3 M r Z W 9 Z Q 0 p W a W N N K z l p Z l E 0 U E s v V W F q V z l 2 Y j B F Q m d h a T F X c W Z T S S t z Q 2 9 n W W V l Y W p h Y W 1 y c T R 1 Y 2 5 C e m k 0 K 1 B a c z J j U E 0 y Z k 9 W T G J 0 M 0 x r V G s 4 b E V i V z B 0 R F E w T n R M V z E w Z H p j V E V w S 0 N v M k 5 q Z m o 3 K 3 l z c D B n L 1 N h R F J L N z V Q V m F p V W 5 K M G Z w W V E w S 0 N s S U t P a j J 0 Q m d j S F h Y b 2 F 3 W k h 5 V 2 x o W U 9 P Y j Q y T 2 x H c T l X N l R X a z F s c E N R R U F Z R 0 J w U 3 E v U j k 4 O E F F Z E h S M 0 V 4 Y 1 h 4 b m U 5 O F J 5 b n l O M 3 Y y Y k p Z d F c w W m p Z e U 9 G a F l W a 1 p t Y X l k d T F h N V N M W j R z V 0 x D U W d J V U 9 a W H I 2 K 3 Z w N k t p Q W o 4 L 1 A 1 W X V Y Y 3 F s U z V k W X Q y N m R T M E M 5 Y T l j d X Q z T V B j T 0 x F Q 2 N B U k 1 Q c j U r W T F h U 0 c y O D h 2 U H p P W F B t R E 9 C S V p j N 0 1 6 Q 1 F 0 T G M z a n V I Q X Z M e S t 5 c z d Q S n l N a W d x S 2 l J e T V j d j g v S E h I N 0 4 z N z E 2 M y 9 X M D J H e D k 5 O U J F O V B U M n N X N 2 V P a k l 3 T T V U c 3 F M a T Z P N U 9 S a 3 p w d z V n O F Z p U W E v W G s 1 Y V d S b E p T R X Z 2 M z c 1 O D I 1 M W 1 q M F p D W G w 4 Z m c 0 Q 0 E r U G o 1 a 1 p H U j R Q S W R x d F p y V H A w O H J X V j J o b 2 F H a 3 B i b F d 1 c n h 4 N H d a T l R V M n N X T E d D c F V 1 W G p w c G E 3 e l I 3 O W 1 6 M j d 0 M 0 x O O T k 4 U T E 5 Z j M 2 a l R 6 Z z A z Y j k 0 O G d v T 0 R h V z V 1 V m d x R H F 0 V n F n b 0 t D S n R U V E x z U m t V T m 1 m e D V L O F F r e H o 1 W j J P N m R O e T d q Z 0 t 3 S G 1 T R 0 F R c m 9 4 M U x v c 3 h 2 L 2 x 5 c X J h M z F P T D J P d U 0 5 b X M y R T J t N G 1 P a m g 1 e E d w L 0 p 0 d k Z q e D h X e m Y z N 0 0 0 O G Q v O H B P Z m V P d 0 5 m b G g y d S 8 y a E x s a D B k M 2 N y Y W J m a l l i U F p z T n Z 0 V T F K c 2 I 3 T D k 2 N y 8 r S z Z H a G 9 Z U 0 Z o Y U h Y N i t u c T Z x S z h 2 Q n k 3 M 2 M 3 T E w 3 L z h V T V h p b m 1 Z Z E h S M T R l M 3 V Q M n R Q Y z B 0 S X l Z c j B C b z l I b 0 1 V V j h 0 R G 1 u U i t P c G 9 2 M 0 R z R m d z M 0 x 4 N W s x b X p a a z N v c y s 1 O G J H T m o 0 N G c 5 d m U z d D d l a j E r Z 2 1 O Z 1 o 1 d T V 4 a 2 U v d n R q T 0 d k e H Z Z a 0 9 m M 0 V 5 b T g z a k N 1 S W Z w M y 8 4 e D M v a 3 I v N 3 F y N V R 2 a G F s d W o z Z z Z T Q S s 1 R U 5 O U V N y Q m o r Z m V M N E h v Y m 5 L d U g z Q V p v S H p a Y 3 V L c m J z Z X d 2 Z 1 h B Z l I y Q y t L d G 9 S Q 0 t p b E l 0 e H p R W U x 4 c 2 F u V m F x e F d L e W F U Y W R K K 2 5 E K 3 J I d m J I O U V R R G x H Z n B Q Y 2 p N e k t T M H R K V H I x N j l q T X B u d z l m V l Z D c U p O M X l K M 2 o 5 T j R 4 d D J P Z G w 1 R 0 t o V D J z R U h p W k g z V 3 R G b 3 R D e F l z Z U 9 q S G p w W j J Q V n I x O X B G T X Q v T U 1 E L y 8 5 T V p 4 V 3 E z M 2 9 Z Q n l R N E Z j O H R T U W d G M k l h V T Z z Y 0 Z k Y 1 h o Y 1 B m T E h I T V k z N n V I b k x y b 1 g 3 W T d D M n R B M 0 R v b G 1 Q e D F U b U M 4 c 1 h o a m l u V j R n S 2 x Z c n Q 0 d n R u d G R p d 1 d 5 M 0 0 1 U j d 0 N H Z E S X p N O G M x b F p R U V F n Z 3 h F Z 2 5 J a F h p S 3 B B W T d s c j l j Q U R V O T k 0 U H p 5 d T c 3 K y 9 T Y j R X S 2 p Z d 0 V J O U l L R l l i Q T R 3 a E d r U z l W M k l Z U V F R Z 2 d o c G d j S n l J V j R T c 1 V G U U 5 3 O G V I c 2 V O U G Z m V D J 1 L z B l N j Y z M T B q b k s x M 0 x B R E J C a 2 R n U G o v T X N j e W V u S 2 s 3 a F p q V 2 5 z W G V j U 2 s 4 S k l R U T A 0 d X p r T 0 9 U S 0 N B c W 5 o M F N r Q X Z 4 R E l q M G h U Z F N I R X V Q Q 1 F x Y U l i O E p D b H F n Y T h o M T M 4 N G h P S F h I c 1 l C a k t y W D V Z V E E v R k 5 M R E l I b U d q R U V Y N G 1 r d 0 5 E U k V h M n N y N G V I a F U 5 M F V J W V I 0 N 3 J X M H R N a n N K K 0 t o U 0 V B d X h E T W 1 R Q S 9 y W n p r V 2 N C U i t 5 M j k y T E N Y d F l I b G c y d W 9 l a z Z O b l B i Z k J j Z D l M Q T N O R D d n Z n A 4 M E x C O F B R W F F 4 Y m l t U k 1 U R X l N Q n V S Q k N U Q k 9 0 c m E y R W h J U W 8 4 O X B M T D d r W U x 3 b k l o W G p H S l F Z N W x s M n B N R 1 N G c X k y T z R M e X d H U n I 2 M 1 B j M 1 d x R 2 8 x Y k U 0 e l E 2 Q U 9 U T W N 2 Z W R 6 N 2 k w R y t m W V F Z a 3 B s W l d W e D l 1 e F o w d F B U c D d v c F F n a n g z T H Q 5 K 3 p h S m l Z b W 8 x V 3 A w T 3 A w R T V H T G M 1 Q 2 U x U 1 h W e H d R Q U F J Q U J K U k V G V U V N O F J n d 2 F X e j N R c z R P Z 2 R 2 O T d t R 0 h k K 2 9 3 M X V k W U h W d z F E Y j J o N 0 h j c k x X Y 1 Y r R m 9 6 a W N T N U F l R E Q 3 e W p T T H V z V m d z d E x T M E t P U H B S b l A 2 O U d s b X p w e E p h b X J x R T J q W n M y U C s v U G x j d V h L R n d z S k N N a k l 5 c H J v N V F n a n g z T X J Q e j B l c j F S S W J H N H R X c T B X d j F 6 O V R V e n l L e D B 0 K 1 B n d n h I Q X Z R T y t Z d V g z V X Z a a k p a b 2 J R R G l 0 c 2 Q 2 Z T B s N 1 R E Z 1 l h c H J P M U R Y N j F o T z M 3 b S 9 m c W F m Y X k v N m 5 C b m d y M z h p T D B V O F J u Y T d I Y V B S U 0 g 5 L 1 B 3 T U R B L 1 Q z O T l Q W D E 4 Z m R 1 M 2 Z w N m V s Q n J W Y n o w a 3 N 2 d W Z R R 2 5 E O S 9 u c 0 x D U X Z i c z J V T m t a S 1 N 5 d n E y d E R h d l Y 2 c k t 1 c U t n S X E 5 V 3 F C T 1 J H b z V H b X B p Y W l v c U p H b k M 5 W E 9 P e m V 2 W n Q z M z M x W G d u S W h o S m d p K 2 Z u N U 5 E V T F z W G J 0 V 3 J S Y U x Y N S t m a k l u d X B n U U N j a U Z F Q X E 5 Q m h h R 0 9 4 W n d C T j c x d l Z E U k J i Y z Z I W D h y d X p 3 S D Z R Q 0 5 m W T d s V E 4 z O W R j R U d p U F d I M k l C N 2 Y r L 2 R q d l N W K 2 R H b m k 1 Y V d G Z 2 9 M Q 3 p H Y n p W Z 3 N G c 3 h t T T B h a k V a U E p 4 T k R R R U V h a m N k U X E 1 U n F O a H V y c W F o S V R F N V Y x e T V Z d G 8 2 e X N q Q 0 5 I a n Z D R E g v d 0 F q Y 1 p S a U N B d k w 0 L y s v b j U y N z k 0 O T R 2 S G E y d G 8 0 Z V B B Z 2 I 3 L z l 0 a 3 Z n T G x 5 c F Z D c T B X a T E 3 O S s 3 b H d J R U R m U F h W V j h 5 Z V B a d n c 4 S E F p S W l L b X V u b E N D U E h N Y W 1 s c G 9 i V z F s Z H U z Y j Z Q V m F s b T d k a T B h a l F Z L 1 B 6 K 0 N n b 0 x R Y X J X U 3 N p N 0 d U U U p 5 S W N T S V Z O d 1 B v a m Z j S 3 h K b n h 6 S D I z Q m 1 n T z R Q M G Z y U G 5 Z M 1 F P T 1 p a c m J h N 3 J k V 3 F J O W h z V 3 F O L z d P e n N B d k 9 X Y j Z Z b n E 3 d T Z t c E t S R U d m Z W 0 w K 2 5 R N i 9 W N G U z c 1 R G Q l N F b D V j W D N 0 N 2 V 5 d U x q N D R P U G p 3 K y t 2 c j c 0 K 3 Z y a T d l M 3 R k a 3 l E d 2 N B T E w 3 e k E 0 Y 0 9 I c W E 2 d V p z N m N P V l B 3 e X A 1 O W F y V W F M e T h 2 M 2 5 y c k x m T H o 4 e W t 0 T G F X Z 2 9 B Q X Z M e T h h R 2 h x b X V u b E N D U E h N a V k 2 T 3 h t Z z B F a E l T U W 1 K a W 9 w S 2 0 3 d T N 0 V F h C d 0 1 B Y U R R Z E x W e F l U S X o x N G h 4 S V N v Z 0 J n L 3 g 3 S n U x d j M x a l g z M 2 V 0 T H Z M U l d k M E R k Q 2 t B N W d 0 a 0 Z O a j J O N W t M O G V 3 c n d o M 0 J m Q 2 Z T R E N 4 L 0 U z M 0 1 l e E x z U W d V N 0 0 5 R H R 1 M 2 I y Z n U z T G 1 Q Z E l 6 M j l u Y W F t N X V W K z R z V 0 x j S m 9 O S E x q e G c y Q 2 c 0 T W Z 0 W W 5 D Q T Y x V 2 k 3 K y 9 Q e X R X c k N B d E x Z M i t 2 a j R z R m d z M m 0 r M l p u S D l k Q 0 N H b U E 1 V k t o V n F 0 V n R M V U F 3 T U Q 4 Z m I y V m p M Q 2 h C Z 3 Z D Y 2 l G R U p O a X B w O W p l U 0 g y L 3 J y M l F i a l Q 0 e G h y M 3 R n S H Q r O U N Y U S s w R F k 1 K 3 J G N l R Z N m 0 r T y 9 J K z R j T 0 M 5 Q W h m U j J w O H F E Z U V l R H Y r a H Z 0 T X p 1 c 1 N F M U 5 i V z h 1 N W M r Z G M x c F d V b E F D d 2 N P R k N B Q m 9 i R y 9 u b E w z K 3 B i T G R h c l Z 5 L 2 Z s M 1 p U N E x J a W R O c X R m a j Q r S 0 R Y N n d r S 0 N z S m t N b U U y b T d G Y X J Y S S t o U k J p a 2 p t b k 5 u T m 1 s T 2 w w T 3 J S Y X J m U 0 1 p N G N p Q W J r U T R y R U p 2 U m N j T D N s Z 0 9 L d k p D b m Q 2 S G N H N T h y Y 0 g 2 d n N j M j h h a m R j Q 3 h q Q 2 J J N j M 2 Q U h 1 S m N E Q k R x Y z I r Z E F Z S U 1 N c G J k N m R h d F c z U j N k e i 8 w N H l N a U l z a k l 5 Q m k x d U Z o R F E 4 T 1 k x Z F E 3 T 3 p 2 S n p j M T k 2 S F k 4 c j V 4 R E R y U m F M U W F E Q W J 2 Z E x z R z R F R U k 4 S m l x V n l t M F I 0 b U Z J U U M 2 R W V P T D B H a 2 d L Y 2 l 3 U D Z o a U N s b j V v d n J l M E R 0 e S 8 z Z E x 2 U 0 h V Z n I y N m p Z N m t h S m N a V U F Y N T Y 4 T k 0 1 L 3 Z y Z n U r M n Z 2 N y 9 l M D I z b m Z z O V M 2 b n g 1 Z V R u b D V l V V A v Z m h G a X h Z U k d 4 d E x l W G s 1 T V R F e E J B V T U z d U N D Z 2 d L c 1 Z p d l o y Z G 5 q b W d Z T l l Q b n k 1 U S 9 k a n V l W i 9 D Z 1 V R Z 2 d o b m k 0 U 2 t B c 2 h w c F V R Z z J P W k Y r S j U r L 0 N B d m F V Z l d n W W N m O X N I S G N G M z E 5 R E V u c y 9 P L 1 J S N S t o K 3 V 6 Z D V h e D B V R 3 Z m c m U z K 0 d M Z W 9 U Y j k r N n I x Y U J S M 1 Z z Z X V L M G V Z Y j N 6 O W 9 5 S G E r N k l 0 b S 9 m L 2 t q R j E 5 U n F O V G F i a m E r L y 9 w c j E 2 O W V 6 W k 1 r U 0 F D b 3 J L O U Z v T k p q T l p x N W R 1 e m F o W T g 2 Z V B a d W R P M 2 M r Z E p 1 R U V F S U l J Y V l 6 Q 2 N p R k V F K 1 Z z U U o y Y 0 F U W D N V Y m 9 I b 0 t 1 Z T M v d k d 1 L 2 Y 3 a D c y d D h m M D Z H M G F 0 R G l X S j B t d G d 0 O H V t W n h q T 2 R P Y W 5 X U G h I b F Z v Y U N o T l R V M 0 s v Z T d 1 Y n B L U 2 t v a U x p O F B I e D N W d y 8 4 R E F B Q m N 1 W E N B a E l Z S D Q r S G k z W X d V R U J E e H l l N F F R U W d n a H B p c 0 p 5 S V V R e n h 6 L 2 V 5 b m x z Z j V q N z J 1 e k 8 2 c k I 5 O T N y S m U 4 M z M r O H g 3 N 3 Q z d S s r Q j I 4 N X Q v V 2 J I N D U 5 M k 5 w d G p I T U J r c F R w S F J V V X B V M j Z a e l d a N m U z c 0 p D U W t o S m l h R 2 1 K Z 1 l s M z B y S 3 l z Q l I 4 R z N w S 1 N r U 1 h u K 0 I v M n N i T U Z q T 2 U 1 b 1 J o c 2 1 J W V F R U W d q a E p B R z V F T 0 s 1 c G x a Q m d O N n h Q Q X l U R l V 5 M m U z O G Z 1 R z I r Z D k 5 b 0 h i W j k y R D V t R z F o d F l M V V A r M n Q z Q l B t Z T F q d H Y y K 3 l U Z X l I Q W F u V l U w d F B w Z E F B V U Z S W F I y O X M 3 N 3 N m N y t m b X h l U E Z p N V g 1 R V J B V E Z 4 Y 1 Z Z T E J Z N k 9 6 c 0 J S N i s 1 e l d a e k 8 r N m R P M 2 N B O F B m M z U r N W Q x N 0 w 2 V 3 E w V 1 g x L 2 Z p Y i t n Q j N p c H J h a F Z L b F J x R l U r a W h O K 0 F H U U s 5 S H Z 2 V E N D R 0 V F T 0 l a S U F H N U V F S T h B d W Q 0 Y 0 h S U C 9 y b X J x a W J u T 0 V O R G p v S D N 6 b l Q x R 3 p k d T B O V F V O S z R l Y z d 2 Z F R u a D R 1 R X R B S G h J U 2 d 0 M X V w N z I 5 W F F u S X c 4 U E R 1 W H Y z T G 4 v N H d 4 O D h I b W Y v L 3 Y x d T Y 2 S 2 p v O W 0 5 Z S 9 l R V g 4 K 0 Q v a 2 R 5 Q 2 F H a G 9 Z U 0 Z o U 2 t Y S F I 2 b m p S O U R t R X k 3 S j R R U V F v a H h r S U J j Q 0 N H Z W M v M z l q b X A y d z h k M 0 J 3 W U c 4 d U 1 m L z N q T X g 3 N z M z b n R 1 N j R L R G d 3 S G 8 2 T 2 l n c T Z 1 T H d N Q k F 2 T H k 4 R 0 J o d 3 p G U D M 0 b 3 N 2 R W h Z V 3 h 1 b l R w N 0 Z h c l d 6 Y X R J b T d k K y 9 5 N m F l Z k t 0 d E 9 u V H F G e G Z L R U I r W U x J W V F R U W p 4 a E V w Q U x J Y 1 J 6 c n F 1 c k M z Q 2 t u a z h H W D E 5 Z n d z T E N V S 2 x V Z E h S M E V C N G U 3 c k x k M z k r Z m t K Q V E 5 S G 8 5 R m 9 1 R m t K Q V F 0 M j A 2 b l U 0 Q 2 N p R 0 V F R U k 4 O H l R Z 0 Y w S 0 k 1 N W p O W n F P a G 9 Z S G c 0 R 0 M w M n N u N 0 w r R U h Q L 2 d C Q U J j d V h D Q T Z P c H F T a 2 h J M E d z M m t I V j h J S V l R U T R s a 2 d B Y m t R U W p 6 S H F x d X J H U n d j S k N V b F p W S 0 9 W M W R Y e C s z Y n Q y b H Z i N m V 0 c l k y Z W 5 o N D Z P e n U 1 Z W Z N b U s x Z X V u S l R u R U o 1 Z H Y z N m R n b 0 l D N n V y c T h Q Y j J w c n E 2 Z X F x Y k p N U z B G a D h m e j l E U U V E R X h N V 1 J s W l p H Z W 5 v N U t w W n E w R 1 N l R U V H S T h K Q 0 F Y U W 9 q b l d G R l J F U U J w Y V d r d T Y y M D J t N U x L U G h x Y n p l Y l M 4 M T F U V T B O Q l F R R 2 h v Y U h F e G N V U k V S R k J a R 1 F r W V d G a D l Q V D B j U G J z M m N s O U F R S 0 F m Z n Y y M G Q v Z l Q z U j B O S F B u e m 5 V Y k p p Q 0 U 4 S 3 k x d F p Y V z F s Y S s v Z l p i c m x 5 N X d 1 N 2 R 1 O U Z x d G F q V j Z x b H V t a E R p T 1 N F Q n V S Q k N Q S 2 V x c X F x N G Z m c z J V V k Z S e k p 3 N T A y V m J i M i 9 2 a U J Y U k h 6 U T g r T X Z P e m 1 i b H l w V V A v V 1 A y M X E x Y j F O Y l c w d G p Z U 0 Z o W T J F T W Q 0 M 2 5 6 b T k v O G h 2 R H d j R m F 0 V 2 p Y V l R S S G l x U k 1 l S G s 1 N G V E a n A 2 Z W t V R m h i e T d y d n Z z b m Z 2 W G d 3 R 2 d 3 e X p F V U k 4 R V J L U U N 5 S E V j N n F p b 2 d M Q V l 5 R G 4 2 K 3 Z M a G c w Y n h q e E d U a z Z P e T M z b j F H b m p N V y 9 l U E d 3 M k d 3 Q U d n N E d G Q 3 h k a X M 5 b k l 6 Y z F G c T l X N j l k b 0 x k L 3 Y y N 1 N N c 0 x N e G w y a m t o e E 1 Q S n l N a W d v S 0 N B Q X d j T z h O M 3 Z m a G M v U H o 4 S n l v V V F q N T B F N U V J S T h a e G F 0 V 2 9 W S 3 B X S 3 V M Z z R 0 M j F h c l h a Y z Q 4 c H p j M 1 B I L 1 h 6 K y 9 2 N j g v Z m J i e X J S b 2 M r Y k 1 V Y m I 1 K 3 Z x e W V m T m 1 B T m F 0 V 3 d j Z z R 6 a k h j U D M 2 Z G Z y N y s 2 V m 5 Y S W h K b E p t W n l W Z G Z m V V Y r Z m o 0 c l Z x e k F Z R E J J K 3 J v U T R y R 1 N n R n d J S V o 1 V C 9 2 N y t i T j M 2 L z d k M z U w O V J u Z m 4 r d 0 4 r O V F y T U l 5 S 3 J z a T R J S z R v S 2 l v c 1 l s N 2 h q M 0 5 a T 2 t r a 2 x 1 T X B Q T X Z W T T N N L y 9 D O T V l c G 1 q d F Z k e k o z S m p P W k p D W n g z S 0 p p R E d v M G t V V V J B U U Z a U k p x V 2 Z h Z l o x M T d Q O X d l c X o 5 Q j B z e G 1 3 U m Q r d k t x d k N X W j g r S E R y b m M 1 N 1 A 4 M 2 w y M m l 6 L 3 h T O S t N Z W x q d l B Q T 0 8 1 U G V W a T Z Y S X l B Z 1 l N T H R H S W h Q V G 0 1 d U x n S U R B e D N k R E t J W F R t a G 9 L R X B M U 3 h F Y k d 3 d U Z R c 0 d B b k l o b U Z M O W h p S W l J W n F I N i t u b 1 d i e U 9 h Q V g 1 K 2 Z t a H J h M E 5 2 Y n k r T V J p T U V R W E I w a z R q b 0 J j Y U F u S W l J Y U J a e W R u W m 1 R R T Q w Q S 9 6 O S 9 l S G s 1 Q V N E d 1 F D O V h z K 0 F u S W h t R k F O e U l p S 2 l X Y W l x c X N y U l R h Q 1 h 6 S F F G c H J N a H d H M W 9 h S U R K W k l K Z X J 4 Z U x U e E l S e l F R R z V F U k V S Q y t 4 K 3 Z w N m 5 E c D F D b j E 5 Z l R i c n l z d k w 4 Y 2 t u b n p p Z 1 Z m U T A x R 2 8 x e n A 0 O U 9 5 U E g v d W 1 u b j N E O S t 2 W G 4 1 a m p Q Z 2 l B S V R G a 2 5 v a G 5 I b 2 0 1 R V J M T 1 V Y Q z Z I M F d o M G R E T 2 V h e W F U Q 1 F B T H h Z M U h v O U Z n W U d B Q X J x N n V O d X V N U m l N R 0 J n W W 1 Q T W F G Q 3 h k U V g x O C 8 1 W E 5 I U l V V a E 9 U b D V 6 U F h a M m R u S X p N e k V r U 0 5 I N 0 0 0 R 0 1 O c 1 Z G Q l F n S X l N R G U v Z n V S V V J F e E 0 4 K 1 h u O S 9 Q e G 9 i R z U 5 N i 8 0 R 0 J B Z W g w T 3 J 2 c j V I S T U 4 d l B 6 R V J z Y k N 6 Y z N O N 3 Z i d U x p N H d N b k p h Z H F P b z l W c T B k W F Z a W G N i c V Z T S 0 g z N z R Z Y 3 p Q c 2 5 q e F l t e m N 1 S E h N O V V S R X p 3 c 0 c 1 R V J F c 3 h S N 2 J X Z z Z h R F F h T E Z p d 0 F O W F Y x V G J y M n R y Y U F O a F B q M 2 R 4 Y 1 l H L 3 Z 6 K 0 E 0 Y 0 R k M T l j W E s x Y X N z T n F t c H F Z R 3 h j W E Z k b 1 B 1 N 0 9 4 c z h Z W E p p M D Z q M G F D Z 2 9 B Q U h E a H l B W F A 3 d l I 2 L y s v b j d v O W Z w S n Z m U 1 l y a m J Z c z N U c F V r U k h S e U 0 3 T 3 h z U E h q d 1 k 5 e m h u e n B 3 W m M 5 M 2 1 6 W n V S a 0 p B d 2 J j Y 3 B L Q 2 h B W V d H a D N X M 2 V m L z k 5 c k Y 2 O U d n Y U R 3 Z V p s V W 5 w N n V 0 V j E v a m 4 0 U F V 0 R U 0 0 M E J P U k h S T E t W V U t q R T R P T 2 p v W m p 6 W F R D W V R K Q k l K W k R J W m U 4 b n R h R 2 h v U U d k b k o 1 S 1 R r M 0 g 1 O G 1 X Y k F O b V N n W k d h b W 1 x e m I y U m t w T l c w Z W U 3 d T d s a T B h S k h W T m p x Z E R z W E Z 4 V G J M Q W F D N H V I Z z Z Q c 0 t z V U Z w Y W F 2 Z U Z S M U p T R X V M a j Q r S H U 3 d j Z 6 a n Y v U G Y v N F R Q V D A 5 T U p 2 T k 1 K b E 0 r T k 9 m L 2 1 T M S 9 x T 1 B Q a 0 p Q V H c 5 c W E y d X h i d D A 2 c T N Y M z d 0 M n p 5 a j Z Z T T J j T 2 p o O C 9 i c l d O M l d 4 R 2 N Y R X g 0 d U x p e H B 3 Q z d O T l B Q N 1 g 2 Z V R x T 3 M y M 2 J O b X p i d G c x Z F h W M z Q r O S 8 v a n B N b l Q x c E 4 5 V G M w T k l S S G p 4 N 2 g z W G Z m d F R y R 2 p 6 L y t P R 2 J 2 T 3 h I U j g 0 W U J P U k h S T E 9 Y d T d v N m h v U 0 g y N E l 4 Q k V B V G 8 5 W H J J N V h J b 0 Z B b 0 c 1 S F l V R l J Y Q n o 4 O F B B U U V C K 0 9 D R E Q y e l d s N W F X S W p V M U Z S O S s r S 0 V E V 3 Z m c 0 N J T G d r U H R E S X B I O D d H Q W N H Q T d z R F F Z R H F x d X J V V k Z S Z 1 Z k Z m Z S W E E 4 Q X V Y b 3 F J a X E v T 3 R Y Y n Z X Y X Q r Y 2 5 C e X I 5 W E s 1 S E I 0 Z U h n Q 0 F y c T R 1 O V B i M n d z M 0 5 E V V Z G U l d o c 2 J N U 0 J B d 2 Z n N U 9 T R T N 0 N W U z T H A x Q 3 d z W E x z U 1 N K V X N n a 1 V q R W F 6 a G R 4 N 0 h R Y U R S d 2 N Y S E I v U G 5 6 c l p i Y k c y c W g w K 2 1 n M S t z W m t C U F J y T U d B b k l o b 2 x u S n p j M E 5 Q V H c r R 2 h v W W M z W l R u a 3 F V N n N s d 3 V o M U t w S E x O S G J p Y j A 2 W i 9 a c V o 1 Y W I y O H Z 5 c 3 J L c 0 h q e F l n Q 0 F 3 V 0 N B V 3 E y M j J z W X l I c m 0 w d E 5 S c X V a d W J H M E p E U T Y y V z l m W D F v Y U t p d 2 1 x W k p l V j k 5 S E p n T 0 p o e W N u S 2 F k S H Z M e X N x U W s 1 T 0 Q 5 d l o y d U x p N E l D W W 1 C d X Z Y c j d k S l R k W n F 0 Y 2 p P e m t a d G J T M k d o b 2 F n V X F t d 2 R P b F N K Q 1 V s Q V F E K y t N Y y 9 J a U F n Q U p z M m J j S 0 5 H e m Z R M 3 Q 2 T 1 k 4 Z U 9 v Y m 0 1 R 1 d s c G F k a T B h U k 5 X c l Z w b G R j e T Z 1 a n F j T 1 h N R z Y 5 Y X R R M U p T R X M 2 Z l A 0 L 3 E 2 b X I 4 N W p l L 1 F W W l d G d F J x T l F Z R 0 J 1 R H A 2 W W 1 W S z F j a V B q N W V i U F B W c T F m R j Q v e l A v L 3 d Q Q U l q b n N E Z E d m b k J 3 R V B m d j M 0 Z G F y V V p m W H g r Y 2 5 a M n h Z T U V D Y k 5 1 M m J j e H J F e D B k T F Y 3 V D Z 1 c H F 4 T W J H Q W h o K z B W Q l V W Q V N a V E R h c G E 3 e D U 4 M l p z M 3 J 3 W j M z L y 9 Q V U p D U X F E V D Z W Q m F X b 3 E z M 2 5 v T H g 0 N G R 3 N F V M R j l E V T F J U 3 V y a T Z r c D Z m R H p j M E 4 3 d T d 1 N k 9 y c X d 1 O S s 5 N 3 R w U D Q 1 R m F X a 3 B Z b U p p Y k F M M W d Z R U J 1 T G k 0 V 0 M y e k Z D Z W N N M m Z P c E Q 0 e k V a R 2 p N U 0 F u S X B y R m Z I M T l V V j l m e j E 3 e V V Z e E d J N G F H a H F C U U t P R G 0 1 Z 2 F G U X Z G T X o 5 O D V D O T Z S N U 9 U a 1 d L V 2 9 E d z R P S W p V M U Z S N G V I b U t R Y X l u T W R m L y t m W E c 3 L 3 Y 1 K 0 J B U U U y Q V R r V F U x T i t Q N z c 3 N j J X V 2 F h T E d y M G N H U D R k Z V h s N V R h c X R K U 1 V s c U s 2 d X h x S k Z p e E F a R 1 F t M V d v M 2 M z R n g w Z G 5 i a X d J R U Q 0 b m F W b F p X N G Z Q a 3 l B Q 0 F t S m d a Z V h s N 2 8 3 d T Y y S 1 h S b U 1 C a V F r c E t D N k 9 o b 0 x G c T B D Q 3 F W Q 3 J H e H N j a k 1 6 R V J a V 1 p s T l F G N V N V Z 0 t K U k l L N H V E a X I 1 Z D k r K 3 k y O H Z M e X d m Z n Q y R 0 F 3 R z V P Y m 0 0 b 2 N m Z m 9 C Z X I 4 Z X F W Y X N R R U J D Q X J W d T N v c m k 0 R 0 s y d H J k a T h l V E 9 r V X F s V j J 2 W G 8 2 M 1 h t e k J s M G R I U W d Q a j R l S G g 0 Z T Z P b n B F V j l z V E 1 S a 0 1 s b T l v T E Q w L 0 U r b D k 3 K z V 1 U m 1 Q S G o x Q 2 J H e X M x W G w 5 Z l g y U m 5 K e U 1 6 T X h N T k R j M 0 l 6 R X h F W W 1 K a W V q d D d j V m 5 u M z J H Y m R 1 M l l l b l N w Z E 4 r b k l h R 0 J y U z J 0 b U x Q b m o w M m J S M F l H S U N Q a j Q v V k 1 r d E F 6 a D V 5 S X B v d E d K Q V R F Y z F T b H J S U W Y z O S 9 O R G M z T 3 l 6 d D l u a 2 l D Q U l N Q m d N R 0 J 3 Y 2 h r O G 5 n N X V Z R 1 Q w O V B 5 T 1 h 5 W j N w d E 9 v Y U F i O V h B b 1 l Y U D d K U l R v d F Z x V V Z o W U N H Z G 5 a N X Q x d T N m d l J s Q l F F S U R o b n N s c j E 2 N 2 h u W G Z l R W R k Z n Y z N G R 2 Y j I 5 T n Z 0 R l I w Z m J G R z h y T E N 6 R X p a c z M 4 Z H Z m L 3 R a b S s z U G 5 6 a z I 2 d l R V M U 5 Y a n J y Y m Z F O U 8 3 R X h F U 2 N Q b j B h R 2 8 w R z l m W D F D Q W 9 L Z 2 w 2 d l I y c H F L d V J 5 T 1 U 2 Z V B H a 1 Z x S T J l a m F D M X R S V T d k d X l 3 Q 3 Z 3 Q V l P S E N o U 2 d y S z B O S F J 3 Z m 1 6 c D B M N E 4 r W k F 4 R V J F V G E 5 c m 4 1 K 2 Z s W T k x N U d S a 2 Z q N z M v K 0 9 y S 3 d z e E 1 m S H c 4 d k x D M T V l W H F p c n E w T n J h e X V X T F Z z M m J y R 3 h s c F l X Y U x W Y U x G d T J U R X c 3 Q n l a Z l d H e G 9 h T W d x N j h C c 0 5 r O D V N e V F 0 T F E z e j U 4 O U h h R 2 l v R 0 V p M 3 R y Y m k 3 d D I 3 M E d n M F d M a H d J Z D U r K z I x N G V Y a 2 h M U z B O O G Z I e F N F e E 1 4 T T J i T i t I b D V Z W G c 0 T 0 J w U G M 2 Z E 8 z Y 0 F B R j k 4 O F l Y W X h 0 M j d k M l B 4 N H N W M l U 5 Y j c r d m 9 n b D h 2 d D N 0 d E V S T T h q Q n V S R V J M T 1 l W Q 3 F G a z V N V H Z M M j l v Z F Z x W V R R Y X h R Z n d a N W 1 p N 1 V o b X N 4 b U N J T U J z T m t P b j A 4 R n N O a 0 9 o V U V D b F V t S H U z T G x 3 Z G 5 a K z V 0 Z k M z e F U 0 V l F w R W V R T H h m c y 8 w M U p P U 2 5 a M k 5 r S k F R b T N U Z j B V d 2 0 w N l N 1 M 2 V p Z T J l b V d r S k J n T m R a Y W 9 W Q W d J U 0 V C c W F t c H F L b X B R V k J R R U N v c U t q Q T R P S W l O R 3 p m Y T l K c U 9 i c H R T c W N T U 0 p V d H N 6 c k 5 z M l R L V W x a W G g w Y U 5 I V 0 w 5 K 1 B Z R G h 1 Y j M x Z W o y V 0 x W d G 1 z L z N L b F N 0 d H p o T V R F N E 8 4 d k R 3 M E 5 U W F p a Q k Z N e F B M N 2 F H e H N S R z l 2 c i 9 p W k o v c 3 l 5 W k t p Y n p I V m d M e X J x d 3 Q 5 Z l g z W X R X c 1 h C R U h B d 0 1 B Q T J 0 d m J j Z X J V S 1 l T S G g r U E 5 O O T h V S y t 2 c m R E c m s 1 d V l p T U R B U V N V b E p x S y t 2 U j N a M k 5 v S 0 R n N m Z 0 T 0 J V V k Z h a X R y W V Z T c W N T e F k 4 Y 0 F B Q m N 2 W G h S Z l V B d 0 1 E T 0 R l d l h 0 V 0 d S d 2 p D O X N G Q n d m a j B L R k R r L z c 4 U k V T T 3 d J Q 2 N p R 2 l X a z h 2 b G N I T n p n M X d 1 U j N k M 0 4 v c j Y r b U E w R 3 N W Q T l X V m h 5 U m l 3 W E E 4 U E R 3 K 2 9 W S 3 B K a j U r Z F R w d E R n T n h H N E 9 N M D R P Q k N J Q 2 t R a V B k O T V z M F l V M F J F Q k l L Q 2 d w Q 1 p t V 2 1 6 N 3 Z 6 N T g y S U F h S z l x d D h s a 1 F r a E l p T l U r U n F O e F J x K 3 p u N S 9 0 V 3 c x d m I y O E E v M D V S Y m 0 x d E J R Q 3 h k M z g 4 b n A 2 Z W R 0 c 2 J G Q l F F Y j I 5 d m x K V 1 Z p U U Y 1 Y V d r c D V z e V p n L 0 R 3 Y 0 x 2 S E d j M F N S U G Y z O T A v W W p 0 R T h Q R H l R b U p p S S s v Z n Y 0 K z k v L 3 p 0 a V l t S 3 d Z c 1 V L Q k F R R V R H c i 9 3 Y 0 Z C c T U 3 a H F R Y m t j K 2 J N d 1 k 0 Z E 8 2 Q l d x M 0 h s e W h Y e D J r W k h S M l B w M H F V W U h C e E V k W F U x Q k V G Q W V Y b T V t S D R 2 a 1 V p d 2 Q r O W V z W G Q r T 2 8 0 a k N B S n U z Y m 9 G T n p j M 2 1 F d 2 0 4 U n F N L 0 w z d D N M b H p 6 T y s 0 a 2 N Y c W l J a W V a d 3 p J a V l o Z U F I S z V I Q z R 1 T G x B c W x m R D A 5 S V J l c j R m Q l l J R E p a S G 9 w Z 2 5 M T D F H W U t o U U p L c F J J S 2 h R S n l 1 Z H h o V 1 F K S 0 t m R E h M Y 0 N Y S m N C R j l m Q y 8 2 U 1 N W Q U J F L 1 k z O U x J Y m V S W E Z 4 Y 2 N P T E V D Y X R s R H g 0 O F F I d D d P N 1 p 2 M 3 k 0 d U d 6 M z J I Q m d 1 b 0 Z k V V Z H U l Q v T T B 5 a G 5 6 M E 5 G e k F j Q k M v W U 1 H Q 1 N i W F h Y d S s 3 d 1 d D d 1 d t Z E p T N S 9 N a T R I e G F n c k V 4 O G Z q c D U 5 K 1 F t T m p J O X p k M 1 Z G Y l c 0 d W t w Q 1 M 3 d m R U M m x s b W 1 J b n p h a k l H T k d 6 Y 2 l K a V l H K 2 Z u N U t D c 3 J R M m x w S 1 Z h d F d v V k 5 t e l p O d U c 5 Y l d 4 c 1 d M d n o z T 0 F t V H l U V H B G e V c 5 d m I z N D R v c 3 Z Z R E F Z R U J J U 2 d y V n I x M k x C Z 2 d V b 0 t T b E J V V k d S T 0 R Z Z k d Q N 2 N L c F V L V z d k d U Z Y d j F M Y W 5 q M D N V Y 1 l I a G 9 n b H d 1 U j B a R 2 h 0 M D J S M F Z G a m Z s N V N r c E t I U E l 5 a m 9 o b 3 F o a V F F e E c 5 S U t S U 3 F S a U l P a n M 3 U X h D R W x 5 S V l 0 N 0 F V c n h y N X o 1 S G N G T U N I e T R H M 1 l v R W 5 u V U R o N U 9 w e V R Z b 0 V R T m F Q M D N j O F l E a U F O Q m d N d U h Q b k R n N G Z Q Z 3 l W U 2 9 X c 3 J D e j Q r L 3 R i O V R x N 3 V y c G F C Z V N D S U t D d n J 3 K 3 h z Y k d J a U x C K 1 R W Q m R Y W T N D d 2 t L N 0 J i b n U z c j A 3 N m J Z T k R B e l l M T 3 Z v N k F E d z c 1 N X l T M j k x U z B 2 T H B I d V U 3 V m 1 5 W k F r e U 1 q S l F X b G 9 L Z D N k M 1 N D U V N t N 0 h t R m w x Z F h U Y U Y 2 W n F i b X d I Q U p t M S t L d n o 4 L 0 x C e j U w N X M y T E F C b H k 1 Z F F t N X V M b U p q W T h j O T V z R E F B S H A 2 Z W p C d j N q e H h t Y 0 Z n b U h S U T Z 1 N 3 V q Z 0 1 I R G 1 E d T N M b G 9 h R 2 h B V U Z B U V Z D c V Z X S F R 0 N G N P S F N F d E x 3 M y 8 5 M T M 5 W j d k Z l Y x W V d P a m c 3 e G R 6 O W R 4 d 0 d B R l N 0 V 2 9 M e T g z R z U 3 S H o x N k p M N 3 d H Y z N Q e n c 4 R 2 c 0 S G p 5 S W x v V m 1 C Q V R r V D B B b m t l Q W x H e T V x W V l I a 2 M r M 1 d Q S n M 2 Y j N j Q U N B K 2 Z Q b l k y a G 9 D S m N 1 W G N L d V h i d F F Y M T l 2 T T k z V z Z B Q z B 1 N 3 N i U n F N U m t a R 1 J O a j J X b H J S d G V 6 M 2 h C U V V G a z I 1 W F N V b U p P T F V Y T U 5 6 e m 5 w K 2 Z E N W x N S n Z Z S U w x a X d B Q m t a R 2 J o M z d 4 N G l J e U 9 0 c W 1 6 c m R M c E p U N 0 h t N 0 9 5 T T Z P a G 9 W R l J V U U t W U 0 l T b 3 F 5 c V p 3 b U 1 X O W U v Z X d h O W N 1 O F c r d X Z y N G U x Z F h W O F B m M 0 Y 0 d k N B Y 0 5 q M W 9 I a D l I c D d h Z T R q M n l t V H l j V G V k V m R Y V j R T R m h h R 3 B x U W w 5 Z l g z a k J 1 U T F O V F V B W U R W W H Q 4 R m d t R k p Q Z l Z C U U V I c D Z l b k Q 1 O G 1 X Y 0 9 I S E M 2 a 1 d N e V d R U 3 N 4 S k d x c X l z U k Z a V 0 Z q N z Y 2 S 0 5 w U D g 1 N G N u T n p 4 V m t B U m x 1 M W F o W D B l c j E 0 M 1 l t S W 5 t Y 0 1 5 S W 1 J a U F n Q T R P V G t o S 0 5 I a i t M O C t m U D Q v U F B Q S V p m T H J W S 2 c 3 Y W 1 x c W d J Q X N V a l h U R 2 h x Y W t K S 1 N v b z Q 3 V m g r Z m o 2 M F d x M V Z x c k 9 u c H l k Z W V l V V Y z T D U 5 R z U 5 L y 9 q b G l Z b U x n N 3 U 0 T 3 J W Y U x 3 Y 0 Z C S E R s e V p O T G 5 X N 1 p z R 1 V w T F M 5 S G Y z N C 9 O b X p l U H V W M X p j e l B P b k R t R H N M Q X c 5 U G Y z b z d p N E d I S z U z T 1 l s U m t C Q U F F c E t T b k Q 5 K 2 5 W R V J F V E E x O W Z Y N 3 B q M D F 0 W l d m U G Z k Z D R p T 2 p v Y U h o d 2 Y 2 K y 9 0 U l d G Z 0 l E d y t Q Q 2 N m R 1 A z e j R F S D U r Z m x h V j R P M k 4 3 Z G R x d F p P N U J N K z l 0 O T U 2 Y T l 6 M U J R V U Z 6 M 3 k 2 U X l L a X A 4 R 0 F u S W l J a U V S R F E w T n d k b l p H V D A 4 U G R E b 2 R M b D I 2 a E t W T G x 5 S W l J c 0 p 1 Q 3 Z E a n g 0 L 2 g 0 K 0 5 q V l F W O U 1 z e G 0 4 N l N 6 T 2 J a d D I 0 Y X F x a X F r c H F a Q 3 I 5 Z k Q y O X N i Z S 9 m d V J V e E 1 q T l Y y Q 1 F r S j h Q R H d R R j V l S G t w T F N 5 R 1 J T T 0 R w N l l t R W h J U X B 0 V z M r L 1 B s d 2 R u Y U d r N V B U d U p Y U 2 p 4 d z V n c D k r K 2 t r c 0 l C W W N I S X d O R 3 p i W X Z K e U l p N H R E U z B z T E t p b 3 E w T k x T S W 8 3 S n R 3 d 3 B z U V R O b n A 2 Z W 1 E Z H Z I a D Q v Z m d 5 Z F R n Y z N O e m N z V 2 J K R U h F c z l s d G J X V n R U V j F X S E h q a D F X e T N 0 N m V x e D Y 5 M D B t R X o 3 L y 9 Q T X B Y S W 5 u d y t E Z 2 9 G a U h 3 R j d 2 K 2 1 o R 2 9 4 R T l Q V D B U e m l K Q V J Q U T h Z R U J P U k V U M G t o c 2 N I R V J s W l N W S 1 N r c F F X M X V M O F B C d 3 Z Q M z I y O U R y O W N q T n p j V 0 5 H e m R n T X B u Z z d l M E 5 Y M T l m Z U h o N E l E Q X d F S U l n b 0 w 2 K 0 h s d T J i S m 5 3 S E I w Z E h h a X F x b 0 p D b 1 l C T 3 A w T l R V e E 5 p W T J Q S D N X Z k 5 t a l Z Z c z J Z T k F G a W x y S T l u d 1 l J R j R 4 Y U w r K y 8 v L 3 U 4 S m o x R l R V N E 9 o b 1 N H c 1 h y M T Y z S m N H c n E 2 d T J M Z H Y z N F R I a z h 2 b D J M b H p K M 2 J 1 M 0 d t M T N G S j k z Q k k w V z h a Z l Q 0 W E p a T U s x Y T l m Z z Z 1 c U t t S m d Z N U 9 i b V F p S 1 J Z R 2 h v Q 0 Z W V l Z W a T F h c F c 0 c l V 3 b X c v d n Z 2 M i s x L 3 o v K z h R K z d 4 N z E w N l p K V l V V U 2 o w U W h C R V B E S k o 1 O V l i V G R S a G Y z c E 9 J N V N x Y 1 R o d z R j Q k F D a 3 B L W G E z e W N q S W d J d U x D M X h j W E Z C W l d R b U R 3 V 0 E x b n A 2 S T Z I b k Z n S n l J a U 9 n b D E 5 b l p p Z H U z Y n l N O F B C e X Z 2 L z Y 2 M V R q a z V P U m s 2 U F Y 2 M U 5 U V W 9 L R 2 h B V z F 0 Y l d o d W J r W j B k T F J Z a W R 5 U 1 N q N m F U Q 1 l U e C 9 H Y V R D Y m N 2 b j F i N 0 J Y M j l Q V E U 4 d V h M W i 8 3 R F R a R W d D T G g v L 3 o 2 V V N p W G k 0 K 0 5 u N 0 R 4 R 2 9 4 R l Z W V l Z 3 Y z N P e k d a Y y 9 G W T J O a l d o d G J j W C s v Z n V o V k N y U j J O Z 0 l 0 V m 9 O c V Z T S y t m U G 5 X d 1 h r Q U 1 Z Y 0 Q y K 2 h V c W 1 3 Z S 9 m d V N a K y 9 w c V l H b F p X V k 0 z W W N o V U l C V D A 5 U E J B W U d B Z 0 J p W W 1 M c 2 p z T n Z i M j h Y N X l O M 2 N u T E M y c l Z y e F g y S W l K N W 5 F d U Z s S 3 N G T F J F U T B 3 M T Q 5 Q j d 5 e E J I a H J 5 Y 3 l l N T R N U F B z R H Z m L y 8 3 Y V R 1 Z U l B a F B W U k N 3 c T Z 0 c j N F S m x v N W 5 O W m d p Q z h O e E 5 T Y V h W Y W x G Z V h v N 2 0 1 b V p V V m x i a T F W Z G Z I Z k 9 G d 2 Z u e j U x R m R Y W T J Q U C 8 1 N H l s U H J w Y W V u U T Z s V W 9 y S 3 l F b z J O a m V P Z V o 3 S n F h b X B z V X V 1 Z j l 2 Y z U y M D E x N 3 Z X e C 9 P R V B m O E N 2 Z i 8 x c i t Q a j R 3 T m Z Y b C t Q U m l X a k d z S W V j a U l p S W 5 q c D R t M G 9 3 R H N C a G M 4 T l B a R 0 J n Q U x t N X V W Q 3 B W T k 1 T S k k r b H E 2 c 0 x U N T Q 4 Z 1 p 1 Y j I 3 U 2 R 4 O T Q 0 O T V j e E d B Z W U z L 3 V M a U d n c 0 R N a U p p S W p v c F J j U 0 V v T G Y v d m E z a z l w M k t o W G J S N X Z N b U h N a U l u c D U 4 R F V p R V J F U k V S R V J r U U 1 3 S U N j a U l w c U Y 3 T T F q V F V U V H c x S V E 3 b V Z O L 1 N l a V o 0 Y 0 J P U k V S M F N 3 M E 5 E U 0 U x d F p X U n p l R D Z J W F Q w d E l D b l U 3 b j Z H W V E w V X V D Q V R r U k V k R X N G Q l F V e E l D Y 2 F B Y T B 0 c m J D M j l z Y k V v a 0 V N c G 1 N d m V S R U 5 L T V l r Q k 1 S R W M x Q 3 E x Y X R R b D F k b m F P Y l F m V E N x Y X F x U W 1 S a 0 p L U l N L U l F L Q l F O e U l w c F J E T W l K a U l o b W 9 i a T R P T G k 1 d W V I Q m d 3 Z U 9 i Z 3 J S Q 3 l N M 0 5 4 Z H l 1 U n p C d 2 N H U X k r V l F L c F d j U 2 8 y S V p o U y 9 Z W W l J a U d h c G t 5 Z F B v c V d s a F V F N T B U V E l 6 Y z F G V T F N V G t w S 1 N J S m Z M N G V i b U J v V k M 0 Z W h t R W R F T F R p S U l n d U R v U m h B U k V i M G 9 Y a j B I d k x F R W V H d k p 6 S i 9 M Y k R a a m N I Q V F Y M z M x R l h R N k h V S k R R K 0 h u N X d k L 2 Y v K 1 p Q e m 5 S Q z Z D b H B R V 3 R y Y T J v c X F x Q 1 h D N U h V b E l T W k R J W j N O M 2 Q 0 Z S 9 2 R D V W S 3 h S N X l J c H B S Y 2 t j M 2 d J a U l p S j Z P V k N x R m s 1 T V R q a D A 3 a H R 6 Y 1 h K U 1 Z s U 0 V 2 T H c 5 T 1 R r N W 9 h R 2 h 3 Z F B P S W 5 t d U J n W U h R N l h U d z l 2 W k d a R 1 N r b U t h d V V x a 3 d k K z V j T 0 R r N U 1 S Z 2 5 v a G 5 I Z 0 p 5 S W l H Z 1 d r O H Z s Y 0 h k M 3 g 3 c D E 2 N 0 J r e V J M M D l m W E J h R F R D Y k R h R F N Y Q k V F N U 5 J S k p C S 3 B X S 2 F 1 b 2 V I Q j V 5 Z G 5 T R 1 g 4 e k d a a U d Z Z X Y y b U l p S W h t T 2 J s Y 0 R o Y 1 h G e W l W U 2 5 o N m V r S 3 Y x O E 5 n T U 1 C a 0 1 q R W 9 K e H F I W l d v e m h V S U J w V k l K a F V J Q n V W e k 9 u b k V p Z W 1 Z W W t C T V J F Y j B B T E Z N M H l l V n l P R H M 3 U X h B R U J 1 T k V r e U N S U 0 d 6 K 0 V S R T l L d 3 p J a V l p S V h o Q U 1 K b 2 l J a U d Z W D V 1 T V F F U k V S R V J F U k 9 R Q U R j a U l p S W l J a U l p S U h Z R U J P U k V S R V J F U k U 1 Q U F N e U l t S W l J a U l p S W d j Z 0 F F N U V S R V J F U k V S a 1 F N d 0 l D Y 2 l J a U l p S W l K e U F B Y m t S R V J F U k V S R V J B N 0 F n S n l J a U l p S W l J a k l B Z V N P Y m d B U k V S S D l m R V Z G U m N q T H k w T m R Y U j F V S 2 h V c U t 5 c 2 Q z U 1 F p S X F K c E Z S N G V q c U d o S V F R R k J X S F Z x b F d J a l k y R l J D S 0 J S Q 0 p 4 Z E 5 P Z U d n T n l J a U t p V 2 U 3 T E w 3 O U V m M z g v Q W d N R H N X a l J J d m o 1 K 1 R t N l N V U k V S R E 9 p d G J V V n J h M n R T R T l Q U j M 1 K 1 B r N m V Q Q W 0 1 W E E 2 c G R I W W 1 m M H N F U V J B Y z N R Z 2 l J c U l Y e G F 2 b m d E Z V d B R z h 0 Z V R i b i s 4 d G Y v Z 0 k v U H o 4 c 1 g 3 N z g y W n l R a U l q b 0 9 m S G d 3 U U 8 w d E x U Z 2 5 Y Z m V n Y k 9 6 T T J R e W 1 h T 2 J O R 1 d 6 O H p V Q 0 V S R V I 0 Y 3 N 2 d j R T d n J 5 K 0 R j U 0 l p Z W l t d F h M a 1 N m b j U r K 0 9 x c n I 5 R G 8 1 c i 9 B Q U F B Z 0 F F b E V R V l R Y M X d l V H l l V G 9 K a z B a Q T N J a U l x S l p x S 2 l v Q 1 A z O S 9 W a X h Z b 1 d q b T B K R V J P U X d D U W t K M E 9 s M H l N M 0 5 o V T Z u Z z l s c 2 R u U 1 R w b 1 F C T 1 J F U j B T e V V t N X V M d 0 1 C Q V J 6 Z U R p S W p J N F V K R F E x R m F X b 3 F l b n A 1 W j E w d k 9 n S n l J a U d n V 3 F x K 3 Z a L 0 U y S W l J a U F I N S t m b W h y Y T B O d m J 5 K 0 1 S a U 5 t V T V r M E J 1 U k V S R V N 6 a 0 x P e k 1 3 T n l J a U l p Q V A 3 K y 9 u Q n l j b 0 x C W U l C Z X I y Z E F U a 1 J F U k R P c n F x c k s w V T B n Y 2 d o Q k V L Y j B z T j N U M D R P e X N q S z c 2 M 1 E 2 S F R R Y U R Z e E c 0 M 1 E x a j R n Y 3 B L R 2 h B U 2 F U Q 1 h x O W Z s Y U 5 J M m R B V G t S R T l C S 3 J y N i 9 I c V Z P b j B O Z l h a N 0 9 1 d k x 3 Y 2 4 z e n l p U U 5 h U l M 4 N 3 M 5 b U 1 i N z c 1 e G l h U U 5 w d k 5 P S H Y y T E x L e X N p W j l y S m F X R n Z 6 N D Q 0 O T I x O T I v Z n g v Z m Y v L z l V N D A 1 N 2 V 6 c 3 h L V k x s O U R S M F R I b G Z h Z k Q x M T k v a l l 5 T W p I R z M r Z k 9 m L z R 5 a W 9 x S m 4 x S 0 t Y e j c x N z k z R H U z R G 5 v O V h x Y m R R V U Z C V G g 5 K 2 p S M E 9 0 M l V q b W s w R 3 Z I c H A 1 O C s x Z T l O R U F S a 1 p t Y W l z N 1 B U N 2 5 x M V d n M k 5 S a l B 1 L 2 d V R k J l T y t v T E w 4 e l l 6 b j h l U E g w R 3 E x N H M 5 b X N 4 b D Z 2 W D d T L z M 1 T 0 1 D M E l 3 c X h M V 1 p j N 3 V n R k V S R V R r T 0 J x T k J n T U R B M 0 I x Z G J W W l p 6 U W F N V E F 3 T U 9 F e E x s e T R n U H I 2 K 2 l t Z k 9 5 b 3 F D c 2 5 K e V d P d U x 5 Z 2 9 R R V p H Q n Z i d T N Z d U l p S W d w S D M r M n l j N 0 9 S b V p t S m 8 0 Y 0 9 Z S 3 d z T E J u Z H Q 0 L y 9 2 R 1 B D Q W d J d 0 1 t V E o 1 L 1 p P U 2 Z T M E 5 D Q X h z W k d y R i s v M 2 1 x N V Z D c E Z T R W d J c 3 J L e U V C U V V o T k R R M E t j K 1 I z O S 9 Q e D Q 4 Z U l B N W M r W W d K e W R I W E I 0 V k Z Z V j U 4 K 1 p O d U w 5 U 3 F V U k R R d 0 5 T V T F O e D h 1 U k p T S 1 Z q O T N O c E 5 C c T d R Y i t u c H l m T 2 5 E a 3 o 3 b m 1 j b k p 6 d 3 d R Y 2 Z B Q U F H Q m d i R V l N b G t N a 0 d u M D Z H b n A y Z k 1 m U V Z C d 0 5 E U W t M a U 5 p N H N M N V B M a H g v K z Z 1 a m 8 w T k R T T S 9 5 S E h z R 3 J W c W p I b m U w N U 5 U V V Z w Y W V t N C s w c 2 t F d n p 1 Z D c r Y j l Q b k 9 u e i t Q N n V w c W Z Q e n h 4 K 0 5 l N T J k S k V B U V V G e G Z E e T h z T F N x W F N a b j E 1 Z V R u T V p q T 2 N u S n p H U F k 3 U m F M U U s y c X V y c T l I Z D N R M H Z M e S 8 w O S 9 m Y m J L O V N x Y 2 E 4 Q m p V M U 5 j a k 9 6 a 1 p v Y U N p O H Z M d 0 F B U G 4 1 K 1 d o c W F z S 2 V Q W H R R W D E r U H l z c E t S R V p H U W l L U j J P e m Y x Z F d G O V B S M G F E U W F I R G h 3 U U x 4 W F J 1 c n M 3 T F F L d H U x O W 5 z e k 1 U T 2 o x Z W h 3 L 2 Z o e m U z d D Z v c U t q Q W x T d F h 4 c j B P S T I z Y n R n M 0 x s a T J i O V B h e k h R T n l J a U t p b D V o R 2 8 4 R 0 N C U X R R W F Y x d H M 2 N n R y U T J B L 2 Z S N E Z 4 Y 1 g r U H Y 3 Q X h o K 0 F Q U D E 5 Y l d a Z 3 E y b X B n Y k Z 4 Y 1 Y y Z y s 3 c z d P d 0 p l e V g 3 K y 9 1 a D E r c 2 4 5 V k x n W m F U V m F w R 2 R u W T F s e T V Z a E t D a k k w Y z J a V m 1 x M U d u U G 1 6 R U Z 3 Y 0 x C T m I 5 b n E x Y X V o M V d v a G x V c n Q 5 c V J K c F Z K O D k 5 M T N l U E x r Q 1 l E a D N q b V R 5 W V E v L 2 V s U D R q W j c 5 d X h C V 1 Z r W k p C S U p u S n l j V U Z O V E F 3 Q m 9 h b X F D a D R l S E d K Q j N k M 2 V q c 2 J G e H p I Y U d o S V N n c m E w T n B h V 2 x k b 0 1 Y b F V x R n N M Q X d w S 1 d s b 2 I r L 0 h 5 Y V R D U 2 F U U 1 F 6 Z z F x N W R D N z F l a j R T R U J M c z F J Y X F x c X N U U E F R Q l h y M T R W M n d v Q X J h M n R L Q 3 d z S E x O O U F K Q 2 V u b z c w O U h R Q V F I S n l N a F l 0 V 2 d R Q W F H e H N S R j V l b n Q x O U x B S G l X T U h r a W h V c n h n e k l 3 O E x D N E 9 6 c 0 x Q N n M w V 2 p R M 2 Q y T l p j d V d p Z n Z Z Q 3 d a b k M 3 U F p E S 1 B S a U 5 y Y V d u U j N k M l B U c G s x a U Q 3 b F V L b 1 Z j T G t k d m J 5 L 3 E 2 K 3 V 4 Z H U x Y W 1 4 Y 2 1 V c W t V Y m 0 1 d T R z O G x K U 1 c 0 Z W Z P b X p Y b k d l b E h 6 e G h 0 d k l D Q W d 3 T z Y 2 M H R K U 2 V I a D R J R G c 0 R 0 1 E d 2 Q v U D k r L 2 N S S F I w T l l Q a j N s c C t m a j V L U 0 V z V E Z 4 Z G 5 z N y t Y b G h Y M z c 5 d U h p e F l 1 N G V 2 V X F Y b n Z 0 T m J 2 Q i 8 z Z 3 Z S Z V J 5 T 1 k 0 Y 0 9 Z S i 8 v Z X R m T 0 h m d U h J N G Z Q N D Z n b 0 N B Y 1 A z N 2 N a d H R y M T Y 3 Q j M 5 L 2 Y 1 d j h k b n A 2 Z V l 4 N S 9 N b V p U N 3 p q Q W d K e U l p T 2 l s M W R E U W d N N 0 9 U a V F u S i t Q e T V j c z J B Y k t s S n k 0 M U 5 k V m 0 z O G p J U 0 9 6 Y 3 V W U D g y Z D N k W F h 6 U X Q 5 R H B k Q 2 d 1 T H J a W k R n R E Z 4 Y 1 V U d G k 4 c E t R b n g 4 Z k Z 3 Z D N l Z j F P Z D U y Z F R X M X F L c 3 J B e E x s a X h 4 Z E Z P b W x k R m 9 S R m x a R 1 J J V E U v S E R E e i t N Z W E r V W w 1 Z m J Y Z j c r K y s 5 a i 9 m c j F X T F Z x R l l E a G 5 1 Q 3 N y Q 3 d j T z N a T T N L Y X F x Z 3 J s N W V W V 0 F X c F J V U k Y 2 Z W 5 y R T R B V V l I d E t S b X B v S 2 h V S X h i c H Z 0 c G N T Y l R D Y j Q r L 3 N q T E N 3 T T c 3 N z d M Z 0 F n T H k 4 U D J k b l o r T 2 l q a n d B Q V E w T k R T R T l Q U j N C d 0 1 L S 2 l v d E R Z M k l q c T Z t c X N X N 2 N P Q U R B N E 9 H Z 1 Z r Q j g 2 Z E V n T U 5 z N m N P W U 9 n b 0 N D Y k x J S 1 I v d n J Y d j J M O S t 2 V 0 l q W T B G Q U t z Z 0 9 q R X h F W W 1 K a V h i M 0 8 z U G 1 E S 1 J T S 1 k 0 Z V B U c n U 1 N 1 p u O G V M R l d M e D R z Z m h 6 W j J j b n V y d T d z V 0 h E Q n F 0 Q W Z i W n F h R 2 l 3 Q 3 B a V F V s T E U v M T Y 0 Y 0 N I M j d k d U g 0 d U p p Q 0 l L Q X J L d 3 N t K 0 V W N 3 U 3 d V l z Y U R o V V F p d 2 E 5 K z l h d H h 6 O X Z l M 2 8 2 e l o 4 K 0 9 1 W D V n W U F E b D V l W F l z R 0 d E K 0 1 J a k x 5 O F B n N E 9 E N H Q r Q 3 A 2 Y 2 4 0 d V B q O G R O U F B 5 R X N M T X p 1 Z D J 0 N G V E a T J i T m 1 D V z d k d V F h U F J Z T 0 h D a F Z i c l R T Y l R o Q z l V U E Q w O W N m R G d R W n c r Z l J x U E h 6 L 0 c y c l Z y N 1 d a a E 9 U a z V 3 Z D N k W F h 5 Q j h M S m l R R T V F U k R U Z F p z b k w r Y U t p S X Z q N S t T R W d J T U R t Q V J F W T d t M U p U V T N G a H g 5 K z Z J R F d E V C t r T W h o L y t h a l Z h a G d N Q m l 4 Z H V o U j Z 2 U j d M b H k 4 W D E 1 b k 5 a b H k 4 Z U J F S 2 h R T D c 5 d T J 6 d T c r c n F 5 c 2 t F b 2 s 0 d G x z c W x V S W l r V m o x W U Q 5 N D h B Q 3 J W c T B T Z y 9 I K y 9 u N m t w N m R q O C t i T m R u d U Z m L z N y W D B P c F Z L S z N 0 O W Z t b m 1 4 c m E w T m R Y U j J X T G w x c W R Z N 1 U x T l F w a n k 5 d m J t N U d U a z Z P R 0 p D U E 5 y c F g r c 0 d E Q i t Q M m t C c 0 1 C c k h Y b H F i W H p w M D d y Z T R G U 3 h h Q z B X a E V R V U V C R m k 5 Z W J K T j J u W k 9 U S T J Z Z W p U W T R P R G p 1 K 1 N Z Y W k 1 N m Z u d y t G U W 9 I N C t I Z 0 F 3 K 2 5 u O S s 3 Z F E y S m l v b F U 3 T j I 3 Y 0 N J M U d n O H V Y T C t Q b z B h T j I 3 L 2 Z s e T V m R D M 5 O G Y 4 K 2 Z Q d D F s b k 5 w c 2 5 s Z U h n N y s r U G Q 5 N T V C e D R l S G h O d S s 3 T G p Y e W N S R W R F M G 1 1 O E d O T n J X U j N 2 d T l Q Y j J v c X l z V E 9 6 S k 1 o Z 0 1 V S 3 Z W V n R 0 W V V u V k h q d 2 Q x Y z N P e k d i d m I x O W V I a W 9 v S 3 E y V 1 d C O C 9 S e T R I a D N w e U p 4 b G J h R z F O d E 5 w d n g 4 T 0 Z E R k J V V m 9 i T 3 p F M U t w R l A 3 K y 9 0 a S 9 m N y 9 W O F V w T F M x R l l X Q W l 0 V m d 1 V H l Z U z V j K 2 R p e V p J b F d M b H l w V l c 2 c F d W c z Z v Y 2 Z m b 2 l N a k F 4 b 0 5 C c m 8 5 W G 9 F Q k F S Z z Y 5 Y X R Z b H I r W C 8 v N l Z 3 Q 3 d l b k Z o T X B u d z V 6 L y 8 y V 3 F N T H p E O D R Q e S 8 v L 3 U v a U l 1 T H c 0 N G R P d 0 F N U H h 4 b l p t Y W l 1 c m 9 h Q m 9 N Q l B q N C t T R X h N d E 9 x T k h h b X N y Q X c 1 T 1 R s b 2 I y K 0 h p N H N M W W 1 K a X N I N z l l c 2 p s Y 3 Z U M z k r T X Z m L 2 1 M d U 8 y R k N 4 Y 0 F B Q k V S R V R o M D Z O Q 1 V y O E Z v Z 2 l E Z 3 l w V X J V S 3 Z W U 0 V w S 0 V v T k R 2 V j Z Q c k t 3 c 1 B I N z h H Q U 1 E Q T N C e m M w T m N Y Q n d T R X h Q R j R 6 V T B O T 0 Q w N m R O W X M y W U 4 v U D M 5 a 1 o y Z E R h M V d D M m R u W j h U R n h X S D k r d l h q U H N 3 T G d v R D c 5 K y 9 E e G N V R l R r N U 9 Z Z y t h e G Y z N z l 6 R X d N Q U N a V E F a d m I r O H h B O D M r L 2 4 1 O C 9 2 b m 5 V Q 3 F W W W 9 y e E 4 5 O T h B N V B K a E 5 E U V V M e j U 1 c H M 0 Z m Z x M G V H O G J q V W J v O V h v e H Z U c 2 1 K Z 1 p i d D I 2 R l N x V 0 N 2 N z g v c E Z J c C t 2 d j c 4 W T k v L 0 F P Q m d Z R l l 2 M z Y 5 R 0 t 6 V T F 0 Y m l w N T k r R W 5 1 a E x U d z h Q R 1 k 4 T l R z d U x r N 3 M v Y l R u N j Y r L 2 5 0 S H o v M X h Q Z T Q 4 Q 3 d 5 O G p M R D I 5 Q n c 4 Z W h F d 2 1 l e W I z c U 1 Y O C t m U G g 3 Z T B 0 L 2 1 5 c F E v R H c 0 V U 1 N R F E w a E t T b k p K d l Z h c F Z M W l R m V V h C R 0 h D M z l W N G F k Z 0 R B d 0 4 0 O E 9 B Q n d z T E N v R l F x W V R R Y W t a S 1 N B Z z h Q R D V z c 0 N D Y 2 5 K K 3 p i d H c 5 b n o 1 N 0 Z o U X N Y Y 0 9 E Q U F i a T R 1 S 0 N s c G N W c U c z d k J P R E Q 4 L z R y Z T N 0 N X g y M k x K c m h v O X R 2 N 2 1 6 W n N J R H c 5 S F Z G V F V 1 S i 8 x W m N P Q W 5 J a U l h Q n B G Z V F L Y U x r Z T N Z b U k 1 T 1 R s V 0 t l c U R n N E 5 J V F U y R m g 0 Z U h H T 1 J Z Z W 1 U d T M 3 O H Z i d G Z m M z Q r Q W d B Q 2 J n T H l w c W N t b T h x N W x m S y s 5 a X J 4 R 2 8 x R X N P a l F W U C 8 3 N E l 3 b 0 x D e E V W R l l V b F M 1 W m d Z R 0 J B b k x i S 0 V w R G Z 2 S G t U a F l X R j h Q Y j J S b n g 4 U E t S U 0 t h c X F x c E N X b G 9 i R 3 h r Y T d Q Y X Z u e j U 5 S F d G Z 1 k 5 d T d k a T d h M k 5 t U m t a T 0 R T c F V 0 N D c 3 M z N J S l B K R U J F U m d Z Y 1 B I N k t q b 3 d O e j U 4 N E Z N U H h n Y j Z r S 3 J O V n E 0 Z V B q Q T J B N F J W b 1 F C T E V R W F h 0 N 0 8 v N z F y M z h C Q U 9 M a j Q 2 R l V L b E Z l W G 8 0 c l Y 2 N W d 6 N T Q 5 V n V t O X d Q Q 1 k w d X J x Y W l 4 Y X R B a V J r W k Z R c T l Y S X p j M U Z a M m N u R G h 3 N E F L V l N p Y T F i d D Z L d X J n N X F 0 U n J M b G k y R H Q 3 Z T N W V S 9 V M D F 3 R G k 3 U z B O U E c 0 b G 1 E Y 2 F E V G k 3 T m 1 6 Y U c x d H h a S W x T K 0 R 0 N 1 k y N n V q c m N 1 W E 1 I U F Q w O T R v c 0 h p e W R Q b m t D a j B X R H Q y c l Z R S 3 B Y S X l j b E J k b l k y N X N 5 W k k v Y m c y V k 5 l W G c 2 d F Z v c z V j K 2 J Z c k d 0 c m E w T l d W a G F X T E Z t Q 1 I 0 O G V v Y l c x V l F 3 Y X R G b 3 Q 3 d D Y 5 a T U w N 2 Q x c T l t S G 4 3 N 2 J m U j B 0 S 0 N H e m R 1 N E t P U F B z T G R 1 M 2 Z S M 0 5 5 T U 9 Y U G 1 Z R 0 J n Q U d 2 V 3 J J R 2 Z u e C 9 N W n J N W X N P W G 4 1 N H Y z Z m t S R W h Q a D d s T X Z s T 0 h u e U p H N 2 Z 2 b z F 2 d n Z r R z B k S F J W d l V S U m d l U V N V b E o 0 b j k z Z E h S Q X I 5 Z W p 0 N 2 N Y S n B N S n p j M 0 5 B R 0 E z Q T J R c V F i e G x p c W V 4 U E 0 5 a m F Y L 0 9 Q V n B S V V l I Y n Q y O W o z c n g 1 M k x k d k g y U X k y V E 8 3 U n l k U 1 d G a U l w V X V Y M m g w S G J U S 1 o 3 T D V v a 0 V n a y t P M X Z m e n Z 1 Y 2 J W Y U x U N y 8 v S E 8 3 N i s 3 Z X Z T d m V C M m F 6 R 2 Q 5 L y 9 6 M D Z P a n J 3 e G h 0 d j J I M X B O W C 8 r Z k x 6 M j J t d E l T V W 5 C R j E 5 O G d U M T c 5 d U R j d V h Q a S t y Q 3 d N Q n c 1 Y 3 N U d X V Z Y U d o d E R i M n d 1 O V h t K z N t T j M 1 O C t m U j J 0 b 0 s 0 T j h w L 0 J h V m x a V S 9 l M 3 o 0 a T R n Q k 9 S R V I w V F I 2 T F F y N F h S c H d 2 d 2 x J b k x o U X M w T m 9 0 V m 9 V R m h i Y U h j K z V l L 2 R 1 c 1 V C W W F X a 3 B y b D I 3 a G 5 m Z W V V Z G N m L z M 2 Z G J 1 O U k 2 T 0 R F M k Q 0 d 2 Z U b X p a d D J I e l J I U H Z 4 T l J V b E p D Z W J P b l l z R E J 3 N k l 5 e l p 1 M 0 N n R 0 h w V 1 Z s U 2 d z T E V S N G V E a j I 3 O T h 2 U G 9 5 d V g 3 O G V L U 2 t w V U t 2 V n F L a W 9 3 S U l G Q z Z 5 T 0 d 4 V V Z K U V p R b 2 F H a D Z P L 3 Z S M D V P R H F x c X F o Q V Z G U 1 V H N U R V M U 5 X S k F Y b F Z W Q l I 4 Z k g z U j F k Y U c 2 d W x v T X l H d H F h a U N U e W N T W E Z 0 Z X Z Y N G N n Q 0 h q e n p U Z k Z v R G t o S V F I L y 9 P Y y 9 r W m 1 a Y V J P U T E 5 V F U 0 S z I z M 2 h L R H R j V E V S S n c r Z l J v Y W p R Y j E 5 Z l V J Q 2 d v U 2 l 5 Q 3 A x V 3 B F U l V V a F B E e G M z U D l w c n d F d 1 h O a y t M e T h Q Q 3 h j d X h L d X Z 2 a W 9 1 e j h y S 1 F u T n p N d z R j T 0 N E M m J x M W F 0 U X B Y c j E 1 R l V W R V J F a E 1 U c l I 2 M G U z d D c 4 Z T Y 3 N z B L b F V n R V l E Z 0 Q r N y 8 v K 0 R 3 O G Z Q a H d 6 M k 5 I c j l V a E x T N 0 1 i a k 9 0 M E 9 s e S t m Q m x 6 N T g 3 R j l 1 M 2 I w Z E h S Z 2 N y S 1 N z e W Z Q e C 9 s N W V X N G Z 2 M D Z Y R n h j M E 5 2 Y k 8 y S G 1 4 V W p 6 N X M x R G V I Z z R U c D A 2 a F V X T E Z t S F Z x b F U y b V N M Q T h N d V h 3 Y 0 Z C U k V W R j R m a n g 0 e W d 0 T F V W U F R 3 K 2 t V a W t N Q m 9 O T l N 2 e G 8 x N j l m d D Z w b y 9 0 V l h Y d 0 V B V H B 3 N F l i V 2 R 3 V 0 N Z Y 0 x 6 N l N H c T E y c X J J M j J o a k J l d C 8 r O X Z m e G s y U n R 2 U n d q a X l F T j l y M j d k d H Q 3 d D N K K 2 p u M 2 F I T n p N N j V l d l F v d k x 5 O G N Q S G h R R E F x Z n h U M D Z H Y i 8 0 e F M v U T B 0 S 0 N D e G N 1 S U R r N T J l c D d W a E N F T W U 4 V G U 0 V T F S e H B k S E U 2 b j A 4 S E p 5 U W t O R F E x N C t Q Q 2 h l Q j F L U z B 1 a D B X a X d a c z B h O V B i M m p 0 b W J M W l Z L Y 2 V 6 W U 1 W e S 9 m a D J 1 c n E 3 a T B L U m J 0 M j Z O b X g 3 Z j F U W D h 4 c m 1 w c W N u d U x B Y z d k d X l B d 1 d C Q V p t Y m 1 1 S i 9 I b 3 I y O T N T b 0 x 5 O X Z i Z T h 5 a W R T O H F C d V J F U k V U V G F K a 2 Z z Q 1 V F K 0 g v W n d C O D N B N U h Q W V d k Q W R u W T J R a 0 p D N E 9 M a U 1 1 N T J Z L 1 h t M k 5 2 d V d Z M V J k W F Y x U l c 5 d k x 4 b 2 J H N j F T S 2 k y O W l p V W x K U U N B V F p z M l d i V k p L c F Z p M 2 J w M T B H Z z B V S 3 Z W T m c v N m 9 3 d W p C U W N I S X l j b k I 5 M 2 Q z U U N H Z z N T W l R J Y m E y b H B 4 V E h O b F p T V k N R M E 9 o V X F s U V h W M k 5 o S V F F Q U 1 N c H p F R k J R V k F x b G V q b z Z F Q m p Z e V B p N C t Q R m R Q T 1 I 1 e W d w S 1 V G U F Q 0 O V Z F S n F R a 0 d E V m M 2 c F F L S k N R a 0 l E V T F G V F U x T l J N V 0 Z I O W F h O U J a V 1 V s Z n Z 6 e F I 0 U 0 d o b U x Q b m o x V 1 B i V W x K U 1 h 3 O G Z I Q n Z I b n p y R D V E U 0 V n S X l z c k s w T k R R W U J Y c 1 J F W k d p b 0 V P Q U R n N 0 8 4 U F g x M 2 Z j T W R X U E h q M k N W Q 3 B G U W t J Q 2 N u T n p 4 Z V Y 2 d l I 0 W E x s e E F W M W N Y a m g 0 O U N y b G N q d k R 3 Y 0 p T V m x j R n N O d V A r L 2 Z 1 S W p J e k U 3 d D I 3 W j Z 4 b 1 d F V k Z C W E p 6 Y y t I d j c 0 O T E 2 O V p a M 1 M 5 R F E w T V R u d m Z 3 N G N Q a W N J d W N u Q n k 4 O T k 1 N 0 F H e D d z Q z F C b G o y V 2 F j N H N 6 R 1 l 6 W W 1 O a n N Y Y n Q y a k h Q K z l s b m 4 x b k 5 W Q 0 N W U 3 V I c z d J e k V 4 T V J 4 N T V y T 3 o 4 K 0 h W Q 2 9 k Z C t v c G U x W G h K K 3 R w N z l H Z W 5 o N W N 2 S G d S e n M 3 T 0 9 I T G t p T l Y z M k x P N F I w Z X F y Y T I x M n R Z e U R N Z k p 5 U W x l W G w 1 b 2 J t N 0 d k O T k 5 a D B P S E R v b m Z v M m F 6 Z W N 5 V T l S O S s r R 0 h j O D F r e W p z e G 1 N O U x T M G x C Y V d v c D M z b m t I Y V d s c E N B N E 9 o a 3 F s Z 2 l B S W l J d U x n N y s v U H p J e U 1 w Q 2 J t e X Y r b m t k Z V o 4 d k 1 B e D k v L 0 R I Z W Z 2 d H R x K y 8 1 c 2 F y b k E 4 T V p V d j M 5 L 1 Z B c W x h a X R y Y l V i a 0 Z 1 Q z Z a S F h k a n k x d G J W V 0 w 2 d V d M M S 9 P Z 0 p 5 S W l J a C t u b D h 0 Q X p T Z H d Q c y 9 B Q j h 1 Q j F Z R 0 F D S F B V V z J 5 a U l n S U J B V U Y y Z T N C T 0 g v K 3 Z C a U k y W n N 1 e W 1 R e U l T U W t 4 R 2 9 m b z l F N D d r U G N k T n F 5 W l F 1 d V h y M k t i N z c 1 Q n F H a G 9 W a S t m R G 1 p b 3 F M R U 5 u Z D B k R U F 1 b D F 1 T j d i V H c 5 d m F H U k N K Q l o y Z W 5 6 Y n J S c W N P V 2 g 4 b W h v U 0 V B d z B G e G N I Q X d h b X R y S V F n Q y t 2 c j Z v T l Z x c 1 d Y T E Z y a T R 1 T 0 R l d l h 2 a W Z N S m F y V m F j V X N n e V g r L 0 R o d y 9 4 O E 9 G R H U 1 O X B j S E R R S 2 l D M 0 Y r a F l Q a z l m M z h R R k N w N 2 1 H b l I z Z C t P N z c 3 N 0 Q z T G x 6 c l h v c 0 x l M n p Q S W l Q S E x z K z B 1 a X A 2 V V p P N j J T a F V x b k c 3 W G 1 6 e k o x c 2 V R a 0 N E Q W V v R n k 5 Z U Z P c 1 p X T m 9 W S F I y T n J L d 3 M 1 T 1 h s W W V 2 V 3 J U Y l R K b G w 4 O X R s b k V B U k J 2 S T l O S n B Q Z E 9 k N E Z R U m o z N W R P b V R a c 1 F I U j B 0 R G 1 Y W X Z Y d T N H S l Q z O V B U W X J T Q T l r c V g z V W l h V F F T S 1 J p Q U c 4 N W Y 2 e T Z P c n F H a k 9 s d D d h M l Z x d 1 h Z T k h T M G 9 M O C 9 Q e H h 6 M z M 3 O W 0 z Y 3 Z u M G J B R E I z N 2 x 6 O D h w Z S 9 u S E N P W j Q x R 0 k 3 N G N t U W x Q K z N k N j h l S k Y 2 S F E 2 d l B I R 0 c x W i 9 N O C 9 x S G g w c E x T M 0 4 2 c V h W e U d F N D d 1 N 3 V T R T V P e G 9 V T E Y 1 Q 1 p t W W x Y W G 5 r R n d Q R D N w N z N 2 U 2 9 s R W d 2 L z R q L z h Z O T N 5 V 2 x Q V 1 V s Q l R J N V h J a 0 p 5 Z U w w K 3 J G e G N V a E x T M U 4 z T m J Q e n c r S E R 4 O E d N R n d 4 M z l Q V D A y c F d q S 0 t p S X R 5 N m R X d k t j N 3 J Y M U 5 S Q U t w V m l 6 W m 8 x S 0 N r c H d Z W U 5 H N m E w d n o z T G x 5 L 0 h s a T F i Z n Z a e F p q T U c 1 R V J F U k 5 Q T X l 4 b j Q y d z d n c z J M Z 2 s 0 T H B Q N z V V Q W t U O G p Q M 3 R w W m 0 2 d U x q W X B N O C t l U E F B N 2 U z d D J M N T l 1 N 2 h z O U 5 o e l l M Z 0 h z N m l v e U t i N G 0 2 V k h 4 M T d h c T l G b 3 R K d U 9 P c E d v c U N p O D k 5 N T d L Q 2 d v U U Z G U k V T N W Z 2 b 3 p n N E d B Y 1 B u d 1 l j c m x j c k F B O D N q a m N z Y 1 p 3 a n Z j e k 1 O e W p W b D F k a l p h V 0 Z y U z J 0 a 0 t w V k N J b 0 t B a k 9 6 c z d J e k 1 4 R W Z Y M j k x Z G h q N E 4 4 O W 9 I R n h j V 0 1 X Y 0 J z Z G d O b k x O a k F Z R E d P d U c r M X B y b 0 d U a 3 h Q a 2 N q b T Z 1 N 3 Z S M X R h R 3 d N Q k F j W j N s T X d R R U J J d z V 4 W l l s a m Q v a W F Z c V p l W G w 1 d 2 N 2 T E M w V k Z S U U N H c D h 1 N m V Q R W k r d n I 2 c 0 c z Y k 5 x d T V t b j E 4 Z k x C d z R V S j B k W F h a R F M 2 b F V p a 0 N B d 0 9 4 W W N N R z N M e D V F M z E 5 Z l R o N T h p U T B H b z N k Z 0 1 0 b 0 5 O c E 5 G V G V a V E 9 M b j k v W D F 4 Y U Z E a D h R T U N F d l B Z M H R M Q y 9 6 O S 9 j Z n N j Y l l F N F p Q U j N O d 0 1 1 V n l P d k x 3 O G 0 y Q T R O R F F V d i 9 u T m I 4 U 2 Z T M H B L a 0 p t W m l l M 2 J 0 e U 1 5 T W h J T k R R M V F x O V h Z d k h r e j l I b z l 2 d n Z 1 T 3 d E R H c x Q X N M N W l l b C 9 t L 2 4 v Y n Y x T X Z M Q y s z d D d W W k R S S U J u Z D Q r T z l P Y W J i M X E 5 V U J n O U R D Y 3 N M Q X d y V n F 4 Q V R r N E 9 R a 0 p D R U I 0 Z U x y N j h O Q m d N K 1 B U V F R 3 R U 0 z M 3 V D S U 9 D V F R 6 N F o 5 M 3 l X e n h n V k Z Z V k 5 t e m F K O S t 1 N m R l d k c v U 3 d E Q X d O V 2 Y 4 L 0 E 4 U G V K d m Z I Z j l 0 V F Y x W W 5 U a 2 o x N j l B a U J n W U Z Z d k h n e E 1 q S X l y T m F O W j d 6 T U Q y S k F U a 1 J F T k N N V V V 1 Q 0 R l T 0 Q x U l V C R k o v Q 2 t D e G d Z T z B O M F N p U U F z b X l u U G Y 1 W j V I S T V E Q V l E N 3 R 5 N W c 4 T 0 h E M E 9 s V W l F c k t 3 d i s v d j V X S 2 R L d X J x N V d B Y m 1 s d H p n M k 5 s W U 1 R a T J x c T Z 0 U l d G a U l Q W H Y y M k p 6 d j d 0 M j d U O T F X V j F k W H J G K y 9 I b X Z X c k 1 H U F A v N k l v c U l p R k J j W F k v b n k 1 Z U l E K z h q a W F 4 Y n Q 3 Z T B R Q k 1 G b S t X U k Z S R V R n e H g 5 L 1 J H M X R M W n F i b X h F V 0 Z n Y V p U Q V k v U H o r N H V M a W d 1 c m 9 h Z X I w Z U h o N G U 0 a m t z W T h i T l p y U F Z P T y 9 4 a k 8 3 S k F 5 Q 2 1 4 d H J y V V J 6 d G F h N k J z N 0 1 6 Z H U z Y W h X K y s r U V l Y T D E 3 R W l S T W 5 4 S U J I c F Z K Q n F W U m l j S E F R W V d G a H p 5 e W 9 5 O C 9 Q a D E 2 d n g 3 R m p 4 K 3 d H e S t 2 V 3 J j T V h Y M 3 l C b k p 3 Y 3 J G b X p 4 b X F k U 3 F Y Q 3 l a T W 5 V V m h Z a V B i M m R q Z z d P M E 9 q M F N B K 1 B 0 N G 1 s Z F p 5 R D l 1 Y m 5 1 b k t s U 3 Z R Y U R R V H R y V 3 J x M n Z N Z W R G U G 5 E Z 3 g 1 a k F E b V V 5 R 3 h Z c 1 h 3 O T N k S G M z T n p l a n U 3 b 2 E z d H p j M E d n M F N F a E l R R m h Z b X R 0 Z V N i b T Q w R 3 N X V T V R T U h E b 2 c 5 L 3 Y z O S 9 W Q 3 I x Z G k x Y X h l Y 2 5 a M X g 3 T m d 4 W E x s e U J m L z Y x N y t 3 W T h j T 1 J F W k d U d m c 1 b n B X b i 9 U d m R 2 W H M z e n A 4 L 2 o 5 d T N i O F B G e F V W O H V l a W 9 l M 1 F p R 3 p k d W h G N n Z G M 3 Z P V F N h V F d H b D k 5 K z d k R S s 1 d k 5 w d F J V b E l D d F Z v d H B 1 Z k h 4 Y 1 Z a L 1 Q y T T k x a 0 5 C Z 0 0 2 T 3 p 0 d E N t Z 2 F E S V p K d m R 5 N 2 Y v O C t N a k 1 6 O F o v L y t a L 2 8 2 K 3 R E Z F h V M X R t L 2 Z M c z R k b n A y Z F B X R k F y d F Z x Y 2 V 2 V 0 x S d y 9 m b n p D O D c y c 0 d K Q V R F U k h O S U h j b H N N S i 8 r T j k w e X B y Z X d 3 R V l M b W 8 w T k R T R V M 1 Y 3 V Z Z G V 1 W G F p d n I 4 Z T J i Z H V z d G h u O V l O Z m Q z U T J q M F l q S X l F a W J x V 3 d z N H p q S E t o N z J O U H I 3 K z h Y M F l M b G N q c G l Z R 0 J R V k Z Z b X A z S X N X T F l K R 2 8 w R j Z l a n I y N 3 Q w c l B u U 2 F 6 V 1 p r W l E x Z n R k S F R V M D J X c D Z j b j V z N m R p N 3 E 2 T 2 p R M k 5 v c H B s a E t K Q k t H a G 9 h a X B x W U h K W k x J S 2 Z Q e j g v T 0 R t N W 9 i S G p 4 O W o 5 Z X J W V n I x N l p y T V p Y V j F k T m 9 G S F N V b U p W V y s 2 M l d 4 R 2 Z u N C t a R E l a R m k 1 Y 0 t D N j M 5 R G l O V G 1 O L z J t d m c 1 Z V d G L 2 Z 2 M z Q 5 e T V j N 2 h 3 N F F K T 2 5 q e U p P W F B t U U N L U k l E S X l F b V Z s W l N n d U x z Y l N w V X V 0 O W h 0 W l l Y N D Z y V j I 3 R n F 0 W H I 0 Y T d 1 e n Z h M j l 0 d D F u d D d l e U 1 4 T V J G M z d 0 e U J w N m N u W W 1 K a X J O W j N k M 2 V M V T V o V l Z s Y W l x Y W x K Z k V F V U h C e U 1 P W F B t U U N h V G 9 i R 3 h F W H E 5 S H I 2 K 3 Z n Q 3 N 4 N z R t S l N W W n p Z T S t r d E Z v e E k w Y k 5 5 Q U l n a z F C d z V F c 3 g 3 V X d t O D B v T F M x R l J V V U Z m S H g 4 e E J k V 0 Z 5 N W N F T W R B V 3 d w b i t m a j R Z T z d j d V N n c E t j S E N o U X Z 4 N U 1 r V F p H U m t R Q 0 t S W U 4 2 O G V i a H g 0 N F o 0 W E l Q Q k F M M W V q N y 8 5 N 1 c 5 V z V 3 b 1 B E O G V s U z V m Z z Y r d U x o S V F F b T N v S m p 2 Q z A 5 N m h D b 2 N E Q m d 3 Z n g 5 Z G R m N D l x M W E x Q 3 B W Q W d Q R D N m W V B U b 1 J 1 V n h 1 b F N w d U 1 C a m c 3 d T R P c V Z R N j d n c z Z R U k J R V V Z H Q k 8 z Z n V v T H U 3 R 3 h z M 2 J r U l l X Q m h P b l R v M X B m T S 9 l Z k l F Z 2 l E W W 5 F d X Y x N D l i U E 5 C a 0 1 1 S H E x Y X R R c T l Y W X Z Y c z N s R W 9 s Y n Q r K 2 p U b H o 1 b 2 k v b D h U R V J G e T R j Q U Z x d G R y c W U y b W t y c T R 1 b k R 0 M 0 R 2 U G 1 Q Y W N W V H A 4 V E R N a U p p S W d J d 0 h D Q W Q v V G 9 V W n c v Z n g 2 Z m Y v N D U 1 S E w 1 b U E 5 Y U Z s V l Z W U U F n e n R j O T B 6 N z k 5 R k 5 F U j B m R D E 5 Y 1 h S c U 1 S e G N Y R m t N b G t Z Z 0 F i R X h N R H R W c U 4 4 d k p 5 b k R w M V N o e G Z Y b G x a a W R i V 1 Z x e G V 2 W H J D b 2 1 q a m l Z a U l R R 0 Z o S V V 3 b W s 5 V k R i b m g 0 T 0 5 S c U 5 j e G 1 N e l p 0 M m l R d W w w c W x l U F h W V j V H U 2 t v S 3 Z 2 d m 9 L c 2 J H e G 1 E d D N y a m h 2 Z T N S M H R N M D R 6 S 2 F t S n F T a 3 B J a m o w U F B 6 O D Z I V m F y R j E 2 M W F y S W x h V 2 E 1 N l Z s U 1 V X b E Z x M m J O b l B 1 Z 1 p C U V V I W X R X c 1 h y b D Y 5 a X Z Q b n o r U E V p U k 5 3 Y 1 h I Q i t 2 W H J V V j F k a l J z M 2 J x Q z Z 1 a H J 6 N X M y R D B X a E V U V T B O e k d Z e l R w N D g r Z F R Y Z E N 4 a k Z S M 3 M 3 d T V H U m t Z R 2 d v S 0 N z R 0 h E Q m 1 p M V d s e T l l a F Y 5 Z l g x a W 1 2 Z k F 3 Q U R P b n o r U G l J Z 0 l 4 T V R F b 0 t h b U J 2 d j M 3 M G R H U m d a U 1 V s T H c z b n Z 2 N G Q x M z M 0 W E p a T U t a T T J j Z 2 s 4 b H c 1 c 3 d a S k N j b l k v U G 1 6 Z U s 1 e G l w Y z F 0 d m J p K y s r K 3 c 2 R G c 0 T V F C Q U V a R 1 J s S V N F a E F U R X l N M 1 Z S c n J W Y U x 5 c 3 B L b E p h V 1 F x Z l Q 0 Z n I x N n d n S k N S R l R p Z S 9 m d j Q r c X F p b 2 N Q W G 9 V W l d W b F Z 2 d n F k R H B j d T N Z T l B U M D l 5 T T d P R n V k S U h 4 Z 1 l z T X F t Z V B M a 0 N R b 0 t D b X h l R H Z q N y s y U D U 4 d V Z J U z B 0 R F M w d k x j e E d R L z V 4 N z F N W E Z C U W N Q S H N U c D A 2 Z V J r c E t D S T B l T 2 l I U E R Q K 3 Q 3 Z E t w M E 9 0 M j R Q Z E 5 H b 3 h F b E p T W E l 5 O H R E Z D N j M 0 Z p O W V q Q 0 5 I a n N E Z D N W M n N S e k Z a U n F N U l d W b F p D Q X N M c z Z s e G 9 O Z n J 4 M n p I d 0 1 B Q T Z 1 c n E 0 T 3 J x a X V Q S G o y U C s v U G t v S 2 l w Q 1 p X V W x r c E 9 U e G Z z N 1 B E d 2 N R V U Z C d U h I a k J u e D l m V z F l M W 5 a M m R x S z l 2 U j F S V V Z G N D d i W F h w d F Q y b H c w R G N p S W l J a E p a S 2 t i M z l Q U k F w O V B o M H F W T F d M c D B L U 0 l p S X V 4 V 2 t u N z g r R E Y 4 Z k h 6 c 3 p x Y z h I c 3 N Z M H Z G W X h r e U 9 M S U s w Z V B G a V Z G V l Y 0 Z k h q e D N C M m R r W m d Z Q 0 J l Z S s w M X E 4 Q n A 3 O T Y 5 Q 0 F v S 1 F u R n h N Z k x 5 O G l D V l N 1 S H I 2 N H Z r N U d R c 1 d y U m 9 T d T B j T F R J e U V u b D V l W m c v Z j c 1 V n d C Z 1 d G a V p X b X g 5 Z D l H N 0 J n Z 1 U 0 Y 3 V R S X N y T 3 o 4 Z W p S S X d p Q 2 d E b H o 1 a U F p S X N M d T l F c m J 0 b T F E V l Z V V l V s T l R v Z G Z y N G U z d G p i M T c 5 O X I w Q V B 2 N C t H R E x s a T N J e m M z R j N i d D N y W T c x Y z Y 3 Q m 9 r V 0 w w T l h W a F R 0 M z d 1 R G J i N y 9 G c 1 d Q S D R P b n B p Z G R m Z n g x M z c 5 N U Z k W F U x T k J v T j N O e m N F Q k F R Z 0 5 X c l Z 6 L 0 5 w W n d T e S 9 q c 3 Z M d z h Q S G 5 5 Q k c 1 d W J s a T J i Q m t r R W d u M j d O b U R x M W V 2 N H Z i d D I x Q 3 I x W G p 0 d G R m d z d i Z m Z R a W F U W W R 1 M m J h a X J x d 0 1 3 b k 1 u d 3 l p d X Z Z T V d L R l h C e W N r S i 9 m e i t 1 W G J 1 R y 9 2 N S t 2 U G Z l Z T h q S 3 l z T F h Y M z h 0 Y m 1 Q d i 9 1 e n A 2 V U Z C U V F F S 0 N 3 d W h V Q 2 h 3 N H N R S n l P V n k 1 T 1 R r S U R V M U Z l b n A 2 V m l 4 W W d Y a T Q r U E Z 2 e G V 6 M l l 5 e l o 4 O U N w O U 1 o T k R R V U N R a 0 p p S X F L R X F 0 a T M 3 b H p C L 2 Z 1 M 2 N Q N j l l c 1 J H a H B x R T V C Y k 1 r M k N n b 0 x 3 M 2 5 2 d m l Y O X J s b X J l R n B Z c 2 d 0 S G p o W U h o c 2 R Y S G p 4 K 2 Y 5 T H p r Q m 9 O a H h p c l d X L 3 l j Z T l U S H h 3 Z j c 5 K y 9 I a F F z W H J J W l l Q T X Q 3 O U 5 T c F V 6 W k Y z Y 2 F y a T J F M E d 0 S F Q w M l B 6 b 2 t r U U J O V F g x N k 8 w d E J U b D V l V X d H b z F Z d k h n e E R o M D Z a U F g 3 d F V 4 a E 4 1 b F V j M E V R Y 0 9 Q R 0 R m V D I 5 b U w v L 3 Y w M j Y z d D d l K z B X d G R Q c G R L a X Z y e G Z y S m J p N 3 U 2 T 3 l z a E s z Y n Q x Q 1 h G e W N 6 Z T l s O S s 3 Z C t Q T E x M M 0 g y N 0 Z r Y 1 B u e F l 6 R U l Z S E J 4 R W I y O H Z 3 c 1 B E c 1 h m d j N t Z F c 5 S E 8 y a 2 d p V C 9 j c 2 t J a U t p N T h Z S E g z e U E z L y 8 r O X o v c k d O O S 8 v e j F r T W h s Z W V l V V Z W R l p X b 3 F T a 0 J M V z F 0 U W d Q R D h m V 3 J W d W g x K 3 V S b T V 1 T G l v b 0 t t R X d t Z U h 0 N 3 c 5 Z l h G e D R l S G d n T U R J U W d D T G g 0 O F N L M m J O b U N s U 3 R Y M m h 6 Z k 1 n L z U 3 M y 8 v Z T N S M G R L Q 3 F x Z 2 9 L a F F J N m 5 R N T M 3 d H h C Y k d 5 c 1 R V c j h T R G R 2 M 2 t S a F l T R i s r Y 3 R m U H Z X N G I 1 c D l p b 3 F L Y 0 8 v Z V B i e i 8 v d n Z p T W t 2 U X F s U X F z V 2 J O R 3 F 4 Y 3 V k S X F N Q k V F Q W R u W j J l a n E 2 c 0 t 1 W G J 0 d z Z k S W x i T i s r S G E 2 d X J x a W 9 x T U N O R 3 p m d z B V Y 2 Z B U m h P b 3 k w c U t r S k J R W U Z Z V m Q 0 U z V K Y V Z s W W 0 5 M X p 0 M z d v U 3 p z e k 8 w V 2 k x c W E y d n g 1 T W t U M U 5 m W F F 5 Y V R Z Y 1 d L R l V o T V R M U U t X c n U 2 d X B D Y m 0 0 d m k 0 b U p J c F Z M R X h z W m k 1 Y 3 F W N G h S W V h s N W V W b 1 d 0 V 2 x 0 Y m N l d l d M V F E y T m 9 v M U V R Q W d Q V D B k e G N Y R j J M b H p K N X l j b k p 2 W k p M W U F B Q W R W U 1 V S Q l Z G Q l F V Q U M x V 2 8 x Z i 9 l c F g 2 T 2 p v d 0 x m Z m Z t d j N 1 b G x t U l J n c k Z k b l g x e G V 2 d i 8 2 N j N Y V j V l W G t Z R 0 J p Q V V x b k V 3 T U F B O H Z Q e k V S c 2 J h N V Z 1 V G N Q c T Z 1 c H c 1 c 3 d a Y k 5 5 N D B h c m 5 P U 2 N u Q j k 3 Z T N 0 a T N i e C t B N G U 4 d m h V S U J U M D l Q S 0 J R S 1 B I N z h H S l d W b F R o M D Z C R E N 3 O E 9 o M F d q d z V N a 1 R W R l p X b 3 I r L 1 g z e k p 0 S F R w V X J p N n V t S n d j Q k J G U l V W U U t w V 1 F T c V V v S 1 N s Q m E y c 3 J Q d n p 3 U T d z R j J h N W N 1 U U p C R U x C b n p 4 N W N 2 M z R k Y X J V Y S s v Z n Z S M F J F Q k 5 S c U 5 m U j Z Q W n l k b m R I V j F Z W D A 5 S F N z W D c 4 Z W l Z b U p O c 2 V w c k t 5 R X Y 3 O C 9 Y R j F k e G I 4 S G Y z O S 9 j Y 3 B C Z T l 0 Z n Z u d 1 p V c W t V Q n c 4 Z U Z G O U l O a m M z d z h m S E I x V l Z W Z m o r K y s 4 Q k R M L 2 9 r Y 2 x r W W k r N z B X a U V S Q 0 t 4 Q 2 R n a k l 5 T 3 h k K y 9 l S 2 Y 5 d S 9 2 Q 0 h Q K 0 R Y d i 8 0 M W Z I e D g 0 T 3 Z y T z I 1 Y S 9 2 T 0 V Q Z V J F U k V R d n V j N 0 9 U d H k r Z l J 2 a D R l R j Q v Z l h Y c m V i M 1 R r N U 9 o b D Z 2 U j A x T k R S b 2 F H d E R X M W 9 i b T V t W k V S M G V q c 2 J F U j d 1 N 3 V Z b X I x Y U R L W l R I e H d O S m x N d U g z N 3 R 0 a E Q 1 K 2 5 w T 2 V i W V h H R D R R Y T J x c W d w d W J t N D J x W k Q w O G d r S 0 N r S n d j R E Q y N 0 5 s a k 5 4 d E R J c E Z Z e m N l O W I 5 K y t N Y W Q w T W h x T j B H Z z A y T G h 4 S S t M a j Q 2 M j J X N 1 J v R W J 5 O H Z I R D M 3 b D N J W k R L a 3 B L V G d 5 W k 1 u a 0 V n a 0 N B Z 0 l 3 T m F 0 V z d G b z B T S z d 2 Y 2 V l b n A 3 W X R t M G I x c T V k a T V 5 Y 0 h E e D g r Q k N W b F p W N D k 5 M T N i Z V p W N 3 V y c X d 0 Z G Z m d z B Y R n h j e F F M T l l 0 b X d a Y W 1 0 c m t a S 1 N B c l B a R E J j W E Y 3 e n l 5 a X R 3 Z F h X R l h D N S 8 2 d U p Z N C 9 X c 3 R y V z F p W E 9 E V z N x c V o y c k t z e G R G V k Z T V V Z a S E Z S N D h l V 2 E z W D Y v V W 9 M Q 3 d V Z j V i S l p G a T l l c l Z Z L 1 B M U m 8 w Z W 9 y Y T N G Z 2 d V T H N I R G h R b 1 N G a F Z u Z G l 3 c U Z B d G 5 a M l R B Y W p U Q 2 J 6 W E I x Z G N X M m J k c 2 1 y S T d l M D l N R H J W Y U x n d 2 N Q a W d Y L z Z 1 c n F 4 T 2 5 4 b E V v b E Z p O W V i U G N s S 3 Z E d k d T T E 1 a a l B 5 O H Z J U U V o S 0 N m Z n Y y a l h u L 1 J F U k U 0 T 2 p S b z h q S n l i S D Z m N G Z s b n Z m M z k 4 Z U 9 I V H Z H Y m Z O b 1 U 4 M j R t d T N Z U T A 1 R V J E U U x U V W N Q K 1 V p Q 0 l E e F Z a Z U x 4 N W s y M n g y d z J R e E N F T V Z N W T A 5 U F R v V l F x V V Z s W m l j Y k d S c n o 2 N n F 2 a k J 1 N U V N N m 1 6 c 3 h N d E x T M E l E U T I x c W M 0 K 2 t m N y t m d l Q x O V k x W l g 2 R 3 V y Z z d 6 N X M y Y l Z B c n l z e U F J Z 3 Z n O T h M e F V L W D h l R 1 k x R 3 N V Z D d v b F J z a z h r R W 8 5 R W 9 W b G N m Z V Y z M W V q M W t N d G t 6 U y t j M m 0 4 M H d t O D F U d X Q r R 2 h v Y k V I d n J a Z 0 Q z a 1 J F U k V O R 3 M 5 N 1 F Q N F Z J S n h 3 U D d j d 2 l O M W R Y V 0 p Z N F F a a k p P a l d l W k d m e H F 1 c n E 0 M n h i U k d t c 3 o 4 e m M 4 U 0 E v S E p r Y 3 Z s Z H F m S X M y Z T h n S H V 5 O D R C U E Y 2 b F V P d V h B Z X F i c k N O Q X d C d V J F U k V U M D N M Q 0 1 2 e V F p S W 5 v W n p J N z h B e U l p S W l J a U l x S V h E Q U 5 5 S W l L a V d X a G t F U 2 d p S X F L W G 5 X W E t 2 O W s y O U l J Q k 9 S R V I w U 3 c w T k R T R T F 0 W l d S e m V E a U l q S T R W c G F X c U R U N l J 6 Z G p L Z k N n S n l J a U d n V 0 N n b 0 t Z a 0 J P U k V R R W 9 M V z F G Z D d l M 3 V L O D V y T 3 B s N X d C T 1 J F U j B T e T B h d F V x M U 5 Y V k 9 i b 1 p S R V J F R G x k V l Z Z W E l 5 R W h J c F Z J b 0 Z B b 0 c 1 R V J F U k R T e j R 1 T G k 0 T 2 J t a G d j U E h q a T Z L V V J F U k E 2 V G 0 1 c 0 x 1 V n l P N E 9 C Z 3 l P W H l X V F Y z T 3 N D Q W 5 J a U l h T l k 2 Z W Z J a 1 d s c G F H S l F U R W R G T E t U Y z N G M D F O V F V o S 1 N v S m N M b 2 V i b X h z V U N v V 2 p t e l V s R W t F U U J F Y z N n b 2 l J a U t i T 2 J E W m p j S E F R W D M z M U Z Y U T Z I V U p E U S t I b j V 3 Z C 9 m M z l I T j Q y S W l H a E d 0 T F M w b 0 x X M U Z W V l Z W W k R M N V V o S 1 N v S k 1 K b 0 8 3 d X p 2 O C 9 m M m h V c W x t V l E 4 N U E z S W l J c U p a e k d n M G 9 y Z T N G N 2 0 1 d V N n c k s w T m J X e H V j b k p 6 U T B O R G c 2 S 1 l S R V J G T n E 4 R E F R T 2 g w T 2 5 o N 2 V 5 T X l N b E p N V T F l c F Z Q R H g 4 W U d i b X h 2 a 2 N y b W p t e m t s R E 1 p S m l J a G 1 P Y V B S a U t H a E l Y U j N k N k 9 2 c n c 5 R 2 9 4 R m 1 z e G 4 4 W H p 3 U k V i M k l K Q k l K c E Z L c G 1 L Y n U 0 Z U V C W j J m b l d S Z U 1 B d 3 p J a V l p S V h n a G 1 z e G x H b 3 h F R 2 d 3 R j Z 2 U j R H Z 3 d F b W s 0 b E J P U k V S d l Z B c 1 U 1 c 3 B G Q W 9 v b F V v b 0 Z B c k k 1 Z k p a b G F Z K 0 V n T n l J a U t p R j R R Z 0 N E Y i 9 p S W l J W G p R U 2 l j V G 0 z M n p G Z 0 p 5 S W l J a U l p S W p J Q V d a b n Z 6 N F J F U k V S R V J I U k x N Z U F u S W l J a U l p S W l N Z 0 J H S k F U R V J F U k V S R V J P U U F E Y 2 l J a U l p S W l J a U l I W U V C T 1 J F U k V S R V J F N U F B T X l J b U l p S W l J a U l n Y 2 d B R T V F U k V S R V J F U m t R T X d J Q 2 N p S W l J a U l p S n l B Q W J r U k V S R V J F U k V S Q T d B Z 0 p 5 S W l J a U l p S W p J Q V J p U U V 4 R V J F U k V S R V R r Q U E z S W l J a U l p S W l J a U I y Q k F U a 1 J F U k V S R V J P U U F E T W l K a U l p S W l J a U l I S U F C T 1 J F U k V S R V J F W k V E T U N B b k l p S W l J a U l p Y 2 d B R z V F U k V S R V J F U k V R T 3 d J Q 2 N p S W l J a U l p S X l B R V l r Q k 1 S R V J F U k V S R T V B Q U 5 5 S W l J a U l p S W l J Z 2 R n U U U 1 R V J F U k V S R V R r Q U F 6 S W l Z a U l p S W l J a U J 5 Q U F U a 1 J F U k V S R V J H U k F 6 Q W d K e U l p S W l J a U l u S U F C d V J F U k V S R V J F U k V E c 0 N B b k l p S W l J a U l p T W d C R 0 p B V E V S R V J F U k V S T 1 F B R G N p S W l J a U l p S W l J S F l F Q k 9 S R V J F U k V S R T V B Q U 1 5 S W 1 J a U l p S W l J Z 2 N n Q U U 1 R V J F U k V S R V J r U U 1 3 S U N j a U l p S W l J a U p 5 Q U F i a 1 J F U k V S R V J F U k E 3 Q W d K e U l p S W l J a U l q S U F S a V F F e E V S R V J F U k V U a 0 F B M 0 l p S W l J a U l p S W l C M k J B V G t S R V J F U k V S T 1 F B R E 1 p S m l J a U l p S W l J S E l B Q k 9 S R V J F U k V S R V p F R C 9 I K 2 Z 6 T W N Y U F N l R k l n Q U F B Q U J K U l U 1 R X J r S m d n Z z 0 9 I i w K C S J U a G V t Z S I g O i A i I i w K C S J U e X B l I i A 6 I C J t a W 5 k I i w K C S J W Z X J z a W 9 u I i A 6 I C I i C n 0 K " / > < / e x t o b j > < / e x t o b j s > < / s : c u s t o m D a t a > 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customXml/itemProps2.xml><?xml version="1.0" encoding="utf-8"?>
<ds:datastoreItem xmlns:ds="http://schemas.openxmlformats.org/officeDocument/2006/customXml" ds:itemID="{34fa5170-11d3-45ef-ba61-206a15b368b4}">
  <ds:schemaRefs/>
</ds:datastoreItem>
</file>

<file path=customXml/itemProps3.xml><?xml version="1.0" encoding="utf-8"?>
<ds:datastoreItem xmlns:ds="http://schemas.openxmlformats.org/officeDocument/2006/customXml" ds:itemID="{f208a2eb-a427-4c23-b211-7630b8afcd38}">
  <ds:schemaRefs/>
</ds:datastoreItem>
</file>

<file path=customXml/itemProps4.xml><?xml version="1.0" encoding="utf-8"?>
<ds:datastoreItem xmlns:ds="http://schemas.openxmlformats.org/officeDocument/2006/customXml" ds:itemID="{ad6f4f07-d4e5-487b-b974-688158c58eda}">
  <ds:schemaRefs/>
</ds:datastoreItem>
</file>

<file path=customXml/itemProps5.xml><?xml version="1.0" encoding="utf-8"?>
<ds:datastoreItem xmlns:ds="http://schemas.openxmlformats.org/officeDocument/2006/customXml" ds:itemID="{d18e4aae-f804-4996-b9e7-246df6d3f574}">
  <ds:schemaRefs/>
</ds:datastoreItem>
</file>

<file path=customXml/itemProps6.xml><?xml version="1.0" encoding="utf-8"?>
<ds:datastoreItem xmlns:ds="http://schemas.openxmlformats.org/officeDocument/2006/customXml" ds:itemID="{e2cddf08-3928-438e-acb8-f30e479d86ec}">
  <ds:schemaRefs/>
</ds:datastoreItem>
</file>

<file path=customXml/itemProps7.xml><?xml version="1.0" encoding="utf-8"?>
<ds:datastoreItem xmlns:ds="http://schemas.openxmlformats.org/officeDocument/2006/customXml" ds:itemID="{a765efe9-ddaa-41aa-925a-6fdf77e5ae0d}">
  <ds:schemaRefs/>
</ds:datastoreItem>
</file>

<file path=customXml/itemProps8.xml><?xml version="1.0" encoding="utf-8"?>
<ds:datastoreItem xmlns:ds="http://schemas.openxmlformats.org/officeDocument/2006/customXml" ds:itemID="{66247a9b-0602-489f-93a7-4fbef5b32a4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0</TotalTime>
  <Words>1115</Words>
  <Application>WPS 演示</Application>
  <PresentationFormat>宽屏</PresentationFormat>
  <Paragraphs>103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Microsoft YaHei UI</vt:lpstr>
      <vt:lpstr>微软雅黑</vt:lpstr>
      <vt:lpstr>Arial Unicode MS</vt:lpstr>
      <vt:lpstr>黑体</vt:lpstr>
      <vt:lpstr>Wingdings</vt:lpstr>
      <vt:lpstr>华文行楷</vt:lpstr>
      <vt:lpstr>微软雅黑 Light</vt:lpstr>
      <vt:lpstr>Malgun Gothic Semilight</vt:lpstr>
      <vt:lpstr>Microsoft JhengHei UI</vt:lpstr>
      <vt:lpstr>Microsoft JhengHei</vt:lpstr>
      <vt:lpstr>Microsoft YaHei UI Light</vt:lpstr>
      <vt:lpstr>欢迎文档</vt:lpstr>
      <vt:lpstr>OurEDA XXXX年春季答辩 方向：硬件/WEB/媒体  选一保留</vt:lpstr>
      <vt:lpstr>题目要求</vt:lpstr>
      <vt:lpstr>设计思路</vt:lpstr>
      <vt:lpstr>具体实现</vt:lpstr>
      <vt:lpstr>具体实现</vt:lpstr>
      <vt:lpstr>具体实现</vt:lpstr>
      <vt:lpstr>具体实现</vt:lpstr>
      <vt:lpstr>具体实现</vt:lpstr>
      <vt:lpstr>具体实现</vt:lpstr>
      <vt:lpstr>完成情况总结</vt:lpstr>
      <vt:lpstr>完成情况总结</vt:lpstr>
      <vt:lpstr>项目总结（本页含DEMO写法）</vt:lpstr>
      <vt:lpstr>学期计划</vt:lpstr>
      <vt:lpstr>谢谢OurEDA各位学长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鹏城实验室讨论稿汇报</dc:title>
  <dc:creator>Ming Zhu</dc:creator>
  <cp:lastModifiedBy>溺死的鱼</cp:lastModifiedBy>
  <cp:revision>166</cp:revision>
  <dcterms:created xsi:type="dcterms:W3CDTF">2018-12-19T12:19:00Z</dcterms:created>
  <dcterms:modified xsi:type="dcterms:W3CDTF">2024-08-16T06:13:35Z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ICV">
    <vt:lpwstr>AFB302212F324E2F81C03FE2ADB45478_12</vt:lpwstr>
  </property>
  <property fmtid="{D5CDD505-2E9C-101B-9397-08002B2CF9AE}" pid="11" name="KSOProductBuildVer">
    <vt:lpwstr>2052-12.1.0.17147</vt:lpwstr>
  </property>
</Properties>
</file>