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54" d="100"/>
          <a:sy n="54" d="100"/>
        </p:scale>
        <p:origin x="7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0F4D6-2A06-EC4D-875D-E9AD4DF32C1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6B2BD14C-7AEB-7444-B9A5-6F63D55B4675}">
      <dgm:prSet phldrT="[文本]"/>
      <dgm:spPr/>
      <dgm:t>
        <a:bodyPr/>
        <a:lstStyle/>
        <a:p>
          <a:r>
            <a:rPr lang="zh-CN" altLang="en-US" dirty="0"/>
            <a:t>抽</a:t>
          </a:r>
          <a:r>
            <a:rPr lang="en-US" altLang="zh-CN" dirty="0"/>
            <a:t>1</a:t>
          </a:r>
          <a:r>
            <a:rPr lang="zh-CN" altLang="en-US" dirty="0"/>
            <a:t>名</a:t>
          </a:r>
        </a:p>
      </dgm:t>
    </dgm:pt>
    <dgm:pt modelId="{A2C24400-046D-594F-A212-15485C60E2F6}" type="parTrans" cxnId="{56E1B1F9-09CD-3741-AE39-2CEE51DCC9E2}">
      <dgm:prSet/>
      <dgm:spPr/>
      <dgm:t>
        <a:bodyPr/>
        <a:lstStyle/>
        <a:p>
          <a:endParaRPr lang="zh-CN" altLang="en-US"/>
        </a:p>
      </dgm:t>
    </dgm:pt>
    <dgm:pt modelId="{5C8168C5-A634-7140-871C-1F555B3F9ADA}" type="sibTrans" cxnId="{56E1B1F9-09CD-3741-AE39-2CEE51DCC9E2}">
      <dgm:prSet/>
      <dgm:spPr/>
      <dgm:t>
        <a:bodyPr/>
        <a:lstStyle/>
        <a:p>
          <a:endParaRPr lang="zh-CN" altLang="en-US"/>
        </a:p>
      </dgm:t>
    </dgm:pt>
    <dgm:pt modelId="{06A77318-1F36-5F42-85D1-12D8291927A1}">
      <dgm:prSet phldrT="[文本]"/>
      <dgm:spPr/>
      <dgm:t>
        <a:bodyPr/>
        <a:lstStyle/>
        <a:p>
          <a:r>
            <a:rPr lang="zh-CN" altLang="en-US" dirty="0"/>
            <a:t>合格不</a:t>
          </a:r>
        </a:p>
      </dgm:t>
    </dgm:pt>
    <dgm:pt modelId="{21738AF0-D658-664C-AE03-2C97BF5ED1E3}" type="parTrans" cxnId="{1CBE6C45-7F47-B04C-85C8-1E9494700D86}">
      <dgm:prSet/>
      <dgm:spPr/>
      <dgm:t>
        <a:bodyPr/>
        <a:lstStyle/>
        <a:p>
          <a:endParaRPr lang="zh-CN" altLang="en-US"/>
        </a:p>
      </dgm:t>
    </dgm:pt>
    <dgm:pt modelId="{624BA928-44B4-5744-B8CC-D38CA1259FA0}" type="sibTrans" cxnId="{1CBE6C45-7F47-B04C-85C8-1E9494700D86}">
      <dgm:prSet/>
      <dgm:spPr/>
      <dgm:t>
        <a:bodyPr/>
        <a:lstStyle/>
        <a:p>
          <a:endParaRPr lang="zh-CN" altLang="en-US"/>
        </a:p>
      </dgm:t>
    </dgm:pt>
    <dgm:pt modelId="{CD14EAE1-6853-804A-9569-657769711980}">
      <dgm:prSet phldrT="[文本]"/>
      <dgm:spPr/>
      <dgm:t>
        <a:bodyPr/>
        <a:lstStyle/>
        <a:p>
          <a:r>
            <a:rPr lang="zh-CN" altLang="en-US" dirty="0"/>
            <a:t>合格：申请减</a:t>
          </a:r>
          <a:r>
            <a:rPr lang="en-US" altLang="zh-CN" dirty="0"/>
            <a:t>1</a:t>
          </a:r>
          <a:endParaRPr lang="zh-CN" altLang="en-US" dirty="0"/>
        </a:p>
      </dgm:t>
    </dgm:pt>
    <dgm:pt modelId="{685AA0EE-F789-EE49-9357-D785C1473557}" type="parTrans" cxnId="{4F5C22D6-1429-D644-8959-704F1AF94B77}">
      <dgm:prSet/>
      <dgm:spPr/>
      <dgm:t>
        <a:bodyPr/>
        <a:lstStyle/>
        <a:p>
          <a:endParaRPr lang="zh-CN" altLang="en-US"/>
        </a:p>
      </dgm:t>
    </dgm:pt>
    <dgm:pt modelId="{4872005D-4A65-524A-B7F8-03A580B645F3}" type="sibTrans" cxnId="{4F5C22D6-1429-D644-8959-704F1AF94B77}">
      <dgm:prSet/>
      <dgm:spPr/>
      <dgm:t>
        <a:bodyPr/>
        <a:lstStyle/>
        <a:p>
          <a:endParaRPr lang="zh-CN" altLang="en-US"/>
        </a:p>
      </dgm:t>
    </dgm:pt>
    <dgm:pt modelId="{0DF499F1-2A5C-1344-82DA-4D6DAEC280EA}">
      <dgm:prSet phldrT="[文本]"/>
      <dgm:spPr/>
      <dgm:t>
        <a:bodyPr/>
        <a:lstStyle/>
        <a:p>
          <a:r>
            <a:rPr lang="zh-CN" altLang="en-US" dirty="0"/>
            <a:t>够</a:t>
          </a:r>
          <a:r>
            <a:rPr lang="en-US" altLang="zh-CN" dirty="0"/>
            <a:t>10</a:t>
          </a:r>
          <a:r>
            <a:rPr lang="zh-CN" altLang="en-US" dirty="0"/>
            <a:t>个</a:t>
          </a:r>
        </a:p>
      </dgm:t>
    </dgm:pt>
    <dgm:pt modelId="{6ACA7E0B-326D-F644-8042-3762A9026F2C}" type="parTrans" cxnId="{B3E04A8C-4A88-404D-B4F5-07785257FB1B}">
      <dgm:prSet/>
      <dgm:spPr/>
      <dgm:t>
        <a:bodyPr/>
        <a:lstStyle/>
        <a:p>
          <a:endParaRPr lang="zh-CN" altLang="en-US"/>
        </a:p>
      </dgm:t>
    </dgm:pt>
    <dgm:pt modelId="{DD29C59A-06D5-2A41-A1E3-620367F3E673}" type="sibTrans" cxnId="{B3E04A8C-4A88-404D-B4F5-07785257FB1B}">
      <dgm:prSet/>
      <dgm:spPr/>
      <dgm:t>
        <a:bodyPr/>
        <a:lstStyle/>
        <a:p>
          <a:endParaRPr lang="zh-CN" altLang="en-US"/>
        </a:p>
      </dgm:t>
    </dgm:pt>
    <dgm:pt modelId="{633D60FA-6A82-EA44-BCB9-14B8656A3FC6}">
      <dgm:prSet phldrT="[文本]"/>
      <dgm:spPr/>
      <dgm:t>
        <a:bodyPr/>
        <a:lstStyle/>
        <a:p>
          <a:r>
            <a:rPr lang="zh-CN" altLang="en-US" dirty="0"/>
            <a:t>结束</a:t>
          </a:r>
        </a:p>
      </dgm:t>
    </dgm:pt>
    <dgm:pt modelId="{493BD3B2-99F7-5A47-9CFE-924786586BC4}" type="parTrans" cxnId="{49BFBFB5-8C30-9243-9ECC-9FA5CA3A3EC7}">
      <dgm:prSet/>
      <dgm:spPr/>
      <dgm:t>
        <a:bodyPr/>
        <a:lstStyle/>
        <a:p>
          <a:endParaRPr lang="zh-CN" altLang="en-US"/>
        </a:p>
      </dgm:t>
    </dgm:pt>
    <dgm:pt modelId="{478C27C8-C7E1-3740-BEC8-9B359E6F38DE}" type="sibTrans" cxnId="{49BFBFB5-8C30-9243-9ECC-9FA5CA3A3EC7}">
      <dgm:prSet/>
      <dgm:spPr/>
      <dgm:t>
        <a:bodyPr/>
        <a:lstStyle/>
        <a:p>
          <a:endParaRPr lang="zh-CN" altLang="en-US"/>
        </a:p>
      </dgm:t>
    </dgm:pt>
    <dgm:pt modelId="{B8D4A231-D40C-304E-8BE7-7C576F779655}" type="pres">
      <dgm:prSet presAssocID="{4780F4D6-2A06-EC4D-875D-E9AD4DF32C1A}" presName="Name0" presStyleCnt="0">
        <dgm:presLayoutVars>
          <dgm:dir/>
          <dgm:animLvl val="lvl"/>
          <dgm:resizeHandles val="exact"/>
        </dgm:presLayoutVars>
      </dgm:prSet>
      <dgm:spPr/>
    </dgm:pt>
    <dgm:pt modelId="{BCC2A0F1-16E5-C146-A632-D939FBD29BF6}" type="pres">
      <dgm:prSet presAssocID="{6B2BD14C-7AEB-7444-B9A5-6F63D55B467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A5DA77C-3317-684E-ADB2-E9AE83A55693}" type="pres">
      <dgm:prSet presAssocID="{5C8168C5-A634-7140-871C-1F555B3F9ADA}" presName="parTxOnlySpace" presStyleCnt="0"/>
      <dgm:spPr/>
    </dgm:pt>
    <dgm:pt modelId="{A802C72F-B0D0-DC41-8E5C-9DD8E02B49EA}" type="pres">
      <dgm:prSet presAssocID="{06A77318-1F36-5F42-85D1-12D8291927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410B930-B017-584A-AD82-282FFDC87FD7}" type="pres">
      <dgm:prSet presAssocID="{624BA928-44B4-5744-B8CC-D38CA1259FA0}" presName="parTxOnlySpace" presStyleCnt="0"/>
      <dgm:spPr/>
    </dgm:pt>
    <dgm:pt modelId="{D6E4ECC9-00D9-6446-BA9D-00787F6CB1D1}" type="pres">
      <dgm:prSet presAssocID="{CD14EAE1-6853-804A-9569-65776971198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2A94AF4-AEDD-C741-8D0B-130EC4E40EF0}" type="pres">
      <dgm:prSet presAssocID="{4872005D-4A65-524A-B7F8-03A580B645F3}" presName="parTxOnlySpace" presStyleCnt="0"/>
      <dgm:spPr/>
    </dgm:pt>
    <dgm:pt modelId="{9B3D30F3-C60D-CB44-B27C-2C639E1B7F50}" type="pres">
      <dgm:prSet presAssocID="{0DF499F1-2A5C-1344-82DA-4D6DAEC280E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AD1972D-7301-F145-8CAE-6DC724947599}" type="pres">
      <dgm:prSet presAssocID="{DD29C59A-06D5-2A41-A1E3-620367F3E673}" presName="parTxOnlySpace" presStyleCnt="0"/>
      <dgm:spPr/>
    </dgm:pt>
    <dgm:pt modelId="{1B8D8343-AF83-C042-ABFF-CCC33D45A811}" type="pres">
      <dgm:prSet presAssocID="{633D60FA-6A82-EA44-BCB9-14B8656A3F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D112331-CC41-B84C-9091-E5D1745AC406}" type="presOf" srcId="{633D60FA-6A82-EA44-BCB9-14B8656A3FC6}" destId="{1B8D8343-AF83-C042-ABFF-CCC33D45A811}" srcOrd="0" destOrd="0" presId="urn:microsoft.com/office/officeart/2005/8/layout/chevron1"/>
    <dgm:cxn modelId="{1CBE6C45-7F47-B04C-85C8-1E9494700D86}" srcId="{4780F4D6-2A06-EC4D-875D-E9AD4DF32C1A}" destId="{06A77318-1F36-5F42-85D1-12D8291927A1}" srcOrd="1" destOrd="0" parTransId="{21738AF0-D658-664C-AE03-2C97BF5ED1E3}" sibTransId="{624BA928-44B4-5744-B8CC-D38CA1259FA0}"/>
    <dgm:cxn modelId="{EE623E48-70D0-9641-84F8-79E586186923}" type="presOf" srcId="{CD14EAE1-6853-804A-9569-657769711980}" destId="{D6E4ECC9-00D9-6446-BA9D-00787F6CB1D1}" srcOrd="0" destOrd="0" presId="urn:microsoft.com/office/officeart/2005/8/layout/chevron1"/>
    <dgm:cxn modelId="{F818617A-DCD2-704F-8117-2FB77F1E3C9D}" type="presOf" srcId="{4780F4D6-2A06-EC4D-875D-E9AD4DF32C1A}" destId="{B8D4A231-D40C-304E-8BE7-7C576F779655}" srcOrd="0" destOrd="0" presId="urn:microsoft.com/office/officeart/2005/8/layout/chevron1"/>
    <dgm:cxn modelId="{B3E04A8C-4A88-404D-B4F5-07785257FB1B}" srcId="{4780F4D6-2A06-EC4D-875D-E9AD4DF32C1A}" destId="{0DF499F1-2A5C-1344-82DA-4D6DAEC280EA}" srcOrd="3" destOrd="0" parTransId="{6ACA7E0B-326D-F644-8042-3762A9026F2C}" sibTransId="{DD29C59A-06D5-2A41-A1E3-620367F3E673}"/>
    <dgm:cxn modelId="{49BFBFB5-8C30-9243-9ECC-9FA5CA3A3EC7}" srcId="{4780F4D6-2A06-EC4D-875D-E9AD4DF32C1A}" destId="{633D60FA-6A82-EA44-BCB9-14B8656A3FC6}" srcOrd="4" destOrd="0" parTransId="{493BD3B2-99F7-5A47-9CFE-924786586BC4}" sibTransId="{478C27C8-C7E1-3740-BEC8-9B359E6F38DE}"/>
    <dgm:cxn modelId="{D86CCABE-CC04-6747-B92E-5573C9ACF670}" type="presOf" srcId="{6B2BD14C-7AEB-7444-B9A5-6F63D55B4675}" destId="{BCC2A0F1-16E5-C146-A632-D939FBD29BF6}" srcOrd="0" destOrd="0" presId="urn:microsoft.com/office/officeart/2005/8/layout/chevron1"/>
    <dgm:cxn modelId="{ECED57C9-62AD-DE41-BF27-E2B5844DCBCC}" type="presOf" srcId="{0DF499F1-2A5C-1344-82DA-4D6DAEC280EA}" destId="{9B3D30F3-C60D-CB44-B27C-2C639E1B7F50}" srcOrd="0" destOrd="0" presId="urn:microsoft.com/office/officeart/2005/8/layout/chevron1"/>
    <dgm:cxn modelId="{6D8ACBCA-7A54-7644-A760-5FC81491A8E7}" type="presOf" srcId="{06A77318-1F36-5F42-85D1-12D8291927A1}" destId="{A802C72F-B0D0-DC41-8E5C-9DD8E02B49EA}" srcOrd="0" destOrd="0" presId="urn:microsoft.com/office/officeart/2005/8/layout/chevron1"/>
    <dgm:cxn modelId="{4F5C22D6-1429-D644-8959-704F1AF94B77}" srcId="{4780F4D6-2A06-EC4D-875D-E9AD4DF32C1A}" destId="{CD14EAE1-6853-804A-9569-657769711980}" srcOrd="2" destOrd="0" parTransId="{685AA0EE-F789-EE49-9357-D785C1473557}" sibTransId="{4872005D-4A65-524A-B7F8-03A580B645F3}"/>
    <dgm:cxn modelId="{56E1B1F9-09CD-3741-AE39-2CEE51DCC9E2}" srcId="{4780F4D6-2A06-EC4D-875D-E9AD4DF32C1A}" destId="{6B2BD14C-7AEB-7444-B9A5-6F63D55B4675}" srcOrd="0" destOrd="0" parTransId="{A2C24400-046D-594F-A212-15485C60E2F6}" sibTransId="{5C8168C5-A634-7140-871C-1F555B3F9ADA}"/>
    <dgm:cxn modelId="{DC7AAF26-B50B-0E41-A234-24AE16454796}" type="presParOf" srcId="{B8D4A231-D40C-304E-8BE7-7C576F779655}" destId="{BCC2A0F1-16E5-C146-A632-D939FBD29BF6}" srcOrd="0" destOrd="0" presId="urn:microsoft.com/office/officeart/2005/8/layout/chevron1"/>
    <dgm:cxn modelId="{DB71B491-C847-C941-BED8-9049B11D1AB7}" type="presParOf" srcId="{B8D4A231-D40C-304E-8BE7-7C576F779655}" destId="{2A5DA77C-3317-684E-ADB2-E9AE83A55693}" srcOrd="1" destOrd="0" presId="urn:microsoft.com/office/officeart/2005/8/layout/chevron1"/>
    <dgm:cxn modelId="{225E27A6-5E5E-6B45-81FD-31D914147839}" type="presParOf" srcId="{B8D4A231-D40C-304E-8BE7-7C576F779655}" destId="{A802C72F-B0D0-DC41-8E5C-9DD8E02B49EA}" srcOrd="2" destOrd="0" presId="urn:microsoft.com/office/officeart/2005/8/layout/chevron1"/>
    <dgm:cxn modelId="{0716F215-AF79-E94E-AAB8-3041A7C666CC}" type="presParOf" srcId="{B8D4A231-D40C-304E-8BE7-7C576F779655}" destId="{F410B930-B017-584A-AD82-282FFDC87FD7}" srcOrd="3" destOrd="0" presId="urn:microsoft.com/office/officeart/2005/8/layout/chevron1"/>
    <dgm:cxn modelId="{6BA72FE4-607C-D743-9098-14D116C94F65}" type="presParOf" srcId="{B8D4A231-D40C-304E-8BE7-7C576F779655}" destId="{D6E4ECC9-00D9-6446-BA9D-00787F6CB1D1}" srcOrd="4" destOrd="0" presId="urn:microsoft.com/office/officeart/2005/8/layout/chevron1"/>
    <dgm:cxn modelId="{E5884B02-F847-9547-B549-44F62FBC12FE}" type="presParOf" srcId="{B8D4A231-D40C-304E-8BE7-7C576F779655}" destId="{32A94AF4-AEDD-C741-8D0B-130EC4E40EF0}" srcOrd="5" destOrd="0" presId="urn:microsoft.com/office/officeart/2005/8/layout/chevron1"/>
    <dgm:cxn modelId="{AE01A8A0-D6B6-B345-BB22-3505003FC77C}" type="presParOf" srcId="{B8D4A231-D40C-304E-8BE7-7C576F779655}" destId="{9B3D30F3-C60D-CB44-B27C-2C639E1B7F50}" srcOrd="6" destOrd="0" presId="urn:microsoft.com/office/officeart/2005/8/layout/chevron1"/>
    <dgm:cxn modelId="{FD9FB12E-39A2-9843-A9CB-B45B889ABFB5}" type="presParOf" srcId="{B8D4A231-D40C-304E-8BE7-7C576F779655}" destId="{8AD1972D-7301-F145-8CAE-6DC724947599}" srcOrd="7" destOrd="0" presId="urn:microsoft.com/office/officeart/2005/8/layout/chevron1"/>
    <dgm:cxn modelId="{73258FAB-6DA0-9944-AE21-61EC43E97359}" type="presParOf" srcId="{B8D4A231-D40C-304E-8BE7-7C576F779655}" destId="{1B8D8343-AF83-C042-ABFF-CCC33D45A81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2A0F1-16E5-C146-A632-D939FBD29BF6}">
      <dsp:nvSpPr>
        <dsp:cNvPr id="0" name=""/>
        <dsp:cNvSpPr/>
      </dsp:nvSpPr>
      <dsp:spPr>
        <a:xfrm>
          <a:off x="4864" y="3670054"/>
          <a:ext cx="4329253" cy="17317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026" tIns="68009" rIns="68009" bIns="68009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抽</a:t>
          </a:r>
          <a:r>
            <a:rPr lang="en-US" altLang="zh-CN" sz="5100" kern="1200" dirty="0"/>
            <a:t>1</a:t>
          </a:r>
          <a:r>
            <a:rPr lang="zh-CN" altLang="en-US" sz="5100" kern="1200" dirty="0"/>
            <a:t>名</a:t>
          </a:r>
        </a:p>
      </dsp:txBody>
      <dsp:txXfrm>
        <a:off x="870715" y="3670054"/>
        <a:ext cx="2597552" cy="1731701"/>
      </dsp:txXfrm>
    </dsp:sp>
    <dsp:sp modelId="{A802C72F-B0D0-DC41-8E5C-9DD8E02B49EA}">
      <dsp:nvSpPr>
        <dsp:cNvPr id="0" name=""/>
        <dsp:cNvSpPr/>
      </dsp:nvSpPr>
      <dsp:spPr>
        <a:xfrm>
          <a:off x="3901192" y="3670054"/>
          <a:ext cx="4329253" cy="17317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026" tIns="68009" rIns="68009" bIns="68009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合格不</a:t>
          </a:r>
        </a:p>
      </dsp:txBody>
      <dsp:txXfrm>
        <a:off x="4767043" y="3670054"/>
        <a:ext cx="2597552" cy="1731701"/>
      </dsp:txXfrm>
    </dsp:sp>
    <dsp:sp modelId="{D6E4ECC9-00D9-6446-BA9D-00787F6CB1D1}">
      <dsp:nvSpPr>
        <dsp:cNvPr id="0" name=""/>
        <dsp:cNvSpPr/>
      </dsp:nvSpPr>
      <dsp:spPr>
        <a:xfrm>
          <a:off x="7797520" y="3670054"/>
          <a:ext cx="4329253" cy="17317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026" tIns="68009" rIns="68009" bIns="68009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合格：申请减</a:t>
          </a:r>
          <a:r>
            <a:rPr lang="en-US" altLang="zh-CN" sz="5100" kern="1200" dirty="0"/>
            <a:t>1</a:t>
          </a:r>
          <a:endParaRPr lang="zh-CN" altLang="en-US" sz="5100" kern="1200" dirty="0"/>
        </a:p>
      </dsp:txBody>
      <dsp:txXfrm>
        <a:off x="8663371" y="3670054"/>
        <a:ext cx="2597552" cy="1731701"/>
      </dsp:txXfrm>
    </dsp:sp>
    <dsp:sp modelId="{9B3D30F3-C60D-CB44-B27C-2C639E1B7F50}">
      <dsp:nvSpPr>
        <dsp:cNvPr id="0" name=""/>
        <dsp:cNvSpPr/>
      </dsp:nvSpPr>
      <dsp:spPr>
        <a:xfrm>
          <a:off x="11693848" y="3670054"/>
          <a:ext cx="4329253" cy="17317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026" tIns="68009" rIns="68009" bIns="68009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够</a:t>
          </a:r>
          <a:r>
            <a:rPr lang="en-US" altLang="zh-CN" sz="5100" kern="1200" dirty="0"/>
            <a:t>10</a:t>
          </a:r>
          <a:r>
            <a:rPr lang="zh-CN" altLang="en-US" sz="5100" kern="1200" dirty="0"/>
            <a:t>个</a:t>
          </a:r>
        </a:p>
      </dsp:txBody>
      <dsp:txXfrm>
        <a:off x="12559699" y="3670054"/>
        <a:ext cx="2597552" cy="1731701"/>
      </dsp:txXfrm>
    </dsp:sp>
    <dsp:sp modelId="{1B8D8343-AF83-C042-ABFF-CCC33D45A811}">
      <dsp:nvSpPr>
        <dsp:cNvPr id="0" name=""/>
        <dsp:cNvSpPr/>
      </dsp:nvSpPr>
      <dsp:spPr>
        <a:xfrm>
          <a:off x="15590176" y="3670054"/>
          <a:ext cx="4329253" cy="17317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026" tIns="68009" rIns="68009" bIns="68009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结束</a:t>
          </a:r>
        </a:p>
      </dsp:txBody>
      <dsp:txXfrm>
        <a:off x="16456027" y="3670054"/>
        <a:ext cx="2597552" cy="1731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5T01:41:27.7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67732 22271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597400" y="1067257"/>
            <a:ext cx="15177586" cy="8356601"/>
          </a:xfrm>
          <a:prstGeom prst="rect">
            <a:avLst/>
          </a:prstGeom>
        </p:spPr>
      </p:pic>
      <p:sp>
        <p:nvSpPr>
          <p:cNvPr id="120" name="视频3：条件语句"/>
          <p:cNvSpPr txBox="1">
            <a:spLocks noGrp="1"/>
          </p:cNvSpPr>
          <p:nvPr>
            <p:ph type="title"/>
          </p:nvPr>
        </p:nvSpPr>
        <p:spPr>
          <a:xfrm>
            <a:off x="1428750" y="10053074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视频</a:t>
            </a:r>
            <a:r>
              <a:rPr lang="en-US" altLang="zh-CN" dirty="0"/>
              <a:t>5</a:t>
            </a:r>
            <a:r>
              <a:rPr dirty="0"/>
              <a:t>：</a:t>
            </a:r>
            <a:r>
              <a:rPr lang="zh-CN" altLang="en-US" dirty="0"/>
              <a:t>循环</a:t>
            </a:r>
            <a:r>
              <a:rPr dirty="0" err="1"/>
              <a:t>语句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936625" y="7088478"/>
            <a:ext cx="22510750" cy="4064798"/>
          </a:xfrm>
          <a:prstGeom prst="rect">
            <a:avLst/>
          </a:prstGeom>
        </p:spPr>
        <p:txBody>
          <a:bodyPr/>
          <a:lstStyle/>
          <a:p>
            <a:pPr defTabSz="800735">
              <a:defRPr sz="77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2319" dist="61595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</a:t>
            </a:r>
            <a:r>
              <a:rPr dirty="0" err="1"/>
              <a:t>探索Python的魔法世界</a:t>
            </a:r>
            <a:r>
              <a:rPr dirty="0"/>
              <a:t>》  </a:t>
            </a:r>
          </a:p>
          <a:p>
            <a:pPr defTabSz="800735">
              <a:defRPr sz="77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2319" dist="61595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小牛叔出品</a:t>
            </a:r>
            <a:endParaRPr dirty="0"/>
          </a:p>
        </p:txBody>
      </p:sp>
      <p:sp>
        <p:nvSpPr>
          <p:cNvPr id="1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04800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视频3：变量的使用"/>
          <p:cNvSpPr txBox="1">
            <a:spLocks noGrp="1"/>
          </p:cNvSpPr>
          <p:nvPr>
            <p:ph type="title"/>
          </p:nvPr>
        </p:nvSpPr>
        <p:spPr>
          <a:xfrm>
            <a:off x="1226575" y="-289025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dirty="0"/>
              <a:t>视频</a:t>
            </a:r>
            <a:r>
              <a:rPr lang="en-US" altLang="zh-CN" dirty="0"/>
              <a:t>5</a:t>
            </a:r>
            <a:r>
              <a:rPr dirty="0"/>
              <a:t>：</a:t>
            </a:r>
            <a:r>
              <a:rPr lang="zh-CN" altLang="en-US" dirty="0"/>
              <a:t>循环初步</a:t>
            </a:r>
            <a:endParaRPr dirty="0"/>
          </a:p>
        </p:txBody>
      </p:sp>
      <p:sp>
        <p:nvSpPr>
          <p:cNvPr id="125" name="2.1  进门前测量身高…"/>
          <p:cNvSpPr txBox="1">
            <a:spLocks noGrp="1"/>
          </p:cNvSpPr>
          <p:nvPr>
            <p:ph type="body" sz="half" idx="1"/>
          </p:nvPr>
        </p:nvSpPr>
        <p:spPr>
          <a:xfrm>
            <a:off x="6692903" y="2598443"/>
            <a:ext cx="12198297" cy="914946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ffectLst/>
              </a:rPr>
              <a:t>3.1  </a:t>
            </a:r>
            <a:r>
              <a:rPr lang="zh-CN" altLang="zh-CN" dirty="0">
                <a:effectLst/>
              </a:rPr>
              <a:t>开启重复的魔法之门</a:t>
            </a:r>
            <a:r>
              <a:rPr lang="en-US" altLang="zh-CN" dirty="0">
                <a:effectLst/>
              </a:rPr>
              <a:t> – </a:t>
            </a:r>
            <a:r>
              <a:rPr lang="zh-CN" altLang="zh-CN" dirty="0">
                <a:effectLst/>
              </a:rPr>
              <a:t>循环</a:t>
            </a:r>
          </a:p>
          <a:p>
            <a:r>
              <a:rPr lang="en-US" altLang="zh-CN" dirty="0">
                <a:effectLst/>
              </a:rPr>
              <a:t>3.2  </a:t>
            </a:r>
            <a:r>
              <a:rPr lang="zh-CN" altLang="zh-CN" dirty="0">
                <a:effectLst/>
              </a:rPr>
              <a:t>随机抽出</a:t>
            </a:r>
            <a:r>
              <a:rPr lang="en-US" altLang="zh-CN" dirty="0">
                <a:effectLst/>
              </a:rPr>
              <a:t>10</a:t>
            </a:r>
            <a:r>
              <a:rPr lang="zh-CN" altLang="zh-CN" dirty="0">
                <a:effectLst/>
              </a:rPr>
              <a:t>个勇士</a:t>
            </a:r>
          </a:p>
          <a:p>
            <a:r>
              <a:rPr lang="en-US" altLang="zh-CN" dirty="0">
                <a:effectLst/>
              </a:rPr>
              <a:t>3.3  </a:t>
            </a:r>
            <a:r>
              <a:rPr lang="zh-CN" altLang="zh-CN" dirty="0">
                <a:effectLst/>
              </a:rPr>
              <a:t>打印出金字塔形状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C6870CD-3721-4D47-B3EE-3A2555EEEB09}"/>
                  </a:ext>
                </a:extLst>
              </p14:cNvPr>
              <p14:cNvContentPartPr/>
              <p14:nvPr/>
            </p14:nvContentPartPr>
            <p14:xfrm>
              <a:off x="24383520" y="801756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C6870CD-3721-4D47-B3EE-3A2555EEEB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7680" y="795420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1、条件分支的概念"/>
          <p:cNvSpPr txBox="1">
            <a:spLocks noGrp="1"/>
          </p:cNvSpPr>
          <p:nvPr>
            <p:ph type="title"/>
          </p:nvPr>
        </p:nvSpPr>
        <p:spPr>
          <a:xfrm>
            <a:off x="438150" y="645649"/>
            <a:ext cx="21526500" cy="1873350"/>
          </a:xfrm>
          <a:prstGeom prst="rect">
            <a:avLst/>
          </a:prstGeom>
        </p:spPr>
        <p:txBody>
          <a:bodyPr/>
          <a:lstStyle>
            <a:lvl1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defRPr>
                <a:effectLst/>
              </a:defRPr>
            </a:pPr>
            <a:r>
              <a:rPr dirty="0"/>
              <a:t>1、</a:t>
            </a:r>
            <a:r>
              <a:rPr lang="zh-CN" altLang="en-US" dirty="0"/>
              <a:t>循环</a:t>
            </a:r>
            <a:endParaRPr dirty="0"/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  <p:sp>
        <p:nvSpPr>
          <p:cNvPr id="133" name="If &lt;条件判断&gt;:…"/>
          <p:cNvSpPr txBox="1">
            <a:spLocks noGrp="1"/>
          </p:cNvSpPr>
          <p:nvPr>
            <p:ph type="body" sz="half" idx="1"/>
          </p:nvPr>
        </p:nvSpPr>
        <p:spPr>
          <a:xfrm>
            <a:off x="12323757" y="2518999"/>
            <a:ext cx="15429320" cy="80518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条件</a:t>
            </a:r>
            <a:r>
              <a:rPr lang="en-US" altLang="zh-CN" dirty="0"/>
              <a:t>&gt;:</a:t>
            </a:r>
          </a:p>
          <a:p>
            <a:pPr>
              <a:defRPr>
                <a:effectLst/>
              </a:defRPr>
            </a:pPr>
            <a:r>
              <a:rPr lang="zh-CN" altLang="en-US" dirty="0"/>
              <a:t>    语句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29DFF-CC5D-3043-9F6A-F02C31AF099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 t="14517" r="21375" b="28253"/>
          <a:stretch/>
        </p:blipFill>
        <p:spPr bwMode="auto">
          <a:xfrm>
            <a:off x="1139908" y="3817001"/>
            <a:ext cx="10061492" cy="7210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1、条件分支的概念"/>
          <p:cNvSpPr txBox="1">
            <a:spLocks noGrp="1"/>
          </p:cNvSpPr>
          <p:nvPr>
            <p:ph type="title"/>
          </p:nvPr>
        </p:nvSpPr>
        <p:spPr>
          <a:xfrm>
            <a:off x="438150" y="645649"/>
            <a:ext cx="21526500" cy="1873350"/>
          </a:xfrm>
          <a:prstGeom prst="rect">
            <a:avLst/>
          </a:prstGeom>
        </p:spPr>
        <p:txBody>
          <a:bodyPr/>
          <a:lstStyle>
            <a:lvl1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defRPr>
                <a:effectLst/>
              </a:defRPr>
            </a:pPr>
            <a:r>
              <a:rPr lang="en-US" altLang="zh-CN" dirty="0"/>
              <a:t>2</a:t>
            </a:r>
            <a:r>
              <a:rPr dirty="0"/>
              <a:t>、</a:t>
            </a:r>
            <a:r>
              <a:rPr lang="zh-CN" altLang="en-US" dirty="0"/>
              <a:t>循环抽取勇士</a:t>
            </a:r>
            <a:endParaRPr dirty="0"/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5EF26C2-24F2-4841-B6A6-88E97FF44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300358"/>
              </p:ext>
            </p:extLst>
          </p:nvPr>
        </p:nvGraphicFramePr>
        <p:xfrm>
          <a:off x="2237874" y="2237874"/>
          <a:ext cx="19924294" cy="907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A2EB174-D34F-0140-85B4-F90CA11FDF66}"/>
              </a:ext>
            </a:extLst>
          </p:cNvPr>
          <p:cNvCxnSpPr/>
          <p:nvPr/>
        </p:nvCxnSpPr>
        <p:spPr>
          <a:xfrm>
            <a:off x="12039987" y="8037095"/>
            <a:ext cx="0" cy="2646947"/>
          </a:xfrm>
          <a:prstGeom prst="line">
            <a:avLst/>
          </a:prstGeom>
          <a:noFill/>
          <a:ln w="762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6CBDFFB-15CB-0D44-B01D-55AFD11DA561}"/>
              </a:ext>
            </a:extLst>
          </p:cNvPr>
          <p:cNvCxnSpPr>
            <a:cxnSpLocks/>
          </p:cNvCxnSpPr>
          <p:nvPr/>
        </p:nvCxnSpPr>
        <p:spPr>
          <a:xfrm flipH="1" flipV="1">
            <a:off x="4235116" y="10659979"/>
            <a:ext cx="12007516" cy="24049"/>
          </a:xfrm>
          <a:prstGeom prst="line">
            <a:avLst/>
          </a:prstGeom>
          <a:noFill/>
          <a:ln w="762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下箭头 12">
            <a:extLst>
              <a:ext uri="{FF2B5EF4-FFF2-40B4-BE49-F238E27FC236}">
                <a16:creationId xmlns:a16="http://schemas.microsoft.com/office/drawing/2014/main" id="{E03688E9-C0F1-0146-BC6A-EB49CB1D0C4B}"/>
              </a:ext>
            </a:extLst>
          </p:cNvPr>
          <p:cNvSpPr/>
          <p:nvPr/>
        </p:nvSpPr>
        <p:spPr>
          <a:xfrm rot="10800000">
            <a:off x="3585410" y="7815589"/>
            <a:ext cx="1275300" cy="2868439"/>
          </a:xfrm>
          <a:prstGeom prst="downArrow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solidFill>
              <a:srgbClr val="00B0F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143548-ADDB-E04E-8C7D-49A32E424966}"/>
              </a:ext>
            </a:extLst>
          </p:cNvPr>
          <p:cNvSpPr txBox="1"/>
          <p:nvPr/>
        </p:nvSpPr>
        <p:spPr>
          <a:xfrm>
            <a:off x="6985525" y="9781217"/>
            <a:ext cx="210314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不合格</a:t>
            </a:r>
            <a:endParaRPr kumimoji="0" lang="zh-CN" altLang="en-US" sz="52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A13579B-EB81-0847-9AED-B681ADCE5BBB}"/>
              </a:ext>
            </a:extLst>
          </p:cNvPr>
          <p:cNvCxnSpPr/>
          <p:nvPr/>
        </p:nvCxnSpPr>
        <p:spPr>
          <a:xfrm>
            <a:off x="16210935" y="8006545"/>
            <a:ext cx="0" cy="2646947"/>
          </a:xfrm>
          <a:prstGeom prst="line">
            <a:avLst/>
          </a:prstGeom>
          <a:noFill/>
          <a:ln w="762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595252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2、示例"/>
          <p:cNvSpPr txBox="1">
            <a:spLocks noGrp="1"/>
          </p:cNvSpPr>
          <p:nvPr>
            <p:ph type="title"/>
          </p:nvPr>
        </p:nvSpPr>
        <p:spPr>
          <a:xfrm>
            <a:off x="869950" y="772649"/>
            <a:ext cx="8624987" cy="1873350"/>
          </a:xfrm>
          <a:prstGeom prst="rect">
            <a:avLst/>
          </a:prstGeom>
        </p:spPr>
        <p:txBody>
          <a:bodyPr/>
          <a:lstStyle>
            <a:lvl1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defRPr>
                <a:effectLst/>
              </a:defRPr>
            </a:pPr>
            <a:r>
              <a:rPr lang="en-US" altLang="zh-CN" dirty="0"/>
              <a:t>3</a:t>
            </a:r>
            <a:r>
              <a:rPr dirty="0"/>
              <a:t>、</a:t>
            </a:r>
            <a:r>
              <a:rPr lang="zh-CN" altLang="en-US" dirty="0"/>
              <a:t>金字塔</a:t>
            </a:r>
            <a:endParaRPr dirty="0"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5E057B-C80D-3B49-928C-E4D486C1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75016"/>
              </p:ext>
            </p:extLst>
          </p:nvPr>
        </p:nvGraphicFramePr>
        <p:xfrm>
          <a:off x="2815179" y="3055073"/>
          <a:ext cx="15542828" cy="83528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3750">
                  <a:extLst>
                    <a:ext uri="{9D8B030D-6E8A-4147-A177-3AD203B41FA5}">
                      <a16:colId xmlns:a16="http://schemas.microsoft.com/office/drawing/2014/main" val="689267204"/>
                    </a:ext>
                  </a:extLst>
                </a:gridCol>
                <a:gridCol w="613750">
                  <a:extLst>
                    <a:ext uri="{9D8B030D-6E8A-4147-A177-3AD203B41FA5}">
                      <a16:colId xmlns:a16="http://schemas.microsoft.com/office/drawing/2014/main" val="3755714524"/>
                    </a:ext>
                  </a:extLst>
                </a:gridCol>
                <a:gridCol w="613750">
                  <a:extLst>
                    <a:ext uri="{9D8B030D-6E8A-4147-A177-3AD203B41FA5}">
                      <a16:colId xmlns:a16="http://schemas.microsoft.com/office/drawing/2014/main" val="4112287295"/>
                    </a:ext>
                  </a:extLst>
                </a:gridCol>
                <a:gridCol w="613750">
                  <a:extLst>
                    <a:ext uri="{9D8B030D-6E8A-4147-A177-3AD203B41FA5}">
                      <a16:colId xmlns:a16="http://schemas.microsoft.com/office/drawing/2014/main" val="472158755"/>
                    </a:ext>
                  </a:extLst>
                </a:gridCol>
                <a:gridCol w="613750">
                  <a:extLst>
                    <a:ext uri="{9D8B030D-6E8A-4147-A177-3AD203B41FA5}">
                      <a16:colId xmlns:a16="http://schemas.microsoft.com/office/drawing/2014/main" val="3299867530"/>
                    </a:ext>
                  </a:extLst>
                </a:gridCol>
                <a:gridCol w="613750">
                  <a:extLst>
                    <a:ext uri="{9D8B030D-6E8A-4147-A177-3AD203B41FA5}">
                      <a16:colId xmlns:a16="http://schemas.microsoft.com/office/drawing/2014/main" val="1585186270"/>
                    </a:ext>
                  </a:extLst>
                </a:gridCol>
                <a:gridCol w="613750">
                  <a:extLst>
                    <a:ext uri="{9D8B030D-6E8A-4147-A177-3AD203B41FA5}">
                      <a16:colId xmlns:a16="http://schemas.microsoft.com/office/drawing/2014/main" val="2915013579"/>
                    </a:ext>
                  </a:extLst>
                </a:gridCol>
                <a:gridCol w="613750">
                  <a:extLst>
                    <a:ext uri="{9D8B030D-6E8A-4147-A177-3AD203B41FA5}">
                      <a16:colId xmlns:a16="http://schemas.microsoft.com/office/drawing/2014/main" val="3166173593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3627740771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471768711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3849259282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3756794708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2376080572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2634718094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1139666692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2026427617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2166329989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1172925371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3484232566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3096423232"/>
                    </a:ext>
                  </a:extLst>
                </a:gridCol>
                <a:gridCol w="615156">
                  <a:extLst>
                    <a:ext uri="{9D8B030D-6E8A-4147-A177-3AD203B41FA5}">
                      <a16:colId xmlns:a16="http://schemas.microsoft.com/office/drawing/2014/main" val="3297531272"/>
                    </a:ext>
                  </a:extLst>
                </a:gridCol>
                <a:gridCol w="1317900">
                  <a:extLst>
                    <a:ext uri="{9D8B030D-6E8A-4147-A177-3AD203B41FA5}">
                      <a16:colId xmlns:a16="http://schemas.microsoft.com/office/drawing/2014/main" val="2091946845"/>
                    </a:ext>
                  </a:extLst>
                </a:gridCol>
                <a:gridCol w="1317900">
                  <a:extLst>
                    <a:ext uri="{9D8B030D-6E8A-4147-A177-3AD203B41FA5}">
                      <a16:colId xmlns:a16="http://schemas.microsoft.com/office/drawing/2014/main" val="1880889584"/>
                    </a:ext>
                  </a:extLst>
                </a:gridCol>
              </a:tblGrid>
              <a:tr h="5411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71210"/>
                  </a:ext>
                </a:extLst>
              </a:tr>
              <a:tr h="5411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551552"/>
                  </a:ext>
                </a:extLst>
              </a:tr>
              <a:tr h="5411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458636"/>
                  </a:ext>
                </a:extLst>
              </a:tr>
              <a:tr h="5411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300721"/>
                  </a:ext>
                </a:extLst>
              </a:tr>
              <a:tr h="5411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185447"/>
                  </a:ext>
                </a:extLst>
              </a:tr>
              <a:tr h="5411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 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864822"/>
                  </a:ext>
                </a:extLst>
              </a:tr>
              <a:tr h="1082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236843"/>
                  </a:ext>
                </a:extLst>
              </a:tr>
              <a:tr h="1082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095080"/>
                  </a:ext>
                </a:extLst>
              </a:tr>
              <a:tr h="1082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851214"/>
                  </a:ext>
                </a:extLst>
              </a:tr>
              <a:tr h="1082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</a:rPr>
                        <a:t>*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96918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207</Words>
  <Application>Microsoft Macintosh PowerPoint</Application>
  <PresentationFormat>自定义</PresentationFormat>
  <Paragraphs>242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PingFang SC Regular</vt:lpstr>
      <vt:lpstr>Arial</vt:lpstr>
      <vt:lpstr>Helvetica Neue</vt:lpstr>
      <vt:lpstr>Helvetica Neue Medium</vt:lpstr>
      <vt:lpstr>New_Template2</vt:lpstr>
      <vt:lpstr>视频5：循环语句</vt:lpstr>
      <vt:lpstr>视频5：循环初步</vt:lpstr>
      <vt:lpstr>1、循环</vt:lpstr>
      <vt:lpstr>2、循环抽取勇士</vt:lpstr>
      <vt:lpstr>3、金字塔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视频3：条件语句</dc:title>
  <cp:lastModifiedBy>张彦</cp:lastModifiedBy>
  <cp:revision>5</cp:revision>
  <dcterms:modified xsi:type="dcterms:W3CDTF">2019-12-26T15:56:57Z</dcterms:modified>
</cp:coreProperties>
</file>