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1.10</a:t>
            </a:r>
            <a:r>
              <a:rPr lang="zh-CN" altLang="en-US" dirty="0">
                <a:effectLst/>
              </a:rPr>
              <a:t> </a:t>
            </a:r>
            <a:r>
              <a:rPr lang="zh-CN" altLang="zh-CN" dirty="0">
                <a:effectLst/>
              </a:rPr>
              <a:t>魔盒里的东西怎样才能交换 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1.10</a:t>
            </a:r>
            <a:r>
              <a:rPr lang="zh-CN" altLang="en-US" dirty="0"/>
              <a:t>：</a:t>
            </a:r>
            <a:r>
              <a:rPr lang="zh-CN" altLang="zh-CN" dirty="0">
                <a:effectLst/>
              </a:rPr>
              <a:t>魔盒里的东西怎样才能交换 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B32898-5D80-AB4F-BA5F-D469FA2D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77" y="4431991"/>
            <a:ext cx="14328014" cy="75685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C8D2E8B-1389-D340-9C9E-160D0883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的变量</a:t>
            </a:r>
          </a:p>
        </p:txBody>
      </p:sp>
      <p:sp>
        <p:nvSpPr>
          <p:cNvPr id="9" name="标题 5">
            <a:extLst>
              <a:ext uri="{FF2B5EF4-FFF2-40B4-BE49-F238E27FC236}">
                <a16:creationId xmlns:a16="http://schemas.microsoft.com/office/drawing/2014/main" id="{9C7E91D0-946A-CB43-B423-3AA13692C4F8}"/>
              </a:ext>
            </a:extLst>
          </p:cNvPr>
          <p:cNvSpPr txBox="1">
            <a:spLocks/>
          </p:cNvSpPr>
          <p:nvPr/>
        </p:nvSpPr>
        <p:spPr>
          <a:xfrm>
            <a:off x="12377486" y="4212390"/>
            <a:ext cx="11060029" cy="127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zh-CN" dirty="0" err="1"/>
              <a:t>a,b,c,d</a:t>
            </a:r>
            <a:r>
              <a:rPr lang="en-US" altLang="zh-CN" dirty="0"/>
              <a:t> = </a:t>
            </a:r>
            <a:r>
              <a:rPr lang="en-US" altLang="zh-CN" dirty="0" err="1"/>
              <a:t>b,c,d,a</a:t>
            </a:r>
            <a:endParaRPr lang="zh-CN" altLang="en-US" dirty="0"/>
          </a:p>
        </p:txBody>
      </p:sp>
      <p:sp>
        <p:nvSpPr>
          <p:cNvPr id="10" name="标题 5">
            <a:extLst>
              <a:ext uri="{FF2B5EF4-FFF2-40B4-BE49-F238E27FC236}">
                <a16:creationId xmlns:a16="http://schemas.microsoft.com/office/drawing/2014/main" id="{BF2E336A-589E-9A48-9B11-FA1522C3E29E}"/>
              </a:ext>
            </a:extLst>
          </p:cNvPr>
          <p:cNvSpPr txBox="1">
            <a:spLocks/>
          </p:cNvSpPr>
          <p:nvPr/>
        </p:nvSpPr>
        <p:spPr>
          <a:xfrm>
            <a:off x="1138321" y="4561306"/>
            <a:ext cx="11060029" cy="614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zh-CN" altLang="en-US" dirty="0"/>
              <a:t>交换</a:t>
            </a:r>
            <a:r>
              <a:rPr lang="en-US" altLang="zh-CN" dirty="0" err="1"/>
              <a:t>a,b</a:t>
            </a:r>
            <a:endParaRPr lang="en-US" altLang="zh-CN" dirty="0"/>
          </a:p>
          <a:p>
            <a:pPr hangingPunct="1"/>
            <a:r>
              <a:rPr lang="en-US" altLang="zh-CN" dirty="0"/>
              <a:t>z=a</a:t>
            </a:r>
          </a:p>
          <a:p>
            <a:pPr hangingPunct="1"/>
            <a:r>
              <a:rPr lang="en-US" altLang="zh-CN" dirty="0"/>
              <a:t>a=b</a:t>
            </a:r>
          </a:p>
          <a:p>
            <a:pPr hangingPunct="1"/>
            <a:r>
              <a:rPr lang="en-US" altLang="zh-CN" dirty="0"/>
              <a:t>b=z</a:t>
            </a:r>
          </a:p>
          <a:p>
            <a:pPr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24306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57</Words>
  <Application>Microsoft Macintosh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1.10 魔盒里的东西怎样才能交换 </vt:lpstr>
      <vt:lpstr>1.10：魔盒里的东西怎样才能交换 </vt:lpstr>
      <vt:lpstr>Python的变量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21</cp:revision>
  <dcterms:modified xsi:type="dcterms:W3CDTF">2020-01-04T12:00:27Z</dcterms:modified>
</cp:coreProperties>
</file>