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1.11</a:t>
            </a:r>
            <a:r>
              <a:rPr lang="zh-CN" altLang="en-US" dirty="0">
                <a:effectLst/>
              </a:rPr>
              <a:t> 记下魔术的秘诀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注释</a:t>
            </a:r>
            <a:r>
              <a:rPr lang="zh-CN" altLang="zh-CN" dirty="0">
                <a:effectLst/>
              </a:rPr>
              <a:t>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1.11</a:t>
            </a:r>
            <a:r>
              <a:rPr lang="zh-CN" altLang="en-US" dirty="0"/>
              <a:t>：</a:t>
            </a:r>
            <a:r>
              <a:rPr lang="zh-CN" altLang="en-US" dirty="0">
                <a:effectLst/>
              </a:rPr>
              <a:t>记下魔术的秘诀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注释</a:t>
            </a:r>
            <a:r>
              <a:rPr lang="zh-CN" altLang="zh-CN" dirty="0">
                <a:effectLst/>
              </a:rPr>
              <a:t> </a:t>
            </a:r>
            <a:endParaRPr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630925" y="3434348"/>
            <a:ext cx="21526500" cy="794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dirty="0"/>
              <a:t>#</a:t>
            </a:r>
          </a:p>
          <a:p>
            <a:pPr hangingPunct="1"/>
            <a:r>
              <a:rPr lang="en-US" altLang="zh-CN" dirty="0"/>
              <a:t>’’’</a:t>
            </a:r>
          </a:p>
          <a:p>
            <a:pPr hangingPunct="1"/>
            <a:endParaRPr lang="zh-CN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26</Words>
  <Application>Microsoft Macintosh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Helvetica Neue</vt:lpstr>
      <vt:lpstr>Helvetica Neue Medium</vt:lpstr>
      <vt:lpstr>New_Template2</vt:lpstr>
      <vt:lpstr>1.11 记下魔术的秘诀 - 注释 </vt:lpstr>
      <vt:lpstr>1.11：记下魔术的秘诀 - 注释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22</cp:revision>
  <dcterms:modified xsi:type="dcterms:W3CDTF">2020-01-04T12:07:39Z</dcterms:modified>
</cp:coreProperties>
</file>