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713"/>
  </p:normalViewPr>
  <p:slideViewPr>
    <p:cSldViewPr snapToGrid="0" snapToObjects="1">
      <p:cViewPr varScale="1">
        <p:scale>
          <a:sx n="54" d="100"/>
          <a:sy n="54" d="100"/>
        </p:scale>
        <p:origin x="5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0630202"/>
            <a:ext cx="21526500" cy="1524001"/>
          </a:xfrm>
          <a:prstGeom prst="rect">
            <a:avLst/>
          </a:prstGeom>
        </p:spPr>
        <p:txBody>
          <a:bodyPr/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dirty="0"/>
              <a:t>视频1.</a:t>
            </a:r>
            <a:r>
              <a:rPr lang="en-US" altLang="zh-CN" dirty="0"/>
              <a:t>4</a:t>
            </a:r>
            <a:r>
              <a:rPr dirty="0"/>
              <a:t>：</a:t>
            </a:r>
            <a:r>
              <a:rPr lang="zh-CN" altLang="en-US" dirty="0"/>
              <a:t>魔法师的计算器</a:t>
            </a:r>
            <a:endParaRPr dirty="0"/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0"/>
            <a:ext cx="19722055" cy="4208681"/>
          </a:xfrm>
          <a:prstGeom prst="rect">
            <a:avLst/>
          </a:prstGeom>
        </p:spPr>
        <p:txBody>
          <a:bodyPr/>
          <a:lstStyle/>
          <a:p>
            <a:pPr defTabSz="759459"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1.1：开启编程魔法之门"/>
          <p:cNvSpPr txBox="1">
            <a:spLocks noGrp="1"/>
          </p:cNvSpPr>
          <p:nvPr>
            <p:ph type="title"/>
          </p:nvPr>
        </p:nvSpPr>
        <p:spPr>
          <a:xfrm>
            <a:off x="1226575" y="93270"/>
            <a:ext cx="21526501" cy="356870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视频</a:t>
            </a:r>
            <a:r>
              <a:rPr lang="en-US" altLang="zh-CN" dirty="0"/>
              <a:t>1.4</a:t>
            </a:r>
            <a:r>
              <a:rPr lang="zh-CN" altLang="en-US" dirty="0"/>
              <a:t>：魔法师的计算器</a:t>
            </a:r>
            <a:endParaRPr dirty="0"/>
          </a:p>
        </p:txBody>
      </p:sp>
      <p:sp>
        <p:nvSpPr>
          <p:cNvPr id="13" name="1982年获得阿姆斯特丹大学的数学和计算机科学的硕士学位，同年加入CWI。…">
            <a:extLst>
              <a:ext uri="{FF2B5EF4-FFF2-40B4-BE49-F238E27FC236}">
                <a16:creationId xmlns:a16="http://schemas.microsoft.com/office/drawing/2014/main" id="{84E6DB47-8616-EB4D-ACF0-7760760D518F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5750146" y="3661970"/>
            <a:ext cx="16652653" cy="78883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3262" indent="-453262" defTabSz="685165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r>
              <a:rPr lang="zh-CN" altLang="en-US" sz="6000" dirty="0"/>
              <a:t>实现进行数学计算的功能</a:t>
            </a:r>
            <a:endParaRPr lang="en-US" altLang="zh-CN" sz="6000" dirty="0"/>
          </a:p>
          <a:p>
            <a:pPr marL="453262" indent="-453262" defTabSz="685165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r>
              <a:rPr lang="zh-CN" altLang="en-US" sz="6000" dirty="0"/>
              <a:t>了解字符串与数字的区别</a:t>
            </a:r>
            <a:endParaRPr lang="en-US" altLang="zh-CN" sz="6000" dirty="0"/>
          </a:p>
          <a:p>
            <a:pPr marL="453262" indent="-453262" defTabSz="685165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r>
              <a:rPr lang="zh-CN" altLang="en-US" sz="6000" dirty="0"/>
              <a:t>了解</a:t>
            </a:r>
            <a:r>
              <a:rPr lang="en-US" altLang="zh-CN" sz="6000" dirty="0"/>
              <a:t>%</a:t>
            </a:r>
            <a:r>
              <a:rPr lang="zh-CN" altLang="en-US" sz="6000" dirty="0"/>
              <a:t>取余 **指数运算</a:t>
            </a:r>
            <a:endParaRPr lang="en-US" altLang="zh-CN" sz="6000" dirty="0"/>
          </a:p>
          <a:p>
            <a:pPr marL="453262" indent="-453262" defTabSz="685165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endParaRPr sz="60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1.1：开启编程魔法之门"/>
          <p:cNvSpPr txBox="1">
            <a:spLocks noGrp="1"/>
          </p:cNvSpPr>
          <p:nvPr>
            <p:ph type="title"/>
          </p:nvPr>
        </p:nvSpPr>
        <p:spPr>
          <a:xfrm>
            <a:off x="1226575" y="93270"/>
            <a:ext cx="21526501" cy="356870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视频</a:t>
            </a:r>
            <a:r>
              <a:rPr lang="en-US" altLang="zh-CN" dirty="0"/>
              <a:t>1.4</a:t>
            </a:r>
            <a:r>
              <a:rPr lang="zh-CN" altLang="en-US" dirty="0"/>
              <a:t>：魔法师的计算器</a:t>
            </a:r>
            <a:endParaRPr dirty="0"/>
          </a:p>
        </p:txBody>
      </p:sp>
      <p:sp>
        <p:nvSpPr>
          <p:cNvPr id="13" name="1982年获得阿姆斯特丹大学的数学和计算机科学的硕士学位，同年加入CWI。…">
            <a:extLst>
              <a:ext uri="{FF2B5EF4-FFF2-40B4-BE49-F238E27FC236}">
                <a16:creationId xmlns:a16="http://schemas.microsoft.com/office/drawing/2014/main" id="{84E6DB47-8616-EB4D-ACF0-7760760D518F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5750146" y="3661970"/>
            <a:ext cx="16652653" cy="78883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3262" indent="-453262" defTabSz="685165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r>
              <a:rPr lang="en-US" altLang="zh-CN" sz="6000" dirty="0"/>
              <a:t>8</a:t>
            </a:r>
            <a:r>
              <a:rPr lang="zh-CN" altLang="en-US" sz="6000" dirty="0"/>
              <a:t>*</a:t>
            </a:r>
            <a:r>
              <a:rPr lang="en-US" altLang="zh-CN" sz="6000" dirty="0"/>
              <a:t>20</a:t>
            </a:r>
            <a:r>
              <a:rPr lang="zh-CN" altLang="en-US" sz="6000" dirty="0"/>
              <a:t>  </a:t>
            </a:r>
            <a:r>
              <a:rPr lang="en-US" altLang="zh-CN" sz="6000" dirty="0"/>
              <a:t>‘8’</a:t>
            </a:r>
            <a:r>
              <a:rPr lang="zh-CN" altLang="en-US" sz="6000" dirty="0"/>
              <a:t>*</a:t>
            </a:r>
            <a:r>
              <a:rPr lang="en-US" altLang="zh-CN" sz="6000" dirty="0"/>
              <a:t>20</a:t>
            </a:r>
          </a:p>
          <a:p>
            <a:pPr marL="453262" indent="-453262" defTabSz="685165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r>
              <a:rPr lang="en-US" altLang="zh-CN" sz="6000" dirty="0"/>
              <a:t>str(100+100)</a:t>
            </a:r>
            <a:r>
              <a:rPr lang="zh-CN" altLang="en-US" sz="6000" dirty="0"/>
              <a:t> </a:t>
            </a:r>
            <a:endParaRPr lang="en-US" altLang="zh-CN" sz="6000" dirty="0"/>
          </a:p>
          <a:p>
            <a:pPr marL="453262" indent="-453262" defTabSz="685165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r>
              <a:rPr lang="en-US" altLang="zh-CN" sz="6000" dirty="0"/>
              <a:t>str(100)</a:t>
            </a:r>
            <a:r>
              <a:rPr lang="zh-CN" altLang="en-US" sz="6000" dirty="0"/>
              <a:t> </a:t>
            </a:r>
            <a:r>
              <a:rPr lang="en-US" altLang="zh-CN" sz="6000" dirty="0"/>
              <a:t>+</a:t>
            </a:r>
            <a:r>
              <a:rPr lang="zh-CN" altLang="en-US" sz="6000" dirty="0"/>
              <a:t> </a:t>
            </a:r>
            <a:r>
              <a:rPr lang="en-US" altLang="zh-CN" sz="6000" dirty="0"/>
              <a:t>str(100)</a:t>
            </a:r>
          </a:p>
          <a:p>
            <a:pPr marL="0" indent="0" defTabSz="685165">
              <a:lnSpc>
                <a:spcPct val="200000"/>
              </a:lnSpc>
              <a:spcBef>
                <a:spcPts val="0"/>
              </a:spcBef>
              <a:buNone/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72024306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67</Words>
  <Application>Microsoft Macintosh PowerPoint</Application>
  <PresentationFormat>自定义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Helvetica Neue</vt:lpstr>
      <vt:lpstr>Helvetica Neue Medium</vt:lpstr>
      <vt:lpstr>New_Template2</vt:lpstr>
      <vt:lpstr>视频1.4：魔法师的计算器</vt:lpstr>
      <vt:lpstr>视频1.4：魔法师的计算器</vt:lpstr>
      <vt:lpstr>视频1.4：魔法师的计算器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11</cp:revision>
  <dcterms:modified xsi:type="dcterms:W3CDTF">2020-01-03T08:12:35Z</dcterms:modified>
</cp:coreProperties>
</file>