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视频1.</a:t>
            </a:r>
            <a:r>
              <a:rPr lang="en-US" altLang="zh-CN" dirty="0"/>
              <a:t>5</a:t>
            </a:r>
            <a:r>
              <a:rPr dirty="0"/>
              <a:t>：</a:t>
            </a:r>
            <a:r>
              <a:rPr lang="zh-CN" altLang="en-US" dirty="0"/>
              <a:t>学会把话说得更漂亮</a:t>
            </a:r>
            <a:endParaRPr dirty="0"/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0"/>
            <a:ext cx="19722055" cy="4208681"/>
          </a:xfrm>
          <a:prstGeom prst="rect">
            <a:avLst/>
          </a:prstGeom>
        </p:spPr>
        <p:txBody>
          <a:bodyPr/>
          <a:lstStyle/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1.5</a:t>
            </a:r>
            <a:r>
              <a:rPr lang="zh-CN" altLang="en-US" dirty="0"/>
              <a:t>：学会把话说得更漂亮</a:t>
            </a:r>
            <a:endParaRPr dirty="0"/>
          </a:p>
        </p:txBody>
      </p:sp>
      <p:sp>
        <p:nvSpPr>
          <p:cNvPr id="13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84E6DB47-8616-EB4D-ACF0-7760760D51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5172630" y="3661971"/>
            <a:ext cx="16652653" cy="64970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单双引号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回车等特别字符</a:t>
            </a:r>
            <a:endParaRPr lang="en-US" altLang="zh-CN" sz="6000" dirty="0"/>
          </a:p>
          <a:p>
            <a:pPr marL="453262" indent="-453262" defTabSz="685165">
              <a:lnSpc>
                <a:spcPct val="200000"/>
              </a:lnSpc>
              <a:spcBef>
                <a:spcPts val="0"/>
              </a:spcBef>
              <a:defRPr sz="3818">
                <a:effectLst>
                  <a:outerShdw blurRad="42164" dist="21082" dir="5400000" rotWithShape="0">
                    <a:srgbClr val="000000"/>
                  </a:outerShdw>
                </a:effectLst>
              </a:defRPr>
            </a:pPr>
            <a:r>
              <a:rPr lang="zh-CN" altLang="en-US" sz="6000" dirty="0"/>
              <a:t>其它转义符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1.1：开启编程魔法之门"/>
          <p:cNvSpPr txBox="1">
            <a:spLocks noGrp="1"/>
          </p:cNvSpPr>
          <p:nvPr>
            <p:ph type="title"/>
          </p:nvPr>
        </p:nvSpPr>
        <p:spPr>
          <a:xfrm>
            <a:off x="1226575" y="93270"/>
            <a:ext cx="21526501" cy="35687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1.5</a:t>
            </a:r>
            <a:r>
              <a:rPr lang="zh-CN" altLang="en-US" dirty="0"/>
              <a:t>：课后作业</a:t>
            </a:r>
            <a:endParaRPr dirty="0"/>
          </a:p>
        </p:txBody>
      </p:sp>
      <p:sp>
        <p:nvSpPr>
          <p:cNvPr id="13" name="1982年获得阿姆斯特丹大学的数学和计算机科学的硕士学位，同年加入CWI。…">
            <a:extLst>
              <a:ext uri="{FF2B5EF4-FFF2-40B4-BE49-F238E27FC236}">
                <a16:creationId xmlns:a16="http://schemas.microsoft.com/office/drawing/2014/main" id="{84E6DB47-8616-EB4D-ACF0-7760760D518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3680715" y="3012265"/>
            <a:ext cx="10588738" cy="28350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Dear Daddy:</a:t>
            </a:r>
            <a:endParaRPr lang="zh-CN" altLang="zh-CN" dirty="0">
              <a:effectLst/>
            </a:endParaRPr>
          </a:p>
          <a:p>
            <a:r>
              <a:rPr lang="en-US" altLang="zh-CN" dirty="0">
                <a:effectLst/>
              </a:rPr>
              <a:t>I’m now in Computer Magic Land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024306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52</Words>
  <Application>Microsoft Macintosh PowerPoint</Application>
  <PresentationFormat>自定义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Helvetica Neue</vt:lpstr>
      <vt:lpstr>Helvetica Neue Medium</vt:lpstr>
      <vt:lpstr>New_Template2</vt:lpstr>
      <vt:lpstr>视频1.5：学会把话说得更漂亮</vt:lpstr>
      <vt:lpstr>视频1.5：学会把话说得更漂亮</vt:lpstr>
      <vt:lpstr>视频1.5：课后作业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13</cp:revision>
  <dcterms:modified xsi:type="dcterms:W3CDTF">2020-01-04T02:55:50Z</dcterms:modified>
</cp:coreProperties>
</file>