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视频1.</a:t>
            </a:r>
            <a:r>
              <a:rPr lang="en-US" altLang="zh-CN" dirty="0"/>
              <a:t>6</a:t>
            </a:r>
            <a:r>
              <a:rPr dirty="0"/>
              <a:t>：</a:t>
            </a:r>
            <a:r>
              <a:rPr lang="zh-CN" altLang="zh-CN" dirty="0">
                <a:effectLst/>
              </a:rPr>
              <a:t>用来存储数据的魔盒子 </a:t>
            </a:r>
            <a:r>
              <a:rPr lang="en-US" altLang="zh-CN" dirty="0">
                <a:effectLst/>
              </a:rPr>
              <a:t>– </a:t>
            </a:r>
            <a:r>
              <a:rPr lang="zh-CN" altLang="zh-CN" dirty="0">
                <a:effectLst/>
              </a:rPr>
              <a:t>变量 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1.6</a:t>
            </a:r>
            <a:r>
              <a:rPr lang="zh-CN" altLang="en-US" dirty="0"/>
              <a:t>：</a:t>
            </a:r>
            <a:r>
              <a:rPr lang="zh-CN" altLang="en-US" dirty="0">
                <a:effectLst/>
              </a:rPr>
              <a:t>用来存储数据的魔盒子 </a:t>
            </a:r>
            <a:r>
              <a:rPr lang="en-US" altLang="zh-CN" dirty="0">
                <a:effectLst/>
              </a:rPr>
              <a:t>– </a:t>
            </a:r>
            <a:r>
              <a:rPr lang="zh-CN" altLang="en-US" dirty="0">
                <a:effectLst/>
              </a:rPr>
              <a:t>变量 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5172630" y="3661971"/>
            <a:ext cx="16652653" cy="6497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变量的理解与定义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各种各样的变量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变量的自运算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endParaRPr sz="6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1.6</a:t>
            </a:r>
            <a:r>
              <a:rPr lang="zh-CN" altLang="en-US" dirty="0"/>
              <a:t>：课后作业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3516757" y="3661971"/>
            <a:ext cx="17350485" cy="28350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使用变量</a:t>
            </a:r>
            <a:r>
              <a:rPr lang="en-US" altLang="zh-CN" dirty="0">
                <a:effectLst/>
              </a:rPr>
              <a:t>a</a:t>
            </a:r>
            <a:r>
              <a:rPr lang="zh-CN" altLang="zh-CN" dirty="0">
                <a:effectLst/>
              </a:rPr>
              <a:t>表示</a:t>
            </a:r>
            <a:r>
              <a:rPr lang="en-US" altLang="zh-CN" dirty="0">
                <a:effectLst/>
              </a:rPr>
              <a:t>Joe</a:t>
            </a:r>
            <a:r>
              <a:rPr lang="zh-CN" altLang="zh-CN" dirty="0">
                <a:effectLst/>
              </a:rPr>
              <a:t>的年龄，使用变量</a:t>
            </a:r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表示</a:t>
            </a:r>
            <a:r>
              <a:rPr lang="en-US" altLang="zh-CN" dirty="0">
                <a:effectLst/>
              </a:rPr>
              <a:t>Joe</a:t>
            </a:r>
            <a:r>
              <a:rPr lang="zh-CN" altLang="zh-CN" dirty="0">
                <a:effectLst/>
              </a:rPr>
              <a:t>姐姐的年龄，假设</a:t>
            </a:r>
            <a:r>
              <a:rPr lang="en-US" altLang="zh-CN" dirty="0">
                <a:effectLst/>
              </a:rPr>
              <a:t>Joe</a:t>
            </a:r>
            <a:r>
              <a:rPr lang="zh-CN" altLang="zh-CN" dirty="0">
                <a:effectLst/>
              </a:rPr>
              <a:t>在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岁时姐姐的年龄是</a:t>
            </a:r>
            <a:r>
              <a:rPr lang="en-US" altLang="zh-CN" dirty="0">
                <a:effectLst/>
              </a:rPr>
              <a:t>Joe</a:t>
            </a:r>
            <a:r>
              <a:rPr lang="zh-CN" altLang="zh-CN" dirty="0">
                <a:effectLst/>
              </a:rPr>
              <a:t>年龄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倍，那么再过</a:t>
            </a:r>
            <a:r>
              <a:rPr lang="en-US" altLang="zh-CN" dirty="0">
                <a:effectLst/>
              </a:rPr>
              <a:t>6</a:t>
            </a:r>
            <a:r>
              <a:rPr lang="zh-CN" altLang="zh-CN" dirty="0">
                <a:effectLst/>
              </a:rPr>
              <a:t>年</a:t>
            </a:r>
            <a:r>
              <a:rPr lang="en-US" altLang="zh-CN" dirty="0">
                <a:effectLst/>
              </a:rPr>
              <a:t>Joe</a:t>
            </a:r>
            <a:r>
              <a:rPr lang="zh-CN" altLang="zh-CN" dirty="0">
                <a:effectLst/>
              </a:rPr>
              <a:t>和姐姐分别多大？</a:t>
            </a:r>
          </a:p>
        </p:txBody>
      </p:sp>
    </p:spTree>
    <p:extLst>
      <p:ext uri="{BB962C8B-B14F-4D97-AF65-F5344CB8AC3E}">
        <p14:creationId xmlns:p14="http://schemas.microsoft.com/office/powerpoint/2010/main" val="272024306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93</Words>
  <Application>Microsoft Macintosh PowerPoint</Application>
  <PresentationFormat>自定义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视频1.6：用来存储数据的魔盒子 – 变量 </vt:lpstr>
      <vt:lpstr>视频1.6：用来存储数据的魔盒子 – 变量 </vt:lpstr>
      <vt:lpstr>视频1.6：课后作业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14</cp:revision>
  <dcterms:modified xsi:type="dcterms:W3CDTF">2020-01-04T03:09:13Z</dcterms:modified>
</cp:coreProperties>
</file>