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1.8  </a:t>
            </a:r>
            <a:r>
              <a:rPr lang="zh-CN" altLang="zh-CN" dirty="0">
                <a:effectLst/>
              </a:rPr>
              <a:t>想给魔法师什么</a:t>
            </a:r>
            <a:r>
              <a:rPr lang="en-US" altLang="zh-CN" dirty="0">
                <a:effectLst/>
              </a:rPr>
              <a:t>- </a:t>
            </a:r>
            <a:r>
              <a:rPr lang="zh-CN" altLang="zh-CN" dirty="0">
                <a:effectLst/>
              </a:rPr>
              <a:t>数据输入 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1.8</a:t>
            </a:r>
            <a:r>
              <a:rPr lang="zh-CN" altLang="en-US" dirty="0"/>
              <a:t>：</a:t>
            </a:r>
            <a:r>
              <a:rPr lang="zh-CN" altLang="zh-CN" dirty="0">
                <a:effectLst/>
              </a:rPr>
              <a:t>想给魔法师什么</a:t>
            </a:r>
            <a:r>
              <a:rPr lang="en-US" altLang="zh-CN" dirty="0">
                <a:effectLst/>
              </a:rPr>
              <a:t>- </a:t>
            </a:r>
            <a:r>
              <a:rPr lang="zh-CN" altLang="zh-CN" dirty="0">
                <a:effectLst/>
              </a:rPr>
              <a:t>数据输入 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654841" y="4696688"/>
            <a:ext cx="15857621" cy="266664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字符串 </a:t>
            </a:r>
            <a:r>
              <a:rPr lang="en-US" altLang="zh-CN" sz="6000" dirty="0"/>
              <a:t>=</a:t>
            </a:r>
            <a:r>
              <a:rPr lang="zh-CN" altLang="en-US" sz="6000" dirty="0"/>
              <a:t> </a:t>
            </a:r>
            <a:r>
              <a:rPr lang="en-US" altLang="zh-CN" sz="6000" dirty="0"/>
              <a:t>Input()</a:t>
            </a:r>
          </a:p>
          <a:p>
            <a:pPr marL="0" indent="0" defTabSz="685165">
              <a:lnSpc>
                <a:spcPct val="200000"/>
              </a:lnSpc>
              <a:spcBef>
                <a:spcPts val="0"/>
              </a:spcBef>
              <a:buNone/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复读机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endParaRPr lang="en-US" altLang="zh-CN"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4" y="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1.8</a:t>
            </a:r>
            <a:r>
              <a:rPr lang="zh-CN" altLang="en-US" dirty="0"/>
              <a:t>：万能生日卡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36</Words>
  <Application>Microsoft Macintosh PowerPoint</Application>
  <PresentationFormat>自定义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1.8  想给魔法师什么- 数据输入 </vt:lpstr>
      <vt:lpstr>视频1.8：想给魔法师什么- 数据输入 </vt:lpstr>
      <vt:lpstr>视频1.8：万能生日卡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19</cp:revision>
  <dcterms:modified xsi:type="dcterms:W3CDTF">2020-01-04T11:33:31Z</dcterms:modified>
</cp:coreProperties>
</file>