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1.9</a:t>
            </a:r>
            <a:r>
              <a:rPr lang="zh-CN" altLang="en-US" dirty="0">
                <a:effectLst/>
              </a:rPr>
              <a:t> </a:t>
            </a:r>
            <a:r>
              <a:rPr lang="zh-CN" altLang="zh-CN" dirty="0">
                <a:effectLst/>
              </a:rPr>
              <a:t>速算大师的魔法 </a:t>
            </a:r>
            <a:r>
              <a:rPr lang="en-US" altLang="zh-CN" dirty="0">
                <a:effectLst/>
              </a:rPr>
              <a:t>– </a:t>
            </a:r>
            <a:r>
              <a:rPr lang="zh-CN" altLang="zh-CN" dirty="0">
                <a:effectLst/>
              </a:rPr>
              <a:t>秒变超级计算器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1.9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速算大师的魔法 </a:t>
            </a:r>
            <a:r>
              <a:rPr lang="en-US" altLang="zh-CN" dirty="0">
                <a:effectLst/>
              </a:rPr>
              <a:t>– </a:t>
            </a:r>
            <a:r>
              <a:rPr lang="zh-CN" altLang="zh-CN" dirty="0">
                <a:effectLst/>
              </a:rPr>
              <a:t>秒变超级计算器 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3609475" y="4696687"/>
            <a:ext cx="18456442" cy="62520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字符串 </a:t>
            </a:r>
            <a:r>
              <a:rPr lang="en-US" altLang="zh-CN" sz="6000" dirty="0"/>
              <a:t>=</a:t>
            </a:r>
            <a:r>
              <a:rPr lang="zh-CN" altLang="en-US" sz="6000" dirty="0"/>
              <a:t> </a:t>
            </a:r>
            <a:r>
              <a:rPr lang="en-US" altLang="zh-CN" sz="6000" dirty="0"/>
              <a:t>Input()</a:t>
            </a:r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如何把一串字符串变成指令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Eval()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4" y="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万能计算器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45</Words>
  <Application>Microsoft Macintosh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1.9 速算大师的魔法 – 秒变超级计算器 </vt:lpstr>
      <vt:lpstr>1.9：速算大师的魔法 – 秒变超级计算器 </vt:lpstr>
      <vt:lpstr>万能计算器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20</cp:revision>
  <dcterms:modified xsi:type="dcterms:W3CDTF">2020-01-04T11:49:29Z</dcterms:modified>
</cp:coreProperties>
</file>