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5" r:id="rId4"/>
    <p:sldId id="266" r:id="rId5"/>
    <p:sldId id="267" r:id="rId6"/>
    <p:sldId id="268" r:id="rId7"/>
    <p:sldId id="269" r:id="rId8"/>
    <p:sldId id="270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13"/>
  </p:normalViewPr>
  <p:slideViewPr>
    <p:cSldViewPr snapToGrid="0" snapToObjects="1">
      <p:cViewPr varScale="1">
        <p:scale>
          <a:sx n="54" d="100"/>
          <a:sy n="54" d="100"/>
        </p:scale>
        <p:origin x="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10.1 </a:t>
            </a:r>
            <a:r>
              <a:rPr lang="zh-CN" altLang="en-US" dirty="0">
                <a:effectLst/>
              </a:rPr>
              <a:t> 游戏角色设计 </a:t>
            </a:r>
            <a:r>
              <a:rPr lang="en-US" altLang="zh-CN" dirty="0">
                <a:effectLst/>
              </a:rPr>
              <a:t>–</a:t>
            </a:r>
            <a:r>
              <a:rPr lang="zh-CN" altLang="en-US" dirty="0">
                <a:effectLst/>
              </a:rPr>
              <a:t> 精灵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、精灵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0B2E8C-F88D-F44D-A51F-DEB5451AAE3F}"/>
              </a:ext>
            </a:extLst>
          </p:cNvPr>
          <p:cNvSpPr/>
          <p:nvPr/>
        </p:nvSpPr>
        <p:spPr>
          <a:xfrm>
            <a:off x="3515807" y="2596429"/>
            <a:ext cx="16913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精灵：游戏当中的角色，由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</a:t>
            </a:r>
            <a:r>
              <a:rPr lang="zh-CN" altLang="en-US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提供统一绘制</a:t>
            </a:r>
            <a:endParaRPr lang="en-US" altLang="zh-CN" sz="36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碰撞检测等功能</a:t>
            </a:r>
            <a:endParaRPr lang="en-US" altLang="zh-CN" sz="36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1A8CE3-A919-4A47-8C2F-DF4F9ED37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82" y="5400319"/>
            <a:ext cx="20369184" cy="725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522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、静态蛇的代码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317D62-637C-D046-825D-7155CFD72AF3}"/>
              </a:ext>
            </a:extLst>
          </p:cNvPr>
          <p:cNvSpPr/>
          <p:nvPr/>
        </p:nvSpPr>
        <p:spPr>
          <a:xfrm>
            <a:off x="4062793" y="3207753"/>
            <a:ext cx="23256240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br>
              <a:rPr lang="en-US" altLang="zh-CN" dirty="0">
                <a:effectLst/>
              </a:rPr>
            </a:br>
            <a:r>
              <a:rPr lang="en-US" altLang="zh-CN" dirty="0" err="1">
                <a:effectLst/>
              </a:rPr>
              <a:t>snakeHead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pygame.image.load</a:t>
            </a:r>
            <a:r>
              <a:rPr lang="en-US" altLang="zh-CN" dirty="0">
                <a:effectLst/>
              </a:rPr>
              <a:t>('</a:t>
            </a:r>
            <a:r>
              <a:rPr lang="en-US" altLang="zh-CN" dirty="0" err="1">
                <a:effectLst/>
              </a:rPr>
              <a:t>snake_head.png</a:t>
            </a:r>
            <a:r>
              <a:rPr lang="en-US" altLang="zh-CN" dirty="0">
                <a:effectLst/>
              </a:rPr>
              <a:t>')</a:t>
            </a:r>
          </a:p>
          <a:p>
            <a:pPr algn="l"/>
            <a:r>
              <a:rPr lang="en-US" altLang="zh-CN" dirty="0" err="1">
                <a:effectLst/>
              </a:rPr>
              <a:t>snakeBody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pygame.image.load</a:t>
            </a:r>
            <a:r>
              <a:rPr lang="en-US" altLang="zh-CN" dirty="0">
                <a:effectLst/>
              </a:rPr>
              <a:t>('</a:t>
            </a:r>
            <a:r>
              <a:rPr lang="en-US" altLang="zh-CN" dirty="0" err="1">
                <a:effectLst/>
              </a:rPr>
              <a:t>snake_body_h.png</a:t>
            </a:r>
            <a:r>
              <a:rPr lang="en-US" altLang="zh-CN" dirty="0">
                <a:effectLst/>
              </a:rPr>
              <a:t>')</a:t>
            </a:r>
          </a:p>
          <a:p>
            <a:pPr algn="l"/>
            <a:r>
              <a:rPr lang="en-US" altLang="zh-CN" dirty="0" err="1">
                <a:effectLst/>
              </a:rPr>
              <a:t>snakeTail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pygame.image.load</a:t>
            </a:r>
            <a:r>
              <a:rPr lang="en-US" altLang="zh-CN" dirty="0">
                <a:effectLst/>
              </a:rPr>
              <a:t>('</a:t>
            </a:r>
            <a:r>
              <a:rPr lang="en-US" altLang="zh-CN" dirty="0" err="1">
                <a:effectLst/>
              </a:rPr>
              <a:t>snake_tail.png</a:t>
            </a:r>
            <a:r>
              <a:rPr lang="en-US" altLang="zh-CN" dirty="0">
                <a:effectLst/>
              </a:rPr>
              <a:t>')</a:t>
            </a:r>
          </a:p>
          <a:p>
            <a:pPr algn="l"/>
            <a:br>
              <a:rPr lang="en-US" altLang="zh-CN" dirty="0">
                <a:effectLst/>
              </a:rPr>
            </a:br>
            <a:r>
              <a:rPr lang="en-US" altLang="zh-CN" dirty="0" err="1">
                <a:effectLst/>
              </a:rPr>
              <a:t>screen.blit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snakeHead</a:t>
            </a:r>
            <a:r>
              <a:rPr lang="en-US" altLang="zh-CN" dirty="0">
                <a:effectLst/>
              </a:rPr>
              <a:t>,[</a:t>
            </a:r>
            <a:r>
              <a:rPr lang="en-US" altLang="zh-CN" dirty="0" err="1">
                <a:effectLst/>
              </a:rPr>
              <a:t>head_x,head_y</a:t>
            </a:r>
            <a:r>
              <a:rPr lang="en-US" altLang="zh-CN" dirty="0">
                <a:effectLst/>
              </a:rPr>
              <a:t>])</a:t>
            </a:r>
          </a:p>
          <a:p>
            <a:pPr algn="l"/>
            <a:r>
              <a:rPr lang="en-US" altLang="zh-CN" dirty="0" err="1">
                <a:effectLst/>
              </a:rPr>
              <a:t>screen.blit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snakeBody</a:t>
            </a:r>
            <a:r>
              <a:rPr lang="en-US" altLang="zh-CN" dirty="0">
                <a:effectLst/>
              </a:rPr>
              <a:t>,[head_x-30,head_y])</a:t>
            </a:r>
          </a:p>
          <a:p>
            <a:pPr algn="l"/>
            <a:r>
              <a:rPr lang="en-US" altLang="zh-CN" dirty="0" err="1">
                <a:effectLst/>
              </a:rPr>
              <a:t>screen.blit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snakeTail</a:t>
            </a:r>
            <a:r>
              <a:rPr lang="en-US" altLang="zh-CN" dirty="0">
                <a:effectLst/>
              </a:rPr>
              <a:t>,[head_x-60,head_y])</a:t>
            </a:r>
          </a:p>
          <a:p>
            <a:pPr algn="l"/>
            <a:br>
              <a:rPr lang="en-US" altLang="zh-CN" dirty="0">
                <a:effectLst/>
              </a:rPr>
            </a:br>
            <a:br>
              <a:rPr lang="en-US" altLang="zh-CN" dirty="0">
                <a:effectLst/>
              </a:rPr>
            </a:br>
            <a:br>
              <a:rPr lang="en-US" altLang="zh-CN" dirty="0">
                <a:effectLst/>
              </a:rPr>
            </a:b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67421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9C559-12AE-0441-85DF-02072888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、精灵组的方法、属性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356EBA-47C3-F34C-ABEC-596B63438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8889" y="3513889"/>
            <a:ext cx="22948900" cy="4932279"/>
          </a:xfrm>
        </p:spPr>
        <p:txBody>
          <a:bodyPr>
            <a:normAutofit/>
          </a:bodyPr>
          <a:lstStyle/>
          <a:p>
            <a:pPr marL="914400" lvl="0" indent="-91440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effectLst/>
              </a:rPr>
              <a:t>update()</a:t>
            </a:r>
            <a:r>
              <a:rPr lang="zh-CN" altLang="zh-CN" dirty="0">
                <a:effectLst/>
              </a:rPr>
              <a:t>：本身不执行任何动作，当使用精灵组</a:t>
            </a:r>
            <a:r>
              <a:rPr lang="en-US" altLang="zh-CN" dirty="0" err="1">
                <a:effectLst/>
              </a:rPr>
              <a:t>Group.update</a:t>
            </a:r>
            <a:r>
              <a:rPr lang="en-US" altLang="zh-CN" dirty="0">
                <a:effectLst/>
              </a:rPr>
              <a:t>()</a:t>
            </a:r>
            <a:r>
              <a:rPr lang="zh-CN" altLang="zh-CN" dirty="0">
                <a:effectLst/>
              </a:rPr>
              <a:t>时这个方法会被执行。</a:t>
            </a:r>
          </a:p>
          <a:p>
            <a:pPr marL="914400" lvl="0" indent="-91440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effectLst/>
              </a:rPr>
              <a:t>add()</a:t>
            </a:r>
            <a:r>
              <a:rPr lang="zh-CN" altLang="zh-CN" dirty="0">
                <a:effectLst/>
              </a:rPr>
              <a:t>：把这个精灵加到组里。</a:t>
            </a:r>
          </a:p>
          <a:p>
            <a:pPr marL="914400" lvl="0" indent="-91440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effectLst/>
              </a:rPr>
              <a:t>remove()</a:t>
            </a:r>
            <a:r>
              <a:rPr lang="zh-CN" altLang="zh-CN" dirty="0">
                <a:effectLst/>
              </a:rPr>
              <a:t>：把这个精灵从组里删除。</a:t>
            </a:r>
          </a:p>
          <a:p>
            <a:pPr marL="914400" lvl="0" indent="-91440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effectLst/>
              </a:rPr>
              <a:t>kill()</a:t>
            </a:r>
            <a:r>
              <a:rPr lang="zh-CN" altLang="zh-CN" dirty="0">
                <a:effectLst/>
              </a:rPr>
              <a:t>：把这个精灵从所有组里删除。</a:t>
            </a:r>
          </a:p>
          <a:p>
            <a:pPr marL="914400" lvl="0" indent="-91440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effectLst/>
              </a:rPr>
              <a:t>alive()</a:t>
            </a:r>
            <a:r>
              <a:rPr lang="zh-CN" altLang="zh-CN" dirty="0">
                <a:effectLst/>
              </a:rPr>
              <a:t>：返回</a:t>
            </a:r>
            <a:r>
              <a:rPr lang="en-US" altLang="zh-CN" dirty="0">
                <a:effectLst/>
              </a:rPr>
              <a:t>True</a:t>
            </a:r>
            <a:r>
              <a:rPr lang="zh-CN" altLang="zh-CN" dirty="0">
                <a:effectLst/>
              </a:rPr>
              <a:t>或</a:t>
            </a:r>
            <a:r>
              <a:rPr lang="en-US" altLang="zh-CN" dirty="0">
                <a:effectLst/>
              </a:rPr>
              <a:t>False</a:t>
            </a:r>
            <a:r>
              <a:rPr lang="zh-CN" altLang="zh-CN" dirty="0">
                <a:effectLst/>
              </a:rPr>
              <a:t>指示是否在组里。</a:t>
            </a:r>
          </a:p>
          <a:p>
            <a:pPr marL="914400" lvl="0" indent="-91440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>
                <a:effectLst/>
              </a:rPr>
              <a:t>groups()</a:t>
            </a:r>
            <a:r>
              <a:rPr lang="zh-CN" altLang="zh-CN" dirty="0">
                <a:effectLst/>
              </a:rPr>
              <a:t>：返回包括这个精灵的所有的组。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B82836-3D95-6E4F-BC21-504088ED034E}"/>
              </a:ext>
            </a:extLst>
          </p:cNvPr>
          <p:cNvSpPr/>
          <p:nvPr/>
        </p:nvSpPr>
        <p:spPr>
          <a:xfrm>
            <a:off x="2878889" y="10231327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l">
              <a:buFont typeface="Wingdings" pitchFamily="2" charset="2"/>
              <a:buChar char=""/>
            </a:pPr>
            <a:r>
              <a:rPr lang="en-US" altLang="zh-CN" sz="5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image</a:t>
            </a:r>
            <a:r>
              <a:rPr lang="zh-CN" altLang="zh-CN" sz="5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：要显示的图像</a:t>
            </a:r>
          </a:p>
          <a:p>
            <a:pPr marL="342900" lvl="0" indent="-342900" algn="l">
              <a:buFont typeface="Wingdings" pitchFamily="2" charset="2"/>
              <a:buChar char=""/>
            </a:pPr>
            <a:r>
              <a:rPr lang="en-US" altLang="zh-CN" sz="54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rect</a:t>
            </a:r>
            <a:r>
              <a:rPr lang="zh-CN" altLang="zh-CN" sz="5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：图像要显示在屏幕的位置</a:t>
            </a:r>
          </a:p>
        </p:txBody>
      </p:sp>
    </p:spTree>
    <p:extLst>
      <p:ext uri="{BB962C8B-B14F-4D97-AF65-F5344CB8AC3E}">
        <p14:creationId xmlns:p14="http://schemas.microsoft.com/office/powerpoint/2010/main" val="35777620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75098-22E0-7641-8F08-6B7DF038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、树莓精灵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53419C-031B-454C-B16A-C887324A3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173" y="3898900"/>
            <a:ext cx="17093532" cy="8051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>
                <a:effectLst/>
              </a:rPr>
              <a:t>class Raspberry(</a:t>
            </a:r>
            <a:r>
              <a:rPr lang="en-US" altLang="zh-CN" dirty="0" err="1">
                <a:effectLst/>
              </a:rPr>
              <a:t>pygame.sprite.Sprite</a:t>
            </a:r>
            <a:r>
              <a:rPr lang="en-US" altLang="zh-CN" dirty="0">
                <a:effectLst/>
              </a:rPr>
              <a:t>):</a:t>
            </a:r>
            <a:endParaRPr lang="zh-CN" altLang="zh-CN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effectLst/>
              </a:rPr>
              <a:t>    '''</a:t>
            </a:r>
            <a:endParaRPr lang="zh-CN" altLang="zh-CN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effectLst/>
              </a:rPr>
              <a:t>    </a:t>
            </a:r>
            <a:r>
              <a:rPr lang="zh-CN" altLang="zh-CN" dirty="0">
                <a:effectLst/>
              </a:rPr>
              <a:t>蛇吃的树莓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effectLst/>
              </a:rPr>
              <a:t>    '''</a:t>
            </a:r>
            <a:endParaRPr lang="zh-CN" altLang="zh-CN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effectLst/>
              </a:rPr>
              <a:t>    def </a:t>
            </a:r>
            <a:r>
              <a:rPr lang="en-US" altLang="zh-CN" b="1" dirty="0">
                <a:effectLst/>
              </a:rPr>
              <a:t>__</a:t>
            </a:r>
            <a:r>
              <a:rPr lang="en-US" altLang="zh-CN" b="1" dirty="0" err="1">
                <a:effectLst/>
              </a:rPr>
              <a:t>init</a:t>
            </a:r>
            <a:r>
              <a:rPr lang="en-US" altLang="zh-CN" b="1" dirty="0">
                <a:effectLst/>
              </a:rPr>
              <a:t>__</a:t>
            </a:r>
            <a:r>
              <a:rPr lang="en-US" altLang="zh-CN" dirty="0">
                <a:effectLst/>
              </a:rPr>
              <a:t>(self):</a:t>
            </a:r>
            <a:endParaRPr lang="zh-CN" altLang="zh-CN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effectLst/>
              </a:rPr>
              <a:t>        pygame.sprite.Sprite.</a:t>
            </a:r>
            <a:r>
              <a:rPr lang="en-US" altLang="zh-CN" b="1" dirty="0">
                <a:effectLst/>
              </a:rPr>
              <a:t>__</a:t>
            </a:r>
            <a:r>
              <a:rPr lang="en-US" altLang="zh-CN" b="1" dirty="0" err="1">
                <a:effectLst/>
              </a:rPr>
              <a:t>init</a:t>
            </a:r>
            <a:r>
              <a:rPr lang="en-US" altLang="zh-CN" b="1" dirty="0">
                <a:effectLst/>
              </a:rPr>
              <a:t>__</a:t>
            </a:r>
            <a:r>
              <a:rPr lang="en-US" altLang="zh-CN" dirty="0">
                <a:effectLst/>
              </a:rPr>
              <a:t>(self)</a:t>
            </a:r>
            <a:endParaRPr lang="zh-CN" altLang="zh-CN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effectLst/>
              </a:rPr>
              <a:t>        x = </a:t>
            </a:r>
            <a:r>
              <a:rPr lang="en-US" altLang="zh-CN" dirty="0" err="1">
                <a:effectLst/>
              </a:rPr>
              <a:t>random.randint</a:t>
            </a:r>
            <a:r>
              <a:rPr lang="en-US" altLang="zh-CN" dirty="0">
                <a:effectLst/>
              </a:rPr>
              <a:t>(0,900-30)</a:t>
            </a:r>
            <a:endParaRPr lang="zh-CN" altLang="zh-CN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effectLst/>
              </a:rPr>
              <a:t>        y = </a:t>
            </a:r>
            <a:r>
              <a:rPr lang="en-US" altLang="zh-CN" dirty="0" err="1">
                <a:effectLst/>
              </a:rPr>
              <a:t>random.randint</a:t>
            </a:r>
            <a:r>
              <a:rPr lang="en-US" altLang="zh-CN" dirty="0">
                <a:effectLst/>
              </a:rPr>
              <a:t>(0,600-30)</a:t>
            </a:r>
            <a:endParaRPr lang="zh-CN" altLang="zh-CN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effectLst/>
              </a:rPr>
              <a:t>        </a:t>
            </a:r>
            <a:r>
              <a:rPr lang="en-US" altLang="zh-CN" dirty="0" err="1">
                <a:effectLst/>
              </a:rPr>
              <a:t>self.rect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Rect</a:t>
            </a:r>
            <a:r>
              <a:rPr lang="en-US" altLang="zh-CN" dirty="0">
                <a:effectLst/>
              </a:rPr>
              <a:t>(x,y,30,30)</a:t>
            </a:r>
            <a:endParaRPr lang="zh-CN" altLang="zh-CN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effectLst/>
              </a:rPr>
              <a:t>        </a:t>
            </a:r>
            <a:r>
              <a:rPr lang="en-US" altLang="zh-CN" dirty="0" err="1">
                <a:effectLst/>
              </a:rPr>
              <a:t>self.image</a:t>
            </a:r>
            <a:r>
              <a:rPr lang="en-US" altLang="zh-CN" dirty="0">
                <a:effectLst/>
              </a:rPr>
              <a:t> =</a:t>
            </a:r>
            <a:r>
              <a:rPr lang="en-US" altLang="zh-CN" dirty="0" err="1">
                <a:effectLst/>
              </a:rPr>
              <a:t>pygame.image.load</a:t>
            </a:r>
            <a:r>
              <a:rPr lang="en-US" altLang="zh-CN" dirty="0">
                <a:effectLst/>
              </a:rPr>
              <a:t>('</a:t>
            </a:r>
            <a:r>
              <a:rPr lang="en-US" altLang="zh-CN" dirty="0" err="1">
                <a:effectLst/>
              </a:rPr>
              <a:t>snake_food.png</a:t>
            </a:r>
            <a:r>
              <a:rPr lang="en-US" altLang="zh-CN" dirty="0">
                <a:effectLst/>
              </a:rPr>
              <a:t>')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291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C04EB-5A53-5E45-95E3-D896E6CA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、树莓精灵组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A5784-B087-9540-A49F-6B367D541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3984" y="3273258"/>
            <a:ext cx="10756900" cy="8051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ffectLst/>
              </a:rPr>
              <a:t>group = </a:t>
            </a:r>
            <a:r>
              <a:rPr lang="en-US" altLang="zh-CN" dirty="0" err="1">
                <a:effectLst/>
              </a:rPr>
              <a:t>pygame.sprite.Group</a:t>
            </a:r>
            <a:r>
              <a:rPr lang="en-US" altLang="zh-CN" dirty="0">
                <a:effectLst/>
              </a:rPr>
              <a:t>()</a:t>
            </a:r>
            <a:endParaRPr lang="zh-CN" altLang="zh-CN" dirty="0">
              <a:effectLst/>
            </a:endParaRPr>
          </a:p>
          <a:p>
            <a:pPr marL="0" indent="0">
              <a:buNone/>
            </a:pPr>
            <a:r>
              <a:rPr lang="en-US" altLang="zh-CN" dirty="0">
                <a:effectLst/>
              </a:rPr>
              <a:t>for 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 in </a:t>
            </a:r>
            <a:r>
              <a:rPr lang="en-US" altLang="zh-CN" b="1" dirty="0">
                <a:effectLst/>
              </a:rPr>
              <a:t>range</a:t>
            </a:r>
            <a:r>
              <a:rPr lang="en-US" altLang="zh-CN" dirty="0">
                <a:effectLst/>
              </a:rPr>
              <a:t>(1,10):</a:t>
            </a:r>
            <a:endParaRPr lang="zh-CN" altLang="zh-CN" dirty="0">
              <a:effectLst/>
            </a:endParaRPr>
          </a:p>
          <a:p>
            <a:pPr marL="0" indent="0">
              <a:buNone/>
            </a:pPr>
            <a:r>
              <a:rPr lang="en-US" altLang="zh-CN" dirty="0">
                <a:effectLst/>
              </a:rPr>
              <a:t>    </a:t>
            </a:r>
            <a:r>
              <a:rPr lang="en-US" altLang="zh-CN" dirty="0" err="1">
                <a:effectLst/>
              </a:rPr>
              <a:t>group.add</a:t>
            </a:r>
            <a:r>
              <a:rPr lang="en-US" altLang="zh-CN" dirty="0">
                <a:effectLst/>
              </a:rPr>
              <a:t>(Raspberry())</a:t>
            </a:r>
            <a:endParaRPr lang="zh-CN" altLang="zh-CN" dirty="0">
              <a:effectLst/>
            </a:endParaRPr>
          </a:p>
          <a:p>
            <a:pPr marL="0" indent="0">
              <a:buNone/>
            </a:pPr>
            <a:r>
              <a:rPr lang="en-US" altLang="zh-CN" dirty="0" err="1">
                <a:effectLst/>
              </a:rPr>
              <a:t>group.draw</a:t>
            </a:r>
            <a:r>
              <a:rPr lang="en-US" altLang="zh-CN" dirty="0">
                <a:effectLst/>
              </a:rPr>
              <a:t>(screen)</a:t>
            </a:r>
            <a:endParaRPr lang="zh-CN" altLang="zh-CN" dirty="0">
              <a:effectLst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95793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BC4DA-275B-034D-9E82-F1C96009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</a:t>
            </a:r>
            <a:r>
              <a:rPr kumimoji="1" lang="zh-CN" altLang="en-US" dirty="0"/>
              <a:t>、蛇的精灵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3C4CF2-A25D-8B4A-9D7B-4E6F573B1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100" y="3898899"/>
            <a:ext cx="21526500" cy="5918201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effectLst/>
              </a:rPr>
              <a:t>初始化蛇的位置，由于蛇是由多个图片拼成的，因此只把蛇头定义成</a:t>
            </a:r>
            <a:r>
              <a:rPr lang="en-US" altLang="zh-CN" dirty="0" err="1">
                <a:effectLst/>
              </a:rPr>
              <a:t>rect</a:t>
            </a:r>
            <a:r>
              <a:rPr lang="zh-CN" altLang="en-US" dirty="0">
                <a:effectLst/>
              </a:rPr>
              <a:t>区域，为了在类的代码中画出蛇，把</a:t>
            </a:r>
            <a:r>
              <a:rPr lang="en-US" altLang="zh-CN" dirty="0">
                <a:effectLst/>
              </a:rPr>
              <a:t>screen</a:t>
            </a:r>
            <a:r>
              <a:rPr lang="zh-CN" altLang="en-US" dirty="0">
                <a:effectLst/>
              </a:rPr>
              <a:t>屏幕也传入实例变量。</a:t>
            </a:r>
            <a:endParaRPr lang="en-US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def </a:t>
            </a:r>
            <a:r>
              <a:rPr lang="en-US" altLang="zh-CN" b="1" dirty="0">
                <a:effectLst/>
              </a:rPr>
              <a:t>__</a:t>
            </a:r>
            <a:r>
              <a:rPr lang="en-US" altLang="zh-CN" b="1" dirty="0" err="1">
                <a:effectLst/>
              </a:rPr>
              <a:t>init</a:t>
            </a:r>
            <a:r>
              <a:rPr lang="en-US" altLang="zh-CN" b="1" dirty="0">
                <a:effectLst/>
              </a:rPr>
              <a:t>__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self,screen</a:t>
            </a:r>
            <a:r>
              <a:rPr lang="en-US" altLang="zh-CN" dirty="0">
                <a:effectLst/>
              </a:rPr>
              <a:t>):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        pygame.sprite.Sprite.</a:t>
            </a:r>
            <a:r>
              <a:rPr lang="en-US" altLang="zh-CN" b="1" dirty="0">
                <a:effectLst/>
              </a:rPr>
              <a:t>__</a:t>
            </a:r>
            <a:r>
              <a:rPr lang="en-US" altLang="zh-CN" b="1" dirty="0" err="1">
                <a:effectLst/>
              </a:rPr>
              <a:t>init</a:t>
            </a:r>
            <a:r>
              <a:rPr lang="en-US" altLang="zh-CN" b="1" dirty="0">
                <a:effectLst/>
              </a:rPr>
              <a:t>__</a:t>
            </a:r>
            <a:r>
              <a:rPr lang="en-US" altLang="zh-CN" dirty="0">
                <a:effectLst/>
              </a:rPr>
              <a:t>(self)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        #</a:t>
            </a:r>
            <a:r>
              <a:rPr lang="zh-CN" altLang="zh-CN" dirty="0">
                <a:effectLst/>
              </a:rPr>
              <a:t>表示组成蛇每一个图片的左上角坐标，初始就是</a:t>
            </a:r>
            <a:r>
              <a:rPr lang="en-US" altLang="zh-CN" dirty="0">
                <a:effectLst/>
              </a:rPr>
              <a:t>3</a:t>
            </a:r>
            <a:r>
              <a:rPr lang="zh-CN" altLang="zh-CN" dirty="0">
                <a:effectLst/>
              </a:rPr>
              <a:t>张图片，从蛇头开始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        </a:t>
            </a:r>
            <a:r>
              <a:rPr lang="en-US" altLang="zh-CN" dirty="0" err="1">
                <a:effectLst/>
              </a:rPr>
              <a:t>self.snakeLine</a:t>
            </a:r>
            <a:r>
              <a:rPr lang="en-US" altLang="zh-CN" dirty="0">
                <a:effectLst/>
              </a:rPr>
              <a:t> = [(400,300),(400-30,300),(400-60,300)]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        </a:t>
            </a:r>
            <a:r>
              <a:rPr lang="en-US" altLang="zh-CN" dirty="0" err="1">
                <a:effectLst/>
              </a:rPr>
              <a:t>self.screen</a:t>
            </a:r>
            <a:r>
              <a:rPr lang="en-US" altLang="zh-CN" dirty="0">
                <a:effectLst/>
              </a:rPr>
              <a:t> = screen </a:t>
            </a:r>
            <a:r>
              <a:rPr lang="en-US" altLang="zh-CN" i="1" dirty="0">
                <a:effectLst/>
              </a:rPr>
              <a:t>#</a:t>
            </a:r>
            <a:r>
              <a:rPr lang="zh-CN" altLang="zh-CN" i="1" dirty="0">
                <a:effectLst/>
              </a:rPr>
              <a:t>传入屏幕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        </a:t>
            </a:r>
            <a:r>
              <a:rPr lang="en-US" altLang="zh-CN" dirty="0" err="1">
                <a:effectLst/>
              </a:rPr>
              <a:t>self.rect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Rect</a:t>
            </a:r>
            <a:r>
              <a:rPr lang="en-US" altLang="zh-CN" dirty="0">
                <a:effectLst/>
              </a:rPr>
              <a:t>(400,300,30,30) </a:t>
            </a:r>
            <a:r>
              <a:rPr lang="en-US" altLang="zh-CN" i="1" dirty="0">
                <a:effectLst/>
              </a:rPr>
              <a:t>#</a:t>
            </a:r>
            <a:r>
              <a:rPr lang="zh-CN" altLang="zh-CN" i="1" dirty="0">
                <a:effectLst/>
              </a:rPr>
              <a:t>蛇头代表的区域</a:t>
            </a:r>
            <a:endParaRPr lang="zh-CN" altLang="zh-CN" dirty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2587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EB8CF-3A26-E649-8277-5550854C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、蛇的绘制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A63B7-C0E6-014D-A6BC-CE63A4C4E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#</a:t>
            </a:r>
            <a:r>
              <a:rPr lang="zh-CN" altLang="zh-CN" dirty="0">
                <a:effectLst/>
              </a:rPr>
              <a:t>根据新的蛇坐标来画出蛇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1   def </a:t>
            </a:r>
            <a:r>
              <a:rPr lang="en-US" altLang="zh-CN" b="1" dirty="0">
                <a:effectLst/>
              </a:rPr>
              <a:t>show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self,newSnakeLine</a:t>
            </a:r>
            <a:r>
              <a:rPr lang="en-US" altLang="zh-CN" dirty="0">
                <a:effectLst/>
              </a:rPr>
              <a:t> = None):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    #</a:t>
            </a:r>
            <a:r>
              <a:rPr lang="zh-CN" altLang="zh-CN" dirty="0">
                <a:effectLst/>
              </a:rPr>
              <a:t>如果新的位置设定了，就把原来的形象擦除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2       if </a:t>
            </a:r>
            <a:r>
              <a:rPr lang="en-US" altLang="zh-CN" dirty="0" err="1">
                <a:effectLst/>
              </a:rPr>
              <a:t>newSnakeLine</a:t>
            </a:r>
            <a:r>
              <a:rPr lang="en-US" altLang="zh-CN" dirty="0">
                <a:effectLst/>
              </a:rPr>
              <a:t> is not None: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3              </a:t>
            </a:r>
            <a:r>
              <a:rPr lang="en-US" altLang="zh-CN" dirty="0" err="1">
                <a:effectLst/>
              </a:rPr>
              <a:t>self.snakeLine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newSnakeLine</a:t>
            </a:r>
            <a:r>
              <a:rPr lang="en-US" altLang="zh-CN" dirty="0">
                <a:effectLst/>
              </a:rPr>
              <a:t> </a:t>
            </a:r>
            <a:r>
              <a:rPr lang="en-US" altLang="zh-CN" i="1" dirty="0">
                <a:effectLst/>
              </a:rPr>
              <a:t>#</a:t>
            </a:r>
            <a:r>
              <a:rPr lang="zh-CN" altLang="zh-CN" i="1" dirty="0">
                <a:effectLst/>
              </a:rPr>
              <a:t>把新的位置设置成当前位置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4               </a:t>
            </a:r>
            <a:r>
              <a:rPr lang="en-US" altLang="zh-CN" dirty="0" err="1">
                <a:effectLst/>
              </a:rPr>
              <a:t>self.rect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Rect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newSnakeLine</a:t>
            </a:r>
            <a:r>
              <a:rPr lang="en-US" altLang="zh-CN" dirty="0">
                <a:effectLst/>
              </a:rPr>
              <a:t>[0],(30,30))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        </a:t>
            </a:r>
            <a:r>
              <a:rPr lang="en-US" altLang="zh-CN" i="1" dirty="0">
                <a:effectLst/>
              </a:rPr>
              <a:t>#</a:t>
            </a:r>
            <a:r>
              <a:rPr lang="zh-CN" altLang="zh-CN" i="1" dirty="0">
                <a:effectLst/>
              </a:rPr>
              <a:t>画出头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5       </a:t>
            </a:r>
            <a:r>
              <a:rPr lang="en-US" altLang="zh-CN" dirty="0" err="1">
                <a:effectLst/>
              </a:rPr>
              <a:t>self.screen.blit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Snake.snakeHead,self.snakeLine</a:t>
            </a:r>
            <a:r>
              <a:rPr lang="en-US" altLang="zh-CN" dirty="0">
                <a:effectLst/>
              </a:rPr>
              <a:t>[0])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6       </a:t>
            </a:r>
            <a:r>
              <a:rPr lang="en-US" altLang="zh-CN" dirty="0" err="1">
                <a:effectLst/>
              </a:rPr>
              <a:t>self.rect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Rect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self.snakeLine</a:t>
            </a:r>
            <a:r>
              <a:rPr lang="en-US" altLang="zh-CN" dirty="0">
                <a:effectLst/>
              </a:rPr>
              <a:t>[0],(30,30))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       #</a:t>
            </a:r>
            <a:r>
              <a:rPr lang="zh-CN" altLang="zh-CN" dirty="0">
                <a:effectLst/>
              </a:rPr>
              <a:t>画出直线的身体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7       for cord in </a:t>
            </a:r>
            <a:r>
              <a:rPr lang="en-US" altLang="zh-CN" dirty="0" err="1">
                <a:effectLst/>
              </a:rPr>
              <a:t>self.snakeLine</a:t>
            </a:r>
            <a:r>
              <a:rPr lang="en-US" altLang="zh-CN" dirty="0">
                <a:effectLst/>
              </a:rPr>
              <a:t>[1:-1]: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8           </a:t>
            </a:r>
            <a:r>
              <a:rPr lang="en-US" altLang="zh-CN" dirty="0" err="1">
                <a:effectLst/>
              </a:rPr>
              <a:t>self.screen.blit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Snake.snakeBody,cord</a:t>
            </a:r>
            <a:r>
              <a:rPr lang="en-US" altLang="zh-CN" dirty="0">
                <a:effectLst/>
              </a:rPr>
              <a:t>)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    #</a:t>
            </a:r>
            <a:r>
              <a:rPr lang="zh-CN" altLang="zh-CN" dirty="0">
                <a:effectLst/>
              </a:rPr>
              <a:t>画出蛇尾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effectLst/>
              </a:rPr>
              <a:t>9       </a:t>
            </a:r>
            <a:r>
              <a:rPr lang="en-US" altLang="zh-CN" dirty="0" err="1">
                <a:effectLst/>
              </a:rPr>
              <a:t>self.screen.blit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Snake.snakeTail,self.snakeLine</a:t>
            </a:r>
            <a:r>
              <a:rPr lang="en-US" altLang="zh-CN" dirty="0">
                <a:effectLst/>
              </a:rPr>
              <a:t>[-1])</a:t>
            </a:r>
            <a:endParaRPr lang="zh-CN" altLang="zh-CN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98034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17489</TotalTime>
  <Words>566</Words>
  <Application>Microsoft Macintosh PowerPoint</Application>
  <PresentationFormat>自定义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Arial</vt:lpstr>
      <vt:lpstr>Helvetica Neue</vt:lpstr>
      <vt:lpstr>Helvetica Neue Medium</vt:lpstr>
      <vt:lpstr>Menlo</vt:lpstr>
      <vt:lpstr>Wingdings</vt:lpstr>
      <vt:lpstr>New_Template2</vt:lpstr>
      <vt:lpstr>10.1  游戏角色设计 – 精灵</vt:lpstr>
      <vt:lpstr>1、精灵</vt:lpstr>
      <vt:lpstr>2、静态蛇的代码</vt:lpstr>
      <vt:lpstr>3、精灵组的方法、属性</vt:lpstr>
      <vt:lpstr>4、树莓精灵</vt:lpstr>
      <vt:lpstr>5、树莓精灵组</vt:lpstr>
      <vt:lpstr>6、蛇的精灵</vt:lpstr>
      <vt:lpstr>7、蛇的绘制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115</cp:revision>
  <dcterms:modified xsi:type="dcterms:W3CDTF">2020-02-02T11:41:23Z</dcterms:modified>
</cp:coreProperties>
</file>