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5" r:id="rId4"/>
    <p:sldId id="266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8"/>
    <p:restoredTop sz="94713"/>
  </p:normalViewPr>
  <p:slideViewPr>
    <p:cSldViewPr snapToGrid="0" snapToObjects="1">
      <p:cViewPr varScale="1">
        <p:scale>
          <a:sx n="38" d="100"/>
          <a:sy n="38" d="100"/>
        </p:scale>
        <p:origin x="25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10.3</a:t>
            </a:r>
            <a:r>
              <a:rPr lang="zh-CN" altLang="en-US" dirty="0">
                <a:effectLst/>
              </a:rPr>
              <a:t> 蛇转弯动画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、蛇的方向的确定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5F9FAA-E5E3-5745-80A2-CE030787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02" y="3379042"/>
            <a:ext cx="21340995" cy="83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、时钟相关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F398FD-5CAF-394B-8B3E-4A2DA7C71C49}"/>
              </a:ext>
            </a:extLst>
          </p:cNvPr>
          <p:cNvPicPr/>
          <p:nvPr/>
        </p:nvPicPr>
        <p:blipFill rotWithShape="1">
          <a:blip r:embed="rId2"/>
          <a:srcRect l="26332" r="4311"/>
          <a:stretch/>
        </p:blipFill>
        <p:spPr bwMode="auto">
          <a:xfrm>
            <a:off x="268110" y="2932766"/>
            <a:ext cx="12619620" cy="9921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13137384" y="3182393"/>
            <a:ext cx="11633019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Font typeface="Wingdings" pitchFamily="2" charset="2"/>
              <a:buChar char=""/>
            </a:pPr>
            <a:r>
              <a:rPr lang="en-US" altLang="zh-CN" sz="4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pygame.time.Clock.get_time</a:t>
            </a:r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4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/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获得上次</a:t>
            </a:r>
            <a:r>
              <a:rPr lang="en-US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tick</a:t>
            </a:r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到现在的时间（毫秒）。</a:t>
            </a:r>
          </a:p>
          <a:p>
            <a:pPr marL="342900" lvl="0" indent="-342900" algn="l">
              <a:buFont typeface="Wingdings" pitchFamily="2" charset="2"/>
              <a:buChar char=""/>
            </a:pPr>
            <a:endParaRPr lang="en-US" altLang="zh-CN" sz="4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itchFamily="2" charset="2"/>
              <a:buChar char=""/>
            </a:pPr>
            <a:r>
              <a:rPr lang="en-US" altLang="zh-CN" sz="4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pygame.time.Clock.get_rawtime</a:t>
            </a:r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4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/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获得上次</a:t>
            </a:r>
            <a:r>
              <a:rPr lang="en-US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tick</a:t>
            </a:r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到现在的实际程序运行的时间（毫秒，只计算其它程序运行时间，不计算</a:t>
            </a:r>
            <a:r>
              <a:rPr lang="en-US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tick</a:t>
            </a:r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引起的暂停的时间</a:t>
            </a:r>
            <a:r>
              <a:rPr lang="en-US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l">
              <a:buFont typeface="Wingdings" pitchFamily="2" charset="2"/>
              <a:buChar char=""/>
            </a:pPr>
            <a:endParaRPr lang="en-US" altLang="zh-CN" sz="4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itchFamily="2" charset="2"/>
              <a:buChar char=""/>
            </a:pPr>
            <a:r>
              <a:rPr lang="en-US" altLang="zh-CN" sz="4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pygame.time.Clock.get_fps</a:t>
            </a:r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4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/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根据上</a:t>
            </a:r>
            <a:r>
              <a:rPr lang="en-US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次的</a:t>
            </a:r>
            <a:r>
              <a:rPr lang="en-US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tick</a:t>
            </a:r>
            <a:r>
              <a:rPr lang="zh-CN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的耗时情况计算实际的帧率。</a:t>
            </a:r>
          </a:p>
        </p:txBody>
      </p:sp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9C559-12AE-0441-85DF-02072888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、全方向移动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56EBA-47C3-F34C-ABEC-596B6343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931" y="2878668"/>
            <a:ext cx="12022667" cy="974324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def </a:t>
            </a:r>
            <a:r>
              <a:rPr lang="en-US" altLang="zh-CN" b="1" dirty="0">
                <a:effectLst/>
              </a:rPr>
              <a:t>move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self,KEY</a:t>
            </a:r>
            <a:r>
              <a:rPr lang="en-US" altLang="zh-CN" dirty="0">
                <a:effectLst/>
              </a:rPr>
              <a:t>=None):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#</a:t>
            </a:r>
            <a:r>
              <a:rPr lang="zh-CN" altLang="zh-CN" dirty="0">
                <a:effectLst/>
              </a:rPr>
              <a:t>创建一个冲突列表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wrong_list</a:t>
            </a:r>
            <a:r>
              <a:rPr lang="en-US" altLang="zh-CN" dirty="0">
                <a:effectLst/>
              </a:rPr>
              <a:t> = [{K_RIGHT, K_RIGHT}, {K_RIGHT, K_LEFT}, {K_LEFT, K_LEFT},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 {K_UP, K_UP}, {K_UP, K_DOWN}, (K_DOWN, K_DOWN)]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if KEY is None or {</a:t>
            </a:r>
            <a:r>
              <a:rPr lang="en-US" altLang="zh-CN" dirty="0" err="1">
                <a:effectLst/>
              </a:rPr>
              <a:t>self.getDirection</a:t>
            </a:r>
            <a:r>
              <a:rPr lang="en-US" altLang="zh-CN" dirty="0">
                <a:effectLst/>
              </a:rPr>
              <a:t>(), KEY} in </a:t>
            </a:r>
            <a:r>
              <a:rPr lang="en-US" altLang="zh-CN" dirty="0" err="1">
                <a:effectLst/>
              </a:rPr>
              <a:t>wrong_list</a:t>
            </a:r>
            <a:r>
              <a:rPr lang="en-US" altLang="zh-CN" dirty="0">
                <a:effectLst/>
              </a:rPr>
              <a:t>: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    KEY = </a:t>
            </a:r>
            <a:r>
              <a:rPr lang="en-US" altLang="zh-CN" dirty="0" err="1">
                <a:effectLst/>
              </a:rPr>
              <a:t>self.getDirection</a:t>
            </a:r>
            <a:r>
              <a:rPr lang="en-US" altLang="zh-CN" dirty="0">
                <a:effectLst/>
              </a:rPr>
              <a:t>()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按错方向键后，不改变原方向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if KEY == K_RIGHT: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右移就在右侧添加蛇头，蛇尾减少</a:t>
            </a:r>
            <a:r>
              <a:rPr lang="en-US" altLang="zh-CN" i="1" dirty="0">
                <a:effectLst/>
              </a:rPr>
              <a:t>1</a:t>
            </a:r>
            <a:r>
              <a:rPr lang="zh-CN" altLang="zh-CN" i="1" dirty="0">
                <a:effectLst/>
              </a:rPr>
              <a:t>块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   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 = [((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[0][0]+30)%900,self.snakeLine[0][1])] +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[0:-1]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 KEY == K_UP: 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上移就在上侧添加蛇头，蛇尾减少</a:t>
            </a:r>
            <a:r>
              <a:rPr lang="en-US" altLang="zh-CN" i="1" dirty="0">
                <a:effectLst/>
              </a:rPr>
              <a:t>1</a:t>
            </a:r>
            <a:r>
              <a:rPr lang="zh-CN" altLang="zh-CN" i="1" dirty="0">
                <a:effectLst/>
              </a:rPr>
              <a:t>块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   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 = [(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[0][0], (600 +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[0][1] - 30)%600)] +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[0:-1]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 KEY == K_DOWN: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下移就在下侧添加蛇头，蛇尾减少</a:t>
            </a:r>
            <a:r>
              <a:rPr lang="en-US" altLang="zh-CN" i="1" dirty="0">
                <a:effectLst/>
              </a:rPr>
              <a:t>1</a:t>
            </a:r>
            <a:r>
              <a:rPr lang="zh-CN" altLang="zh-CN" i="1" dirty="0">
                <a:effectLst/>
              </a:rPr>
              <a:t>块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   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 = [(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[0][0], (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[0][1] + 30)%600)] +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[0:-1]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elif</a:t>
            </a:r>
            <a:r>
              <a:rPr lang="en-US" altLang="zh-CN" dirty="0">
                <a:effectLst/>
              </a:rPr>
              <a:t> KEY == K_LEFT: </a:t>
            </a:r>
            <a:r>
              <a:rPr lang="en-US" altLang="zh-CN" i="1" dirty="0">
                <a:effectLst/>
              </a:rPr>
              <a:t>#</a:t>
            </a:r>
            <a:r>
              <a:rPr lang="zh-CN" altLang="zh-CN" i="1" dirty="0">
                <a:effectLst/>
              </a:rPr>
              <a:t>左移就在左侧添加蛇头，蛇尾减少</a:t>
            </a:r>
            <a:r>
              <a:rPr lang="en-US" altLang="zh-CN" i="1" dirty="0">
                <a:effectLst/>
              </a:rPr>
              <a:t>1</a:t>
            </a:r>
            <a:r>
              <a:rPr lang="zh-CN" altLang="zh-CN" i="1" dirty="0">
                <a:effectLst/>
              </a:rPr>
              <a:t>块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   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 = [((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[0][0] - 30 + 900)%900,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[0][1])] + </a:t>
            </a:r>
            <a:r>
              <a:rPr lang="en-US" altLang="zh-CN" dirty="0" err="1">
                <a:effectLst/>
              </a:rPr>
              <a:t>self.snakeLine</a:t>
            </a:r>
            <a:r>
              <a:rPr lang="en-US" altLang="zh-CN" dirty="0">
                <a:effectLst/>
              </a:rPr>
              <a:t>[0:-1]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           </a:t>
            </a:r>
            <a:endParaRPr lang="zh-CN" altLang="zh-CN" dirty="0">
              <a:effectLst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>
                <a:effectLst/>
              </a:rPr>
              <a:t>        </a:t>
            </a:r>
            <a:r>
              <a:rPr lang="en-US" altLang="zh-CN" dirty="0" err="1">
                <a:effectLst/>
              </a:rPr>
              <a:t>self.show</a:t>
            </a:r>
            <a:r>
              <a:rPr lang="en-US" altLang="zh-CN" dirty="0">
                <a:effectLst/>
              </a:rPr>
              <a:t>()</a:t>
            </a:r>
            <a:endParaRPr lang="zh-CN" altLang="zh-CN" dirty="0"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EB272B-3D07-DE41-BBC9-6CF6E388D1A5}"/>
              </a:ext>
            </a:extLst>
          </p:cNvPr>
          <p:cNvSpPr/>
          <p:nvPr/>
        </p:nvSpPr>
        <p:spPr>
          <a:xfrm>
            <a:off x="20969807" y="6028268"/>
            <a:ext cx="2404533" cy="2404533"/>
          </a:xfrm>
          <a:prstGeom prst="rect">
            <a:avLst/>
          </a:prstGeom>
          <a:solidFill>
            <a:srgbClr val="00B0F0"/>
          </a:solidFill>
          <a:ln w="12700" cap="flat">
            <a:solidFill>
              <a:schemeClr val="accent4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8EC00C-74D1-2145-9F0F-43C3066CD730}"/>
              </a:ext>
            </a:extLst>
          </p:cNvPr>
          <p:cNvSpPr/>
          <p:nvPr/>
        </p:nvSpPr>
        <p:spPr>
          <a:xfrm>
            <a:off x="18321862" y="3437461"/>
            <a:ext cx="2404533" cy="2404533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0F18C7-5C86-3A41-9F0D-6F2721E574E8}"/>
              </a:ext>
            </a:extLst>
          </p:cNvPr>
          <p:cNvSpPr/>
          <p:nvPr/>
        </p:nvSpPr>
        <p:spPr>
          <a:xfrm>
            <a:off x="15680263" y="3437462"/>
            <a:ext cx="2404533" cy="2404533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0F2230-8982-924B-9EB3-737DAD266256}"/>
              </a:ext>
            </a:extLst>
          </p:cNvPr>
          <p:cNvSpPr/>
          <p:nvPr/>
        </p:nvSpPr>
        <p:spPr>
          <a:xfrm>
            <a:off x="13038664" y="3437463"/>
            <a:ext cx="2404533" cy="2404533"/>
          </a:xfrm>
          <a:prstGeom prst="rect">
            <a:avLst/>
          </a:prstGeom>
          <a:noFill/>
          <a:ln w="76200" cap="flat">
            <a:solidFill>
              <a:schemeClr val="tx1"/>
            </a:solidFill>
            <a:prstDash val="dashDot"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5DC8CD-073A-A04C-BBB5-B149B9E1417A}"/>
              </a:ext>
            </a:extLst>
          </p:cNvPr>
          <p:cNvSpPr/>
          <p:nvPr/>
        </p:nvSpPr>
        <p:spPr>
          <a:xfrm>
            <a:off x="18355729" y="6028268"/>
            <a:ext cx="2404533" cy="2404533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7776207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17533</TotalTime>
  <Words>469</Words>
  <Application>Microsoft Macintosh PowerPoint</Application>
  <PresentationFormat>自定义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Helvetica Neue</vt:lpstr>
      <vt:lpstr>Helvetica Neue Medium</vt:lpstr>
      <vt:lpstr>Wingdings</vt:lpstr>
      <vt:lpstr>New_Template2</vt:lpstr>
      <vt:lpstr>10.3 蛇转弯动画</vt:lpstr>
      <vt:lpstr>1、蛇的方向的确定</vt:lpstr>
      <vt:lpstr>2、时钟相关</vt:lpstr>
      <vt:lpstr>3、全方向移动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119</cp:revision>
  <dcterms:modified xsi:type="dcterms:W3CDTF">2020-02-02T12:24:51Z</dcterms:modified>
</cp:coreProperties>
</file>