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5" r:id="rId4"/>
    <p:sldId id="26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8"/>
    <p:restoredTop sz="94713"/>
  </p:normalViewPr>
  <p:slideViewPr>
    <p:cSldViewPr snapToGrid="0" snapToObjects="1">
      <p:cViewPr>
        <p:scale>
          <a:sx n="43" d="100"/>
          <a:sy n="43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10.4</a:t>
            </a:r>
            <a:r>
              <a:rPr lang="zh-CN" altLang="en-US" dirty="0">
                <a:effectLst/>
              </a:rPr>
              <a:t> 蛇扭动动画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7" y="-826558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、图片旋转方向确定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CC6199-BAB0-7D4B-8833-241F543B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22" y="1915582"/>
            <a:ext cx="13462534" cy="113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、得到蛇身的图片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1738434" y="1997060"/>
            <a:ext cx="15838366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effectLst/>
              </a:rPr>
              <a:t>def </a:t>
            </a:r>
            <a:r>
              <a:rPr lang="en-US" altLang="zh-CN" sz="2800" b="1" dirty="0" err="1">
                <a:effectLst/>
              </a:rPr>
              <a:t>getBodyImage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self,index</a:t>
            </a:r>
            <a:r>
              <a:rPr lang="en-US" altLang="zh-CN" sz="2800" dirty="0">
                <a:effectLst/>
              </a:rPr>
              <a:t>):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</a:t>
            </a:r>
            <a:r>
              <a:rPr lang="en-US" altLang="zh-CN" sz="2800" dirty="0" err="1">
                <a:effectLst/>
              </a:rPr>
              <a:t>snakeBody</a:t>
            </a:r>
            <a:r>
              <a:rPr lang="en-US" altLang="zh-CN" sz="2800" dirty="0">
                <a:effectLst/>
              </a:rPr>
              <a:t> = </a:t>
            </a:r>
            <a:r>
              <a:rPr lang="en-US" altLang="zh-CN" sz="2800" dirty="0" err="1">
                <a:effectLst/>
              </a:rPr>
              <a:t>pygame.image.load</a:t>
            </a:r>
            <a:r>
              <a:rPr lang="en-US" altLang="zh-CN" sz="2800" dirty="0">
                <a:effectLst/>
              </a:rPr>
              <a:t>('</a:t>
            </a:r>
            <a:r>
              <a:rPr lang="en-US" altLang="zh-CN" sz="2800" dirty="0" err="1">
                <a:effectLst/>
              </a:rPr>
              <a:t>snake_body_h.png</a:t>
            </a:r>
            <a:r>
              <a:rPr lang="en-US" altLang="zh-CN" sz="2800" dirty="0">
                <a:effectLst/>
              </a:rPr>
              <a:t>')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zh-CN" sz="2800" i="1" dirty="0">
                <a:effectLst/>
              </a:rPr>
              <a:t>身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</a:t>
            </a:r>
            <a:r>
              <a:rPr lang="en-US" altLang="zh-CN" sz="2800" dirty="0" err="1">
                <a:effectLst/>
              </a:rPr>
              <a:t>snakeTurn</a:t>
            </a:r>
            <a:r>
              <a:rPr lang="en-US" altLang="zh-CN" sz="2800" dirty="0">
                <a:effectLst/>
              </a:rPr>
              <a:t> = </a:t>
            </a:r>
            <a:r>
              <a:rPr lang="en-US" altLang="zh-CN" sz="2800" dirty="0" err="1">
                <a:effectLst/>
              </a:rPr>
              <a:t>pygame.image.load</a:t>
            </a:r>
            <a:r>
              <a:rPr lang="en-US" altLang="zh-CN" sz="2800" dirty="0">
                <a:effectLst/>
              </a:rPr>
              <a:t>('</a:t>
            </a:r>
            <a:r>
              <a:rPr lang="en-US" altLang="zh-CN" sz="2800" dirty="0" err="1">
                <a:effectLst/>
              </a:rPr>
              <a:t>snake_turn.png</a:t>
            </a:r>
            <a:r>
              <a:rPr lang="en-US" altLang="zh-CN" sz="2800" dirty="0">
                <a:effectLst/>
              </a:rPr>
              <a:t>')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zh-CN" sz="2800" i="1" dirty="0">
                <a:effectLst/>
              </a:rPr>
              <a:t>身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if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[index-1][0] ==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[index+1][0]: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</a:t>
            </a:r>
            <a:r>
              <a:rPr lang="en-US" altLang="zh-CN" sz="2800" i="1" dirty="0">
                <a:effectLst/>
              </a:rPr>
              <a:t>#x</a:t>
            </a:r>
            <a:r>
              <a:rPr lang="zh-CN" altLang="zh-CN" sz="2800" i="1" dirty="0">
                <a:effectLst/>
              </a:rPr>
              <a:t>坐标相同就是垂直身体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return </a:t>
            </a:r>
            <a:r>
              <a:rPr lang="en-US" altLang="zh-CN" sz="2800" dirty="0" err="1">
                <a:effectLst/>
              </a:rPr>
              <a:t>pygame.transform.rotate</a:t>
            </a:r>
            <a:r>
              <a:rPr lang="en-US" altLang="zh-CN" sz="2800" dirty="0">
                <a:effectLst/>
              </a:rPr>
              <a:t>(snakeBody,90)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</a:t>
            </a:r>
            <a:r>
              <a:rPr lang="en-US" altLang="zh-CN" sz="2800" dirty="0" err="1">
                <a:effectLst/>
              </a:rPr>
              <a:t>elif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[index-1][1] ==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[index+1][1]: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#y</a:t>
            </a:r>
            <a:r>
              <a:rPr lang="zh-CN" altLang="zh-CN" sz="2800" dirty="0">
                <a:effectLst/>
              </a:rPr>
              <a:t>坐标相同就是水平的身体</a:t>
            </a:r>
          </a:p>
          <a:p>
            <a:pPr algn="l"/>
            <a:r>
              <a:rPr lang="en-US" altLang="zh-CN" sz="2800" dirty="0">
                <a:effectLst/>
              </a:rPr>
              <a:t>            return </a:t>
            </a:r>
            <a:r>
              <a:rPr lang="en-US" altLang="zh-CN" sz="2800" dirty="0" err="1">
                <a:effectLst/>
              </a:rPr>
              <a:t>snakeBody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else: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#</a:t>
            </a:r>
            <a:r>
              <a:rPr lang="zh-CN" altLang="zh-CN" sz="2800" dirty="0">
                <a:effectLst/>
              </a:rPr>
              <a:t>是否</a:t>
            </a:r>
            <a:r>
              <a:rPr lang="en-US" altLang="zh-CN" sz="2800" dirty="0" err="1">
                <a:effectLst/>
              </a:rPr>
              <a:t>x,y</a:t>
            </a:r>
            <a:r>
              <a:rPr lang="zh-CN" altLang="zh-CN" sz="2800" dirty="0">
                <a:effectLst/>
              </a:rPr>
              <a:t>坐标同时大于另一块</a:t>
            </a:r>
          </a:p>
          <a:p>
            <a:pPr algn="l"/>
            <a:r>
              <a:rPr lang="en-US" altLang="zh-CN" sz="2800" dirty="0">
                <a:effectLst/>
              </a:rPr>
              <a:t>            slope = (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[index-1][0]  -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[index+1][0])/(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[index-1][1] -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[index+1][1])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#</a:t>
            </a:r>
            <a:r>
              <a:rPr lang="zh-CN" altLang="zh-CN" sz="2800" dirty="0">
                <a:effectLst/>
              </a:rPr>
              <a:t>是否存在一块</a:t>
            </a:r>
            <a:r>
              <a:rPr lang="en-US" altLang="zh-CN" sz="2800" dirty="0">
                <a:effectLst/>
              </a:rPr>
              <a:t>x</a:t>
            </a:r>
            <a:r>
              <a:rPr lang="zh-CN" altLang="zh-CN" sz="2800" dirty="0">
                <a:effectLst/>
              </a:rPr>
              <a:t>坐标大于中间块</a:t>
            </a:r>
          </a:p>
          <a:p>
            <a:pPr algn="l"/>
            <a:r>
              <a:rPr lang="en-US" altLang="zh-CN" sz="2800" dirty="0">
                <a:effectLst/>
              </a:rPr>
              <a:t>            right =  </a:t>
            </a:r>
            <a:r>
              <a:rPr lang="en-US" altLang="zh-CN" sz="2800" b="1" dirty="0">
                <a:effectLst/>
              </a:rPr>
              <a:t>max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[index-1][0],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[index+1][0]) &gt; </a:t>
            </a:r>
            <a:r>
              <a:rPr lang="en-US" altLang="zh-CN" sz="2800" dirty="0" err="1">
                <a:effectLst/>
              </a:rPr>
              <a:t>self.snakeLine</a:t>
            </a:r>
            <a:r>
              <a:rPr lang="en-US" altLang="zh-CN" sz="2800" dirty="0">
                <a:effectLst/>
              </a:rPr>
              <a:t>[index][0]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if slope&gt;0 and right: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    return </a:t>
            </a:r>
            <a:r>
              <a:rPr lang="en-US" altLang="zh-CN" sz="2800" dirty="0" err="1">
                <a:effectLst/>
              </a:rPr>
              <a:t>pygame.transform.rotate</a:t>
            </a:r>
            <a:r>
              <a:rPr lang="en-US" altLang="zh-CN" sz="2800" dirty="0">
                <a:effectLst/>
              </a:rPr>
              <a:t>(snakeTurn,180)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</a:t>
            </a:r>
            <a:r>
              <a:rPr lang="en-US" altLang="zh-CN" sz="2800" dirty="0" err="1">
                <a:effectLst/>
              </a:rPr>
              <a:t>elif</a:t>
            </a:r>
            <a:r>
              <a:rPr lang="en-US" altLang="zh-CN" sz="2800" dirty="0">
                <a:effectLst/>
              </a:rPr>
              <a:t> slope&gt;0 and not right: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    return </a:t>
            </a:r>
            <a:r>
              <a:rPr lang="en-US" altLang="zh-CN" sz="2800" dirty="0" err="1">
                <a:effectLst/>
              </a:rPr>
              <a:t>snakeTurn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</a:t>
            </a:r>
            <a:r>
              <a:rPr lang="en-US" altLang="zh-CN" sz="2800" dirty="0" err="1">
                <a:effectLst/>
              </a:rPr>
              <a:t>elif</a:t>
            </a:r>
            <a:r>
              <a:rPr lang="en-US" altLang="zh-CN" sz="2800" dirty="0">
                <a:effectLst/>
              </a:rPr>
              <a:t> slope&lt;0 and right: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    return </a:t>
            </a:r>
            <a:r>
              <a:rPr lang="en-US" altLang="zh-CN" sz="2800" dirty="0" err="1">
                <a:effectLst/>
              </a:rPr>
              <a:t>pygame.transform.rotate</a:t>
            </a:r>
            <a:r>
              <a:rPr lang="en-US" altLang="zh-CN" sz="2800" dirty="0">
                <a:effectLst/>
              </a:rPr>
              <a:t>(snakeTurn,90)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</a:t>
            </a:r>
            <a:r>
              <a:rPr lang="en-US" altLang="zh-CN" sz="2800" dirty="0" err="1">
                <a:effectLst/>
              </a:rPr>
              <a:t>elif</a:t>
            </a:r>
            <a:r>
              <a:rPr lang="en-US" altLang="zh-CN" sz="2800" dirty="0">
                <a:effectLst/>
              </a:rPr>
              <a:t> slope&lt;0 and not right: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        return </a:t>
            </a:r>
            <a:r>
              <a:rPr lang="en-US" altLang="zh-CN" sz="2800" dirty="0" err="1">
                <a:effectLst/>
              </a:rPr>
              <a:t>pygame.transform.rotate</a:t>
            </a:r>
            <a:r>
              <a:rPr lang="en-US" altLang="zh-CN" sz="2800" dirty="0">
                <a:effectLst/>
              </a:rPr>
              <a:t>(snakeTurn,-90)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</a:t>
            </a:r>
            <a:endParaRPr lang="zh-CN" altLang="zh-CN" sz="2800" dirty="0">
              <a:effectLst/>
            </a:endParaRPr>
          </a:p>
          <a:p>
            <a:pPr algn="l"/>
            <a:r>
              <a:rPr lang="en-US" altLang="zh-CN" sz="2800" dirty="0">
                <a:effectLst/>
              </a:rPr>
              <a:t>        return None</a:t>
            </a:r>
            <a:endParaRPr lang="zh-CN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C559-12AE-0441-85DF-02072888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-462280"/>
            <a:ext cx="21526500" cy="3568700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、蛇头与蛇尾判断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DBA653-8A9E-4245-A9EA-8951AF2407B9}"/>
              </a:ext>
            </a:extLst>
          </p:cNvPr>
          <p:cNvSpPr/>
          <p:nvPr/>
        </p:nvSpPr>
        <p:spPr>
          <a:xfrm>
            <a:off x="1229360" y="2136755"/>
            <a:ext cx="2112264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index == 0 or index == </a:t>
            </a:r>
            <a:r>
              <a:rPr lang="en-US" altLang="zh-CN" sz="40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self.snakeLine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)-1: </a:t>
            </a:r>
            <a:r>
              <a:rPr lang="en-US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如果是第</a:t>
            </a:r>
            <a:r>
              <a:rPr lang="en-US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或最后一块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前面的块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before =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self.snakeLine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[0] if index==0 else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self.snakeLine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[-2]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40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后面的块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after =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self.snakeLine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[1] if index==0 else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self.snakeLine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[-1]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before[0] - after[0]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before[1] - after[1]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if 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==30 or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==-870) and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==0: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    return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Snake.snakeHead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if index ==0 else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Snake.snakeTail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elif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==-30 or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==870) and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==0: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    return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pygame.transform.rotate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Snake.snakeHead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if index ==0 else Snake.snakeTail,180)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elif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==0 and 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==30 or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==-570):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    return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pygame.transform.rotate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Snake.snakeHead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if index ==0 else Snake.snakeTail,-90)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elif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offX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==0 and 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==-30 or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offY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==570):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        return 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pygame.transform.rotate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4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Snake.snakeHead</a:t>
            </a:r>
            <a:r>
              <a:rPr lang="en-US" altLang="zh-CN" sz="4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if index ==0 else Snake.snakeTail,90)</a:t>
            </a:r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7620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17564</TotalTime>
  <Words>566</Words>
  <Application>Microsoft Macintosh PowerPoint</Application>
  <PresentationFormat>自定义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10.4 蛇扭动动画</vt:lpstr>
      <vt:lpstr>1、图片旋转方向确定</vt:lpstr>
      <vt:lpstr>2、得到蛇身的图片</vt:lpstr>
      <vt:lpstr>3、蛇头与蛇尾判断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121</cp:revision>
  <dcterms:modified xsi:type="dcterms:W3CDTF">2020-02-02T12:55:43Z</dcterms:modified>
</cp:coreProperties>
</file>