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5" r:id="rId4"/>
    <p:sldId id="266" r:id="rId5"/>
    <p:sldId id="267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8"/>
    <p:restoredTop sz="94713"/>
  </p:normalViewPr>
  <p:slideViewPr>
    <p:cSldViewPr snapToGrid="0" snapToObjects="1">
      <p:cViewPr>
        <p:scale>
          <a:sx n="38" d="100"/>
          <a:sy n="38" d="100"/>
        </p:scale>
        <p:origin x="2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11.1</a:t>
            </a:r>
            <a:r>
              <a:rPr lang="zh-CN" altLang="en-US" dirty="0">
                <a:effectLst/>
              </a:rPr>
              <a:t> 贪吃蛇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树莓的出现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7" y="-826558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、随机数与</a:t>
            </a:r>
            <a:r>
              <a:rPr lang="en-US" altLang="zh-CN" dirty="0">
                <a:effectLst/>
              </a:rPr>
              <a:t>filter</a:t>
            </a:r>
            <a:r>
              <a:rPr lang="zh-CN" altLang="en-US" dirty="0">
                <a:effectLst/>
              </a:rPr>
              <a:t>函数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0A1F0D2-ADA6-F249-A526-F93A73037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8930"/>
              </p:ext>
            </p:extLst>
          </p:nvPr>
        </p:nvGraphicFramePr>
        <p:xfrm>
          <a:off x="1661822" y="3437520"/>
          <a:ext cx="7200000" cy="72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2691260132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801652756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037265349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131055512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567502929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456720365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65341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20326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30009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58860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1033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2107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A9EA974-FA5F-0849-A7B8-15B1FA63176A}"/>
              </a:ext>
            </a:extLst>
          </p:cNvPr>
          <p:cNvSpPr/>
          <p:nvPr/>
        </p:nvSpPr>
        <p:spPr>
          <a:xfrm>
            <a:off x="9379982" y="4015942"/>
            <a:ext cx="1529648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5400" dirty="0">
                <a:solidFill>
                  <a:srgbClr val="FFFFFF"/>
                </a:solidFill>
                <a:effectLst/>
                <a:latin typeface="Hei" pitchFamily="2" charset="-122"/>
                <a:ea typeface="Hei" pitchFamily="2" charset="-122"/>
                <a:cs typeface="Times New Roman" panose="02020603050405020304" pitchFamily="18" charset="0"/>
              </a:rPr>
              <a:t>1.random.choice(population) -&gt; object</a:t>
            </a:r>
          </a:p>
          <a:p>
            <a:pPr marL="342900" lvl="0" indent="-342900" algn="l">
              <a:buFont typeface="Wingdings" pitchFamily="2" charset="2"/>
              <a:buChar char=""/>
            </a:pPr>
            <a:endParaRPr lang="en-US" altLang="zh-CN" sz="5400" dirty="0">
              <a:solidFill>
                <a:srgbClr val="FFFFFF"/>
              </a:solidFill>
              <a:effectLst/>
              <a:latin typeface="Hei" pitchFamily="2" charset="-122"/>
              <a:ea typeface="Hei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"/>
            </a:pPr>
            <a:r>
              <a:rPr lang="en-US" altLang="zh-CN" dirty="0">
                <a:solidFill>
                  <a:srgbClr val="FFFFFF"/>
                </a:solidFill>
                <a:effectLst/>
                <a:latin typeface="Hei" pitchFamily="2" charset="-122"/>
                <a:ea typeface="Hei" pitchFamily="2" charset="-122"/>
              </a:rPr>
              <a:t>2.filter(function, 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Hei" pitchFamily="2" charset="-122"/>
                <a:ea typeface="Hei" pitchFamily="2" charset="-122"/>
              </a:rPr>
              <a:t>iterable</a:t>
            </a:r>
            <a:r>
              <a:rPr lang="en-US" altLang="zh-CN" dirty="0">
                <a:solidFill>
                  <a:srgbClr val="FFFFFF"/>
                </a:solidFill>
                <a:effectLst/>
                <a:latin typeface="Hei" pitchFamily="2" charset="-122"/>
                <a:ea typeface="Hei" pitchFamily="2" charset="-122"/>
              </a:rPr>
              <a:t>)</a:t>
            </a:r>
            <a:endParaRPr lang="zh-CN" altLang="zh-CN" dirty="0">
              <a:solidFill>
                <a:srgbClr val="FFFFFF"/>
              </a:solidFill>
              <a:effectLst/>
              <a:latin typeface="Hei" pitchFamily="2" charset="-122"/>
              <a:ea typeface="Hei" pitchFamily="2" charset="-122"/>
            </a:endParaRPr>
          </a:p>
          <a:p>
            <a:pPr marL="342900" lvl="0" indent="-342900" algn="l">
              <a:buFont typeface="Wingdings" pitchFamily="2" charset="2"/>
              <a:buChar char=""/>
            </a:pPr>
            <a:endParaRPr lang="zh-CN" altLang="zh-CN" sz="5400" dirty="0">
              <a:solidFill>
                <a:srgbClr val="FFFFFF"/>
              </a:solidFill>
              <a:effectLst/>
              <a:latin typeface="Hei" pitchFamily="2" charset="-122"/>
              <a:ea typeface="Hei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、随机显示树莓位置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1475976" y="2932766"/>
            <a:ext cx="22093757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effectLst/>
              </a:rPr>
              <a:t>screenBlankGrid</a:t>
            </a:r>
            <a:r>
              <a:rPr lang="en-US" altLang="zh-CN" dirty="0">
                <a:effectLst/>
              </a:rPr>
              <a:t> = [(x*30,y*30) for x in </a:t>
            </a:r>
            <a:r>
              <a:rPr lang="en-US" altLang="zh-CN" b="1" dirty="0">
                <a:effectLst/>
              </a:rPr>
              <a:t>range</a:t>
            </a:r>
            <a:r>
              <a:rPr lang="en-US" altLang="zh-CN" dirty="0">
                <a:effectLst/>
              </a:rPr>
              <a:t>(0,30) for y in </a:t>
            </a:r>
            <a:r>
              <a:rPr lang="en-US" altLang="zh-CN" b="1" dirty="0">
                <a:effectLst/>
              </a:rPr>
              <a:t>range</a:t>
            </a:r>
            <a:r>
              <a:rPr lang="en-US" altLang="zh-CN" dirty="0">
                <a:effectLst/>
              </a:rPr>
              <a:t>(0,20)]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def 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b="1" dirty="0" err="1">
                <a:effectLst/>
              </a:rPr>
              <a:t>init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dirty="0">
                <a:effectLst/>
              </a:rPr>
              <a:t>(self, </a:t>
            </a:r>
            <a:r>
              <a:rPr lang="en-US" altLang="zh-CN" dirty="0" err="1">
                <a:effectLst/>
              </a:rPr>
              <a:t>snake_line</a:t>
            </a:r>
            <a:r>
              <a:rPr lang="en-US" altLang="zh-CN" dirty="0">
                <a:effectLst/>
              </a:rPr>
              <a:t>=[]):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pygame.sprite.Sprite.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b="1" dirty="0" err="1">
                <a:effectLst/>
              </a:rPr>
              <a:t>init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dirty="0">
                <a:effectLst/>
              </a:rPr>
              <a:t>(self)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blank_grid</a:t>
            </a:r>
            <a:r>
              <a:rPr lang="en-US" altLang="zh-CN" dirty="0">
                <a:effectLst/>
              </a:rPr>
              <a:t> = list(</a:t>
            </a:r>
            <a:r>
              <a:rPr lang="en-US" altLang="zh-CN" b="1" dirty="0">
                <a:effectLst/>
              </a:rPr>
              <a:t>filter</a:t>
            </a:r>
            <a:r>
              <a:rPr lang="en-US" altLang="zh-CN" dirty="0">
                <a:effectLst/>
              </a:rPr>
              <a:t>(lambda x :x not in </a:t>
            </a:r>
            <a:r>
              <a:rPr lang="en-US" altLang="zh-CN" dirty="0" err="1">
                <a:effectLst/>
              </a:rPr>
              <a:t>snake_line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 err="1">
                <a:effectLst/>
              </a:rPr>
              <a:t>Raspberry.screenBlankGrid</a:t>
            </a:r>
            <a:r>
              <a:rPr lang="en-US" altLang="zh-CN" dirty="0">
                <a:effectLst/>
              </a:rPr>
              <a:t>))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xy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random.choice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blank_grid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Raspberry.screenBlankGrid.remove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xy</a:t>
            </a:r>
            <a:r>
              <a:rPr lang="en-US" altLang="zh-CN" dirty="0">
                <a:effectLst/>
              </a:rPr>
              <a:t>)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占用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self.rect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Rect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xy</a:t>
            </a:r>
            <a:r>
              <a:rPr lang="en-US" altLang="zh-CN" dirty="0">
                <a:effectLst/>
              </a:rPr>
              <a:t>[0], </a:t>
            </a:r>
            <a:r>
              <a:rPr lang="en-US" altLang="zh-CN" dirty="0" err="1">
                <a:effectLst/>
              </a:rPr>
              <a:t>xy</a:t>
            </a:r>
            <a:r>
              <a:rPr lang="en-US" altLang="zh-CN" dirty="0">
                <a:effectLst/>
              </a:rPr>
              <a:t>[1], 30, 30)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self.image</a:t>
            </a:r>
            <a:r>
              <a:rPr lang="en-US" altLang="zh-CN" dirty="0">
                <a:effectLst/>
              </a:rPr>
              <a:t> =</a:t>
            </a:r>
            <a:r>
              <a:rPr lang="en-US" altLang="zh-CN" dirty="0" err="1">
                <a:effectLst/>
              </a:rPr>
              <a:t>pygame.image.load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snake_food.png</a:t>
            </a:r>
            <a:r>
              <a:rPr lang="en-US" altLang="zh-CN" dirty="0">
                <a:effectLst/>
              </a:rPr>
              <a:t>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Raspberry.group.add</a:t>
            </a:r>
            <a:r>
              <a:rPr lang="en-US" altLang="zh-CN" dirty="0">
                <a:effectLst/>
              </a:rPr>
              <a:t>(self)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C559-12AE-0441-85DF-02072888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-462280"/>
            <a:ext cx="21526500" cy="3568700"/>
          </a:xfrm>
        </p:spPr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、加入蛇的动画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253359E-7473-204E-86F2-4E09008F8A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1447" y="4198513"/>
            <a:ext cx="10838286" cy="83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620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C559-12AE-0441-85DF-02072888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-462280"/>
            <a:ext cx="21526500" cy="3568700"/>
          </a:xfrm>
        </p:spPr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、主程序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020924-894A-974E-83AE-F67F782E23A3}"/>
              </a:ext>
            </a:extLst>
          </p:cNvPr>
          <p:cNvSpPr/>
          <p:nvPr/>
        </p:nvSpPr>
        <p:spPr>
          <a:xfrm>
            <a:off x="825500" y="1322070"/>
            <a:ext cx="21153967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pygame.init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screen =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pygame.display.set_mode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((900,600))</a:t>
            </a: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bg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pygame.image.load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bg.jpg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')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snake = Snake(screen)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clock =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pygame.time.Clock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level = 1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while True:</a:t>
            </a: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clock.tick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(4)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KEY = None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for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eventType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pygame.event.get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(): 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进行事件等待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如果用户点击了关闭窗口按钮，那么就执行退出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eventType.type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== QUIT:</a:t>
            </a: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eventType.type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== KEYUP: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KEY =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eventType.key</a:t>
            </a:r>
            <a:endParaRPr lang="en-US" altLang="zh-CN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screen.blit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bg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,(0,0)) 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先把背景贴覆盖上，删除原图上的小蛇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snake.move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(KEY)</a:t>
            </a: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snake.show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altLang="zh-CN" sz="3600" b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Raspberry.group.sprites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())&lt;level: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Raspberry(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snake.snakeLine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Raspberry.group.draw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(screen)</a:t>
            </a: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pygame.display.update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255644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17712</TotalTime>
  <Words>365</Words>
  <Application>Microsoft Macintosh PowerPoint</Application>
  <PresentationFormat>自定义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Hei</vt:lpstr>
      <vt:lpstr>Arial</vt:lpstr>
      <vt:lpstr>Helvetica Neue</vt:lpstr>
      <vt:lpstr>Helvetica Neue Medium</vt:lpstr>
      <vt:lpstr>Menlo</vt:lpstr>
      <vt:lpstr>Wingdings</vt:lpstr>
      <vt:lpstr>New_Template2</vt:lpstr>
      <vt:lpstr>11.1 贪吃蛇 – 树莓的出现</vt:lpstr>
      <vt:lpstr>1、随机数与filter函数</vt:lpstr>
      <vt:lpstr>2、随机显示树莓位置</vt:lpstr>
      <vt:lpstr>3、加入蛇的动画</vt:lpstr>
      <vt:lpstr>4、主程序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126</cp:revision>
  <dcterms:modified xsi:type="dcterms:W3CDTF">2020-02-02T15:24:23Z</dcterms:modified>
</cp:coreProperties>
</file>