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5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1"/>
    <p:restoredTop sz="94713"/>
  </p:normalViewPr>
  <p:slideViewPr>
    <p:cSldViewPr snapToGrid="0" snapToObjects="1">
      <p:cViewPr varScale="1">
        <p:scale>
          <a:sx n="52" d="100"/>
          <a:sy n="52" d="100"/>
        </p:scale>
        <p:origin x="2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1:29.3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42750 24299,'-19'-109,"0"0,1 1,2 7,2 2,1 9,0 0,0 8,0 2,-3 3,-3 4,-8 5,-10 11,-8 5,-5 7,-1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2:18.0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33238 18584,'30'-47,"12"5,24-2,22 12,19-6,17 8,-56 21,1 3,5-2,1 1,8 6,1 2,2-1,1 0,4 0,5 0,-9 0,6 0,-4 0,16 0,0 0,-15 0,5 0,-5 0,11 0,-4 0,8 0,1 0,2 0,2 0,3 0,0 0,0 0,1 0,1 0,0 0,3 0,1 0,2 0,2 0,4 0,1 0,-3 0,2 0,-38 1,1 1,-2-1,36-1,-2 1,6 6,0 0,-6-6,0 0,4 4,1 0,-3-4,1-2,1 1,-1 0,-7 0,-1 0,-2 0,-1 0,-4 1,-1-1,0 0,0 0,3 4,1 0,-2-1,1 1,4 4,0 1,-4-5,0-1,-1 1,0 0,-3-4,0 0,-1 0,0 0,1 0,1 1,2-1,0 0,-2 3,0 1,2 0,0 2,-7 2,0 0,-2 0,0 1,0 1,0 1,-3-6,0 0,10 0,1 0,0-3,2-2,7 0,1 0,-1-1,-1-1,-2-3,-1-1,-3 3,0 0,0-2,-1-1,5 0,0 2,-1 2,0 1,1-4,0 0,-3 5,-2 0,-5-2,0-1,-2 0,-1 0,-2-2,0 0,1-3,1 1,4 1,1 1,-1-1,0 0,-1 3,0 2,-7 0,-1 0,-5 1,0 0,-3 0,0 0,-2 0,-1 0,1 0,0 0,0 0,2 0,3 0,2 0,-3 0,0 0,2 0,1 0,-6 0,0 0,-4 0,0 0,0 0,0-1,-3 1,0 0,3-1,-1 1,1 0,1 0,2 0,1 0,1 0,0 0,-1 1,1-2,0-6,-1-1,-4 4,0-1,1-8,-2 0,0 6,0 1,-1-6,0 1,-1 6,1 2,0-4,0 2,-4 4,1 2,0-1,0 0,-3 1,0 2,0-1,0 1,3-1,-1 1,1-1,1 0,-1-2,-1 0,2 0,0 0,-2 0,1 0,2-1,1 1,2-1,1 1,1 0,2-1,-3 1,5 0,36 0,1 0,-33 1,-1-2,29-2,-3-1,-39 1,0-2,38-12,1 0,-34 10,1 1,28-8,-2 2,-37 10,-5 0,-1-1,0 0,4-2,1-1,0-6,-1-1,6 5,1 0,1-5,2 0,-1 2,0 2,4 0,0 1,-4 1,2-1,7-5,1 0,-2 5,1 0,4-7,0 0,0 4,0 1,-2-2,1 1,1 1,0-2,2-1,2-1,5-2,1-1,-2 2,0 0,0 0,-2 0,-8 2,-3 3,-6 3,-2 2,-7-1,-1 2,-4 4,-1 0,0 0,0 0,0 0,1 0,7 0,1-1,2-2,3-2,31-6,0-2,-31 0,-2 0,19-4,-5 1,20-2,-15 10,-14 5,-20 3,-20 0,-13 0,-11-5,-3-13,4-18,8-18,5-11,4-8,1 1,-2 2,-6 1,-7 15,-9-8,-7 11,2-17,3-7,14-43,-9 53,4-3,4-18,4-2,5 2,2 1,-4-2,-2 1,-2 4,-3 2,-10 7,-5 1,1-59,-27 28,-21 25,-32 22,-28 31,-26 9,49 15,-3 2,-5 0,-3 2,-4 2,-1 2,-3-1,0 0,0 1,0 1,-4-3,-1 0,1-3,-1 0,-6 2,-1 2,0-2,0 2,-4 3,-2 1,-1-2,0 1,-2-1,-2 1,-7-1,0 0,-3-1,0-1,-6 2,0 0,3-1,1-1,-2-3,1 0,4 1,0-1,-6-2,-1-2,0 2,-2 1,38 0,-1 1,1 0,2-1,0 1,0-1,-2 2,0 0,0-1,-40 0,-1-2,43 1,-2 1,0-2,0 0,-2-2,1 2,-3 2,-1 0,1 0,1-1,1-1,0 1,1 0,2 0,-1 0,-41-1,0 0,44 0,0-1,-1 1,-1-1,0 1,-1 0,-1 0,-1 1,0 0,3-1,0 0,0 0,0 1,0-1,0 1,1-2,1 0,-1 0,-2 2,-1 0,-1 1,-4 0,-1 0,1 2,-2 1,-1 1,1 1,1-1,0 1,1 0,1 2,1 0,0 0,1-3,0 0,0 0,-1-2,-1 0,0 1,-5 0,0 1,0 0,3-3,0 0,-6 0,-1 0,-8 1,-1-1,6 0,-9 0,6 0,-5-1,7 0,-6 0,1-1,8 0,-2 0,6-1,2 1,-1 0,2 1,0-1,3-2,1 0,0 0,0 0,0 0,0 0,-3 0,1 0,-1 0,-1 0,0 0,1 0,0 0,1 0,0 0,2 0,0 0,0 0,2 0,1 0,-1 0,-2 0,1 0,-1 0,-1-1,1 1,-1 1,-1 0,0 1,1 0,3 0,1 1,0-1,1 0,1 0,1 1,-42 0,0-1,1-1,-1-2,42 1,-1 0,0 0,-40 0,0 0,-1 0,2 0,7 0,3 0,3 0,1 0,0 0,1 0,1 0,1-1,-7 0,1-1,5-2,1 0,-1 0,1-1,7 0,1-1,3 0,0 0,0 2,0 0,0 0,0-1,-4 1,0 1,2 1,0 0,2-2,1-1,4 0,0-1,3-2,0 0,2 0,0 0,-2 1,0 0,-2 1,0 0,1 0,-2 1,-5 1,-1 0,4 2,0 0,-2 2,1 0,3 0,0 0,3 0,0-2,1-1,-1-2,0-1,0-1,-2-1,-1 1,-3-1,0 2,-6 3,0 0,5 1,1 1,-3 1,1 0,5 0,0 0,0 0,0 0,0 0,0 0,-2 1,1-2,-2-1,0-1,1 1,0-1,2-2,0-1,5 0,0 1,4 2,0 0,0-3,1 1,1 5,-1-1,-1-2,0-2,1 0,-1-1,-1-1,-1 0,-2-2,0 1,0 2,0 1,1 0,0 2,4 1,1 2,1-2,0 1,1 1,1 0,-2 0,0 0,-4 0,0 0,-1 0,0-1,-2 0,0 0,2-1,0 1,5 0,0 0,5-1,2 0,5 2,0 0,5-2,1 1,-59-2,10 1,3-5,8 0,3 1,7 1,0 5,5 0,-1 0,1 0,9 0,-1 1,6 9,1-3,-2 16,1-4,-5 7,-2 6,2-6,1 2,5-4,5-6,4-3,10-5,3-5,13-2,3 2,8-4,-2 4,9-1,0-2,11 0,8 4,26 11,0 9,20 19,-14 2,2 17,-4 5,-3 12,-4 6,-2 6,-6 10,1 22,-6-9,-2-50,0 1,5 46,7-7,3-12,9-12,0-12,7-14,0-11,2-11,0-7,0-2,-4-2,3-7,-1 6,3-15,7 4,4-11,12 0,0 0,4 5,1 6,-2 3,6 6,7-12,12 2,10-10,13 2,10-2,4-4,-59 3,0 1,1-2,0 0,4 0,2 1,1 1,1-1,8 0,2-1,3 2,2 0,9 0,1 0,1 0,1 0,3 4,-1 2,-4 1,0 3,1 2,0 2,2 6,0-1,7-5,3-1,8 6,2-1,5-5,1-1,-41-4,1 1,-1-1,-1 0,0 0,0-1,1-1,0 0,1 0,0 2,1 0,2 0,4 0,1-1,0 2,-2 3,1 1,0-1,3-2,0-1,0 0,-3-1,-1 1,2-2,2-2,0-1,2-3,2-1,2-3,-1 1,0 0,0 0,0-2,-2-3,0-1,-2-1,-6 3,-2-1,-1-1,38-6,-3-1,-5 3,-2 2,-9 3,-2 1,-9-1,-5 6,-16 15,-4 6,-10 1,-1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2:20.0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14812 19439,'-11'-37,"4"7,3 7,13 13,13 0,16 9,9 0,13 1,3 9,19 2,6 8,14-4,-46-7,25-3,4-1,12 2,-10-4,18 0,-6-1,2 2,-1 0,-8-2,4-1,-3-1,19-5,-3-1,2 1,0-3,1-3,1-2,0 4,1 1,1-2,2 2,6 3,2 1,1 1,1 1,2-2,2 0,-40 4,0 0,0-2,42-4,0-2,-42 5,2 0,0 1,0-1,0 0,0 0,-2 2,0 0,-1 1,2 1,-1 0,0 0,41 0,-2 0,-3 0,0 0,-1 0,1 0,4 0,1 0,-5 0,1 0,2 0,0 0,-8 0,-2 0,-2 0,-2 1,-2 3,-1 1,-1 1,-1 2,4 4,-1 3,0-1,-1 0,-1 1,-1-2,-5-1,-2-1,-3-6,-2-1,-6 0,0-1,-5-2,-1 1,-5 0,-2 0,-2 1,-1-1,-5 1,0 0,0-2,0 0,-4 0,-1-1,60 0,-13 0,-15-3,-15-7,-13-1,-13-4,-12 8,-10 1,-9 2,-8 3,0-3,-5 4,4 0,-2 0,-6 0,-3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2:23.9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27285 20115,'-15'-41,"4"0,5 14,3 5,6 13,6 7,15-5,12-2,14-10,8 0,15-13,-11 8,6-1,13-2,2 0,3-4,0 2,3 4,-2 2,-20 3,-2 0,4-1,0 0,1 4,1-1,1-2,1 0,0 5,1 1,0 0,2 0,3 3,1 1,2 0,1 1,2 4,2-1,-1-4,1 0,-1 4,0 0,-3-6,0 0,0 3,0 0,-2 1,1 0,2 0,1 1,2 1,1 1,6-4,1 0,-2 4,0 0,3 0,-1 0,-5 1,0 0,3 0,1 0,-2 0,0 1,0-1,1 1,-2 3,-1 0,1 0,-1 0,4 0,0 0,2 0,-1 0,2 0,0 0,-3-2,-1-1,1 1,0-2,-2-4,1 1,-1 3,1 1,0-2,0 1,5 3,0 2,-3-1,1 0,5 0,1 0,-8 0,1 0,1 0,0 0,-1 0,0 0,2 0,0 0,-1 0,2 0,6 0,1 0,-1-1,0 0,6-2,0-1,-4 1,-2-2,-1-1,-1 0,0 1,-1 0,-2 1,0 0,5 0,2 0,0 0,0 0,0 1,2 1,2-1,-1-2,-4 2,-1 1,-1-1,-1 1,-2-1,-2 1,-3 2,-1 0,0 0,1 0,3 0,1 0,-3 0,0 0,2 4,0 0,-2-3,0 0,-3 3,3 1,36 2,2-1,-32-2,0 2,31 2,-2 1,-34-2,-3-2,1 0,0-2,4 1,-1-2,-4 0,0-1,1-1,-1 0,1 0,-1 0,1 0,1 0,2 0,2 0,4 0,1 0,-2 0,0 0,5 0,-1 0,-6 0,0 0,-1 0,-1 0,-2 0,0 0,-1 0,-1 0,-1 0,0 0,7 0,1 0,-5 1,0 0,6 0,0 1,-3-1,-2 0,-3 0,0 0,-3-1,0 0,-4 0,-1 0,-1 2,-1 0,0-2,-1 1,2 1,0 1,1 1,-1-1,1 1,-1 0,-1 1,0-1,-5-1,0-1,0-2,0 0,-2 0,-1 0,0 0,1 0,-2 0,-1 0,0 0,1 0,-1 0,0 0,2 0,-1 0,-1 0,-1 0,-3 0,-1 0,-1 1,-2 1,61-2,-4 3,-7-3,-2 0,-6-8,2 5,-2-15,0 11,-1-3,-4 7,-13 3,-13 0,-15 0,-14 0,-11 0,-5 0,-17 0,-7-6,-6-10,-13-6,-2-13,-11-2,9-13,-6-5,7-9,3-3,1-13,9 1,0-23,0 13,0-23,0-1,-3 5,-2-4,-14 27,-12 14,-14 10,-8 17,-3 2,-5 6,-2 2,-5 4,-3-4,-37-9,22 13,-27-3,32 8,-1 14,-8-6,-8 9,-11-1,-15 2,57 2,-1-1,-8 1,0 1,-3-1,-1-1,-2 0,0-1,-4 3,0 0,-2-4,-1 1,-4 3,-2 1,-4-2,-1 1,-6 2,0 0,-5-3,-2 0,-7 4,-1-2,3-6,1-1,-5 2,-1 0,5-5,1-2,-4 0,-1-2,-3-2,-1-1,-5 6,0 0,0-4,0-1,0 5,0 2,5-1,0-1,0-3,0 1,37 8,0 1,-1 1,-3-1,-1 1,0 1,-4 1,-1 1,1 1,-2 1,1 1,-1 0,1 0,1 0,-1 0,0-1,0 0,-1-1,-3 1,0 0,-1 0,0 0,-1-1,1 1,0 0,0 1,1-1,0 1,1-1,0 0,3 0,0 0,1-2,-4-1,1-1,-1 1,2 2,-1 0,0 0,1-2,1 1,0 0,2 2,2 2,-1-1,3 0,1 0,-1 0,0 0,0 0,-1 0,-1 0,-1-1,0 2,0 1,0 1,1 0,2 0,1 0,0 0,2 0,1 1,0 0,-38 1,1-1,-5-2,0 0,0 2,-1 2,42-3,-1 0,0 1,-39 3,0 2,1 0,2 0,5 0,0-1,0 1,0 1,-2-1,0 0,0 1,-1-1,5-3,0 0,2 4,2-2,9-6,1-1,0 4,0 1,1-1,0 0,0 3,0 1,-4 1,-1 0,2 5,0 0,0-8,0 0,3 6,0-1,5-7,0 1,1 4,-1 2,1-6,-1 1,-2 5,-1 1,-3-1,-1 0,1 2,0 1,1-2,0 0,3 1,1-1,3-2,0-1,1 2,-1 0,-2-1,0 1,-5 0,-2 1,-1 2,-1 1,-1-2,0 1,4 4,1-1,3-5,2-1,4 4,0-1,0-3,1-1,0 0,0-1,0 0,0 1,-4 3,0-1,1-4,0 1,3 6,2-1,2-4,1-2,4 1,1 1,4 1,-1 1,-3 1,0 0,2 1,1-1,-3 2,0 0,0-1,0 0,-1-5,0 1,4 6,1-1,2-8,2-2,7 2,1 1,-59 8,12-12,14 10,13-15,16 0,18-1,14-6,14 4,15-8,8 10,35-3,1 4,33 0,-7 0,11 0,1 3,11 8,2 5,9 13,-1 17,4-6,1 25,1-10,-4 20,-5 2,-7 1,-5 6,1-11,-5 12,1-10,-7 6,-5 4,-7-2,-5 0,-7-7,-2-9,-2-5,0-8,2-5,0-1,0-8,3 2,-4-5,4-11,-3-7,8-8,7-10,13 1,19-21,22-6,10-21,-54 27,2 0,-1-8,1 1,4 5,0 1,3-3,2-1,1-2,2 0,1 0,0-1,4-4,0-1,-1 1,0 2,0 0,1 2,-3 2,-1 3,-7 5,-2 0,-1-1,-3 1,50-6,-7-2,-11 11,-14 7,-19 15,-14 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2:25.5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27537 28639,'6'21,"15"8,40 37,15 10,-5 26,-33-35,-1 7,0 22,-3 15,-12-16,-2 12,-1 4,0-4,4 19,-2-3,1 8,-6-28,0 7,0 3,0-3,0-6,4 29,-1-7,2 1,-3-26,0 1,1-1,1-3,3 15,1-4,1 0,-1 1,1-1,0-3,0-11,0-3,-1-2,8 29,-1 1,-7-16,0 5,-3-7,1 6,-3-2,-4-15,-1 4,-2-8,-4-3,-2-6,-1-1,-2-4,0 36,-3-10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2:26.4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28261 28823,'99'-49,"6"-1,11-6,-51 28,2 1,3-1,3 1,13-1,4 0,10-2,2 0,6-2,3 0,7-1,0-2,1-2,0-1,2 0,1-1,-38 11,0-1,2 0,3 2,0 1,1-1,1-3,0-2,1 1,2 0,0 0,0 0,-1 0,0 0,0-1,-1-1,0 0,1 0,4 1,2 0,-1 1,-1 0,-1 1,0 0,0 1,0 0,-1 0,-8 3,-1 1,-2 0,31-9,-2 2,-8 0,-2 2,-9 6,-2 2,-6-2,1 3,12 6,-3 4,34-7,-48 13,-6 3,-13 2,2 9,-38 3,-2 6,4 19,-7-5,17 24,-13 7,0 23,-1 12,-6-4,-1 6,1-6,0 6,1-1,0-8,1-1,0 1,4 3,2 1,0 3,3 8,1 3,2 1,3 10,2 1,-1 1,-1-2,0 0,0 0,3 2,0 1,-1-3,-5-10,0-1,0-1,0 1,0-1,-1-1,-3-5,-1 0,0-2,-2-7,0-1,-2-2,9 34,-4-6,-3-15,-4-4,-10-16,-3-3,0-9,-2-5,-7 25,-16-27,-7-24,-29-6,-18-1,-29-10,-15-7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2:27.2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28395 33460,'62'-39,"13"-1,25-8,24 3,-49 26,4 3,10 1,5 2,10 3,3 2,10 5,2-2,3-5,1-3,6 4,0-3,0-9,1-3,-38 5,2 0,-1 0,1 0,0 0,1-2,3-2,0-1,1-2,-2-1,1-2,-1-1,3-1,0-3,1-1,4-4,0-2,2 0,3-4,0-1,2 3,-2 4,1 2,-1-2,-1-3,-1-1,-2 2,-6 8,-2 3,0-1,-3-1,0 0,-1 2,0 3,0 3,0 2,-4 2,0 1,0 1,-2-1,1 0,-2 2,30 0,-2-1,-7-4,-3-2,-9 6,-3 1,-6-3,-2 0,-4 1,-3-1,-8 0,-1 1,56-11,-21 3,-14 13,-22 7,-9 4,-16 3,-1 0,-5 20,-9 7,-5 20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2:27.7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38355 30057,'63'-42,"12"8,23 51,21 42,-56-2,-5 15,4 34,-8 17,-19-23,-5 8,0 1,-1 4,-1 1,1 1,0 6,0 1,0-5,-2-17,1-3,1-4,13 29,0-10,-9-25,-1-9,15 18,-5-51,2-58,14-91,-21 19,-1-12,-8 12,-2-6,1-4,3-15,-1-3,-2-3,0-8,-2-3,0 0,1 3,-1 1,-1 2,-5 8,-1 2,0 5,7-23,0 11,-7 36,1 10,19-13,-2 56,3 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2:28.5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40377 30823,'12'57,"13"-20,19-28,36-39,17-17,-27 7,4-2,6-3,3 0,11-3,1 0,-1-3,-1 2,-3 5,-3 2,-12 0,-4 1,33-13,-48 10,-34 15,-58 3,-24 10,-47 7,-21 33,56-2,0 9,-7 14,2 11,-1 16,4 10,-1 11,5 6,5 7,10 3,12-3,9 0,7-10,11-3,14-18,11-4,38 37,38-52,42-27,-49-40,4-13,10-8,1-10,7-15,-2-9,-1-16,-3-4,-8 8,-6-1,-16-4,-8 4,18-7,-56 81,-30 116,-2-31,-1 6,3 16,4 0,4-16,7-5,32 44,28-50,42-44,-39-41,1-13,7-7,-1-11,7-29,-4-14,0-12,-6-10,-22 19,-3-6,-3 0,0-2,-2 0,-4-2,-3-4,-3-1,-2 2,-2 6,-2 1,-3 1,4-33,-5 5,-5 15,-4 7,1-30,-14 65,-12 119,-1 9,0 13,-6 39,0 14,7-23,1 5,2 4,2-20,1 4,1 0,5-1,5 30,6 0,4-1,2 0,4-1,12-10,6-23,9-8,7-6,3-10,5-6,7-8,44 7,7-17,-2-13,2-11,-5-5,-2-9,-13-13,-4-8,-12-5,-6-7,-7-8,-7-8,-10-8,-8-7,-11-3,-7-5,-5-12,-12-5,-15-3,-9-2,-5-8,0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2:28.7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43025 30621,'-76'6,"1"0,-50 3,56-9,35-1,54-25,67-40,-11 9,11-5,-11 11,5-1,4 1,7 0,3 1,2 2,1 2,2 3,-1 3,-4 8,-1 4,-1 1,-6 1,-1 1,-2 3,30-4,-3 3,-13-1,-4 1,-18 8,-4 1,55-14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2:31.7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30741 28245,'-51'-36,"1"8,5 12,2 10,5 4,-3 4,-2 13,1-6,0 15,-1 1,-2 5,-6 13,-3 8,-12 9,-3 11,13-18,-2 0,-28 28,9-15,-2-1,-19 16,35-25,0 2,-25 30,15 1,5 1,11-14,6 11,4-3,7 6,1 5,7 2,3-8,11 1,0-11,2 3,2 4,3-7,5 10,4-7,2 5,5 1,7 10,15 14,12-1,10-3,13-9,4-10,17 2,12 1,-43-46,1 0,1 5,0 1,1-1,0 0,-2 2,1-1,2-1,1-1,-1-5,2-3,2 1,2-2,0-7,2-2,3-2,1-2,2-6,1-2,3-1,1-1,4-4,1-1,3 0,1-1,-3 5,0-1,1-3,-1-1,-5 2,-1 2,-1 1,-1-1,-1-7,-1-1,0 2,0-2,1-4,0-4,0 2,2-4,2-6,0-3,5 2,0-2,0-7,1-2,0 2,-1 1,-2 4,0-1,-1-3,4-3,29-2,2-4,-26 0,1-4,27-4,-3-4,-32 1,-4 0,7 1,4-3,26-20,0-2,-27 18,-2 0,20-12,-6 0,-37 17,-4 2,53-27,-11-6,-11 3,-6-9,-22-5,-8 2,-28-7,-10-7,-13-7,-1-16,-2 5,-7 1,-7-3,-11 7,-3-12,-6-1,15 55,-1-2,0-2,-2 0,-6-2,-3 2,-1 3,-2 1,-5-3,-2 3,-2 7,-2 2,-3-4,-2 3,-3 8,-2 3,-2 2,-3 3,-2 5,-1 2,-2 3,1 1,2-2,0 1,-57-22,6-9,5 3,-3-3,4 4,-4-2,2 15,-3 0,-2 15,-8 3,-8 15,63 5,-1 1,-1-1,0 1,2 4,0-2,2-7,1-3,-64-3,0-8,2-2,60 12,-1 1,0 5,-1 0,0-3,0 3,-6 5,0 3,2-2,1 0,-3 0,1 3,2 2,1 3,4 0,2 3,-63 21,5-3,0 7,1-2,2 4,-1 5,2-6,2 3,-4 4,59-20,0 2,-60 21,3 8,12-18,16 13,8-11,16 6,11-10,13 3,13-9,7 5,11-3,5-4,4-1,2-6,2-5,0-3,0-5,0-29,-3 20,0-32,-5 33,2-3,-16 5,-2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1:29.6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40141 21836,'-62'-74,"-1"0,2 0,-2 4,-1 16,-3 4,2 1,0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2:35.6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8882 31019,'-31'-75,"9"28,10 27,9 32,7 34,8 7,7 22,8 8,-2 12,9 12,-4-26,3 3,-5-19,2 1,16 22,2 0,-11-18,1-2,8 5,1 0,3 8,3 0,7-3,7-5,7-8,6-8,6-7,5-12,7-14,3-8,4-3,1-8,6-12,2-10,4-9,1-8,-36 5,0-4,-1-4,6-6,-1-4,-1 0,-3 3,-1-1,-2-2,2-4,-2-3,-3 1,27-21,-5-1,-7-2,-5-4,-12 4,-4-1,-7 3,-5-1,-12 4,-5 0,-6 6,-5 0,6-53,-18 23,-16 13,-19 20,-13 1,-24 10,-10 0,-17 17,-3 4,-15 14,-3 1,-15 8,-4 3,-11 4,-1 1,3 0,4-1,8 0,5-1,6 0,1 0,2 1,4 9,30 16,1 8,-28 26,31-15,3 4,-14 29,-1-12,0-1,2-7,2-6,10-5,16-8,13-4,9-8,9 6,4 1,4 5,5-7,0 2,3-13,0 7,5-6,15 5,20-7,28-6,14-7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2:36.7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13103 29773,'-46'-14,"-20"-5,22 17,-16-11,19 11,2-3,-4 9,-10 44,14-6,-2 31,29-22,6-6,12-6,12-1,22-11,22-7,28-9,24-10,-47-13,0-4,1-4,-1-4,-2-9,-2-4,46-35,-10-4,-13-9,-16-2,-27 14,-21 10,-31 38,-22 7,-26 14,-33 4,-11 18,-24 26,11 22,10-12,15-11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2:48.7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17731 28675,'-68'-64,"13"13,39 62,6 30,6 31,-1 38,4 22,0-58,0 3,1 4,0 1,0 1,0-1,0 2,0-2,0-5,0-2,0-6,0-1,-2 0,-2 0,-6 54,-9 0,-6 3,-6-2,14-55,-1 1,-2-3,0-1,0 5,-2-2,-29 54,23-58,-3-1,-5-2,-3-2,-4 1,-3-2,-1 2,-7-2,-32 7,-6-4,20-8,-4-3,-26 2,-2-4,27-10,3-4,-2-5,1-1,3 3,0 0,1-5,1-1,5 2,-1-3,2-4,-1-3,-56 16,4-20,5-2,4-11,5-1,-2-7,8 6,8-6,11 7,10 0,6 1,3 0,7 11,3 5,12 3,6 7,11 5,3 12,4 35,-1 4,6 19,2 0,0-2,2 18,0 3,2 12,1-19,12-10,13-29,24-7,18-12,18-12,13-3,12-8,-1 11,11-11,-15 16,8-25,-11 19,1-16,-3 5,-13-3,-4-2,-13 8,-9 2,-7 11,-11-5,-5-4,-14 4,-7-9,-12 15,-4 7,-16 24,-10 10,-22 31,-9-9,24-50,-1 0,-36 49,-4-10,0 0,-8-5,5 5,33-44,2 1,-27 52,33-47,2-1,-21 37,8 1,6-30,16 9,10-11,7 0,15-4,12-10,16-1,21-9,9 0,19-4,7 5,15-3,10 3,6-7,3 1,3-7,-60-19,1-2,6 1,1-2,3-5,1-1,6 2,1-1,-1-3,1-2,-1-1,1-1,0-4,1-1,-1 0,0-1,-1-6,0 1,2 4,2 0,1-3,2 0,5-1,2 1,-3-3,1 0,4-1,-1 1,-6 1,0-1,0-2,0-1,2 2,1 0,-2-4,6-3,2 1,7-3,-4 1,18-3,1-2,-16 0,5-4,-7 2,10-5,-7-2,2-5,-1-3,-1-6,0-2,5-3,-1-4,-37 14,-1-3,1 0,-1 2,0 0,0-1,-2-2,0-2,-2 0,-4 0,0-1,0-5,16-18,3-7,-7 3,9-15,-5-2,-15 16,1-4,-10 5,-8 1,-10 1,-3-6,-7 0,-11 10,-5 1,-4-4,-6 2,-10-55,-6 64,-6 1,-6 1,-6 0,-6-3,-6 1,-4-2,-5 1,-3-3,-5 2,-1 6,-3 2,-3-4,-2 3,-1 7,-3 4,-2 0,-2 3,-4 6,-2 5,-6 5,-1 5,-4 0,0 5,0 6,1 3,1-2,1 2,4 5,1 2,2 0,1 2,3 1,1 1,2 0,1 0,3 3,0 0,2 0,-1 0,-5 2,0 2,4 0,1 1,-3 5,2 0,-56 6,15 5,14-14,15-1,14-15,20-18,14-28,19-22,9-15,8-13,10-1,12-22,-6 58,3 0,2-9,1-2,2-7,0-1,1-4,0-1,-5-2,-2-1,0 7,-3 0,-4 1,-3 3,-4 17,-3 4,-2-54,-26 33,-25 16,-33 13,-29 4,46 28,-4 1,-9-3,-2-1,-7-1,-2 1,-9-4,-2 0,-7-1,-1-1,-2-4,1-2,2-5,2-1,8 10,5 0,10-8,3 4,7 19,2 5,-41-16,7 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2:52.0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14949 23630,'-35'-85,"11"20,11 31,26 14,25 13,29-7,27 7,9-6,8-1,2 6,6-10,5 11,5-11,-33 14,4 2,-22-2,1 1,26 0,-2 5,-26 8,-5 2,3-4,0 2,-3 7,0 2,0-3,0-1,-3-1,1-1,-1 1,1-1,0-2,1-1,1-1,1-3,4-1,1-2,5 0,1-2,2-1,0 0,7 0,-1 0,-6 0,0 0,1 0,-1 0,-5 0,0 0,0 0,0 0,0 3,1 1,-1 0,1 2,1 4,2 2,3-2,0 1,0 2,1 0,4-1,1-1,-5-3,-1 0,2 1,0-1,-3-5,-1-2,-1 2,1-1,2-1,1 0,-1 1,0 0,6 0,1-1,1 3,0 0,0-3,0-1,-1 2,0 0,-3-2,-1 0,-2 0,0 0,0 0,-1 0,0-1,-1 0,-3 1,1 0,5-1,0 0,-6 1,1 0,5 0,0 0,-7 0,-1 0,3 0,0 0,-4 2,-1 0,1 0,0 0,2 3,0 0,3-1,3-1,3 0,2 0,4-1,1-1,-3-1,0 0,-3 0,0 0,-2 1,-1 1,0-2,-1 0,5 4,0 0,2-3,0 0,4 1,1 1,6-3,1 0,-2 3,-1 0,3-3,0 1,-6 2,-1 0,-2-3,-1 0,1 0,-1 0,1 0,2 0,1 0,2 0,6 0,0 0,0 0,0 0,3 0,-1 0,-3-2,-1-1,0-2,-2-1,-1-2,-1 1,0 0,-1 1,2 1,0 2,-2 3,-1 0,1 0,0 0,-4 1,-1-1,-3 1,-1 0,0 0,-1-1,-1 1,1-1,1 1,1-2,2 1,1 0,-1 0,-1 0,3 0,0 0,-6 0,-1 0,0 0,0 0,1 4,-1-1,0 0,0-1,5 2,1-1,-2-1,2-1,8 0,1-2,-4 1,1 0,3 0,0 0,-6 0,1 0,0 1,0-2,2 0,0-1,5 0,1 0,6-2,1 0,3 0,2 0,3-2,1-2,-2-1,0-1,0 1,0-1,-2-4,1-1,3 4,1 0,5-2,-1 0,1 2,0 1,-1 0,-1 0,-5 0,-2 0,-3 0,-1 0,8-2,1 1,0 1,0 0,-38 6,0 1,1-3,-1-3,-1-3,1 3,42 4,0-1,-1-12,0 0,1 9,2 0,-41-1,1-1,-1 1,-2 2,0 1,0 0,5-2,1 1,-2 0,-4 0,-1 1,0 1,3 3,0 1,1-3,4-5,0-4,1 3,2 7,0 3,0-4,4-6,0-4,0 3,-1 5,0 2,-1-1,-2-3,0 0,0 0,1 1,0 0,0-1,2-2,-1-1,0 2,-1 4,1 2,-1-2,-2-4,1-2,-2 3,-4 4,-1 3,-1-2,-3-3,-2-2,1 0,40-5,-2 0,-6 1,-2 1,-6 1,-2-1,-11 2,-3 0,-9 4,-4 0,-9-7,-5 0,49-3,-28-3,-25 10,-17 1,-20 4,-9 0,-12-1,-37-6,0-3,-27-7,15 1,3-8,4 7,2-10,-3 14,8-10,-1 6,8 0,-5 3,6 5,-5-6,1 4,3-2,-4 3,6 4,-2-3,-7 6,-32 14,-13 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2:59.5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14136 25263,'-38'-35,"10"9,15 16,9 6,-1-3,32 4,5-2,31 5,6 0,7 0,11 5,11-4,11 4,14-5,5 0,-60-2,-1-1,65-10,-65 8,1 0,-2-6,1 1,2 6,0 1,0-5,1 1,0 2,1 1,2 0,0-1,4-1,2 1,1 1,1-1,1-1,1-1,-2 3,-1 0,-2-2,0 0,-5 2,0-1,-1 0,-1 1,1-2,0 1,-5 2,0 1,4-2,-1 0,62 4,-65-2,1 1,5 1,0 0,-2-2,-1 0,2 1,0 1,-4-2,-1 0,59-1,-2-7,-4 5,-3-6,-1 11,1-2,3 2,3 0,6-5,-60 0,1-1,-2 1,-1 0,2 0,-1 0,63-1,-11 2,4 0,-9 0,-3 4,-1 0,-7 0,2 0,-3 0,-4 0,5-6,1 5,-5-12,3 11,-20-6,6 8,-11 0,1 0,-7 0,-2 0,-4 0,2 0,-6 0,0 0,-4 0,-1 0,0-2,-2-2,5 1,-5-1,3 4,-10-4,3 3,3-3,-4 4,7 0,-7-4,4-1,-2 0,1 1,-8 4,-3-1,-8-1,2-5,-1-1,-1-1,3-10,-2 13,0-8,1 12,-7 2,0-2,-10 2,1 0,-2 0,0 0,4 0,-6 0,6 0,-10 0,11 0,-1 0,6 6,5-5,-2 11,6-7,-4 3,3-5,-7-2,-2-1,-3 0,1 0,-3 0,1 0,-2 0,4 0,-2 0,2 0,-4 0,3 0,-1 0,2 0,1 0,3 0,3 0,2 0,0 0,14-4,-10 3,19-3,-19 4,43 0,-26 0,29 0,-24-5,22 4,-19-4,15 5,-27 0,-2 0,6 0,-4 0,6-3,-1-3,5-8,2 5,-2-10,6 15,-6-5,10 9,-2 0,2 0,10-4,-5-2,15-5,1 4,4-9,2 1,2-4,-7-1,0 13,-6-5,1 10,7-21,0 19,-3-14,-1 18,-4-11,3 7,6-23,0 15,6-19,4 14,2-1,-2 0,-5 12,-7-9,-4 10,-6-1,0-2,-3 0,0-7,1 8,-7-3,3 10,-10 0,5 4,-10 9,33 0,-20 9,18-14,-16 7,-3-13,5 4,3 0,-8-3,10 4,-8 5,6-9,-1 7,3-8,1 3,1-2,1 2,1 1,7 1,1 0,8-2,8-5,2-5,2-7,5-2,-9-8,11 9,-8-7,1 7,-5-2,-2 3,-3 7,-2-6,4 3,-2-4,5 3,-6 4,11 5,-7 0,2 1,-11 5,-8 3,-2-1,-2 2,-1-7,-1 1,-5-2,3-2,0 0,0 2,40 10,-36-2,25 3,-41-2,29-10,-30 4,51 7,-40 14,2-1,-15 17,-31-26,1 20,3-11,-9 11,4-7,-12-1,-3-9,2 10,-1-7,4 7,3-3,2 0,8 2,1 0,9-1,5-1,7-1,9-4,4 3,3-5,11 1,5-9,15-6,7-5,0 0,2 0,-4 0,0 0,1 0,1 0,-8 0,-31 0,1 0,39 0,-38-3,0-2,40-6,5-10,2 5,-2-4,-6 11,-1-13,-6 9,0-11,-4 9,1-1,-4 5,3-3,1-2,6 6,1-9,8 12,-13-14,11 9,-14-6,2 11,-6-5,-6 4,-6 2,0-4,-6 4,1 0,2-10,1 10,6-22,9 20,2-21,14 13,-5 0,2-3,-1 18,-11-4,4 5,-8 0,-2 0,-4 0,2 0,-1-11,6 8,-2-15,11 11,4-8,4 2,6 5,-7-8,-2 13,-5-16,-2 11,-7-9,8 10,-15 1,4 6,-8 0,0 0,-1 0,0 0,0 0,0-3,2 2,-1-2,-1 7,-4 9,-5-5,3 16,-8-3,5-5,-6 8,0-16,6 5,-2 3,15-4,-4-3,6 1,-4 1,5-4,2 9,9-14,-4 15,-31-13,2-1,37 8,-41-7,-2-2,27-2,-5 0,-6 0,-5-2,-5 0,-6-8,2 0,-6-1,0 6,-2 5,-4 0,-2 0,-3 0,0 0,1 0,-1 0,-3 1,-4 5,-7-3,-3 2,-3-5,-1 6,-3-5,1 5,0-6,-1 0,6 0,-4 0,5 0,1 0,0 0,2 0,1 0,3 0,-1 0,3-2,0 2,3-7,2 6,0-10,1 9,1-3,3-2,0 6,7-6,-2 7,6 0,-4 0,10 0,2 4,11-3,-6 3,3 0,-8-3,5 3,1-4,3 0,5-1,-7 0,1-7,-3 7,-3-6,3 7,-6 0,0 0,-7 0,4 0,-8 0,6 0,1 0,1 0,10 0,-4 0,4 0,0 0,0 0,5 12,0-3,1 10,2-8,0 6,4-6,2 5,6-9,0 8,7-6,6 3,7 1,0 3,-2 8,-6-4,0 0,-1-7,-27-7,1 0,-20-2,1 0,21 1,-1 0,38-2,6 4,-66-3,1 1,3 0,0 0,-1-1,4 0,24 0,1-1,-25-3,1 0,18 0,-1 0,28 0,-1 0,-4-1,1-3,-3-8,5-4,-5-10,1 10,-3-14,-6 16,0-18,-15 6,-5-8,-13 0,-9-8,-3 4,-14-7,1 2,-14 2,-5-10,-3 0,-6-19,-3-6,0-15,-10 2,0-2,-4 7,0-3,-1 4,0-7,0 4,0-6,-1-6,-10-8,-9-15,-14-5,10 61,-4 2,-38-50,25 60,-4 4,-56-34,43 45,-4 3,-8 6,-2 2,-4-3,-1 3,-10 5,-1 2,0-5,-2 1,-4 2,-1 2,-4-1,0 0,-3 0,-1 2,-7 0,-3 3,-7 5,-2 1,-2-1,-1 2,-1 7,-1 2,5-3,1-1,1 4,0 0,-2 0,0 0,-4 0,0 0,-1 0,-1 0,5 5,0 1,7 2,1 2,9 3,1 3,7 2,1 0,4 0,1 2,6 2,2 2,1-1,1 2,5 1,2 0,4 2,2 0,6-6,2 4,-41 41,15-18,18 29,7-10,10 22,8 7,5-6,9 8,5-18,4 10,4-7,9 1,0 2,7-5,1 7,3-5,9-4,11-7,16-10,16-1,14-12,16-1,15-10,11-3,11 5,-55-26,1-4,2 1,2-2,5-4,0-3,4-2,1-1,3 1,1-2,3-5,0-3,3-4,0-2,1-1,0-2,-3-7,-1 0,-1 5,-1 1,-4-4,-2-1,-4 0,-2 0,-4 2,-3 1,47-7,-23 14,-14 18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3:06.4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15044 27994,'-51'-34,"33"8,46 17,33 4,19 3,0-1,4 15,-1 5,4 13,5-6,8-4,7-12,-19-5,5-1,-18 0,1-2,29 1,1 1,-26 1,-2 0,4 2,0-1,-2 0,0 0,1 2,1 0,1-1,1-1,2-1,1 0,2 1,1 0,7-3,2-1,0 1,1-1,6 0,1 0,-3 0,1 0,3 0,1 0,-5 0,0 0,1 0,0 0,-5-1,0 0,4-1,1 0,-1 1,0-1,2 1,-1 0,-2 0,-2 2,-5-1,0 0,-1 0,0 0,-1 0,-1 0,1-2,0 0,2-2,0 0,0 1,1 0,-2-1,-1 0,-1 3,-1 2,-6-2,0 0,-1 1,-1 0,-3 0,0 0,1 1,-2-2,-1 0,1 0,3 1,0-1,1-4,0-1,6 3,0 0,-2-3,-1 0,0 4,0-1,-4-2,-1-1,0 3,-1 0,-2-1,-1-2,-1-1,-1 2,-3 4,0-1,1-8,0 1,-1 7,-1 1,2-9,0 0,59 8,-5-8,-16 10,-11 0,-11 0,-11 0,-12 0,-9 0,-11 0,-9 0,2 0,-8 0,-1 0,-2 0,0 0,1 0,7 6,1 1,8 3,-1-3,6-3,2-4,5 0,5 0,6 0,12 0,8-10,2 3,-1-15,-4 3,0-6,3 12,0-9,2 13,0-8,0-4,-3 13,-1-17,0 5,1-3,3-11,7 11,6-14,14 2,0 2,2 2,-6 5,-1 3,3-6,3 4,-1-5,-6 0,-3 1,-4-6,-1 4,4-8,-1 4,2-5,-3 9,0 3,-3 13,-4 4,-6 7,-5 1,-10 3,1 0,-3-2,1 1,1-1,0 2,0 0,-2 0,8 0,-5-6,12 2,5-4,11 5,-24 3,3-1,-18-2,1 1,19 2,-2-2,40-14,-1 3,0-7,4-2,-8 2,5 5,4-3,-62 13,2 1,6-4,2 0,0 4,1-1,-2-4,-1-1,-1 3,-2 1,-5-3,-1 1,65-9,-6 11,0-7,-4 6,1-2,-2 2,-1 3,10 4,-9-6,-52 5,0 1,54-8,4 7,-9-7,-2 7,4-4,-2 3,5-6,-2 5,5-10,2 12,-60-4,1-1,-1 5,1 0,4-7,0-2,-2 0,-1-1,0 0,-1 0,63-10,-7 10,-4 0,0 5,-4-5,2 10,2-3,3 2,6 1,0-3,-1-7,-2 6,0-12,-9 13,5-7,-3-2,4 5,2-4,1 3,5-2,-65 4,1 0,1-2,-1 2,64-3,-2 0,-5-4,1 10,-2-13,-4 10,-4 0,-7 2,-4 5,2 0,0 0,4 0,4 0,-7 0,-3 0,-9 0,-4 0,-4 1,8 0,-10 0,7-1,-6 0,3 0,-1 0,0 0,-4 0,42-4,-31 3,34-3,-39 4,-2-5,1 3,-6-4,0 2,-4-9,-8 0,-3-4,0 10,-4-4,2 10,-3-8,-3 8,-4-3,-8 4,-7 0,0 0,-5 0,4 0,-2 0,2 0,0 0,5 0,-6 0,5 0,-2 0,-2 0,2 0,-11 0,5 0,0 0,5 0,11 0,-5 0,2 0,-8 0,-4 0,-4 0,-2 0,-3 0,-3 0,0 1,2-1,5 1,1 9,4-2,-1 11,1-11,-2 17,-4-9,-1 8,-1-8,2-4,0-1,2 0,1 4,7-5,1 2,4-1,-6 3,0-1,-4 1,2-3,-3 1,8-8,-6 12,12-13,-6 6,2-9,1 0,-2 0,7 0,8 0,2 0,1 0,-5 0,-2 0,4 0,-4 0,4 0,1 0,0 0,1 0,-3 0,-6 0,23 0,-16 0,11 0,-16 0,-4 0,4-2,3 2,-4-2,6 2,-2 0,3 0,-1 0,-1 0,2-2,1-2,3 0,29-5,-17 6,11-3,-21 6,-12-2,2 2,-8 0,-7 0,-2 7,-3-6,0 11,-2-2,1 0,-3 8,3 0,-7-2,1 5,-3-4,6 2,29 4,-12-8,22 4,-20-7,8 1,1-4,6-4,5-3,-2 3,19-4,-7 5,10-4,-11 2,0-2,-3 1,1-3,0 0,1 0,-1 0,7 0,-4 0,2 0,-1 0,-1 0,4 0,-2 0,3 0,0 0,2 0,-2 0,-1 0,-5 0,-3 0,1 0,0 0,6 0,3 0,-6 0,2 0,-5 0,1 3,6-3,1 2,7-2,3 0,3 0,8 0,5 0,-3 0,3 0,-9 0,2 0,1 0,-1 0,-1 0,-33 0,0 0,39 0,-41 0,-2 0,27 0,-5 0,-4 0,3 0,-1 0,3 0,-2 0,-2 0,-4 0,-3 0,0 5,-7-4,-7 7,2-3,-10 2,3 3,-3-5,1 0,0-5,2 0,-3 0,4 4,-8-3,2 5,-1-4,-2 6,3-4,-3 9,10-9,-5 10,9-3,-9-3,1 5,-4-12,-1 9,5-8,2 6,1-2,4-2,-3 7,3-8,3 2,4-4,2 2,9-2,-2 2,5-3,2 0,5 0,1 0,3 3,11 4,-4 14,10-7,-11 12,-5-14,-4 5,-15-6,6 5,-5-10,9 3,6-9,9 0,0 0,9 0,-5 0,6 0,-9 0,5 0,-13 0,-1 0,-3 0,-6 0,2 0,-5 0,-4-4,-2-2,-1-5,3-4,0 2,7-4,-1 7,5-3,2 9,6-17,2 16,-2-23,0 23,-14-11,1 7,-5-2,1 0,-3-1,2-1,-9 1,-1-3,-10 5,-7 4,2-3,-19 5,-3-5,-21 7,-9-3,3 0,-5-8,3 4,-5-47,-1-4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3:08.8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2764 30521,'2'-49,"16"13,20 31,23 5,18 0,12 0,4 0,11 9,4-4,10 6,5-5,-54-5,1 0,0 0,1 1,6-2,2 0,1 0,0 0,2-3,1 0,5 2,1-2,9-5,1 0,4 6,1 0,5-4,0 1,-1 1,-1 0,1 0,0-1,-3-4,1-1,3 2,0-1,1-1,2 0,2 3,1 1,0-1,0 1,-1 3,0 0,-4-5,-1 1,-3 2,-1 0,-1-4,-1 0,-2-1,-1 0,2-1,0-1,-1-1,0-1,-4 2,0-1,-4-1,-3 0,-6 1,-2-2,-6-2,-3 0,-3 3,-2-1,53-16,-8 9,-19-7,-8 6,-15 0,-10 6,-10 2,-4 10,-14-7,1 11,-17-3,-1 4,-11 0,-1-3,8 0,7-1,24 2,7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3:17.4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36637 28048,'0'-28,"0"-1,-1 18,-3-6,-5 4,-1-5,-3 2,2-1,1-3,0 0,1-1,-2-7,0 12,6-7,-6 7,9 8,-4-8,4 10,-4 0,-4-9,-1 3,-4-1,6-2,-2 13,4-5,-14 20,-9 35,-22 32,20-20,0 4,-1 2,2 3,-3 2,3 5,2 27,6 2,5-27,8 0,12 39,15-8,31-13,-7-40,8-12,45-20,11-10,13-18,-52-8,1-6,8-4,1-6,5-12,0-5,5-5,0-4,4-4,-1-3,0-6,-1-1,-2 2,-2-7,-19 4,0-6,-6 2,-1-5,-6-1,4-24,-13 2,-24-12,-40 33,-23 29,-47 33,27 33,-5 15,-21 16,-3 14,23-8,-1 6,1 5,-8 12,1 6,0 0,1-1,1 0,3 2,4 0,3 1,2-1,-19 28,7-5,23-24,8-6,-6 20,68-54,46-35,49-52,-34 7,3-8,6-19,2-8,12-8,0-3,-6 1,-4 2,-7 8,-5 5,-20 16,-4 6,22-4,-35 33,-15 47,-15 40,-6 46,-7-32,0 4,-1 2,2 2,1 6,4 0,3-8,8-4,8-8,13-11,14-19,11-15,18-10,9-20,24-33,5-20,-26 13,1-5,1-4,1-8,-1-4,0-1,-1-2,-1 0,-4 0,-13 7,-3 0,-4 3,16-15,-9 6,18-16,-46 43,-71 67,-50 60,9-20,-7 9,15-11,-1 4,-1 0,-1-2,0-1,2-2,-10 20,5-8,15-24,9-9,10-3,52-35,56-35,3-39,2-10,-24 31,-2-2,15-36,-16 26,-43 65,-45 87,8-22,-4 7,-9 16,0 3,9 5,4-1,4-12,6-3,4-6,8-4,25 48,23-26,10-27,10-4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3:28.2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37516 15794,'17'78,"1"0,25 1,10-10,43 3,-27-38,2-10,34-18,-37 8,3 3,8 2,0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3:30.2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39852 24494,'-71'84,"0"0,-1-5,-2-3,0-2,-1-3,-1-4,-2-3,1-5,-1-4,1 1,0-2,4-8,0-2,1-3,0-1,5-2,2-1,2-1,2 1,5 3,4 3,-35 51,29 18,39-46,10 5,17 13,12 3,11 13,12 2,-3-26,7 2,5-1,8 9,5 1,4-2,11 3,4-2,3 2,-17-14,0 1,3 0,1-1,6 2,3-1,1-1,1 0,3 2,2 0,1-1,4-2,8-1,4-1,2-3,2-1,2 0,2-2,2-2,2-3,-20-14,1-2,2-1,1-3,-1 1,-2-2,1-1,0-1,0-2,-1-2,19 4,-1-3,-1-2,0-5,-8-5,0-4,-1-2,-2-3,25 3,-1-4,-1-8,0-9,0-8,1-4,-28 3,1-2,0-3,2-2,4-3,1-3,1-2,0-2,5-4,2-2,-1-3,-1-1,-2 0,1-2,-3-2,-2-3,-5-2,-2-2,-3-3,-3-3,-4-3,-3-3,-2-2,-5-2,18-20,-7-4,-2-4,-25 17,-1-3,-3-1,-1 1,11-14,-2 1,-4-2,0-4,-4-3,-6 1,-11 12,-6 2,-6-3,-6 1,-6-2,-7-1,-6-2,-7-2,-9 3,-11 1,-10 3,-5 0,-5-3,-7 2,-8 3,-13 2,-8 4,-4 2,-6 0,-4 2,-5 4,-7 0,-6 4,-2 4,-6 4,-4 5,-1 4,0 2,-2 5,-1 5,-1 6,0 4,0 4,7 4,1 2,0 5,2 4,1 4,1 2,6-1,1 2,0 4,5 5,2 3,0 2,3-2,1 1,1 4,3 5,1 4,-1 0,-1-1,-1-1,1 5,-4 6,1 5,0-2,3-4,0-1,1 4,1 7,2 4,1-1,-32 11,3 2,9 7,3 2,6-3,3 2,3 5,2 8,21-7,0 6,5 0,-9 24,7 5,16-18,2 6,10-3,11 16,11-1,1 4,6 0,5-6,5-2,8-1,6-1,5 0,11-3,27 5,17-4,-12-26,9-2,7-1,-3-7,7 0,4-2,5-1,14 2,6-2,3-2,2 1,-20-9,1 1,2 0,0-2,1-4,0-4,0-2,1-3,-1-1,0-1,17 5,-1-2,-2-3,-1-4,-12-8,-2-5,-1-2,0-1,24 3,-1-3,-3-8,-9-8,-2-7,-1-3,-6 0,-1-3,-3-6,-2-7,-1-6,-3-4,0-1,-3-4,-4-4,-9-4,-4-5,-4-2,26-29,-13-6,-25-6,-15-4,-9 5,-15-2,-24-4,-16 0,-15-8,-14 1,3 30,-8 1,-6 1,-11-8,-6 1,-4 0,-6-4,-4 0,-4 3,20 22,-2 3,-3 1,0 1,-4 0,-1 2,-1 1,-2 3,-3 1,-1 3,-1 2,-1 0,0 2,0 2,-1 1,-1 1,2 2,0 1,-1 1,1 3,0 2,0 2,0 3,0 2,-31-2,0 4,0 5,5 4,0 4,2 6,4 6,2 7,3 5,9 7,2 5,4 5,8 4,4 6,4 6,-23 30,10 12,14 2,12 6,15-2,9 2,8 3,8 1,6-10,10 1,14 7,14-1,13-8,15-3,26 7,18-7,-13-27,7-5,6-4,19 1,7-6,4-5,-19-9,4-4,1-3,0-2,0-2,0-3,0-1,-1-3,31 1,-1-3,-5-9,-16-10,-4-8,-4-5,-10 0,-3-6,-7-8,-10-12,-6-8,-5-4,23-32,-14-7,-22-1,-14-4,-10 5,-16 1,-25 8,-15 3,-19-8,-13 3,-17 2,-1-1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1:29.9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38835 20839,'-53'-74,"0"-1,3-2,3-3,5-4,3-2,0-3,2-2,1-4,0-1,-1-1,-1 1,1 4,0 1,0 4,-1 3,4 10,-1 1,1 2,1 1,-1 2,-1-1,3-2,-2-4,-20-38,-3-1,10 28,-3 1,-17-27,-5 8,15 43,-4 11,-2 8,-3 6,-3 9,-3 7,-1 6,-3 4,-6 3,-3 3,-4 1,-2 2,-6 1,-3 0,-5 0,-3 5,-10 12,-2 5,-5 5,-1 5,40-6,-1 3,1-1,-40 15,0-4,4-9,-1-4,4-2,-1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3:32.4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14540 27191,'-30'24,"5"-5,11 0,1-10,20 7,4-2,25 9,2 5,4-2,-8-1,-10-6,-3-10,10-1,1-6,19 4,9 12,8 7,13-4,-3 5,0-18,-3 6,6-11,3 1,4-4,8 0,1 0,2 0,1 0,-7 0,-3-5,-4-9,-5-10,-3-2,1-3,-6 12,5 1,-6 8,9 2,2 3,2 1,4 1,-6 1,6 4,-1 4,2 5,1 12,-3-6,-4 16,-6-20,-4 4,-2-3,-2-8,13 5,-2 3,16 0,-12 5,7-2,-18-4,5-8,-14 0,3-7,-5 10,4-7,5 9,-5-1,10-7,-18 7,5-11,-11 0,-3 0,-6 0,-3-4,-6-9,-7 6,5-17,-21 14,8-9,-19 7,5 6,-3-2,0-12,0-12,-3-16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3:33.4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20230 26569,'-35'7,"-2"-4,10 4,6 1,-3-6,14 5,-2-3,37-3,10 3,39-5,13 0,21 0,24 1,-57 0,3 0,5 1,1-1,8 0,0 1,-2 0,-1 2,0-1,0 0,-4 0,-1 0,-2 0,-1 0,0-1,-2-2,-1-3,-1-1,-3 4,-1-2,-3-9,0-1,-2 5,-1-2,-2-6,0-2,1 0,0 0,63-14,-2-4,-8-12,-7 17,-9-23,-2 22,-7-5,-5 3,-7 12,-14 3,-3 5,-14 1,-4-7,-13 10,-5-6,-14 15,-1-4,-10 5,6 16,-2-6,2 15,-3-12,-5 0,-17-10,-24-32,-22-17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3:34.2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23591 26472,'72'5,"11"-1,7-4,24 8,-45-1,4 0,7 3,3 1,6 2,3 0,0-3,0 0,0 4,-1-1,-2-4,-1 0,0 6,0 2,-4-5,-1 0,0 2,0 0,-4 1,1-1,0-2,-1-2,-3 1,-1 0,-4 1,-1-1,62 5,-2 9,-64-13,1-1,1 4,0 0,56 9,-15-9,-19-7,-21-15,-17-8,-10-11,-16-5,-4 3,-13 9,-4 10,-3 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3:38.6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24600 25503,'-2'38,"-7"2,-3-26,-4 7,-10-7,-1 3,-11 0,-29 21,22 8,-18 26,33 8,11 12,12-5,4 6,6-17,6 2,6 33,8 1,10-23,9-4,10 2,6-3,2 0,8 1,-5-17,5 1,-1-5,9 5,2-3,25 17,3-6,-22-28,0-3,15 12,6 0,-26-18,4 0,1-1,8 6,2 0,1-1,1-2,0-1,1-4,-4-5,1-2,-3-4,35 7,-3-8,-10-11,-2-8,-9-5,-2-6,-2-6,-2-8,-4-7,-1-6,-2-4,-2-7,0-13,-3-5,-1 5,-4-3,-2-10,-4-5,-4-2,-7-3,-11-3,-11-5,-8-14,-13-5,-16-9,-12-6,-5 27,-6-3,-4 0,-6-8,-4 0,-3-1,-5-4,-3 0,-3 3,1 5,-3 3,-1 3,-1 6,-2 3,-2 4,1 8,-2 4,-1 2,-28-29,-2 4,1 8,-1 6,5 8,-1 6,7 14,-1 10,4 13,-2 9,3 7,-1 8,-1 10,0 7,-4 5,0 6,-5 4,0 6,-7 11,-1 2,-1-7,-1-1,-3 3,0 0,3-8,1 0,4 0,2 1,2 5,2 3,6-1,3 3,2 4,3 2,6 0,3 2,5 0,3 2,4 2,4 1,6 1,5 2,-19 55,21 9,20 6,13-60,6 1,4-1,6 0,7 1,6-1,6-3,6-2,6-1,4-1,3-1,3-3,5-1,3-3,-1-6,1-3,-1-2,2-4,-3-11,0-1,1 2,0-3,-1-10,0-2,60 13,-7-18,-19-7,-19-27,-21-9,-19-26,-19-6,-10-2,-10-10,-20-22,-5-11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3:40.5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14773 27670,'-50'2,"10"7,13-3,12 2,47-6,20-2,67 17,-41 10,4 7,18 12,4 7,-23-9,2 5,1-1,4 2,1 0,2-2,2-4,2-1,0-2,-1-1,0-2,-1-2,-2-5,-1-2,0-3,36 9,-2-4,-9-8,-4-5,-7-5,-2-5,-5-4,-2-2,-7-5,0-1,2-3,1-2,-6-1,0-1,4 1,1 1,-5 3,0 1,1 3,0 1,-1 1,-1 0,0 0,0 0,0 0,-1 0,-3 0,-1 0,1 1,0 0,-4 1,-1 2,-4-2,0 0,52 5,-19-5,-21-2,-16 0,-14 0,-11 0,-9 0,-12 0,-7 0,-7 0,-2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3:41.1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19918 27439,'30'-28,"18"-3,24 5,23-11,14-3,-48 16,3 0,8 3,3 3,11-1,4 2,15 4,5 3,8-1,2 0,3 4,0-2,-1-6,-1-2,-4 1,0-3,0-7,1-1,6 1,0-1,3-7,1 1,-40 13,1 0,1 1,1-1,1 0,-1 0,0 0,-1 1,0 0,0 1,0 1,-1-2,-1-2,0-1,0 0,2 2,0 1,0 1,-1 2,-1 2,0 0,41-6,-3 3,-14 3,-5-1,-15-3,-5-4,-16 2,-6-4,32-32,-30 6,-34-8,-15 1,-16 3,-13 0,-7 14,-10 11,-5 5,4-11,1-8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3:42.1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24741 26873,'-4'69,"1"1,0 58,15-29,14-20,19-26,18-26,20-14,13-18,17-22,8-14,-57 7,1-3,3 2,1-1,5-4,2 0,3 3,2 1,5-4,1 1,-1 4,-1-1,-1-6,-3-2,-6 6,-4-1,-4-6,-4-2,-6 3,-4 0,44-37,-18 12,-17 10,-14 17,-21 11,-12-2,-17 16,-33-17,-27-2,-27-11,-15-2,-1-4,-4-6,44 24,-3-3,-10-9,-4-3,-15-12,-3-4,26 15,-1-2,0-2,-3-3,0-3,1 0,-1-4,0-1,1 2,2 3,1 0,1 3,-31-27,1 7,7 19,1 9,14 13,2 11,10 15,5 15,-36 58,27 27,43-19,6 6,4 0,4 1,2 6,3 0,5 0,1 0,2-1,2 0,0-2,4-1,4-8,4-2,6 0,8-4,14-5,15-1,25 6,19 3,-1-7,-13-14,1-4,5 0,4 2,7 3,2-2,-5-10,4-7,-2-9,-2-3,0 0,-1-4,-2-8,36-15,-5-15,-10-7,-8-15,-12-19,-10-12,-6-6,-9-8,-9-4,-8-3,-8 5,-7-1,-12 5,-6 2,-6 13,-4 2,-5-49,-4 38,-8 14,-26 17,-34-39,12 30,-5-5,-11-18,0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3:48.7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27064 12693,'-53'16,"11"-6,13 10,17-13,7-8,39-24,15 8,39-7,14 19,20-2,-16-1,6-2,-22 0,1-1,35-3,1 0,-32 5,-3 1,6 0,0 2,-2 1,0 0,-1 1,-1-3,-7-3,-1-3,-4-3,-1-3,-3-4,-1-2,-1 1,0-1,-1-3,-1 1,-3 6,-1 0,-1-4,-2 2,51-4,-17-3,-22 13,-23 3,-21 0,-13 9,-14-3,-6 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3:49.7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32283 12439,'-4'55,"-3"4,-9-7,2 1,0-4,8-5,3-14,3-8,11-16,10-3,22-3,15-4,19-5,12-9,18-3,8-2,9-3,-2 1,7-1,-60 18,1 2,7 0,1 4,5 7,2 2,0-2,0 1,-1 3,-1-1,-1-4,-2-1,-6-1,0-1,1-1,0 0,-7 0,0 0,64 0,-13-3,-14-5,-14-13,-3-10,-6-6,5-2,-1 9,8 4,2 15,3 4,-3 7,1 0,-14 0,0 0,-28 0,-5 0,-26 0,-6 0,-11 0,-22 15,11-6,-22 8,15-11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3:50.5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37346 11918,'-33'57,"-4"16,9-30,-1 21,13-29,3 3,9-9,-1-11,13-9,14-5,20-4,27 0,9-4,16-9,6-14,7-7,5-13,9 4,0 1,-2 3,-2 2,-17 8,-4-13,-11 15,-4 3,-5 3,-5 18,-8-5,-16 8,-4 0,-13 0,-7 0,-5 0,-3 0,1 3,10 11,-5-2,-3 12,-6-17,-22-32,-2-19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1:30.6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32447 17897,'-104'-67,"1"0,1 2,3-3,3-4,3-2,2 4,1-2,1-6,1-3,1 1,2-3,0-9,2-5,2-6,1-3,2 6,0 1,3 0,-2 3,0 14,-2 7,-1 9,-3 6,-1 2,-4 5,-3 6,-3 2,-2-1,-2 2,-7-2,-2 2,2 3,1 0,-2-3,2 1,4 2,2 0,4-3,2-3,0-4,0-2,1 0,-1 0,-3-2,-1 0,-2 4,-1 1,-2 6,0 0,5 2,0 0,4 2,1 0,8 3,1 0,3 3,1 0,6 4,-3 0,-32-9,-2 0,30 7,0 0,-29-11,2 0,32 12,4 2,0-1,1 2,1 2,2 1,-60-14,1 8,0 12,-6 8,65 7,-2 1,-2 2,-2 0,1-2,-1 0,-4 2,-1 1,-2-2,0 0,-3 1,0 2,-2-1,-1 0,1 0,0 0,-1 0,0 0,0-1,-1 2,-3 0,0 3,-5 2,-1 1,-5 2,-1 1,-2 2,-1 0,0-1,0-3,10-2,2-1,6 0,2-4,11-11,3-3,2 0,3-5,2-10,2-2,-59-24,6 3,2 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3:53.3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41813 11909,'-27'62,"1"0,-39 52,29-57,2 0,0 6,3 1,3 3,3 1,1 5,0 0,-1-1,-4-1,-7 0,-4-2,-3 3,-3 2,-6 7,0 4,0 14,0 2,-4-1,0 2,-1 13,-2 0,-1-7,-1-2,-4 5,1-1,1 2,1 0,20-32,1 0,1 2,1 4,1 1,0 0,0-1,0 0,0 1,2 2,1 1,-1-3,-19 30,-1-2,4 0,-1-1,2-8,2 0,2-1,3-1,7-5,5-2,5-9,4-4,-6 45,16-54,31-50,20-64,38-39,-26 20,3-6,10-5,3-1,10-3,3 0,7 1,2-1,6-3,2 0,7-2,0-2,-34 25,0-2,0 0,2-2,0-1,-2-1,-1-4,-3-2,-1-2,-1-3,-2-2,-1 0,-2 1,-1 1,-2-1,22-31,-3 2,-7 9,-1 4,-6 11,-3 2,-9 1,-3 1,-5 8,-6 1,6-56,-17 17,-20 17,-14 34,-15 20,-30 24,-19 8,-29 1,-16 0,50 2,-6-4,-45-16,-5-7,24 3,0-4,11 2,-4-2,6-1,-8-7,6 1,2 0,0-2,-12-13,6-1,-20-16,54 24,10 5,26 20,16 1,2 11,4-6,-2-2,0-2,-4-6,-5 6,-13-13,-8 2,-12-13,-1 5,0-1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3:55.9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46659 11299,'-3'60,"-7"-10,-3 12,-2-19,4-7,13-17,17-12,16-7,24 0,23 21,22 7,-40 0,3 4,3-1,0 1,-1-1,0-2,53 13,-18-11,-20-18,-4 15,-7-5,-1 5,7-1,-2-15,15 6,-2-16,2 3,-8-26,-9-7,-5-12,-5 1,-1 17,2-4,1 10,4-5,3 5,0-2,6 8,3-11,3 13,-4-4,-2 12,-11 0,2 0,4-4,10 3,9-3,9 4,4 0,6 0,5 0,12 0,2 0,-64-1,1 0,2-1,0-3,0-4,1-2,1 0,0-1,0-3,0 2,0 3,0 2,3 1,2 3,3 1,2 1,0 1,1 1,-1 0,0 0,-3 0,0 0,-2 0,-1 0,-3 0,0 0,-1 0,0 0,-4 0,-2 0,57 0,-11 9,-13 14,-7 21,-4 13,-5 7,3-2,-4 4,4 0,-1 2,2-4,-3-4,5-6,-11-7,5-9,-11-9,3-13,-4-1,5-11,7 5,6-3,12 5,-3-3,3-3,2-2,-1-3,6 0,-2 0,5 0,-1 0,2 0,-9 0,-7-4,-15-7,-3-5,-3-8,7 10,7-3,7 7,0-12,-7-9,-7-14,-10-11,-2-8,-11-2,11 4,12 22,23 5,10 19,1-7,-18-6,-15-6,-18-4,-13 4,-12 9,-1 12,5 8,6 6,14 12,-7 5,2 19,-13-8,-6 16,-7-26,11 14,-9-16,11-4,-19 1,-7-12,-6 3,-6-4,3 0,-2 0,4 0,4 0,1 0,2-3,-2-2,-6-4,-2 3,4 2,3 4,18 0,-4-4,4-1,-10-4,-7 4,-4-3,-2 7,12-3,-1 4,10 0,-11 0,-5 0,-8 0,-2 5,-2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4:06.6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11396 8354,'-74'-4,"0"0,5 2,1 6,-57 26,8 1,0 20,4-11,-2 2,3-10,-5 4,0-12,53-3,-1 0,-63 8,59-5,0 1,0-7,0 0,4 3,0 1,-62 11,47-1,1 4,19-6,1 4,-19 22,5 8,19-11,5 3,-4 9,-1 1,0-3,-1-3,-2 2,-4-3,-4-6,-2-3,-1 0,-2 0,-3 4,0 2,3 1,3 5,2 8,5 5,3-1,5 3,6 7,6 3,0 7,4 2,8 3,3 1,0 3,2-1,5-8,1-1,2-1,2 0,2-3,3-1,2-1,2-1,2 0,1 1,0 4,2 0,4-3,2 2,3 13,3 1,6-4,3 2,4 10,3 1,1-5,3-2,2-4,2-3,-1-6,3-4,3-13,3-5,0-6,4-5,5-8,5-5,8-10,3-3,9 3,3-2,8 2,2 0,8 4,1 1,4 5,2-2,6-6,3-4,5 0,2-4,7-5,2-5,-43-9,-1-1,1-1,2 0,0 0,-1-2,42 0,0-3,-4 0,0-2,2-4,0-5,-2-5,0-5,-1-8,-1-7,-6-6,-3-8,-6-12,-5-8,-8 2,-6-7,-7-13,-4-6,-5 4,-4-4,-3-6,-3-3,-5 5,-2 0,2-3,-5-1,-8 1,-6-2,-2-7,-5-3,-9 0,-6-2,-6-13,-6-3,-5 2,-6-1,-6-8,-7 1,-7 3,-5 4,-4 9,-6 6,-4 13,-5 6,0 11,-4 5,-4 10,-4 2,-2-4,-3 0,-5 2,-2 0,-6-8,-2-3,0-6,-3-1,-7 1,-1 2,0-3,-2 3,3 14,-1 4,3 3,2 4,8 11,1 1,3-4,2-1,2 5,1-2,2-5,0-3,-3-2,1-1,4 1,0-1,-2-3,0 2,6 8,0 3,-2 4,0 6,-51-10,7 15,17 22,6-2,10 11,1 8,3 11,5 14,-1 15,5 8,0 8,2 0,2 0,-1-6,3-1,-6-7,2 1,-5-9,-1 2,1-4,-7 6,14 2,-9 8,5 1,-2 15,-2 8,12 17,3 2,7 11,0-8,0-1,2-6,-2-1,4-4,6 13,0-3,7 9,-1 1,1 8,1-13,2 10,-1-21,7 10,0-21,10 28,0-19,6 27,0-5,0 0,6 1,0-22,8-1,1-18,9-2,8 7,16 5,11 25,-23-47,3 1,3 6,3 1,9 5,2-1,0-3,1-2,4 1,1-4,-9-13,1-4,0-3,2-5,51 13,9-6,5-14,-57-13,1 0,4-1,0-2,6 5,1-2,4-1,1-3,8-2,1-2,-1-4,0-3,2-2,0-1,-4-2,1-3,-3-6,-1-1,0-2,0-2,1-7,0-2,0 0,1-2,3-3,2-1,5 1,0-3,-2-6,0-2,2 4,-2-2,-4-11,-3-5,-1 0,-3-5,-1-6,-5-6,-2-7,-5-3,-4 2,-5-4,-8-7,-6-4,-3 2,-5-3,-8-8,-6-3,-2-4,-4-2,-2-3,-3-2,-6-9,-2-1,1 9,-3 1,-5-5,-4 2,0 16,-5 4,-5 4,-5 4,-3 17,-5 5,-7 3,-7 5,-3 6,-5 3,-7-1,-4-1,-7-8,-3-1,-8-3,-1-1,-9-7,-2-1,-5 4,-4 3,-6-1,-2 5,1 6,1 2,0-2,2 2,2 7,2 3,4-2,0 3,2 5,-1 3,2 1,-1 2,-2 4,0 2,2 2,1 1,2 0,0 1,8 4,1 3,9 2,2 3,-55 0,16 11,13 0,9 4,9 4,6 10,8 6,2 7,-1 4,6 2,-8 3,12 4,-18 7,10 5,-13 8,10 2,3 20,-2 7,35-32,1 3,1-2,0 3,2 17,4 2,3-9,2 0,0 13,2 0,5-7,2-2,1 0,2-1,1 0,3-2,-1-8,1-1,0 59,3-17,7-10,10-4,14 4,8-15,13 20,5-18,6 20,-30-50,3 3,13 30,2 1,-10-19,1 1,12 19,-1-2,-16-27,-2-4,3 3,0-1,1 3,0 1,-2 7,0 1,1 0,1-2,-4-3,-1-1,0-2,1-4,31 33,6-4,2-18,17 5,11 2,-44-39,5-1,7 2,2-1,4-2,2-2,10 3,2-1,-3 1,0-2,4-3,2-2,-1-3,0-4,-3-5,1-6,0-2,0-5,-2-2,0-6,-1-12,-2-7,-4-2,-3-7,-2-13,-5-8,-4-2,-4-4,-3-6,-4-4,-2-10,-5-4,-2-2,-3-4,-5-7,-2-1,-3 1,-2 1,-2 5,-2 1,-6 0,-2 3,0 13,-3 0,-5-6,-3 1,7-55,-14 62,-1-2,-2 3,-2 0,0-57,-2-3,-4 12,-10-7,-6 13,-8 9,-8 7,-11 1,-10-10,22 45,-3 1,-2-2,-1 1,-3-5,-2 0,-2 1,-1 1,1-5,-1 1,-1 4,-3 2,-2 1,-3 1,1 1,-3 3,-2 10,0 1,4-7,0 1,2 16,-1 2,1-10,0 0,-60-21,56 24,0-2,-1 2,0 0,-1 1,0 0,-1 3,-1 2,1 2,-1 2,-1 1,-1 2,-5 0,0 2,4 0,0 2,-3 7,1 3,-55-10,8 18,10-2,9 12,3 7,6 10,-1 5,4 5,-1-4,-3 14,-1-5,-2 12,-10 0,-2 4,-4 0,3 10,9-7,2 18,5-13,8 20,10-7,4 9,8 9,1-14,10 5,3-6,9-3,7 11,8-4,13 10,6 3,4 4,0 10,9-1,2 9,6-10,3 7,0-7,5-2,7 7,4 4,-16-52,0 1,2 0,0 4,9 32,1-2,-6-32,2-2,6 31,2-4,18 8,-9-25,3 1,33 27,-19-31,5 0,-8-19,2-1,2 5,6 1,31 18,3-2,-32-23,1-3,28 15,0-9,-33-28,-1-6,4 4,0-1,2-7,2-1,4-1,2 1,2 2,2-1,5-1,0-1,0 3,-2 1,0 1,-2-1,-4-5,-2 0,-1 6,-2-3,-2-11,-1-2,-3 3,-1-1,1-6,-1-2,0 1,-1 0,1-2,0-3,6-6,1-3,-3-1,0-4,5-10,-3-6,-8 1,-3-5,1-8,-3-5,-6-8,-4-3,-1-3,-2-4,-1-12,-5-3,-4 3,-4-2,-1-14,-3-2,-6 7,-6-1,-4-6,-5 0,-2 6,-4 2,-4 2,-5 1,-1 7,-10-6,-25-23,-17-13,-1 8,16 32,-1 5,-6-5,-11-11,-7-10,-4 2,3 10,-4 6,2 9,-3 1,-5-5,-1 1,-2 1,1 2,-2 1,1 3,3 6,-1 3,1 3,2 5,-1 4,0 5,-30-3,-1 11,-1 9,-1 13,6 15,1 12,4 10,2 10,7 8,6 10,8 10,7 8,10 5,7 8,6 12,9 5,7 0,8 1,7-8,4-2,3-9,1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4:23.2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7514 16521,'-72'-70,"5"23,17 36,10 36,22 25,6 38,18-22,8 8,7 17,7 7,0-17,5 5,2 2,9 15,4 3,2 3,-8-20,0 1,2 2,0 0,3 5,1 2,0-1,0-3,13 22,0-3,-1-4,-6-12,0-2,-3-10,4-1,-4-12,14 11,-43-105,-16-84,-16 15,-3-12,5 12,0-6,-1-3,-1-5,-2-3,3 0,0-2,2 0,4 1,5 4,4 2,3 1,2 3,3 2,5-1,5-2,6 0,2 1,3 0,3 1,4 2,2 3,4 1,2 3,1 5,2 3,3 2,3 3,3 3,1 0,1 1,1-1,-1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4:25.2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6811 20236,'-47'0,"5"0,9 0,4 0,8 5,8 5,12 11,35 34,38 43,-14-17,7 8,-9-15,3 4,1 5,8 19,1 7,3 2,-13-22,2 3,0 0,1 3,5 9,0 2,1 1,0 0,2 0,1 0,0 0,-1-1,-5-6,0 1,-2-3,0-4,9 11,-1-6,-2-7,14 13,-6-21,10-27,-21-100,-48-21,-11-17,4-24,0-9,-1 27,0-3,1-1,2-4,2 0,2-1,4 1,2 0,3-1,4-9,2-1,3 0,3-6,3 0,2-1,3-5,4-2,3 2,5 0,4 0,3 1,-15 28,2-1,1 1,1-1,1 0,1-1,0 0,0 0,1-4,1-1,-1 1,1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1:35.9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14616 14661,'-43'-66,"11"11,10 18,11 17,12 6,28 45,26 7,15 14,13-18,-6-23,8-10,-14-6,2-3,38-10,-34 2,-1-3,32-16,-1 2,1 9,-1 8,-4 6,3 5,3-5,12 2,-55 0,1-1,0 3,1-2,1-4,-1-1,0 5,-1 0,62-20,-63 16,0 2,56-11,0-2,-4 12,0-5,5 7,7-8,-61 8,1 0,5-2,2-1,-2 1,2-1,1-1,1 1,-3 0,-2 1,-2-2,0 2,-1 5,1 0,-4-5,1 0,2 9,1 0,0-8,2-1,5 3,2-1,2-5,1 0,5 0,1 1,-3 0,0 1,-1 0,-1 0,-2 3,0-1,-4-3,3 2,33 3,2 2,-27 1,1 1,33 0,0 0,-29-1,-4 0,5-2,0-1,1-4,1 1,-3 5,-1 1,-1-3,0 2,-1 5,-1 2,-4-2,1 0,0 1,0 0,4 0,1 0,2 0,0 0,3 0,0 0,0 0,-2 0,1 0,-2 0,-3-1,-2 2,1 5,-1 2,-2-4,-1 1,0 8,-1 1,3-4,0 1,-3 1,-1 1,2-1,0 0,-4-3,-1-2,0-1,0-1,0-2,-1-1,-1-1,1-1,-2 1,0 0,-3-1,0 0,-4 0,-1 0,0-3,-2-1,59-3,-7-4,-12-4,-13 3,-13-5,-7 3,-18 4,-8 3,5 4,-18 16,-2 27,-22 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1:46.7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29668 13975,'-23'-97,"5"8,-1 8,3 19,-4 19,4 21,5 14,7 8,35 0,3 0,31 0,2 0,9 0,15 0,7 0,10 0,4 5,8 5,6 4,-59-7,1 0,6-1,2 1,2-1,2 1,4 1,0-1,1-2,1 0,0 1,0-2,1-4,0 0,0 7,0 0,1-3,0 0,2 8,2 1,8-7,3-2,5 2,1 0,5-2,0-1,0-3,0 1,-6 1,-2 0,-2-2,-2 0,-5 0,-1 0,-2 0,-2 0,-3 0,0 0,2 0,0 0,-5 0,1 0,0 0,1 1,-6 1,-1 0,-3-1,-1 1,-6 3,-1 2,61 7,-11 8,-2 4,0-7,-1 7,8-9,3 4,-1-3,1-3,-9 2,-6-1,-2 3,-5 0,2 2,4-5,1-4,9-6,1-4,2-1,3-1,-4 0,0 3,1 1,-3 1,6 4,0-7,0 3,1-5,-4 1,1 5,-5-3,1 4,1-4,1-1,-1 0,-8-2,-8 0,-9 0,-10 0,-14 0,-6 0,-14 1,-3 6,-8-1,-2 3,-6-3,0-4,-4 0,-2-2,-2 0,-5 0,-1 0,-3 0,-1 0,-1 0,2 0,-1 0,3 0,-1 0,4 0,-1 0,4 0,-1 0,4 0,-1-2,6 2,-4-3,6-1,0-5,10 2,0-4,6 6,-6 0,3 2,-2 3,-2 0,3 0,-5 0,6 0,-2 0,4 0,1 0,-3 0,0 0,-2 0,-1 0,-1 0,0 0,-3 0,3 0,-1 0,0 0,-2 0,-1 0,-2 0,3 0,5-5,2-1,4-7,-2 1,-1-1,5 0,-6 8,6 0,-6 5,-2 0,2 0,-2 0,1 0,-2 0,-1 0,0 0,0 0,1 0,0 0,-2 0,4 4,-1-3,5 3,4-4,-1 0,5 0,-4 0,5 0,-3 1,0 5,3 0,-2 6,3-6,5-1,0-5,7 0,1 0,0 0,-3 0,-2 0,-4 0,1 0,-4 0,-2 0,-2 0,1 0,0 0,26 0,-23 0,16 0,-30 0,-3 0,-4 0,-3 0,-2 0,1 0,3 0,3 0,1 0,1 0,-2 0,-3 0,-3 0,3 0,-3 0,7 0,0 0,2-4,6 3,-3-3,9 4,-10 0,10 0,-5 0,4 0,6 0,-1 0,7 0,-3-1,6-5,-3 2,5-2,-2 1,-1 4,2-3,3 0,0 0,9-6,0 0,7-3,3 3,3 0,-2 4,6 3,-10-3,8 6,-8-3,5 3,2-3,-3 1,6-4,-5 1,2 2,-5 0,-1 3,-2 0,2 0,0 0,1 0,1 0,-1 0,0 0,1 0,-3 0,1 0,-3 0,4 0,-8 0,-1 4,-7 4,-3-2,6 0,4-6,6 0,8 0,-2 0,2 0,-7 10,0-3,-4 10,-1-10,5 6,1-10,6 4,7-7,-1 0,-3 0,-1 0,-5 0,3 0,2 0,10 0,6 0,12 0,0 0,3 0,-2 0,-2 0,0 0,0 0,-1 0,-2 0,3 0,-2 1,4 5,-63-3,0 0,1 0,0 0,2 1,0 0,0-4,0 1,-2 3,0 1,-1 2,0-1,-1-1,-1 0,1 4,-1 0,3-3,-1-2,2 1,1 1,2 1,1 1,4-5,0 0,2 1,0 0,3-4,-1 0,0 0,0 0,-3 0,-1 0,-1 0,0 0,-6 0,0 0,2 0,0 1,-2 0,0 2,-1 2,0 0,6-2,1 2,-8 6,0 1,5-5,-2 1,46 17,-17-5,-32-5,-21-3,-24-3,-9-6,-12-12,0-20,-3-20,-6-14,-3-16,-2-1,-10-21,14 2,-4-18,7-3,4 44,-1-2,0 6,0 0,2-11,4 0,3 6,4 1,4-2,4 0,1-4,4 0,5-4,2 0,-3-1,1-7,2 0,2-8,-2 5,4-13,-2 1,-5 14,0-4,-2 8,-1 3,-3 8,-4 6,-2 1,-2 4,-3 1,1-51,-6 0,-11 24,-16-2,-12 22,-23-7,-13 29,6 8,-7 3,-54-3,35 7,-4 4,6 20,-1 5,-10-4,-4 3,-6 7,-2 4,-3-3,-7 0,7-2,-7 0,3 1,21 1,4 1,-5-1,-27-2,-7-1,-2 1,28 1,-2 2,1-1,4 0,-7-2,3-1,-9 0,9-1,-10 1,-5-2,4 1,11 1,-11-1,10 1,-5-2,5-2,-6-2,0 0,8 2,1 2,5 3,1-3,-2-5,0-1,-1 0,0 1,-1 1,-1 0,-3 0,-1 0,1 0,0-1,0 0,1-1,0 1,1-1,-1 0,3-1,-1 1,1-2,0-2,1-2,-2 0,-4 0,-1-1,0 1,-2 1,0 1,0-2,-1-2,-2-2,1 2,2 2,0 1,0-1,-3-3,0-1,-1 2,0 3,1 2,-2 0,0-2,0 0,-1 1,1 3,0 2,1-2,1-1,1-2,-1 1,-4 0,-1 0,1 0,-1 2,0 0,0 0,-2-1,0 0,1 1,2 2,0 0,1-2,-2-1,0-2,1 0,-2 1,1 0,-1 0,-1 1,0 0,0 0,2 0,1-1,0 1,2 0,0 1,1-2,0 1,0-2,-1 0,-3-3,0-1,0 1,2 1,0 0,0 0,0-2,-1 0,1 0,4 1,2 1,-1 1,-3 1,1 1,-1 1,-1 3,0 2,0-1,0-1,-1 0,1 1,2 2,-1 1,2-1,2-3,0 0,1-2,-1-1,0-1,0 2,1 3,-1 2,1-1,0-3,1 0,-1 1,3 1,0 2,0 1,1 2,0 1,-1 0,0-4,0 0,-1 1,-3 5,-1 3,0-1,1-1,0-1,1 1,0 2,-1 0,1 0,1 0,1-1,-1 0,-1 0,0 1,0 0,-3-1,0 0,0 0,0 1,-1 0,1 0,2 0,-1 0,0 0,1 0,0 0,0 0,-2 0,0 1,1 1,-2 3,1 3,0-1,2-3,1-1,0 2,3 5,0 2,0-1,4-5,1 0,0-1,-1 3,1 1,-1-2,0-1,-1-1,1 1,3 3,1 1,0-1,1-4,-1-1,2 2,3 4,2 3,0-3,-1-3,-1-2,0 1,2 4,-1 1,0-1,-2-1,-1-1,0 1,5 2,0 1,0-1,-43 4,1 1,9-1,1 0,1-3,0 1,3 4,0 1,-6-2,-1 2,2 8,1 3,0-8,0 0,4 4,2-2,5-5,1-2,3 2,0 0,3-4,0 1,0 3,1 1,1-1,2-1,2-3,2 0,4 4,2 1,7-4,1-1,5 0,0 0,4 3,2-1,-61 8,3 6,11-1,2-8,6 8,9-15,5 12,6-11,14 4,5-4,16-3,9-4,10-2,11-6,8 0,8 0,40 0,-12 0,31 0,-26 0,2 0,3 0,6 15,-6-4,7 22,-11 0,-2 11,-6 5,-12 3,4 0,-4 1,5-1,3 0,-1 4,10 2,5 41,10-24,-12-4,3 2,34 39,-31-49,0-1,34 38,-23-44,2-1,24 24,-19-23,0 1,20 29,-4 6,-6 8,-8 0,-19-24,-1 2,-7-16,-2 1,7 18,-2 1,17 39,-4-1,0-4,-8 5,-10-6,-1 3,-7-6,3-4,-3 2,0-4,-3 2,1-3,-1 2,-4 1,1-1,-5-8,2-19,4-11,2-10,3-2,4 1,-4 1,0-1,-2 8,-6-4,-1 8,-6-11,0 7,0-11,0 1,0-3,0-3,-3-2,1-4,-3-8,1-11,1-11,1-7,21-20,6 8,26-11,7 13,9 13,9 25,2 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2:03.2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14471 16439,'23'-42,"9"-1,22 14,12 3,15 6,-2 11,9 0,-8 8,2 1,1 0,5 0,7-5,-17-7,2-3,44-9,-40 7,-1 0,32-2,-2 13,3 0,-2 6,6 0,-5 0,0 2,-7 7,-6 0,-5 9,-4-6,-2 3,5-8,4 3,8-10,10 3,7-3,-56 0,2 0,1 0,1 0,3-2,0 0,2 0,1-1,0-3,0-1,4-2,1-2,2-2,0-2,5-4,1-2,3-2,2 0,2-1,1 0,2 2,0 1,-4 4,-1 3,-4 0,-1 3,-7 2,-2 2,-5 2,-1 0,-6 2,-1 0,-1 3,-1-1,63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2:05.1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37105 15731,'11'-29,"4"1,3 13,7-1,5 8,9-3,6 6,21-2,11-2,21-4,12-5,12-1,-57 7,2 0,0 3,1 0,3-3,1 0,-1 3,0 1,2 2,0 0,1 2,0 2,1 1,1 2,4-1,1 0,0 0,2 0,4 0,0 0,-2-1,1 0,6 1,0-1,-8-3,0-1,1 2,-1 0,-8-2,-3 1,0 1,-1 2,-1 0,0 2,0-1,2 0,1 0,0 0,0 0,0 0,1 0,1 0,-4 0,0 0,1-1,1 2,-2 0,0 1,-1-3,1 2,-1 4,0 0,-1-4,0 0,0 5,2 1,4-5,1-1,0 4,1 0,5-1,1-1,-1 0,1-1,0 0,1 1,0-3,0 0,-3 0,0 0,-2 0,0 0,-2-1,5 2,36 5,4 1,-27-2,2 0,32 5,0-1,-36-4,-4-1,2 0,-1-1,1-2,-1 1,-3 4,-1 0,3-2,0 1,-2 6,0-1,2-5,1-1,-1 7,0 1,-1-7,0 0,-1 4,0 1,-3-4,-1 1,1 0,-1-1,-3-1,-1 0,-2 2,-1 1,-3-2,0 1,0 2,-1 0,-2 2,1 0,-2-3,3 1,20 6,-1 1,-25-8,-1-1,13 6,-2-1,34 3,-38-7,4 6,-47-5,-10-2,-9 1,-5-7,-6 21,-10 0,-40 24,-16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03T09:52:13.4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15135 18163,'-6'-40,"15"5,19 15,19 7,13-1,10 3,6-1,11-11,10 0,11-8,10 7,-20 13,5 2,-18 2,1 1,28 3,5 1,13 0,-3 0,-28 2,0 0,32 0,-1-1,-37-3,-4 0,4-1,0 0,1-3,1 1,4-1,1 2,-4 2,0 1,1-2,-1 0,-7 5,-2-1,-2-5,-1-1,-5 4,0 0,-2-6,-2 0,-2 2,-1 0,1-1,0 0,-2 2,0 0,-1 1,0 1,59 1,-5 0,-9 3,-9 0,-8 0,-10 0,-10 0,-5 0,-6 0,-5 0,-5 0,-3 0,-5 0,0 0,-1 0,-1 0,1 0,-2 0,1-4,1-7,-1 1,1-5,-6 9,1 2,-6 2,1 2,-5 0,-2 0,0-5,-4 2,5-8,0 6,1-5,-1 6,1 0,-2 4,2 0,-1 0,-5 0,1 0,-4 0,-1 0,0 0,-1 1,1 4,-4-1,3 7,-4-6,1 8,-1-7,0 5,6-8,2 8,2-5,2 3,1-4,3-4,-1-1,0 0,1 0,-3 0,0 0,-3 0,0 0,3 0,-1 0,-4 0,2 0,-8 0,5 0,-4 0,-2 0,6 0,0 2,-2-2,2 4,-10-3,-3 1,-1-2,1 0,-2 0,2 0,-2 0,1 0,2 0,-1 0,-2 0,-2 0,-1 0,0 0,1 0,2 0,3 0,0 0,3-4,-2-7,4-3,0 0,-3 5,-5 8,-2-1,-2 2,3 0,0 0,0 0,-2 0,1 0,4 0,1 0,3 0,-3 0,0 0,2 0,-2 0,4 0,-3 3,6-1,-3 1,8-2,-3-1,7 0,-3 0,2 3,-3 6,2-5,-4 10,2-10,2 2,1-3,9-3,0 0,9 0,1 0,0-2,5 2,-2-4,7-2,1-1,4-6,-1 5,1-6,1 2,4 5,-2-4,-1 9,1-3,-3 5,3 0,1 0,-3 0,4 0,-1 0,2 0,3 1,3 0,1 0,2-1,1 0,0 3,4 0,2 1,5-1,3-3,8 0,3 0,2 0,3-2,-8 1,6-4,-11 4,4-3,-5 4,-1-4,5-5,-3-5,3-3,4 2,-3 7,5 2,1 3,-5 3,4-3,-2 3,-5 0,3 0,-7-6,-2 2,-2-8,-7 7,-3-1,-5 3,-4 3,-4 0,-2 0,-3 0,0 0,-3 0,4 0,-6 0,10-3,-9-3,9 2,-12-4,3 7,-8-2,-2-1,-3 1,-5-13,1 9,-3-12,-3 9,-3-1,-4 1,-4-2,5 2,-12 1,6 5,-14 4,0 0,-2-5,-3 0,2-4,-3 0,-2 2,7 2,-1 0,3 5,-5-11,1 7,2-13,9 6,0-9,6 10,-4-6,2 8,-2 0,1-3,-1 5,7-1,-3-4,10 6,-7-11,5 8,1-7,-3 9,4-8,-4 12,1-8,0 7,-6 0,2-4,-3 2,3-1,2 2,-4 3,-1 1,-3 0,2-2,1 0,1-5,3 3,4-10,0 5,4-5,-8 3,-3 3,-2 0,-4 3,-5 0,-4 4,-2 0,2 1,2 0,2 0,1 0,2 0,-1 0,0 0,-4 0,1 0,-4 0,0 0,5 0,-4 0,5 0,-5 0,-5 0,8 0,-7-7,9 6,-7-6,4 8,-8 18,2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21" Type="http://schemas.openxmlformats.org/officeDocument/2006/relationships/customXml" Target="../ink/ink10.xml"/><Relationship Id="rId42" Type="http://schemas.openxmlformats.org/officeDocument/2006/relationships/image" Target="../media/image24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7.png"/><Relationship Id="rId2" Type="http://schemas.openxmlformats.org/officeDocument/2006/relationships/image" Target="../media/image4.tiff"/><Relationship Id="rId16" Type="http://schemas.openxmlformats.org/officeDocument/2006/relationships/image" Target="../media/image11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2.png"/><Relationship Id="rId66" Type="http://schemas.openxmlformats.org/officeDocument/2006/relationships/image" Target="../media/image36.png"/><Relationship Id="rId74" Type="http://schemas.openxmlformats.org/officeDocument/2006/relationships/image" Target="../media/image40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7.png"/><Relationship Id="rId56" Type="http://schemas.openxmlformats.org/officeDocument/2006/relationships/image" Target="../media/image31.png"/><Relationship Id="rId64" Type="http://schemas.openxmlformats.org/officeDocument/2006/relationships/image" Target="../media/image35.png"/><Relationship Id="rId69" Type="http://schemas.openxmlformats.org/officeDocument/2006/relationships/customXml" Target="../ink/ink34.xml"/><Relationship Id="rId8" Type="http://schemas.openxmlformats.org/officeDocument/2006/relationships/image" Target="../media/image7.png"/><Relationship Id="rId51" Type="http://schemas.openxmlformats.org/officeDocument/2006/relationships/customXml" Target="../ink/ink25.xml"/><Relationship Id="rId72" Type="http://schemas.openxmlformats.org/officeDocument/2006/relationships/image" Target="../media/image39.png"/><Relationship Id="rId3" Type="http://schemas.openxmlformats.org/officeDocument/2006/relationships/customXml" Target="../ink/ink1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3.png"/><Relationship Id="rId41" Type="http://schemas.openxmlformats.org/officeDocument/2006/relationships/customXml" Target="../ink/ink20.xml"/><Relationship Id="rId54" Type="http://schemas.openxmlformats.org/officeDocument/2006/relationships/image" Target="../media/image30.png"/><Relationship Id="rId62" Type="http://schemas.openxmlformats.org/officeDocument/2006/relationships/image" Target="../media/image34.png"/><Relationship Id="rId7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8.png"/><Relationship Id="rId31" Type="http://schemas.openxmlformats.org/officeDocument/2006/relationships/customXml" Target="../ink/ink15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image" Target="../media/image33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9" Type="http://schemas.openxmlformats.org/officeDocument/2006/relationships/customXml" Target="../ink/ink19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42.xml"/><Relationship Id="rId18" Type="http://schemas.openxmlformats.org/officeDocument/2006/relationships/image" Target="../media/image49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12" Type="http://schemas.openxmlformats.org/officeDocument/2006/relationships/image" Target="../media/image46.png"/><Relationship Id="rId17" Type="http://schemas.openxmlformats.org/officeDocument/2006/relationships/customXml" Target="../ink/ink44.xml"/><Relationship Id="rId2" Type="http://schemas.openxmlformats.org/officeDocument/2006/relationships/image" Target="../media/image41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customXml" Target="../ink/ink41.xml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customXml" Target="../ink/ink40.xml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11.2</a:t>
            </a:r>
            <a:r>
              <a:rPr lang="zh-CN" altLang="en-US" dirty="0">
                <a:effectLst/>
              </a:rPr>
              <a:t> 当蛇遇上树莓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67" y="-826558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  </a:t>
            </a:r>
            <a:r>
              <a:rPr lang="zh-CN" altLang="zh-CN" dirty="0">
                <a:effectLst/>
              </a:rPr>
              <a:t>碰撞检测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E7EDD75-354B-A044-97E1-B5A825EC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515" y="4275317"/>
            <a:ext cx="9202313" cy="611442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188B8E8-DD90-7F4C-A741-A113E4BE37AC}"/>
              </a:ext>
            </a:extLst>
          </p:cNvPr>
          <p:cNvSpPr/>
          <p:nvPr/>
        </p:nvSpPr>
        <p:spPr>
          <a:xfrm>
            <a:off x="506533" y="4268606"/>
            <a:ext cx="2387746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buFont typeface="Wingdings" pitchFamily="2" charset="2"/>
              <a:buChar char=""/>
            </a:pPr>
            <a:r>
              <a:rPr lang="en-US" altLang="zh-CN" sz="4400" b="1" spc="50" dirty="0" err="1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pygame.sprite.spritecollide</a:t>
            </a:r>
            <a:r>
              <a:rPr lang="en-US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：查找组中与另一精灵碰撞在一起的精灵们。</a:t>
            </a:r>
          </a:p>
          <a:p>
            <a:pPr marL="342900" lvl="0" indent="-342900" algn="l">
              <a:buFont typeface="Wingdings" pitchFamily="2" charset="2"/>
              <a:buChar char=""/>
            </a:pPr>
            <a:r>
              <a:rPr lang="en-US" altLang="zh-CN" sz="4400" b="1" spc="50" dirty="0" err="1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pygame.sprite.collide_rect</a:t>
            </a:r>
            <a:r>
              <a:rPr lang="zh-CN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：使用</a:t>
            </a:r>
            <a:r>
              <a:rPr lang="en-US" altLang="zh-CN" sz="4400" b="1" spc="50" dirty="0" err="1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rect</a:t>
            </a:r>
            <a:r>
              <a:rPr lang="zh-CN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属性判断</a:t>
            </a:r>
            <a:r>
              <a:rPr lang="en-US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个精灵是否碰撞。</a:t>
            </a:r>
          </a:p>
          <a:p>
            <a:pPr marL="342900" lvl="0" indent="-342900" algn="l">
              <a:buFont typeface="Wingdings" pitchFamily="2" charset="2"/>
              <a:buChar char=""/>
            </a:pPr>
            <a:r>
              <a:rPr lang="en-US" altLang="zh-CN" sz="4400" b="1" spc="50" dirty="0" err="1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pygame.sprite.collide_rect_ratio</a:t>
            </a:r>
            <a:r>
              <a:rPr lang="zh-CN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：使用缩放后的</a:t>
            </a:r>
            <a:r>
              <a:rPr lang="en-US" altLang="zh-CN" sz="4400" b="1" spc="50" dirty="0" err="1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rect</a:t>
            </a:r>
            <a:r>
              <a:rPr lang="zh-CN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属性判断</a:t>
            </a:r>
            <a:r>
              <a:rPr lang="en-US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个精灵是否碰撞。</a:t>
            </a:r>
          </a:p>
          <a:p>
            <a:pPr marL="342900" lvl="0" indent="-342900" algn="l">
              <a:buFont typeface="Wingdings" pitchFamily="2" charset="2"/>
              <a:buChar char=""/>
            </a:pPr>
            <a:r>
              <a:rPr lang="en-US" altLang="zh-CN" sz="4400" b="1" spc="50" dirty="0" err="1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pygame.sprite.collide_circle</a:t>
            </a:r>
            <a:r>
              <a:rPr lang="zh-CN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：使用圆形来检测</a:t>
            </a:r>
            <a:r>
              <a:rPr lang="en-US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个精灵碰撞。</a:t>
            </a:r>
          </a:p>
          <a:p>
            <a:pPr marL="342900" lvl="0" indent="-342900" algn="l">
              <a:buFont typeface="Wingdings" pitchFamily="2" charset="2"/>
              <a:buChar char=""/>
            </a:pPr>
            <a:r>
              <a:rPr lang="en-US" altLang="zh-CN" sz="4400" b="1" spc="50" dirty="0" err="1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pygame.sprite.collide_circle_ratio</a:t>
            </a:r>
            <a:r>
              <a:rPr lang="zh-CN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：使用缩放的圆形来检测</a:t>
            </a:r>
            <a:r>
              <a:rPr lang="en-US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个精灵的碰撞。</a:t>
            </a:r>
          </a:p>
          <a:p>
            <a:pPr marL="342900" lvl="0" indent="-342900" algn="l">
              <a:buFont typeface="Wingdings" pitchFamily="2" charset="2"/>
              <a:buChar char=""/>
            </a:pPr>
            <a:r>
              <a:rPr lang="en-US" altLang="zh-CN" sz="4400" b="1" spc="50" dirty="0" err="1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pygame.sprite.collide_mask</a:t>
            </a:r>
            <a:r>
              <a:rPr lang="zh-CN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：使用蒙板来检测</a:t>
            </a:r>
            <a:r>
              <a:rPr lang="en-US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个精灵的碰撞。</a:t>
            </a:r>
          </a:p>
          <a:p>
            <a:pPr marL="342900" lvl="0" indent="-342900" algn="l">
              <a:buFont typeface="Wingdings" pitchFamily="2" charset="2"/>
              <a:buChar char=""/>
            </a:pPr>
            <a:r>
              <a:rPr lang="en-US" altLang="zh-CN" sz="4400" b="1" spc="50" dirty="0" err="1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pygame.sprite.groupcollide</a:t>
            </a:r>
            <a:r>
              <a:rPr lang="zh-CN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：看看</a:t>
            </a:r>
            <a:r>
              <a:rPr lang="en-US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组之间有哪些精灵是互相碰撞在一起的。</a:t>
            </a:r>
          </a:p>
          <a:p>
            <a:pPr marL="342900" lvl="0" indent="-342900" algn="l">
              <a:buFont typeface="Wingdings" pitchFamily="2" charset="2"/>
              <a:buChar char=""/>
            </a:pPr>
            <a:r>
              <a:rPr lang="en-US" altLang="zh-CN" sz="4400" b="1" spc="50" dirty="0" err="1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pygame.sprite.spritecollideany</a:t>
            </a:r>
            <a:r>
              <a:rPr lang="zh-CN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：找出另一精灵与个组内哪些精灵互相碰撞在一起，并且返回</a:t>
            </a:r>
            <a:r>
              <a:rPr lang="en-US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4400" b="1" spc="50" dirty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个精灵。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C0AAFE7-67C8-C84D-8845-D342C4D1138E}"/>
                  </a:ext>
                </a:extLst>
              </p14:cNvPr>
              <p14:cNvContentPartPr/>
              <p14:nvPr/>
            </p14:nvContentPartPr>
            <p14:xfrm>
              <a:off x="15252120" y="8285400"/>
              <a:ext cx="138240" cy="4626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C0AAFE7-67C8-C84D-8845-D342C4D113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36280" y="8222040"/>
                <a:ext cx="1695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D632BB3-7773-DE4E-A167-A95EC9EC84B5}"/>
                  </a:ext>
                </a:extLst>
              </p14:cNvPr>
              <p14:cNvContentPartPr/>
              <p14:nvPr/>
            </p14:nvContentPartPr>
            <p14:xfrm>
              <a:off x="14267160" y="7683120"/>
              <a:ext cx="183960" cy="1782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D632BB3-7773-DE4E-A167-A95EC9EC84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1320" y="7619760"/>
                <a:ext cx="2152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90AB8329-A5C5-BD41-BB9F-365B92EB13FC}"/>
                  </a:ext>
                </a:extLst>
              </p14:cNvPr>
              <p14:cNvContentPartPr/>
              <p14:nvPr/>
            </p14:nvContentPartPr>
            <p14:xfrm>
              <a:off x="12521880" y="6474600"/>
              <a:ext cx="1459080" cy="10278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90AB8329-A5C5-BD41-BB9F-365B92EB13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06040" y="6411240"/>
                <a:ext cx="1490400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D51BBFC0-EC16-1B46-8A36-9E01EF4ED2DF}"/>
                  </a:ext>
                </a:extLst>
              </p14:cNvPr>
              <p14:cNvContentPartPr/>
              <p14:nvPr/>
            </p14:nvContentPartPr>
            <p14:xfrm>
              <a:off x="7858080" y="4919760"/>
              <a:ext cx="3823200" cy="15235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D51BBFC0-EC16-1B46-8A36-9E01EF4ED2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42240" y="4856400"/>
                <a:ext cx="3854520" cy="16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F84BE159-0613-7B4D-9597-B34A8870B6E3}"/>
                  </a:ext>
                </a:extLst>
              </p14:cNvPr>
              <p14:cNvContentPartPr/>
              <p14:nvPr/>
            </p14:nvContentPartPr>
            <p14:xfrm>
              <a:off x="5222880" y="4947840"/>
              <a:ext cx="4425840" cy="3304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F84BE159-0613-7B4D-9597-B34A8870B6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07040" y="4884480"/>
                <a:ext cx="445716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67F553CD-6DDB-1B40-9110-D96CC851A94C}"/>
                  </a:ext>
                </a:extLst>
              </p14:cNvPr>
              <p14:cNvContentPartPr/>
              <p14:nvPr/>
            </p14:nvContentPartPr>
            <p14:xfrm>
              <a:off x="9876240" y="2931120"/>
              <a:ext cx="11004480" cy="23446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67F553CD-6DDB-1B40-9110-D96CC851A9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60400" y="2867760"/>
                <a:ext cx="11035800" cy="24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89B9B5B5-BEBE-EF42-9395-9554CFB9F988}"/>
                  </a:ext>
                </a:extLst>
              </p14:cNvPr>
              <p14:cNvContentPartPr/>
              <p14:nvPr/>
            </p14:nvContentPartPr>
            <p14:xfrm>
              <a:off x="5209560" y="5719680"/>
              <a:ext cx="2206080" cy="1987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89B9B5B5-BEBE-EF42-9395-9554CFB9F98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93720" y="5656320"/>
                <a:ext cx="22374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0A9554A5-7005-1041-8DFD-0DC6AC424997}"/>
                  </a:ext>
                </a:extLst>
              </p14:cNvPr>
              <p14:cNvContentPartPr/>
              <p14:nvPr/>
            </p14:nvContentPartPr>
            <p14:xfrm>
              <a:off x="13357800" y="5551200"/>
              <a:ext cx="3912840" cy="2210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0A9554A5-7005-1041-8DFD-0DC6AC4249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341960" y="5487840"/>
                <a:ext cx="39441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171E2871-F33A-484D-8342-C1D9C5AEF4E2}"/>
                  </a:ext>
                </a:extLst>
              </p14:cNvPr>
              <p14:cNvContentPartPr/>
              <p14:nvPr/>
            </p14:nvContentPartPr>
            <p14:xfrm>
              <a:off x="5446440" y="6112440"/>
              <a:ext cx="5850720" cy="4266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171E2871-F33A-484D-8342-C1D9C5AEF4E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30600" y="6049080"/>
                <a:ext cx="588204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03EA8059-8F92-884A-AC63-D5D5ADA7AF03}"/>
                  </a:ext>
                </a:extLst>
              </p14:cNvPr>
              <p14:cNvContentPartPr/>
              <p14:nvPr/>
            </p14:nvContentPartPr>
            <p14:xfrm>
              <a:off x="10645560" y="5533920"/>
              <a:ext cx="11638080" cy="11566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03EA8059-8F92-884A-AC63-D5D5ADA7AF0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629720" y="5470560"/>
                <a:ext cx="11669400" cy="12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AFA22C23-612E-1841-9C7B-CFBA5001EFC6}"/>
                  </a:ext>
                </a:extLst>
              </p14:cNvPr>
              <p14:cNvContentPartPr/>
              <p14:nvPr/>
            </p14:nvContentPartPr>
            <p14:xfrm>
              <a:off x="5324400" y="6928200"/>
              <a:ext cx="3801960" cy="7020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AFA22C23-612E-1841-9C7B-CFBA5001EFC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08560" y="6864840"/>
                <a:ext cx="38332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374470B6-0C9F-C24B-9094-84BAE54D90D6}"/>
                  </a:ext>
                </a:extLst>
              </p14:cNvPr>
              <p14:cNvContentPartPr/>
              <p14:nvPr/>
            </p14:nvContentPartPr>
            <p14:xfrm>
              <a:off x="9037080" y="6096600"/>
              <a:ext cx="8633160" cy="11451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374470B6-0C9F-C24B-9094-84BAE54D90D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21240" y="6033240"/>
                <a:ext cx="8664480" cy="12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6866BE42-D0AF-5E4C-82A1-ECA8B319F820}"/>
                  </a:ext>
                </a:extLst>
              </p14:cNvPr>
              <p14:cNvContentPartPr/>
              <p14:nvPr/>
            </p14:nvContentPartPr>
            <p14:xfrm>
              <a:off x="9913320" y="10310040"/>
              <a:ext cx="432720" cy="189540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6866BE42-D0AF-5E4C-82A1-ECA8B319F82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97480" y="10246680"/>
                <a:ext cx="464040" cy="20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94C245B0-2BBB-D942-A461-A71CA95BC727}"/>
                  </a:ext>
                </a:extLst>
              </p14:cNvPr>
              <p14:cNvContentPartPr/>
              <p14:nvPr/>
            </p14:nvContentPartPr>
            <p14:xfrm>
              <a:off x="10173960" y="9717840"/>
              <a:ext cx="2687760" cy="185256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94C245B0-2BBB-D942-A461-A71CA95BC72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58120" y="9654480"/>
                <a:ext cx="2719080" cy="19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4F42D509-4A02-0343-8A17-7F65D4D2D287}"/>
                  </a:ext>
                </a:extLst>
              </p14:cNvPr>
              <p14:cNvContentPartPr/>
              <p14:nvPr/>
            </p14:nvContentPartPr>
            <p14:xfrm>
              <a:off x="10222200" y="11358360"/>
              <a:ext cx="2800800" cy="68760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4F42D509-4A02-0343-8A17-7F65D4D2D28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206360" y="11295000"/>
                <a:ext cx="283212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C5A3A4E6-1FAE-AB45-81CC-BE94FCA60028}"/>
                  </a:ext>
                </a:extLst>
              </p14:cNvPr>
              <p14:cNvContentPartPr/>
              <p14:nvPr/>
            </p14:nvContentPartPr>
            <p14:xfrm>
              <a:off x="13807800" y="10715040"/>
              <a:ext cx="695520" cy="90036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C5A3A4E6-1FAE-AB45-81CC-BE94FCA6002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791960" y="10651680"/>
                <a:ext cx="72684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F8A36943-70DB-114B-BEAE-B5942DA21A39}"/>
                  </a:ext>
                </a:extLst>
              </p14:cNvPr>
              <p14:cNvContentPartPr/>
              <p14:nvPr/>
            </p14:nvContentPartPr>
            <p14:xfrm>
              <a:off x="14535720" y="10598760"/>
              <a:ext cx="1622880" cy="93600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F8A36943-70DB-114B-BEAE-B5942DA21A3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519880" y="10535400"/>
                <a:ext cx="1654200" cy="10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6859D756-0F92-9148-9EC4-FCF2AE58E105}"/>
                  </a:ext>
                </a:extLst>
              </p14:cNvPr>
              <p14:cNvContentPartPr/>
              <p14:nvPr/>
            </p14:nvContentPartPr>
            <p14:xfrm>
              <a:off x="15352560" y="10686600"/>
              <a:ext cx="837000" cy="34488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6859D756-0F92-9148-9EC4-FCF2AE58E10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336720" y="10623240"/>
                <a:ext cx="86832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E8EE0FF3-4412-9C4B-874B-CEC24EE94645}"/>
                  </a:ext>
                </a:extLst>
              </p14:cNvPr>
              <p14:cNvContentPartPr/>
              <p14:nvPr/>
            </p14:nvContentPartPr>
            <p14:xfrm>
              <a:off x="10295280" y="10136520"/>
              <a:ext cx="2404800" cy="157752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E8EE0FF3-4412-9C4B-874B-CEC24EE9464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279440" y="10073160"/>
                <a:ext cx="2436120" cy="170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8189AE7B-A234-0F41-BB91-494263B53470}"/>
                  </a:ext>
                </a:extLst>
              </p14:cNvPr>
              <p14:cNvContentPartPr/>
              <p14:nvPr/>
            </p14:nvContentPartPr>
            <p14:xfrm>
              <a:off x="3173040" y="10991880"/>
              <a:ext cx="1367280" cy="77508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8189AE7B-A234-0F41-BB91-494263B534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57200" y="10928520"/>
                <a:ext cx="139860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BF7F1FC6-1E95-4941-BC41-A298335D8924}"/>
                  </a:ext>
                </a:extLst>
              </p14:cNvPr>
              <p14:cNvContentPartPr/>
              <p14:nvPr/>
            </p14:nvContentPartPr>
            <p14:xfrm>
              <a:off x="4540680" y="10609920"/>
              <a:ext cx="416520" cy="23256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BF7F1FC6-1E95-4941-BC41-A298335D892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524840" y="10546560"/>
                <a:ext cx="4478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04066EB2-8A51-3C48-A41C-9432C94048E0}"/>
                  </a:ext>
                </a:extLst>
              </p14:cNvPr>
              <p14:cNvContentPartPr/>
              <p14:nvPr/>
            </p14:nvContentPartPr>
            <p14:xfrm>
              <a:off x="5121000" y="10281600"/>
              <a:ext cx="3019680" cy="296928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04066EB2-8A51-3C48-A41C-9432C94048E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105160" y="10218240"/>
                <a:ext cx="3051000" cy="30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6260E3B5-A20A-0D42-BBC3-A8CE155FB3A5}"/>
                  </a:ext>
                </a:extLst>
              </p14:cNvPr>
              <p14:cNvContentPartPr/>
              <p14:nvPr/>
            </p14:nvContentPartPr>
            <p14:xfrm>
              <a:off x="5355720" y="8065800"/>
              <a:ext cx="10794960" cy="48420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6260E3B5-A20A-0D42-BBC3-A8CE155FB3A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339880" y="8002440"/>
                <a:ext cx="1082628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E19DB0D6-E13E-B24C-8C5A-F32531A86F62}"/>
                  </a:ext>
                </a:extLst>
              </p14:cNvPr>
              <p14:cNvContentPartPr/>
              <p14:nvPr/>
            </p14:nvContentPartPr>
            <p14:xfrm>
              <a:off x="5057280" y="7948080"/>
              <a:ext cx="15123600" cy="114696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E19DB0D6-E13E-B24C-8C5A-F32531A86F6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41440" y="7884720"/>
                <a:ext cx="15154920" cy="12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3CE5025D-66E8-8749-8FFC-DA9C1B13A715}"/>
                  </a:ext>
                </a:extLst>
              </p14:cNvPr>
              <p14:cNvContentPartPr/>
              <p14:nvPr/>
            </p14:nvContentPartPr>
            <p14:xfrm>
              <a:off x="5391000" y="9449640"/>
              <a:ext cx="16655760" cy="66528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3CE5025D-66E8-8749-8FFC-DA9C1B13A71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75160" y="9386280"/>
                <a:ext cx="1668708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5129044D-127D-9546-8F9D-FE2F25CE2154}"/>
                  </a:ext>
                </a:extLst>
              </p14:cNvPr>
              <p14:cNvContentPartPr/>
              <p14:nvPr/>
            </p14:nvContentPartPr>
            <p14:xfrm>
              <a:off x="995040" y="10753200"/>
              <a:ext cx="2618640" cy="23472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5129044D-127D-9546-8F9D-FE2F25CE215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79200" y="10689840"/>
                <a:ext cx="26499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7A2D29F3-1715-844B-9057-E074AB5DC01F}"/>
                  </a:ext>
                </a:extLst>
              </p14:cNvPr>
              <p14:cNvContentPartPr/>
              <p14:nvPr/>
            </p14:nvContentPartPr>
            <p14:xfrm>
              <a:off x="12984120" y="9907200"/>
              <a:ext cx="1352160" cy="105804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7A2D29F3-1715-844B-9057-E074AB5DC01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2968280" y="9843840"/>
                <a:ext cx="1383480" cy="11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B9938784-54F4-B442-845C-DD63E13D0687}"/>
                  </a:ext>
                </a:extLst>
              </p14:cNvPr>
              <p14:cNvContentPartPr/>
              <p14:nvPr/>
            </p14:nvContentPartPr>
            <p14:xfrm>
              <a:off x="13505760" y="5685840"/>
              <a:ext cx="277200" cy="18360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B9938784-54F4-B442-845C-DD63E13D068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3489920" y="5622480"/>
                <a:ext cx="3085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E83769F4-7CD2-D14A-B970-DA1205F02E5E}"/>
                  </a:ext>
                </a:extLst>
              </p14:cNvPr>
              <p14:cNvContentPartPr/>
              <p14:nvPr/>
            </p14:nvContentPartPr>
            <p14:xfrm>
              <a:off x="13725000" y="8789760"/>
              <a:ext cx="3212640" cy="173808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E83769F4-7CD2-D14A-B970-DA1205F02E5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3709160" y="8726400"/>
                <a:ext cx="3243960" cy="18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547CA798-42DE-8C4C-9AF9-C88CE19A7627}"/>
                  </a:ext>
                </a:extLst>
              </p14:cNvPr>
              <p14:cNvContentPartPr/>
              <p14:nvPr/>
            </p14:nvContentPartPr>
            <p14:xfrm>
              <a:off x="5204880" y="9788760"/>
              <a:ext cx="1768680" cy="19548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547CA798-42DE-8C4C-9AF9-C88CE19A762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189040" y="9725400"/>
                <a:ext cx="18000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7FFA8D4C-E895-4B41-96DE-F9333F129EE3}"/>
                  </a:ext>
                </a:extLst>
              </p14:cNvPr>
              <p14:cNvContentPartPr/>
              <p14:nvPr/>
            </p14:nvContentPartPr>
            <p14:xfrm>
              <a:off x="7223040" y="9387720"/>
              <a:ext cx="1430640" cy="19872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7FFA8D4C-E895-4B41-96DE-F9333F129EE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207200" y="9324360"/>
                <a:ext cx="14619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758BA879-EC78-E346-98EB-17AAF2B3A530}"/>
                  </a:ext>
                </a:extLst>
              </p14:cNvPr>
              <p14:cNvContentPartPr/>
              <p14:nvPr/>
            </p14:nvContentPartPr>
            <p14:xfrm>
              <a:off x="8492760" y="9529920"/>
              <a:ext cx="1292400" cy="16740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758BA879-EC78-E346-98EB-17AAF2B3A53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476920" y="9466560"/>
                <a:ext cx="13237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0C962B11-F8EF-3A4F-9447-87E81DE40F04}"/>
                  </a:ext>
                </a:extLst>
              </p14:cNvPr>
              <p14:cNvContentPartPr/>
              <p14:nvPr/>
            </p14:nvContentPartPr>
            <p14:xfrm>
              <a:off x="8724960" y="8868960"/>
              <a:ext cx="1576080" cy="132300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0C962B11-F8EF-3A4F-9447-87E81DE40F0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709120" y="8805600"/>
                <a:ext cx="1607400" cy="14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FD417A20-63E6-FF49-983C-13D768621498}"/>
                  </a:ext>
                </a:extLst>
              </p14:cNvPr>
              <p14:cNvContentPartPr/>
              <p14:nvPr/>
            </p14:nvContentPartPr>
            <p14:xfrm>
              <a:off x="5270760" y="9961200"/>
              <a:ext cx="1983240" cy="34416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FD417A20-63E6-FF49-983C-13D76862149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254920" y="9897840"/>
                <a:ext cx="201456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CB388604-EF03-7D44-8FFC-88DF1D608F15}"/>
                  </a:ext>
                </a:extLst>
              </p14:cNvPr>
              <p14:cNvContentPartPr/>
              <p14:nvPr/>
            </p14:nvContentPartPr>
            <p14:xfrm>
              <a:off x="7170480" y="9290160"/>
              <a:ext cx="2017080" cy="58824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CB388604-EF03-7D44-8FFC-88DF1D608F1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154640" y="9226800"/>
                <a:ext cx="204840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D811CCF5-E4B4-C745-8644-3BFFA17814E3}"/>
                  </a:ext>
                </a:extLst>
              </p14:cNvPr>
              <p14:cNvContentPartPr/>
              <p14:nvPr/>
            </p14:nvContentPartPr>
            <p14:xfrm>
              <a:off x="8706960" y="8849520"/>
              <a:ext cx="1045440" cy="101880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D811CCF5-E4B4-C745-8644-3BFFA17814E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691120" y="8786160"/>
                <a:ext cx="1076760" cy="11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、碰撞代码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0CD86F-F320-A54E-9F82-0FC90051EB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92718" y="5323026"/>
            <a:ext cx="7775910" cy="756695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1C2FB5A-0E1D-C643-BE46-7B38405375EE}"/>
              </a:ext>
            </a:extLst>
          </p:cNvPr>
          <p:cNvSpPr/>
          <p:nvPr/>
        </p:nvSpPr>
        <p:spPr>
          <a:xfrm>
            <a:off x="2762909" y="3568700"/>
            <a:ext cx="2209375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rasp = </a:t>
            </a:r>
            <a:r>
              <a:rPr lang="en-US" altLang="zh-CN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pygame.sprite.spritecollideany</a:t>
            </a:r>
            <a:r>
              <a:rPr lang="en-US" altLang="zh-CN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(snake, </a:t>
            </a:r>
            <a:r>
              <a:rPr lang="en-US" altLang="zh-CN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Raspberry.group</a:t>
            </a:r>
            <a:r>
              <a:rPr lang="en-US" altLang="zh-CN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algn="l"/>
            <a:r>
              <a:rPr lang="en-US" altLang="zh-CN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if rasp:</a:t>
            </a:r>
          </a:p>
          <a:p>
            <a:pPr algn="l"/>
            <a:r>
              <a:rPr lang="en-US" altLang="zh-CN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	print</a:t>
            </a:r>
            <a:r>
              <a:rPr lang="en-US" altLang="zh-CN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('</a:t>
            </a:r>
            <a:r>
              <a:rPr lang="zh-CN" altLang="en-US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碰撞拉！</a:t>
            </a:r>
            <a:r>
              <a:rPr lang="en-US" altLang="zh-CN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',</a:t>
            </a:r>
            <a:r>
              <a:rPr lang="en-US" altLang="zh-CN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rasp.rect</a:t>
            </a:r>
            <a:r>
              <a:rPr lang="en-US" altLang="zh-CN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algn="l"/>
            <a:r>
              <a:rPr lang="en-US" altLang="zh-CN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	level+=1</a:t>
            </a:r>
          </a:p>
          <a:p>
            <a:pPr algn="l"/>
            <a:r>
              <a:rPr lang="en-US" altLang="zh-CN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en-US" altLang="zh-CN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rasp.kill</a:t>
            </a:r>
            <a:r>
              <a:rPr lang="en-US" altLang="zh-CN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A74AC80-9A48-C946-9E18-53CE001235ED}"/>
                  </a:ext>
                </a:extLst>
              </p14:cNvPr>
              <p14:cNvContentPartPr/>
              <p14:nvPr/>
            </p14:nvContentPartPr>
            <p14:xfrm>
              <a:off x="9692280" y="4366080"/>
              <a:ext cx="1188720" cy="2228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A74AC80-9A48-C946-9E18-53CE001235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76440" y="4302720"/>
                <a:ext cx="12200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7222329-AE8E-814A-9686-F2E67DA9C12A}"/>
                  </a:ext>
                </a:extLst>
              </p14:cNvPr>
              <p14:cNvContentPartPr/>
              <p14:nvPr/>
            </p14:nvContentPartPr>
            <p14:xfrm>
              <a:off x="11598840" y="4478040"/>
              <a:ext cx="1398240" cy="1346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7222329-AE8E-814A-9686-F2E67DA9C1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83000" y="4414680"/>
                <a:ext cx="14295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5FF93E55-A8B9-3D4A-8A5A-75E234F3D44F}"/>
                  </a:ext>
                </a:extLst>
              </p14:cNvPr>
              <p14:cNvContentPartPr/>
              <p14:nvPr/>
            </p14:nvContentPartPr>
            <p14:xfrm>
              <a:off x="13385160" y="4262040"/>
              <a:ext cx="702720" cy="1620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5FF93E55-A8B9-3D4A-8A5A-75E234F3D4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69320" y="4198680"/>
                <a:ext cx="7340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BFD20123-FE67-E340-A15E-172E0EC90143}"/>
                  </a:ext>
                </a:extLst>
              </p14:cNvPr>
              <p14:cNvContentPartPr/>
              <p14:nvPr/>
            </p14:nvContentPartPr>
            <p14:xfrm>
              <a:off x="14184720" y="4287240"/>
              <a:ext cx="969480" cy="18550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BFD20123-FE67-E340-A15E-172E0EC901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168880" y="4223880"/>
                <a:ext cx="1000800" cy="19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72A6A791-CF1C-5243-B401-14D809CB3454}"/>
                  </a:ext>
                </a:extLst>
              </p14:cNvPr>
              <p14:cNvContentPartPr/>
              <p14:nvPr/>
            </p14:nvContentPartPr>
            <p14:xfrm>
              <a:off x="16778520" y="4067640"/>
              <a:ext cx="4395960" cy="41220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72A6A791-CF1C-5243-B401-14D809CB34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762680" y="4004280"/>
                <a:ext cx="442728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EFF460AF-323B-5B42-A1CC-2F234D61CC8B}"/>
                  </a:ext>
                </a:extLst>
              </p14:cNvPr>
              <p14:cNvContentPartPr/>
              <p14:nvPr/>
            </p14:nvContentPartPr>
            <p14:xfrm>
              <a:off x="2637000" y="3003840"/>
              <a:ext cx="2055240" cy="227160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EFF460AF-323B-5B42-A1CC-2F234D61CC8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21160" y="2940480"/>
                <a:ext cx="2086560" cy="23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CF2724D9-A2A9-C442-A544-D99BC3989A2F}"/>
                  </a:ext>
                </a:extLst>
              </p14:cNvPr>
              <p14:cNvContentPartPr/>
              <p14:nvPr/>
            </p14:nvContentPartPr>
            <p14:xfrm>
              <a:off x="2611800" y="5650920"/>
              <a:ext cx="739440" cy="121572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CF2724D9-A2A9-C442-A544-D99BC3989A2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95960" y="5587560"/>
                <a:ext cx="770760" cy="13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BBD98925-C5C0-1F4B-9CF3-67B5F5309A97}"/>
                  </a:ext>
                </a:extLst>
              </p14:cNvPr>
              <p14:cNvContentPartPr/>
              <p14:nvPr/>
            </p14:nvContentPartPr>
            <p14:xfrm>
              <a:off x="2385000" y="7053840"/>
              <a:ext cx="1295280" cy="133668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BBD98925-C5C0-1F4B-9CF3-67B5F5309A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69160" y="6990480"/>
                <a:ext cx="1326600" cy="14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6742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17728</TotalTime>
  <Words>44</Words>
  <Application>Microsoft Macintosh PowerPoint</Application>
  <PresentationFormat>自定义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Helvetica Neue</vt:lpstr>
      <vt:lpstr>Helvetica Neue Medium</vt:lpstr>
      <vt:lpstr>Wingdings</vt:lpstr>
      <vt:lpstr>New_Template2</vt:lpstr>
      <vt:lpstr>11.2 当蛇遇上树莓</vt:lpstr>
      <vt:lpstr>1、  碰撞检测</vt:lpstr>
      <vt:lpstr>2、碰撞代码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129</cp:revision>
  <dcterms:modified xsi:type="dcterms:W3CDTF">2020-02-03T09:56:31Z</dcterms:modified>
</cp:coreProperties>
</file>