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5" r:id="rId4"/>
    <p:sldId id="266" r:id="rId5"/>
    <p:sldId id="267" r:id="rId6"/>
    <p:sldId id="268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8"/>
    <p:restoredTop sz="94713"/>
  </p:normalViewPr>
  <p:slideViewPr>
    <p:cSldViewPr snapToGrid="0" snapToObjects="1">
      <p:cViewPr>
        <p:scale>
          <a:sx n="38" d="100"/>
          <a:sy n="38" d="100"/>
        </p:scale>
        <p:origin x="25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11.3</a:t>
            </a:r>
            <a:r>
              <a:rPr lang="zh-CN" altLang="zh-CN" dirty="0">
                <a:effectLst/>
              </a:rPr>
              <a:t>树莓动画 </a:t>
            </a: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8" y="15570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  </a:t>
            </a:r>
            <a:r>
              <a:rPr lang="zh-CN" altLang="en-US" dirty="0">
                <a:effectLst/>
              </a:rPr>
              <a:t>自定义事件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F599CD-6FE2-C849-8668-3AE665C57477}"/>
              </a:ext>
            </a:extLst>
          </p:cNvPr>
          <p:cNvSpPr/>
          <p:nvPr/>
        </p:nvSpPr>
        <p:spPr>
          <a:xfrm>
            <a:off x="4459705" y="3692007"/>
            <a:ext cx="186521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just"/>
            <a:r>
              <a:rPr lang="en-US" altLang="zh-CN" dirty="0">
                <a:effectLst/>
              </a:rPr>
              <a:t>SNAKEEVENT = USEREVENT + 1</a:t>
            </a:r>
          </a:p>
          <a:p>
            <a:pPr marL="265430" indent="2540" algn="just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pygame.time.set_timer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(SNAKEEVENT, 300)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2522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、提高帧率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C2FB5A-0E1D-C643-BE46-7B38405375EE}"/>
              </a:ext>
            </a:extLst>
          </p:cNvPr>
          <p:cNvSpPr/>
          <p:nvPr/>
        </p:nvSpPr>
        <p:spPr>
          <a:xfrm>
            <a:off x="3169309" y="3355920"/>
            <a:ext cx="22093757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000" dirty="0">
                <a:effectLst/>
              </a:rPr>
              <a:t>12</a:t>
            </a:r>
            <a:r>
              <a:rPr lang="zh-CN" altLang="en-US" sz="4000" dirty="0">
                <a:effectLst/>
              </a:rPr>
              <a:t>  </a:t>
            </a:r>
            <a:r>
              <a:rPr lang="en-US" altLang="zh-CN" sz="4000" dirty="0">
                <a:effectLst/>
              </a:rPr>
              <a:t>while True: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13      </a:t>
            </a:r>
            <a:r>
              <a:rPr lang="en-US" altLang="zh-CN" sz="4000" dirty="0" err="1">
                <a:effectLst/>
              </a:rPr>
              <a:t>clock.tick</a:t>
            </a:r>
            <a:r>
              <a:rPr lang="en-US" altLang="zh-CN" sz="4000" dirty="0">
                <a:effectLst/>
              </a:rPr>
              <a:t>(20)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14      </a:t>
            </a:r>
            <a:r>
              <a:rPr lang="en-US" altLang="zh-CN" sz="4000" dirty="0" err="1">
                <a:effectLst/>
              </a:rPr>
              <a:t>screen.blit</a:t>
            </a:r>
            <a:r>
              <a:rPr lang="en-US" altLang="zh-CN" sz="4000" dirty="0">
                <a:effectLst/>
              </a:rPr>
              <a:t>(</a:t>
            </a:r>
            <a:r>
              <a:rPr lang="en-US" altLang="zh-CN" sz="4000" dirty="0" err="1">
                <a:effectLst/>
              </a:rPr>
              <a:t>bg</a:t>
            </a:r>
            <a:r>
              <a:rPr lang="en-US" altLang="zh-CN" sz="4000" dirty="0">
                <a:effectLst/>
              </a:rPr>
              <a:t>,(0,0)) #</a:t>
            </a:r>
            <a:r>
              <a:rPr lang="zh-CN" altLang="zh-CN" sz="4000" dirty="0">
                <a:effectLst/>
              </a:rPr>
              <a:t>先把背景贴覆盖上，删除原图</a:t>
            </a:r>
          </a:p>
          <a:p>
            <a:pPr algn="l"/>
            <a:r>
              <a:rPr lang="en-US" altLang="zh-CN" sz="4000" dirty="0">
                <a:effectLst/>
              </a:rPr>
              <a:t>15      for </a:t>
            </a:r>
            <a:r>
              <a:rPr lang="en-US" altLang="zh-CN" sz="4000" dirty="0" err="1">
                <a:effectLst/>
              </a:rPr>
              <a:t>eventType</a:t>
            </a:r>
            <a:r>
              <a:rPr lang="en-US" altLang="zh-CN" sz="4000" dirty="0">
                <a:effectLst/>
              </a:rPr>
              <a:t> in </a:t>
            </a:r>
            <a:r>
              <a:rPr lang="en-US" altLang="zh-CN" sz="4000" dirty="0" err="1">
                <a:effectLst/>
              </a:rPr>
              <a:t>pygame.event.get</a:t>
            </a:r>
            <a:r>
              <a:rPr lang="en-US" altLang="zh-CN" sz="4000" dirty="0">
                <a:effectLst/>
              </a:rPr>
              <a:t>():  # </a:t>
            </a:r>
            <a:r>
              <a:rPr lang="zh-CN" altLang="zh-CN" sz="4000" dirty="0">
                <a:effectLst/>
              </a:rPr>
              <a:t>进行事件等待</a:t>
            </a:r>
          </a:p>
          <a:p>
            <a:pPr algn="l"/>
            <a:r>
              <a:rPr lang="en-US" altLang="zh-CN" sz="4000" dirty="0">
                <a:effectLst/>
              </a:rPr>
              <a:t>          # </a:t>
            </a:r>
            <a:r>
              <a:rPr lang="zh-CN" altLang="zh-CN" sz="4000" dirty="0">
                <a:effectLst/>
              </a:rPr>
              <a:t>如果用户点击了关闭窗口按钮，那么就执行退出</a:t>
            </a:r>
          </a:p>
          <a:p>
            <a:pPr algn="l"/>
            <a:r>
              <a:rPr lang="en-US" altLang="zh-CN" sz="4000" dirty="0">
                <a:effectLst/>
              </a:rPr>
              <a:t>16          if </a:t>
            </a:r>
            <a:r>
              <a:rPr lang="en-US" altLang="zh-CN" sz="4000" dirty="0" err="1">
                <a:effectLst/>
              </a:rPr>
              <a:t>eventType.type</a:t>
            </a:r>
            <a:r>
              <a:rPr lang="en-US" altLang="zh-CN" sz="4000" dirty="0">
                <a:effectLst/>
              </a:rPr>
              <a:t> == QUIT: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17              </a:t>
            </a:r>
            <a:r>
              <a:rPr lang="en-US" altLang="zh-CN" sz="4000" dirty="0" err="1">
                <a:effectLst/>
              </a:rPr>
              <a:t>sys.exit</a:t>
            </a:r>
            <a:r>
              <a:rPr lang="en-US" altLang="zh-CN" sz="4000" dirty="0">
                <a:effectLst/>
              </a:rPr>
              <a:t>()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18          </a:t>
            </a:r>
            <a:r>
              <a:rPr lang="en-US" altLang="zh-CN" sz="4000" dirty="0" err="1">
                <a:effectLst/>
              </a:rPr>
              <a:t>elif</a:t>
            </a:r>
            <a:r>
              <a:rPr lang="en-US" altLang="zh-CN" sz="4000" dirty="0">
                <a:effectLst/>
              </a:rPr>
              <a:t> </a:t>
            </a:r>
            <a:r>
              <a:rPr lang="en-US" altLang="zh-CN" sz="4000" dirty="0" err="1">
                <a:effectLst/>
              </a:rPr>
              <a:t>eventType.type</a:t>
            </a:r>
            <a:r>
              <a:rPr lang="en-US" altLang="zh-CN" sz="4000" dirty="0">
                <a:effectLst/>
              </a:rPr>
              <a:t> == KEYUP: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19              KEY = </a:t>
            </a:r>
            <a:r>
              <a:rPr lang="en-US" altLang="zh-CN" sz="4000" dirty="0" err="1">
                <a:effectLst/>
              </a:rPr>
              <a:t>eventType.key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20          </a:t>
            </a:r>
            <a:r>
              <a:rPr lang="en-US" altLang="zh-CN" sz="4000" dirty="0" err="1">
                <a:effectLst/>
              </a:rPr>
              <a:t>elif</a:t>
            </a:r>
            <a:r>
              <a:rPr lang="en-US" altLang="zh-CN" sz="4000" dirty="0">
                <a:effectLst/>
              </a:rPr>
              <a:t> </a:t>
            </a:r>
            <a:r>
              <a:rPr lang="en-US" altLang="zh-CN" sz="4000" dirty="0" err="1">
                <a:effectLst/>
              </a:rPr>
              <a:t>eventType.type</a:t>
            </a:r>
            <a:r>
              <a:rPr lang="en-US" altLang="zh-CN" sz="4000" dirty="0">
                <a:effectLst/>
              </a:rPr>
              <a:t> == SNAKEEVENT: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21              </a:t>
            </a:r>
            <a:r>
              <a:rPr lang="en-US" altLang="zh-CN" sz="4000" dirty="0" err="1">
                <a:effectLst/>
              </a:rPr>
              <a:t>snake.move</a:t>
            </a:r>
            <a:r>
              <a:rPr lang="en-US" altLang="zh-CN" sz="4000" dirty="0">
                <a:effectLst/>
              </a:rPr>
              <a:t>(KEY)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22      </a:t>
            </a:r>
            <a:r>
              <a:rPr lang="en-US" altLang="zh-CN" sz="4000" dirty="0" err="1">
                <a:effectLst/>
              </a:rPr>
              <a:t>snake.show</a:t>
            </a:r>
            <a:r>
              <a:rPr lang="en-US" altLang="zh-CN" sz="4000" dirty="0">
                <a:effectLst/>
              </a:rPr>
              <a:t>()</a:t>
            </a:r>
            <a:endParaRPr lang="zh-CN" altLang="zh-CN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23      </a:t>
            </a:r>
            <a:r>
              <a:rPr lang="en-US" altLang="zh-CN" sz="4000" dirty="0" err="1">
                <a:effectLst/>
              </a:rPr>
              <a:t>pygame.display.update</a:t>
            </a:r>
            <a:r>
              <a:rPr lang="en-US" altLang="zh-CN" sz="4000" dirty="0">
                <a:effectLst/>
              </a:rPr>
              <a:t>()</a:t>
            </a:r>
            <a:endParaRPr lang="zh-CN" altLang="zh-CN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6742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、图片缩放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27E9F4-A214-7F49-9216-D6625889FDF2}"/>
              </a:ext>
            </a:extLst>
          </p:cNvPr>
          <p:cNvSpPr/>
          <p:nvPr/>
        </p:nvSpPr>
        <p:spPr>
          <a:xfrm>
            <a:off x="814267" y="2871210"/>
            <a:ext cx="2438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just"/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smoothscale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(Surface, (width, height), 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DestSurface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= None) -&gt; Surface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892A78-F7DC-8140-9988-D42FCACE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0" y="5644359"/>
            <a:ext cx="101600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36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、核心代码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C2FB5A-0E1D-C643-BE46-7B38405375EE}"/>
              </a:ext>
            </a:extLst>
          </p:cNvPr>
          <p:cNvSpPr/>
          <p:nvPr/>
        </p:nvSpPr>
        <p:spPr>
          <a:xfrm>
            <a:off x="1228967" y="3355920"/>
            <a:ext cx="24034100" cy="889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i="1" dirty="0">
                <a:effectLst/>
              </a:rPr>
              <a:t>#</a:t>
            </a:r>
            <a:r>
              <a:rPr lang="zh-CN" altLang="en-US" i="1" dirty="0">
                <a:effectLst/>
              </a:rPr>
              <a:t>当图片宽度不足</a:t>
            </a:r>
            <a:r>
              <a:rPr lang="en-US" altLang="zh-CN" i="1" dirty="0">
                <a:effectLst/>
              </a:rPr>
              <a:t>700</a:t>
            </a:r>
            <a:r>
              <a:rPr lang="zh-CN" altLang="en-US" i="1" dirty="0">
                <a:effectLst/>
              </a:rPr>
              <a:t>时，就从</a:t>
            </a:r>
            <a:r>
              <a:rPr lang="en-US" altLang="zh-CN" i="1" dirty="0">
                <a:effectLst/>
              </a:rPr>
              <a:t>200</a:t>
            </a:r>
            <a:r>
              <a:rPr lang="zh-CN" altLang="en-US" i="1" dirty="0">
                <a:effectLst/>
              </a:rPr>
              <a:t>放大</a:t>
            </a:r>
            <a:endParaRPr lang="zh-CN" altLang="en-US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if </a:t>
            </a:r>
            <a:r>
              <a:rPr lang="en-US" altLang="zh-CN" dirty="0" err="1">
                <a:effectLst/>
              </a:rPr>
              <a:t>newWidth</a:t>
            </a:r>
            <a:r>
              <a:rPr lang="en-US" altLang="zh-CN" dirty="0">
                <a:effectLst/>
              </a:rPr>
              <a:t>&lt;=700:</a:t>
            </a:r>
          </a:p>
          <a:p>
            <a:pPr algn="l"/>
            <a:r>
              <a:rPr lang="en-US" altLang="zh-CN" dirty="0">
                <a:effectLst/>
              </a:rPr>
              <a:t>	</a:t>
            </a:r>
            <a:r>
              <a:rPr lang="en-US" altLang="zh-CN" dirty="0" err="1">
                <a:effectLst/>
              </a:rPr>
              <a:t>newWidth</a:t>
            </a:r>
            <a:r>
              <a:rPr lang="en-US" altLang="zh-CN" dirty="0">
                <a:effectLst/>
              </a:rPr>
              <a:t> += int(ticks/1000*20)</a:t>
            </a:r>
          </a:p>
          <a:p>
            <a:pPr algn="l"/>
            <a:r>
              <a:rPr lang="en-US" altLang="zh-CN" i="1" dirty="0">
                <a:effectLst/>
              </a:rPr>
              <a:t>	#</a:t>
            </a:r>
            <a:r>
              <a:rPr lang="zh-CN" altLang="en-US" i="1" dirty="0">
                <a:effectLst/>
              </a:rPr>
              <a:t>从原始图片实现放大，比较清晰</a:t>
            </a:r>
            <a:endParaRPr lang="zh-CN" altLang="en-US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	</a:t>
            </a:r>
            <a:r>
              <a:rPr lang="en-US" altLang="zh-CN" dirty="0" err="1">
                <a:effectLst/>
              </a:rPr>
              <a:t>end_image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pygame.transform.smoothscale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origin_end_image</a:t>
            </a:r>
            <a:r>
              <a:rPr lang="en-US" altLang="zh-CN" dirty="0">
                <a:effectLst/>
              </a:rPr>
              <a:t>,</a:t>
            </a:r>
          </a:p>
          <a:p>
            <a:pPr algn="l"/>
            <a:r>
              <a:rPr lang="en-US" altLang="zh-CN" dirty="0">
                <a:effectLst/>
              </a:rPr>
              <a:t>		(</a:t>
            </a:r>
            <a:r>
              <a:rPr lang="en-US" altLang="zh-CN" dirty="0" err="1">
                <a:effectLst/>
              </a:rPr>
              <a:t>newWidth,int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newWidth</a:t>
            </a:r>
            <a:r>
              <a:rPr lang="en-US" altLang="zh-CN" dirty="0">
                <a:effectLst/>
              </a:rPr>
              <a:t>/ratios)))	</a:t>
            </a:r>
          </a:p>
          <a:p>
            <a:pPr algn="l"/>
            <a:r>
              <a:rPr lang="en-US" altLang="zh-CN" i="1" dirty="0">
                <a:effectLst/>
              </a:rPr>
              <a:t>	#</a:t>
            </a:r>
            <a:r>
              <a:rPr lang="zh-CN" altLang="en-US" i="1" dirty="0">
                <a:effectLst/>
              </a:rPr>
              <a:t>要贴图的位置在屏幕正中央</a:t>
            </a:r>
            <a:endParaRPr lang="zh-CN" altLang="en-US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	</a:t>
            </a:r>
            <a:r>
              <a:rPr lang="en-US" altLang="zh-CN" dirty="0" err="1">
                <a:effectLst/>
              </a:rPr>
              <a:t>x,y</a:t>
            </a:r>
            <a:r>
              <a:rPr lang="en-US" altLang="zh-CN" dirty="0">
                <a:effectLst/>
              </a:rPr>
              <a:t> = int((900-end_image.get_rect().width)/2),int((600-end_image.get_rect().height)/2)</a:t>
            </a:r>
          </a:p>
          <a:p>
            <a:pPr algn="l"/>
            <a:r>
              <a:rPr lang="en-US" altLang="zh-CN" dirty="0">
                <a:effectLst/>
              </a:rPr>
              <a:t>	</a:t>
            </a:r>
            <a:r>
              <a:rPr lang="en-US" altLang="zh-CN" dirty="0" err="1">
                <a:effectLst/>
              </a:rPr>
              <a:t>screen.fill</a:t>
            </a:r>
            <a:r>
              <a:rPr lang="en-US" altLang="zh-CN" dirty="0">
                <a:effectLst/>
              </a:rPr>
              <a:t>(Color(0,0,0)) </a:t>
            </a:r>
            <a:r>
              <a:rPr lang="en-US" altLang="zh-CN" i="1" dirty="0">
                <a:effectLst/>
              </a:rPr>
              <a:t>#</a:t>
            </a:r>
            <a:r>
              <a:rPr lang="zh-CN" altLang="en-US" i="1" dirty="0">
                <a:effectLst/>
              </a:rPr>
              <a:t>黑色背景</a:t>
            </a:r>
            <a:endParaRPr lang="zh-CN" altLang="en-US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	</a:t>
            </a:r>
            <a:r>
              <a:rPr lang="en-US" altLang="zh-CN" dirty="0" err="1">
                <a:effectLst/>
              </a:rPr>
              <a:t>screen.blit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end_image</a:t>
            </a:r>
            <a:r>
              <a:rPr lang="en-US" altLang="zh-CN" dirty="0">
                <a:effectLst/>
              </a:rPr>
              <a:t>,(</a:t>
            </a:r>
            <a:r>
              <a:rPr lang="en-US" altLang="zh-CN" dirty="0" err="1">
                <a:effectLst/>
              </a:rPr>
              <a:t>x,y</a:t>
            </a:r>
            <a:r>
              <a:rPr lang="en-US" altLang="zh-CN" dirty="0">
                <a:effectLst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81075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5</a:t>
            </a:r>
            <a:r>
              <a:rPr lang="zh-CN" altLang="en-US">
                <a:effectLst/>
              </a:rPr>
              <a:t>、</a:t>
            </a:r>
            <a:r>
              <a:rPr lang="zh-CN" altLang="en-US" dirty="0">
                <a:effectLst/>
              </a:rPr>
              <a:t>树莓缩小的代码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C2FB5A-0E1D-C643-BE46-7B38405375EE}"/>
              </a:ext>
            </a:extLst>
          </p:cNvPr>
          <p:cNvSpPr/>
          <p:nvPr/>
        </p:nvSpPr>
        <p:spPr>
          <a:xfrm>
            <a:off x="2043233" y="2644720"/>
            <a:ext cx="24034100" cy="1049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#</a:t>
            </a:r>
            <a:r>
              <a:rPr lang="zh-CN" altLang="zh-CN" dirty="0">
                <a:effectLst/>
              </a:rPr>
              <a:t>当前碰撞的食物是什么</a:t>
            </a:r>
          </a:p>
          <a:p>
            <a:pPr algn="l"/>
            <a:r>
              <a:rPr lang="en-US" altLang="zh-CN" dirty="0">
                <a:effectLst/>
              </a:rPr>
              <a:t>    rasp =  </a:t>
            </a:r>
            <a:r>
              <a:rPr lang="en-US" altLang="zh-CN" dirty="0" err="1">
                <a:effectLst/>
              </a:rPr>
              <a:t>pygame.sprite.spritecollideany</a:t>
            </a:r>
            <a:r>
              <a:rPr lang="en-US" altLang="zh-CN" dirty="0">
                <a:effectLst/>
              </a:rPr>
              <a:t>(snake, </a:t>
            </a:r>
            <a:r>
              <a:rPr lang="en-US" altLang="zh-CN" dirty="0" err="1">
                <a:effectLst/>
              </a:rPr>
              <a:t>Raspberry.group</a:t>
            </a:r>
            <a:r>
              <a:rPr lang="en-US" altLang="zh-CN" dirty="0">
                <a:effectLst/>
              </a:rPr>
              <a:t>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if rasp: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if rasp != </a:t>
            </a:r>
            <a:r>
              <a:rPr lang="en-US" altLang="zh-CN" dirty="0" err="1">
                <a:solidFill>
                  <a:srgbClr val="FF0000"/>
                </a:solidFill>
                <a:effectLst/>
              </a:rPr>
              <a:t>last_collide</a:t>
            </a:r>
            <a:r>
              <a:rPr lang="en-US" altLang="zh-CN" dirty="0">
                <a:effectLst/>
              </a:rPr>
              <a:t>: </a:t>
            </a:r>
            <a:r>
              <a:rPr lang="en-US" altLang="zh-CN" i="1" dirty="0">
                <a:effectLst/>
              </a:rPr>
              <a:t>#</a:t>
            </a:r>
            <a:r>
              <a:rPr lang="zh-CN" altLang="zh-CN" i="1" dirty="0">
                <a:effectLst/>
              </a:rPr>
              <a:t>碰撞实例不同，就升级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    level += 0.2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    </a:t>
            </a:r>
            <a:r>
              <a:rPr lang="en-US" altLang="zh-CN" dirty="0" err="1">
                <a:effectLst/>
              </a:rPr>
              <a:t>eaten.append</a:t>
            </a:r>
            <a:r>
              <a:rPr lang="en-US" altLang="zh-CN" dirty="0">
                <a:effectLst/>
              </a:rPr>
              <a:t>(rasp)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else: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    #</a:t>
            </a:r>
            <a:r>
              <a:rPr lang="zh-CN" altLang="zh-CN" dirty="0">
                <a:effectLst/>
              </a:rPr>
              <a:t>碰撞实例相同，说明还是同一个食物，那么就缩小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个像素</a:t>
            </a:r>
          </a:p>
          <a:p>
            <a:pPr algn="l"/>
            <a:r>
              <a:rPr lang="en-US" altLang="zh-CN" dirty="0">
                <a:effectLst/>
              </a:rPr>
              <a:t>            </a:t>
            </a:r>
            <a:r>
              <a:rPr lang="en-US" altLang="zh-CN" dirty="0" err="1">
                <a:effectLst/>
              </a:rPr>
              <a:t>rasp.image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pygame.transform.smoothscale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rasp.image</a:t>
            </a:r>
            <a:r>
              <a:rPr lang="en-US" altLang="zh-CN" dirty="0">
                <a:effectLst/>
              </a:rPr>
              <a:t>,(int(rasp.rect.width-2),int(rasp.rect.height-2)))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    </a:t>
            </a:r>
            <a:r>
              <a:rPr lang="en-US" altLang="zh-CN" dirty="0" err="1">
                <a:effectLst/>
              </a:rPr>
              <a:t>rasp.rect.inflate_ip</a:t>
            </a:r>
            <a:r>
              <a:rPr lang="en-US" altLang="zh-CN" dirty="0">
                <a:effectLst/>
              </a:rPr>
              <a:t>(-2,-2)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</a:t>
            </a:r>
            <a:r>
              <a:rPr lang="en-US" altLang="zh-CN" dirty="0" err="1">
                <a:effectLst/>
              </a:rPr>
              <a:t>last_collide</a:t>
            </a:r>
            <a:r>
              <a:rPr lang="en-US" altLang="zh-CN" dirty="0">
                <a:effectLst/>
              </a:rPr>
              <a:t> = rasp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573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17738</TotalTime>
  <Words>322</Words>
  <Application>Microsoft Macintosh PowerPoint</Application>
  <PresentationFormat>自定义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Helvetica Neue</vt:lpstr>
      <vt:lpstr>Helvetica Neue Medium</vt:lpstr>
      <vt:lpstr>New_Template2</vt:lpstr>
      <vt:lpstr>11.3树莓动画 </vt:lpstr>
      <vt:lpstr>1、  自定义事件</vt:lpstr>
      <vt:lpstr>2、提高帧率</vt:lpstr>
      <vt:lpstr>3、图片缩放</vt:lpstr>
      <vt:lpstr>4、核心代码</vt:lpstr>
      <vt:lpstr>5、树莓缩小的代码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133</cp:revision>
  <dcterms:modified xsi:type="dcterms:W3CDTF">2020-02-02T15:50:00Z</dcterms:modified>
</cp:coreProperties>
</file>