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7" r:id="rId5"/>
    <p:sldId id="268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8"/>
    <p:restoredTop sz="94713"/>
  </p:normalViewPr>
  <p:slideViewPr>
    <p:cSldViewPr snapToGrid="0" snapToObjects="1">
      <p:cViewPr>
        <p:scale>
          <a:sx n="38" d="100"/>
          <a:sy n="38" d="100"/>
        </p:scale>
        <p:origin x="25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12.1</a:t>
            </a:r>
            <a:r>
              <a:rPr lang="zh-CN" altLang="en-US" dirty="0">
                <a:effectLst/>
              </a:rPr>
              <a:t> 游戏的停止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1557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蛇“是否活着”的状态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1C211D-F682-9649-9D05-B43A2FDF7114}"/>
              </a:ext>
            </a:extLst>
          </p:cNvPr>
          <p:cNvSpPr/>
          <p:nvPr/>
        </p:nvSpPr>
        <p:spPr>
          <a:xfrm>
            <a:off x="2118627" y="3311309"/>
            <a:ext cx="22148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54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在蛇的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__()</a:t>
            </a:r>
            <a:r>
              <a:rPr lang="zh-CN" altLang="zh-CN" sz="54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函数当中增加如下的语句：</a:t>
            </a:r>
          </a:p>
          <a:p>
            <a:pPr marL="265430" indent="2540" algn="l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self.live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= True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l"/>
            <a:r>
              <a:rPr lang="zh-CN" altLang="zh-CN" sz="54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在主程序的循环语句的最后加上如下的语句：</a:t>
            </a:r>
          </a:p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if not 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snake.live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		break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indent="266700" algn="l"/>
            <a:endParaRPr lang="en-US" altLang="zh-CN" sz="5400" dirty="0">
              <a:solidFill>
                <a:srgbClr val="FFFF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/>
            <a:endParaRPr lang="en-US" altLang="zh-CN" sz="5400" dirty="0">
              <a:solidFill>
                <a:srgbClr val="FFFF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6700" algn="l"/>
            <a:r>
              <a:rPr lang="zh-CN" altLang="zh-CN" sz="5400" dirty="0">
                <a:solidFill>
                  <a:srgbClr val="FFFF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然后在主程序的循环语句之外，最后加上游戏结束动画语句：</a:t>
            </a:r>
          </a:p>
          <a:p>
            <a:pPr marL="265430" indent="2540" algn="l"/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show_end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(screen)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522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8" y="-116552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、蛇“死亡”的条件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3381696" y="4687092"/>
            <a:ext cx="2209375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FFFFFF"/>
                </a:solidFill>
                <a:effectLst/>
              </a:rPr>
              <a:t>def </a:t>
            </a:r>
            <a:r>
              <a:rPr lang="en-US" altLang="zh-CN" b="1" dirty="0">
                <a:solidFill>
                  <a:srgbClr val="FFFFFF"/>
                </a:solidFill>
                <a:effectLst/>
              </a:rPr>
              <a:t>move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self,KEY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=None):</a:t>
            </a:r>
            <a:endParaRPr lang="zh-CN" altLang="zh-CN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dirty="0">
                <a:solidFill>
                  <a:srgbClr val="FFFFFF"/>
                </a:solidFill>
                <a:effectLst/>
              </a:rPr>
              <a:t>      #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如果蛇的位置列表当中有重复值，就说明自身在碰撞</a:t>
            </a:r>
          </a:p>
          <a:p>
            <a:pPr algn="l"/>
            <a:r>
              <a:rPr lang="en-US" altLang="zh-CN" dirty="0">
                <a:solidFill>
                  <a:srgbClr val="FFFFFF"/>
                </a:solidFill>
                <a:effectLst/>
              </a:rPr>
              <a:t>02    if </a:t>
            </a:r>
            <a:r>
              <a:rPr lang="en-US" altLang="zh-CN" b="1" dirty="0" err="1">
                <a:solidFill>
                  <a:srgbClr val="FFFFFF"/>
                </a:solidFill>
                <a:effectLst/>
              </a:rPr>
              <a:t>len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(set(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self.snakeLine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)) &lt; </a:t>
            </a:r>
            <a:r>
              <a:rPr lang="en-US" altLang="zh-CN" b="1" dirty="0" err="1">
                <a:solidFill>
                  <a:srgbClr val="FFFFFF"/>
                </a:solidFill>
                <a:effectLst/>
              </a:rPr>
              <a:t>len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</a:t>
            </a:r>
            <a:r>
              <a:rPr lang="en-US" altLang="zh-CN" dirty="0" err="1">
                <a:solidFill>
                  <a:srgbClr val="FFFFFF"/>
                </a:solidFill>
                <a:effectLst/>
              </a:rPr>
              <a:t>self.snakeLine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):</a:t>
            </a:r>
            <a:endParaRPr lang="zh-CN" altLang="zh-CN" dirty="0">
              <a:solidFill>
                <a:srgbClr val="FFFFFF"/>
              </a:solidFill>
              <a:effectLst/>
            </a:endParaRPr>
          </a:p>
          <a:p>
            <a:pPr algn="l"/>
            <a:r>
              <a:rPr lang="en-US" altLang="zh-CN" dirty="0">
                <a:solidFill>
                  <a:srgbClr val="FFFFFF"/>
                </a:solidFill>
                <a:effectLst/>
              </a:rPr>
              <a:t>03        return</a:t>
            </a:r>
            <a:endParaRPr lang="zh-CN" altLang="zh-CN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674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1" y="-82727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、结束代码 </a:t>
            </a:r>
            <a:r>
              <a:rPr lang="en-US" altLang="zh-CN" dirty="0">
                <a:effectLst/>
              </a:rPr>
              <a:t>-1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D1F53C-6905-6044-B6CF-347FE718B837}"/>
              </a:ext>
            </a:extLst>
          </p:cNvPr>
          <p:cNvSpPr/>
          <p:nvPr/>
        </p:nvSpPr>
        <p:spPr>
          <a:xfrm>
            <a:off x="2752966" y="2177547"/>
            <a:ext cx="22622933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effectLst/>
              </a:rPr>
              <a:t>def </a:t>
            </a:r>
            <a:r>
              <a:rPr lang="en-US" altLang="zh-CN" sz="4400" b="1" dirty="0" err="1">
                <a:effectLst/>
              </a:rPr>
              <a:t>show_end</a:t>
            </a:r>
            <a:r>
              <a:rPr lang="en-US" altLang="zh-CN" sz="4400" dirty="0">
                <a:effectLst/>
              </a:rPr>
              <a:t>(screen):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dirty="0" err="1">
                <a:effectLst/>
              </a:rPr>
              <a:t>old_screen</a:t>
            </a:r>
            <a:r>
              <a:rPr lang="en-US" altLang="zh-CN" sz="4400" dirty="0">
                <a:effectLst/>
              </a:rPr>
              <a:t> = </a:t>
            </a:r>
            <a:r>
              <a:rPr lang="en-US" altLang="zh-CN" sz="4400" dirty="0" err="1">
                <a:effectLst/>
              </a:rPr>
              <a:t>screen.copy</a:t>
            </a:r>
            <a:r>
              <a:rPr lang="en-US" altLang="zh-CN" sz="4400" dirty="0">
                <a:effectLst/>
              </a:rPr>
              <a:t>()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dirty="0" err="1">
                <a:effectLst/>
              </a:rPr>
              <a:t>end_clock</a:t>
            </a:r>
            <a:r>
              <a:rPr lang="en-US" altLang="zh-CN" sz="4400" dirty="0">
                <a:effectLst/>
              </a:rPr>
              <a:t> = </a:t>
            </a:r>
            <a:r>
              <a:rPr lang="en-US" altLang="zh-CN" sz="4400" dirty="0" err="1">
                <a:effectLst/>
              </a:rPr>
              <a:t>pygame.time.Clock</a:t>
            </a:r>
            <a:r>
              <a:rPr lang="en-US" altLang="zh-CN" sz="4400" dirty="0">
                <a:effectLst/>
              </a:rPr>
              <a:t>() </a:t>
            </a:r>
            <a:r>
              <a:rPr lang="en-US" altLang="zh-CN" sz="4400" i="1" dirty="0">
                <a:effectLst/>
              </a:rPr>
              <a:t>#</a:t>
            </a:r>
            <a:r>
              <a:rPr lang="zh-CN" altLang="zh-CN" sz="4400" i="1" dirty="0">
                <a:effectLst/>
              </a:rPr>
              <a:t>滴答时钟</a:t>
            </a:r>
            <a:endParaRPr lang="en-US" altLang="zh-CN" sz="4400" i="1" dirty="0">
              <a:effectLst/>
            </a:endParaRPr>
          </a:p>
          <a:p>
            <a:pPr algn="l"/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#</a:t>
            </a:r>
            <a:r>
              <a:rPr lang="zh-CN" altLang="zh-CN" sz="4400" dirty="0">
                <a:effectLst/>
              </a:rPr>
              <a:t>结束画面</a:t>
            </a: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dirty="0" err="1">
                <a:effectLst/>
              </a:rPr>
              <a:t>origin_end_image</a:t>
            </a:r>
            <a:r>
              <a:rPr lang="en-US" altLang="zh-CN" sz="4400" dirty="0">
                <a:effectLst/>
              </a:rPr>
              <a:t> = </a:t>
            </a:r>
            <a:r>
              <a:rPr lang="en-US" altLang="zh-CN" sz="4400" dirty="0" err="1">
                <a:effectLst/>
              </a:rPr>
              <a:t>pygame.image.load</a:t>
            </a:r>
            <a:r>
              <a:rPr lang="en-US" altLang="zh-CN" sz="4400" dirty="0">
                <a:effectLst/>
              </a:rPr>
              <a:t>('</a:t>
            </a:r>
            <a:r>
              <a:rPr lang="en-US" altLang="zh-CN" sz="4400" dirty="0" err="1">
                <a:effectLst/>
              </a:rPr>
              <a:t>end.png</a:t>
            </a:r>
            <a:r>
              <a:rPr lang="en-US" altLang="zh-CN" sz="4400" dirty="0">
                <a:effectLst/>
              </a:rPr>
              <a:t>')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i="1" dirty="0">
                <a:effectLst/>
              </a:rPr>
              <a:t>#</a:t>
            </a:r>
            <a:r>
              <a:rPr lang="zh-CN" altLang="zh-CN" sz="4400" i="1" dirty="0">
                <a:effectLst/>
              </a:rPr>
              <a:t>宽高比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ratios = </a:t>
            </a:r>
            <a:r>
              <a:rPr lang="en-US" altLang="zh-CN" sz="4400" dirty="0" err="1">
                <a:effectLst/>
              </a:rPr>
              <a:t>origin_end_image.get_rect</a:t>
            </a:r>
            <a:r>
              <a:rPr lang="en-US" altLang="zh-CN" sz="4400" dirty="0">
                <a:effectLst/>
              </a:rPr>
              <a:t>().width/</a:t>
            </a:r>
            <a:r>
              <a:rPr lang="en-US" altLang="zh-CN" sz="4400" dirty="0" err="1">
                <a:effectLst/>
              </a:rPr>
              <a:t>origin_end_image.get_rect</a:t>
            </a:r>
            <a:r>
              <a:rPr lang="en-US" altLang="zh-CN" sz="4400" dirty="0">
                <a:effectLst/>
              </a:rPr>
              <a:t>().height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#</a:t>
            </a:r>
            <a:r>
              <a:rPr lang="zh-CN" altLang="zh-CN" sz="4400" dirty="0">
                <a:effectLst/>
              </a:rPr>
              <a:t>开始从</a:t>
            </a:r>
            <a:r>
              <a:rPr lang="en-US" altLang="zh-CN" sz="4400" dirty="0">
                <a:effectLst/>
              </a:rPr>
              <a:t>200</a:t>
            </a:r>
            <a:r>
              <a:rPr lang="zh-CN" altLang="zh-CN" sz="4400" dirty="0">
                <a:effectLst/>
              </a:rPr>
              <a:t>宽的图显示</a:t>
            </a: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dirty="0" err="1">
                <a:effectLst/>
              </a:rPr>
              <a:t>newWidth</a:t>
            </a:r>
            <a:r>
              <a:rPr lang="en-US" altLang="zh-CN" sz="4400" dirty="0">
                <a:effectLst/>
              </a:rPr>
              <a:t> = 200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r>
              <a:rPr lang="en-US" altLang="zh-CN" sz="4400" dirty="0" err="1">
                <a:effectLst/>
              </a:rPr>
              <a:t>old_ticks</a:t>
            </a:r>
            <a:r>
              <a:rPr lang="en-US" altLang="zh-CN" sz="4400" dirty="0">
                <a:effectLst/>
              </a:rPr>
              <a:t> = </a:t>
            </a:r>
            <a:r>
              <a:rPr lang="en-US" altLang="zh-CN" sz="4400" dirty="0" err="1">
                <a:effectLst/>
              </a:rPr>
              <a:t>pygame.time.get_ticks</a:t>
            </a:r>
            <a:r>
              <a:rPr lang="en-US" altLang="zh-CN" sz="4400" dirty="0">
                <a:effectLst/>
              </a:rPr>
              <a:t>() </a:t>
            </a:r>
            <a:r>
              <a:rPr lang="en-US" altLang="zh-CN" sz="4400" i="1" dirty="0">
                <a:effectLst/>
              </a:rPr>
              <a:t>#</a:t>
            </a:r>
            <a:r>
              <a:rPr lang="zh-CN" altLang="zh-CN" sz="4400" i="1" dirty="0">
                <a:effectLst/>
              </a:rPr>
              <a:t>获得从开始以来的毫秒数</a:t>
            </a:r>
            <a:endParaRPr lang="zh-CN" altLang="zh-CN" sz="4400" dirty="0">
              <a:effectLst/>
            </a:endParaRPr>
          </a:p>
          <a:p>
            <a:pPr algn="l"/>
            <a:r>
              <a:rPr lang="en-US" altLang="zh-CN" sz="4400" dirty="0">
                <a:effectLst/>
              </a:rPr>
              <a:t>    </a:t>
            </a:r>
            <a:endParaRPr lang="zh-CN" altLang="zh-CN" sz="4400" dirty="0">
              <a:effectLst/>
            </a:endParaRPr>
          </a:p>
          <a:p>
            <a:pPr marL="265430" indent="2540" algn="l"/>
            <a:endParaRPr lang="zh-CN" altLang="zh-CN" sz="4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0756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、结束代码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2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2179982" y="2034227"/>
            <a:ext cx="24034100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>
                <a:effectLst/>
              </a:rPr>
              <a:t>while 1: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</a:t>
            </a:r>
            <a:r>
              <a:rPr lang="en-US" altLang="zh-CN" sz="5400" dirty="0" err="1">
                <a:effectLst/>
              </a:rPr>
              <a:t>end_clock.tick</a:t>
            </a:r>
            <a:r>
              <a:rPr lang="en-US" altLang="zh-CN" sz="5400" dirty="0">
                <a:effectLst/>
              </a:rPr>
              <a:t>(20)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ticks = </a:t>
            </a:r>
            <a:r>
              <a:rPr lang="en-US" altLang="zh-CN" sz="5400" dirty="0" err="1">
                <a:effectLst/>
              </a:rPr>
              <a:t>pygame.time.get_ticks</a:t>
            </a:r>
            <a:r>
              <a:rPr lang="en-US" altLang="zh-CN" sz="5400" dirty="0">
                <a:effectLst/>
              </a:rPr>
              <a:t>()-</a:t>
            </a:r>
            <a:r>
              <a:rPr lang="en-US" altLang="zh-CN" sz="5400" dirty="0" err="1">
                <a:effectLst/>
              </a:rPr>
              <a:t>old_ticks</a:t>
            </a:r>
            <a:r>
              <a:rPr lang="en-US" altLang="zh-CN" sz="5400" dirty="0">
                <a:effectLst/>
              </a:rPr>
              <a:t> </a:t>
            </a:r>
            <a:r>
              <a:rPr lang="en-US" altLang="zh-CN" sz="5400" i="1" dirty="0">
                <a:effectLst/>
              </a:rPr>
              <a:t>#</a:t>
            </a:r>
            <a:r>
              <a:rPr lang="zh-CN" altLang="zh-CN" sz="5400" i="1" dirty="0">
                <a:effectLst/>
              </a:rPr>
              <a:t>获得从开始以来的毫秒数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for </a:t>
            </a:r>
            <a:r>
              <a:rPr lang="en-US" altLang="zh-CN" sz="5400" dirty="0" err="1">
                <a:effectLst/>
              </a:rPr>
              <a:t>eventType</a:t>
            </a:r>
            <a:r>
              <a:rPr lang="en-US" altLang="zh-CN" sz="5400" dirty="0">
                <a:effectLst/>
              </a:rPr>
              <a:t> in </a:t>
            </a:r>
            <a:r>
              <a:rPr lang="en-US" altLang="zh-CN" sz="5400" dirty="0" err="1">
                <a:effectLst/>
              </a:rPr>
              <a:t>pygame.event.get</a:t>
            </a:r>
            <a:r>
              <a:rPr lang="en-US" altLang="zh-CN" sz="5400" dirty="0">
                <a:effectLst/>
              </a:rPr>
              <a:t>():  </a:t>
            </a:r>
            <a:r>
              <a:rPr lang="en-US" altLang="zh-CN" sz="5400" i="1" dirty="0">
                <a:effectLst/>
              </a:rPr>
              <a:t># </a:t>
            </a:r>
            <a:r>
              <a:rPr lang="zh-CN" altLang="zh-CN" sz="5400" i="1" dirty="0">
                <a:effectLst/>
              </a:rPr>
              <a:t>进行事件等待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    # </a:t>
            </a:r>
            <a:r>
              <a:rPr lang="zh-CN" altLang="zh-CN" sz="5400" dirty="0">
                <a:effectLst/>
              </a:rPr>
              <a:t>如果用户点击了关闭窗口按钮，那么就执行退出</a:t>
            </a:r>
          </a:p>
          <a:p>
            <a:pPr algn="l"/>
            <a:r>
              <a:rPr lang="en-US" altLang="zh-CN" sz="5400" dirty="0">
                <a:effectLst/>
              </a:rPr>
              <a:t>            if </a:t>
            </a:r>
            <a:r>
              <a:rPr lang="en-US" altLang="zh-CN" sz="5400" dirty="0" err="1">
                <a:effectLst/>
              </a:rPr>
              <a:t>eventType.type</a:t>
            </a:r>
            <a:r>
              <a:rPr lang="en-US" altLang="zh-CN" sz="5400" dirty="0">
                <a:effectLst/>
              </a:rPr>
              <a:t> == QUIT: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        </a:t>
            </a:r>
            <a:r>
              <a:rPr lang="en-US" altLang="zh-CN" sz="5400" dirty="0" err="1">
                <a:effectLst/>
              </a:rPr>
              <a:t>sys.exit</a:t>
            </a:r>
            <a:r>
              <a:rPr lang="en-US" altLang="zh-CN" sz="5400" dirty="0">
                <a:effectLst/>
              </a:rPr>
              <a:t>()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    #</a:t>
            </a:r>
            <a:r>
              <a:rPr lang="zh-CN" altLang="zh-CN" sz="5400" dirty="0">
                <a:effectLst/>
              </a:rPr>
              <a:t>当图片宽度足够时，按任意键退出</a:t>
            </a:r>
          </a:p>
          <a:p>
            <a:pPr algn="l"/>
            <a:r>
              <a:rPr lang="en-US" altLang="zh-CN" sz="5400" dirty="0">
                <a:effectLst/>
              </a:rPr>
              <a:t>            if </a:t>
            </a:r>
            <a:r>
              <a:rPr lang="en-US" altLang="zh-CN" sz="5400" dirty="0" err="1">
                <a:effectLst/>
              </a:rPr>
              <a:t>eventType.type</a:t>
            </a:r>
            <a:r>
              <a:rPr lang="en-US" altLang="zh-CN" sz="5400" dirty="0">
                <a:effectLst/>
              </a:rPr>
              <a:t> ==KEYUP and </a:t>
            </a:r>
            <a:r>
              <a:rPr lang="en-US" altLang="zh-CN" sz="5400" dirty="0" err="1">
                <a:effectLst/>
              </a:rPr>
              <a:t>newWidth</a:t>
            </a:r>
            <a:r>
              <a:rPr lang="en-US" altLang="zh-CN" sz="5400" dirty="0">
                <a:effectLst/>
              </a:rPr>
              <a:t>&gt;700: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        return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#</a:t>
            </a:r>
            <a:r>
              <a:rPr lang="zh-CN" altLang="zh-CN" sz="5400" dirty="0">
                <a:effectLst/>
              </a:rPr>
              <a:t>当图片宽度不足</a:t>
            </a:r>
            <a:r>
              <a:rPr lang="en-US" altLang="zh-CN" sz="5400" dirty="0">
                <a:effectLst/>
              </a:rPr>
              <a:t>700</a:t>
            </a:r>
            <a:r>
              <a:rPr lang="zh-CN" altLang="zh-CN" sz="5400" dirty="0">
                <a:effectLst/>
              </a:rPr>
              <a:t>时，就从</a:t>
            </a:r>
            <a:r>
              <a:rPr lang="en-US" altLang="zh-CN" sz="5400" dirty="0">
                <a:effectLst/>
              </a:rPr>
              <a:t>200</a:t>
            </a:r>
            <a:r>
              <a:rPr lang="zh-CN" altLang="zh-CN" sz="5400" dirty="0">
                <a:effectLst/>
              </a:rPr>
              <a:t>放大</a:t>
            </a:r>
          </a:p>
          <a:p>
            <a:pPr algn="l"/>
            <a:r>
              <a:rPr lang="en-US" altLang="zh-CN" sz="5400" dirty="0">
                <a:effectLst/>
              </a:rPr>
              <a:t>        if </a:t>
            </a:r>
            <a:r>
              <a:rPr lang="en-US" altLang="zh-CN" sz="5400" dirty="0" err="1">
                <a:effectLst/>
              </a:rPr>
              <a:t>newWidth</a:t>
            </a:r>
            <a:r>
              <a:rPr lang="en-US" altLang="zh-CN" sz="5400" dirty="0">
                <a:effectLst/>
              </a:rPr>
              <a:t>&lt;=700: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    </a:t>
            </a:r>
            <a:r>
              <a:rPr lang="en-US" altLang="zh-CN" sz="5400" dirty="0" err="1">
                <a:effectLst/>
              </a:rPr>
              <a:t>newWidth</a:t>
            </a:r>
            <a:r>
              <a:rPr lang="en-US" altLang="zh-CN" sz="5400" dirty="0">
                <a:effectLst/>
              </a:rPr>
              <a:t> += int(ticks/1000*20)</a:t>
            </a:r>
            <a:endParaRPr lang="zh-CN" altLang="zh-CN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57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、结束代码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3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B0C8F7C-3911-774F-A927-A20DB422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74931D-A836-1246-A78E-A0AAE9004EDD}"/>
              </a:ext>
            </a:extLst>
          </p:cNvPr>
          <p:cNvSpPr/>
          <p:nvPr/>
        </p:nvSpPr>
        <p:spPr>
          <a:xfrm>
            <a:off x="2179982" y="2932766"/>
            <a:ext cx="20975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l"/>
            <a:endParaRPr lang="en-US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l"/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C2FB5A-0E1D-C643-BE46-7B38405375EE}"/>
              </a:ext>
            </a:extLst>
          </p:cNvPr>
          <p:cNvSpPr/>
          <p:nvPr/>
        </p:nvSpPr>
        <p:spPr>
          <a:xfrm>
            <a:off x="2179982" y="2677694"/>
            <a:ext cx="240341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5400" dirty="0">
                <a:effectLst/>
              </a:rPr>
              <a:t>#</a:t>
            </a:r>
            <a:r>
              <a:rPr lang="zh-CN" altLang="zh-CN" sz="5400" dirty="0">
                <a:effectLst/>
              </a:rPr>
              <a:t>从原始图片实现放大，比较清晰</a:t>
            </a:r>
          </a:p>
          <a:p>
            <a:pPr algn="l"/>
            <a:r>
              <a:rPr lang="en-US" altLang="zh-CN" sz="5400" dirty="0">
                <a:effectLst/>
              </a:rPr>
              <a:t>        </a:t>
            </a:r>
            <a:r>
              <a:rPr lang="en-US" altLang="zh-CN" sz="5400" dirty="0" err="1">
                <a:effectLst/>
              </a:rPr>
              <a:t>end_image</a:t>
            </a:r>
            <a:r>
              <a:rPr lang="en-US" altLang="zh-CN" sz="5400" dirty="0">
                <a:effectLst/>
              </a:rPr>
              <a:t> = </a:t>
            </a:r>
            <a:r>
              <a:rPr lang="en-US" altLang="zh-CN" sz="5400" dirty="0" err="1">
                <a:effectLst/>
              </a:rPr>
              <a:t>pygame.transform.smoothscale</a:t>
            </a:r>
            <a:r>
              <a:rPr lang="en-US" altLang="zh-CN" sz="5400" dirty="0">
                <a:effectLst/>
              </a:rPr>
              <a:t>(</a:t>
            </a:r>
            <a:r>
              <a:rPr lang="en-US" altLang="zh-CN" sz="5400" dirty="0" err="1">
                <a:effectLst/>
              </a:rPr>
              <a:t>origin_end_image</a:t>
            </a:r>
            <a:r>
              <a:rPr lang="en-US" altLang="zh-CN" sz="5400" dirty="0">
                <a:effectLst/>
              </a:rPr>
              <a:t>,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(</a:t>
            </a:r>
            <a:r>
              <a:rPr lang="en-US" altLang="zh-CN" sz="5400" dirty="0" err="1">
                <a:effectLst/>
              </a:rPr>
              <a:t>newWidth,int</a:t>
            </a:r>
            <a:r>
              <a:rPr lang="en-US" altLang="zh-CN" sz="5400" dirty="0">
                <a:effectLst/>
              </a:rPr>
              <a:t>(</a:t>
            </a:r>
            <a:r>
              <a:rPr lang="en-US" altLang="zh-CN" sz="5400" dirty="0" err="1">
                <a:effectLst/>
              </a:rPr>
              <a:t>newWidth</a:t>
            </a:r>
            <a:r>
              <a:rPr lang="en-US" altLang="zh-CN" sz="5400" dirty="0">
                <a:effectLst/>
              </a:rPr>
              <a:t>/ratios)))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#</a:t>
            </a:r>
            <a:r>
              <a:rPr lang="zh-CN" altLang="zh-CN" sz="5400" dirty="0">
                <a:effectLst/>
              </a:rPr>
              <a:t>要贴图的位置在屏幕正中央</a:t>
            </a:r>
          </a:p>
          <a:p>
            <a:pPr algn="l"/>
            <a:r>
              <a:rPr lang="en-US" altLang="zh-CN" sz="5400" dirty="0">
                <a:effectLst/>
              </a:rPr>
              <a:t>        </a:t>
            </a:r>
            <a:r>
              <a:rPr lang="en-US" altLang="zh-CN" sz="5400" dirty="0" err="1">
                <a:effectLst/>
              </a:rPr>
              <a:t>x,y</a:t>
            </a:r>
            <a:r>
              <a:rPr lang="en-US" altLang="zh-CN" sz="5400" dirty="0">
                <a:effectLst/>
              </a:rPr>
              <a:t> = int((900-end_image.get_rect().width)/2),int((600-end_image.get_rect().height)/2)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B          </a:t>
            </a:r>
            <a:r>
              <a:rPr lang="en-US" altLang="zh-CN" sz="5400" dirty="0" err="1">
                <a:effectLst/>
              </a:rPr>
              <a:t>screen.blit</a:t>
            </a:r>
            <a:r>
              <a:rPr lang="en-US" altLang="zh-CN" sz="5400" dirty="0">
                <a:effectLst/>
              </a:rPr>
              <a:t>(</a:t>
            </a:r>
            <a:r>
              <a:rPr lang="en-US" altLang="zh-CN" sz="5400" dirty="0" err="1">
                <a:effectLst/>
              </a:rPr>
              <a:t>old_screen</a:t>
            </a:r>
            <a:r>
              <a:rPr lang="en-US" altLang="zh-CN" sz="5400" dirty="0">
                <a:effectLst/>
              </a:rPr>
              <a:t>,(0,0)) </a:t>
            </a:r>
            <a:r>
              <a:rPr lang="en-US" altLang="zh-CN" sz="5400" i="1" dirty="0">
                <a:effectLst/>
              </a:rPr>
              <a:t>#</a:t>
            </a:r>
            <a:r>
              <a:rPr lang="zh-CN" altLang="zh-CN" sz="5400" i="1" dirty="0">
                <a:effectLst/>
              </a:rPr>
              <a:t>填充原来的图案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</a:t>
            </a:r>
            <a:r>
              <a:rPr lang="en-US" altLang="zh-CN" sz="5400" dirty="0" err="1">
                <a:effectLst/>
              </a:rPr>
              <a:t>screen.blit</a:t>
            </a:r>
            <a:r>
              <a:rPr lang="en-US" altLang="zh-CN" sz="5400" dirty="0">
                <a:effectLst/>
              </a:rPr>
              <a:t>(</a:t>
            </a:r>
            <a:r>
              <a:rPr lang="en-US" altLang="zh-CN" sz="5400" dirty="0" err="1">
                <a:effectLst/>
              </a:rPr>
              <a:t>end_image</a:t>
            </a:r>
            <a:r>
              <a:rPr lang="en-US" altLang="zh-CN" sz="5400" dirty="0">
                <a:effectLst/>
              </a:rPr>
              <a:t>,(</a:t>
            </a:r>
            <a:r>
              <a:rPr lang="en-US" altLang="zh-CN" sz="5400" dirty="0" err="1">
                <a:effectLst/>
              </a:rPr>
              <a:t>x,y</a:t>
            </a:r>
            <a:r>
              <a:rPr lang="en-US" altLang="zh-CN" sz="5400" dirty="0">
                <a:effectLst/>
              </a:rPr>
              <a:t>))</a:t>
            </a:r>
            <a:endParaRPr lang="zh-CN" altLang="zh-CN" sz="5400" dirty="0">
              <a:effectLst/>
            </a:endParaRPr>
          </a:p>
          <a:p>
            <a:pPr algn="l"/>
            <a:r>
              <a:rPr lang="en-US" altLang="zh-CN" sz="5400" dirty="0">
                <a:effectLst/>
              </a:rPr>
              <a:t>        </a:t>
            </a:r>
            <a:r>
              <a:rPr lang="en-US" altLang="zh-CN" sz="5400" dirty="0" err="1">
                <a:effectLst/>
              </a:rPr>
              <a:t>pygame.display.update</a:t>
            </a:r>
            <a:r>
              <a:rPr lang="en-US" altLang="zh-CN" sz="5400" dirty="0">
                <a:effectLst/>
              </a:rPr>
              <a:t>()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8002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18651</TotalTime>
  <Words>492</Words>
  <Application>Microsoft Macintosh PowerPoint</Application>
  <PresentationFormat>自定义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Helvetica Neue</vt:lpstr>
      <vt:lpstr>Helvetica Neue Medium</vt:lpstr>
      <vt:lpstr>New_Template2</vt:lpstr>
      <vt:lpstr>12.1 游戏的停止</vt:lpstr>
      <vt:lpstr>1、  蛇“是否活着”的状态</vt:lpstr>
      <vt:lpstr>2、蛇“死亡”的条件</vt:lpstr>
      <vt:lpstr>3、结束代码 -1</vt:lpstr>
      <vt:lpstr>4、结束代码 - 2</vt:lpstr>
      <vt:lpstr>5、结束代码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139</cp:revision>
  <dcterms:modified xsi:type="dcterms:W3CDTF">2020-02-03T07:02:52Z</dcterms:modified>
</cp:coreProperties>
</file>