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5" r:id="rId4"/>
    <p:sldId id="26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8"/>
    <p:restoredTop sz="94713"/>
  </p:normalViewPr>
  <p:slideViewPr>
    <p:cSldViewPr snapToGrid="0" snapToObjects="1">
      <p:cViewPr>
        <p:scale>
          <a:sx n="38" d="100"/>
          <a:sy n="38" d="100"/>
        </p:scale>
        <p:origin x="2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12.2</a:t>
            </a:r>
            <a:r>
              <a:rPr lang="zh-CN" altLang="en-US" dirty="0">
                <a:effectLst/>
              </a:rPr>
              <a:t> 游戏计分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1557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游戏的分数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1C211D-F682-9649-9D05-B43A2FDF7114}"/>
              </a:ext>
            </a:extLst>
          </p:cNvPr>
          <p:cNvSpPr/>
          <p:nvPr/>
        </p:nvSpPr>
        <p:spPr>
          <a:xfrm>
            <a:off x="2118627" y="3311309"/>
            <a:ext cx="221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、 时长分数：玩的时间越长越高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time_score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每秒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、 难度分数：玩得难度越高越高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food_score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每升级加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EC7ADC-9B1C-AA4D-82CC-D603A32A3F13}"/>
              </a:ext>
            </a:extLst>
          </p:cNvPr>
          <p:cNvSpPr/>
          <p:nvPr/>
        </p:nvSpPr>
        <p:spPr>
          <a:xfrm>
            <a:off x="2118627" y="10038937"/>
            <a:ext cx="168994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 rasp: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if rasp !=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last_collide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碰撞实例不同，就升级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_         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food_score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+= 10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7C2CA4-093C-7C40-8A26-F536584E6E7A}"/>
              </a:ext>
            </a:extLst>
          </p:cNvPr>
          <p:cNvSpPr/>
          <p:nvPr/>
        </p:nvSpPr>
        <p:spPr>
          <a:xfrm>
            <a:off x="2118627" y="7536735"/>
            <a:ext cx="16169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time_score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int(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pygame.time.get_ticks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()/1000)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-116552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、显示分数牌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F4A9A2-3F9D-AD40-AD04-21410429DA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81778" y="3183467"/>
            <a:ext cx="17121955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1" y="-82727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、显示文字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1F53C-6905-6044-B6CF-347FE718B837}"/>
              </a:ext>
            </a:extLst>
          </p:cNvPr>
          <p:cNvSpPr/>
          <p:nvPr/>
        </p:nvSpPr>
        <p:spPr>
          <a:xfrm>
            <a:off x="1625600" y="3379042"/>
            <a:ext cx="23784166" cy="881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dirty="0">
                <a:effectLst/>
              </a:rPr>
              <a:t>if </a:t>
            </a:r>
            <a:r>
              <a:rPr lang="en-US" altLang="zh-CN" sz="4800" dirty="0" err="1">
                <a:effectLst/>
              </a:rPr>
              <a:t>newWidth</a:t>
            </a:r>
            <a:r>
              <a:rPr lang="en-US" altLang="zh-CN" sz="4800" dirty="0">
                <a:effectLst/>
              </a:rPr>
              <a:t>&gt;700:</a:t>
            </a:r>
            <a:endParaRPr lang="zh-CN" altLang="zh-CN" sz="48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effectLst/>
              </a:rPr>
              <a:t>     </a:t>
            </a:r>
            <a:r>
              <a:rPr lang="en-US" altLang="zh-CN" sz="4800" dirty="0" err="1">
                <a:effectLst/>
              </a:rPr>
              <a:t>pygame.draw.rect</a:t>
            </a:r>
            <a:r>
              <a:rPr lang="en-US" altLang="zh-CN" sz="4800" dirty="0">
                <a:effectLst/>
              </a:rPr>
              <a:t>(</a:t>
            </a:r>
            <a:r>
              <a:rPr lang="en-US" altLang="zh-CN" sz="4800" dirty="0" err="1">
                <a:effectLst/>
              </a:rPr>
              <a:t>screen,Color</a:t>
            </a:r>
            <a:r>
              <a:rPr lang="en-US" altLang="zh-CN" sz="4800" dirty="0">
                <a:effectLst/>
              </a:rPr>
              <a:t>(153,204,51),</a:t>
            </a:r>
            <a:r>
              <a:rPr lang="en-US" altLang="zh-CN" sz="4800" dirty="0" err="1">
                <a:effectLst/>
              </a:rPr>
              <a:t>Rect</a:t>
            </a:r>
            <a:r>
              <a:rPr lang="en-US" altLang="zh-CN" sz="4800" dirty="0">
                <a:effectLst/>
              </a:rPr>
              <a:t>(150,350,600,200))</a:t>
            </a:r>
            <a:endParaRPr lang="zh-CN" altLang="zh-CN" sz="48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effectLst/>
              </a:rPr>
              <a:t>     </a:t>
            </a:r>
            <a:r>
              <a:rPr lang="en-US" altLang="zh-CN" sz="4800" dirty="0" err="1">
                <a:effectLst/>
              </a:rPr>
              <a:t>screen.blit</a:t>
            </a:r>
            <a:r>
              <a:rPr lang="en-US" altLang="zh-CN" sz="4800" dirty="0">
                <a:effectLst/>
              </a:rPr>
              <a:t>(</a:t>
            </a:r>
            <a:r>
              <a:rPr lang="en-US" altLang="zh-CN" sz="4800" dirty="0" err="1">
                <a:effectLst/>
              </a:rPr>
              <a:t>pygame.image.load</a:t>
            </a:r>
            <a:r>
              <a:rPr lang="en-US" altLang="zh-CN" sz="4800" dirty="0">
                <a:effectLst/>
              </a:rPr>
              <a:t>('</a:t>
            </a:r>
            <a:r>
              <a:rPr lang="en-US" altLang="zh-CN" sz="4800" dirty="0" err="1">
                <a:effectLst/>
              </a:rPr>
              <a:t>snake_food.png</a:t>
            </a:r>
            <a:r>
              <a:rPr lang="en-US" altLang="zh-CN" sz="4800" dirty="0">
                <a:effectLst/>
              </a:rPr>
              <a:t>'),(350,380))</a:t>
            </a:r>
            <a:endParaRPr lang="zh-CN" altLang="zh-CN" sz="48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effectLst/>
              </a:rPr>
              <a:t>     </a:t>
            </a:r>
            <a:r>
              <a:rPr lang="en-US" altLang="zh-CN" sz="4800" dirty="0" err="1">
                <a:effectLst/>
              </a:rPr>
              <a:t>screen.blit</a:t>
            </a:r>
            <a:r>
              <a:rPr lang="en-US" altLang="zh-CN" sz="4800" dirty="0">
                <a:effectLst/>
              </a:rPr>
              <a:t>(</a:t>
            </a:r>
            <a:r>
              <a:rPr lang="en-US" altLang="zh-CN" sz="4800" dirty="0" err="1">
                <a:effectLst/>
              </a:rPr>
              <a:t>font.render</a:t>
            </a:r>
            <a:r>
              <a:rPr lang="en-US" altLang="zh-CN" sz="4800" dirty="0">
                <a:effectLst/>
              </a:rPr>
              <a:t>(str(</a:t>
            </a:r>
            <a:r>
              <a:rPr lang="en-US" altLang="zh-CN" sz="4800" dirty="0" err="1">
                <a:effectLst/>
              </a:rPr>
              <a:t>food_score</a:t>
            </a:r>
            <a:r>
              <a:rPr lang="en-US" altLang="zh-CN" sz="4800" dirty="0">
                <a:effectLst/>
              </a:rPr>
              <a:t>) + '  Points',1,Color(255,0,0)), (500,370))</a:t>
            </a:r>
            <a:endParaRPr lang="zh-CN" altLang="zh-CN" sz="48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effectLst/>
              </a:rPr>
              <a:t>     </a:t>
            </a:r>
            <a:r>
              <a:rPr lang="en-US" altLang="zh-CN" sz="4800" dirty="0" err="1">
                <a:effectLst/>
              </a:rPr>
              <a:t>screen.blit</a:t>
            </a:r>
            <a:r>
              <a:rPr lang="en-US" altLang="zh-CN" sz="4800" dirty="0">
                <a:effectLst/>
              </a:rPr>
              <a:t>(</a:t>
            </a:r>
            <a:r>
              <a:rPr lang="en-US" altLang="zh-CN" sz="4800" dirty="0" err="1">
                <a:effectLst/>
              </a:rPr>
              <a:t>pygame.image.load</a:t>
            </a:r>
            <a:r>
              <a:rPr lang="en-US" altLang="zh-CN" sz="4800" dirty="0">
                <a:effectLst/>
              </a:rPr>
              <a:t>('</a:t>
            </a:r>
            <a:r>
              <a:rPr lang="en-US" altLang="zh-CN" sz="4800" dirty="0" err="1">
                <a:effectLst/>
              </a:rPr>
              <a:t>time.png</a:t>
            </a:r>
            <a:r>
              <a:rPr lang="en-US" altLang="zh-CN" sz="4800" dirty="0">
                <a:effectLst/>
              </a:rPr>
              <a:t>'),(350,430))</a:t>
            </a:r>
            <a:endParaRPr lang="zh-CN" altLang="zh-CN" sz="48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effectLst/>
              </a:rPr>
              <a:t>     </a:t>
            </a:r>
            <a:r>
              <a:rPr lang="en-US" altLang="zh-CN" sz="4800" dirty="0" err="1">
                <a:effectLst/>
              </a:rPr>
              <a:t>screen.blit</a:t>
            </a:r>
            <a:r>
              <a:rPr lang="en-US" altLang="zh-CN" sz="4800" dirty="0">
                <a:effectLst/>
              </a:rPr>
              <a:t>(</a:t>
            </a:r>
            <a:r>
              <a:rPr lang="en-US" altLang="zh-CN" sz="4800" dirty="0" err="1">
                <a:effectLst/>
              </a:rPr>
              <a:t>font.render</a:t>
            </a:r>
            <a:r>
              <a:rPr lang="en-US" altLang="zh-CN" sz="4800" dirty="0">
                <a:effectLst/>
              </a:rPr>
              <a:t>(str(</a:t>
            </a:r>
            <a:r>
              <a:rPr lang="en-US" altLang="zh-CN" sz="4800" dirty="0" err="1">
                <a:effectLst/>
              </a:rPr>
              <a:t>time_score</a:t>
            </a:r>
            <a:r>
              <a:rPr lang="en-US" altLang="zh-CN" sz="4800" dirty="0">
                <a:effectLst/>
              </a:rPr>
              <a:t>) + '  Points',1,Color(255,0,0)), (500,420))    </a:t>
            </a:r>
            <a:endParaRPr lang="zh-CN" altLang="zh-CN" sz="48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effectLst/>
              </a:rPr>
              <a:t>     </a:t>
            </a:r>
            <a:r>
              <a:rPr lang="en-US" altLang="zh-CN" sz="4800" dirty="0" err="1">
                <a:effectLst/>
              </a:rPr>
              <a:t>screen.blit</a:t>
            </a:r>
            <a:r>
              <a:rPr lang="en-US" altLang="zh-CN" sz="4800" dirty="0">
                <a:effectLst/>
              </a:rPr>
              <a:t>(</a:t>
            </a:r>
            <a:r>
              <a:rPr lang="en-US" altLang="zh-CN" sz="4800" dirty="0" err="1">
                <a:effectLst/>
              </a:rPr>
              <a:t>font.render</a:t>
            </a:r>
            <a:r>
              <a:rPr lang="en-US" altLang="zh-CN" sz="4800" dirty="0">
                <a:effectLst/>
              </a:rPr>
              <a:t>('Total          ' + str(</a:t>
            </a:r>
            <a:r>
              <a:rPr lang="en-US" altLang="zh-CN" sz="4800" dirty="0" err="1">
                <a:effectLst/>
              </a:rPr>
              <a:t>time_score</a:t>
            </a:r>
            <a:r>
              <a:rPr lang="en-US" altLang="zh-CN" sz="4800" dirty="0">
                <a:effectLst/>
              </a:rPr>
              <a:t> + </a:t>
            </a:r>
            <a:r>
              <a:rPr lang="en-US" altLang="zh-CN" sz="4800" dirty="0" err="1">
                <a:effectLst/>
              </a:rPr>
              <a:t>food_score</a:t>
            </a:r>
            <a:r>
              <a:rPr lang="en-US" altLang="zh-CN" sz="4800" dirty="0">
                <a:effectLst/>
              </a:rPr>
              <a:t>) + '  Points',1,Color(255,0,0)),(350,480))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075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18658</TotalTime>
  <Words>250</Words>
  <Application>Microsoft Macintosh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12.2 游戏计分</vt:lpstr>
      <vt:lpstr>1、  游戏的分数</vt:lpstr>
      <vt:lpstr>2、显示分数牌</vt:lpstr>
      <vt:lpstr>3、显示文字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143</cp:revision>
  <dcterms:modified xsi:type="dcterms:W3CDTF">2020-02-03T07:10:06Z</dcterms:modified>
</cp:coreProperties>
</file>