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2" r:id="rId4"/>
    <p:sldId id="267" r:id="rId5"/>
    <p:sldId id="26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12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12.3</a:t>
            </a:r>
            <a:r>
              <a:rPr lang="zh-CN" altLang="en-US" dirty="0">
                <a:effectLst/>
              </a:rPr>
              <a:t> 英雄排名榜单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-116552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显示英雄榜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54C21E-3206-8445-AABC-A47BFC477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7570" y="3379042"/>
            <a:ext cx="15848860" cy="93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155700"/>
            <a:ext cx="21526500" cy="1754323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如何读文件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1C211D-F682-9649-9D05-B43A2FDF7114}"/>
              </a:ext>
            </a:extLst>
          </p:cNvPr>
          <p:cNvSpPr/>
          <p:nvPr/>
        </p:nvSpPr>
        <p:spPr>
          <a:xfrm>
            <a:off x="2678031" y="2932766"/>
            <a:ext cx="22148800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def </a:t>
            </a:r>
            <a:r>
              <a:rPr lang="en-US" altLang="zh-CN" sz="4400" b="1" dirty="0" err="1">
                <a:solidFill>
                  <a:srgbClr val="FFFFFF"/>
                </a:solidFill>
                <a:effectLst/>
              </a:rPr>
              <a:t>high_score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(screen, score):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</a:t>
            </a:r>
            <a:r>
              <a:rPr lang="en-US" altLang="zh-CN" sz="4400" b="1" dirty="0">
                <a:solidFill>
                  <a:srgbClr val="FFFFFF"/>
                </a:solidFill>
                <a:effectLst/>
              </a:rPr>
              <a:t>open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('snake_top10.txt','a')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file = </a:t>
            </a:r>
            <a:r>
              <a:rPr lang="en-US" altLang="zh-CN" sz="4400" b="1" dirty="0">
                <a:solidFill>
                  <a:srgbClr val="FFFFFF"/>
                </a:solidFill>
                <a:effectLst/>
              </a:rPr>
              <a:t>open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('snake_top10.txt')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top10 =[]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for line in </a:t>
            </a:r>
            <a:r>
              <a:rPr lang="en-US" altLang="zh-CN" sz="4400" dirty="0" err="1">
                <a:solidFill>
                  <a:srgbClr val="FFFFFF"/>
                </a:solidFill>
                <a:effectLst/>
              </a:rPr>
              <a:t>file.readlines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():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    top10.append((line[0:20],int(line[20:])))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</a:t>
            </a:r>
            <a:r>
              <a:rPr lang="en-US" altLang="zh-CN" sz="4400" dirty="0" err="1">
                <a:solidFill>
                  <a:srgbClr val="FFFFFF"/>
                </a:solidFill>
                <a:effectLst/>
              </a:rPr>
              <a:t>file.close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()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#</a:t>
            </a:r>
            <a:r>
              <a:rPr lang="zh-CN" altLang="zh-CN" sz="4400" dirty="0">
                <a:solidFill>
                  <a:srgbClr val="FFFFFF"/>
                </a:solidFill>
                <a:effectLst/>
              </a:rPr>
              <a:t>如果分数比最后一名高</a:t>
            </a: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if score&gt;= top10[-1][1] or </a:t>
            </a:r>
            <a:r>
              <a:rPr lang="en-US" altLang="zh-CN" sz="4400" b="1" dirty="0" err="1">
                <a:solidFill>
                  <a:srgbClr val="FFFFFF"/>
                </a:solidFill>
                <a:effectLst/>
              </a:rPr>
              <a:t>len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(top10)&lt;10: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    top10.insert(0,(('%-20s'%input_name(screen))[0:20], score))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    top10.sort(key = lambda </a:t>
            </a:r>
            <a:r>
              <a:rPr lang="en-US" altLang="zh-CN" sz="4400" dirty="0" err="1">
                <a:solidFill>
                  <a:srgbClr val="FFFFFF"/>
                </a:solidFill>
                <a:effectLst/>
              </a:rPr>
              <a:t>x:x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[1],reverse=True)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if </a:t>
            </a:r>
            <a:r>
              <a:rPr lang="en-US" altLang="zh-CN" sz="4400" b="1" dirty="0" err="1">
                <a:solidFill>
                  <a:srgbClr val="FFFFFF"/>
                </a:solidFill>
                <a:effectLst/>
              </a:rPr>
              <a:t>len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(top10)&gt;10: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    top10 = top10[0:10]</a:t>
            </a:r>
            <a:endParaRPr lang="zh-CN" altLang="zh-CN" sz="4400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sz="4400" dirty="0">
                <a:solidFill>
                  <a:srgbClr val="FFFFFF"/>
                </a:solidFill>
                <a:effectLst/>
              </a:rPr>
              <a:t>    return '\</a:t>
            </a:r>
            <a:r>
              <a:rPr lang="en-US" altLang="zh-CN" sz="4400" dirty="0" err="1">
                <a:solidFill>
                  <a:srgbClr val="FFFFFF"/>
                </a:solidFill>
                <a:effectLst/>
              </a:rPr>
              <a:t>n'.join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([ '%2d.'% (i+1) +  x[0]+str(x[1]) for (</a:t>
            </a:r>
            <a:r>
              <a:rPr lang="en-US" altLang="zh-CN" sz="4400" dirty="0" err="1">
                <a:solidFill>
                  <a:srgbClr val="FFFFFF"/>
                </a:solidFill>
                <a:effectLst/>
              </a:rPr>
              <a:t>i,x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) in </a:t>
            </a:r>
            <a:r>
              <a:rPr lang="en-US" altLang="zh-CN" sz="4400" b="1" dirty="0">
                <a:solidFill>
                  <a:srgbClr val="FFFFFF"/>
                </a:solidFill>
                <a:effectLst/>
              </a:rPr>
              <a:t>enumerate</a:t>
            </a:r>
            <a:r>
              <a:rPr lang="en-US" altLang="zh-CN" sz="4400" dirty="0">
                <a:solidFill>
                  <a:srgbClr val="FFFFFF"/>
                </a:solidFill>
                <a:effectLst/>
              </a:rPr>
              <a:t>(top10)])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1" y="-82727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、写文件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1828800" y="2464642"/>
            <a:ext cx="23784166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</a:rPr>
              <a:t>def </a:t>
            </a:r>
            <a:r>
              <a:rPr lang="en-US" altLang="zh-CN" sz="4000" b="1" dirty="0" err="1">
                <a:effectLst/>
              </a:rPr>
              <a:t>high_score</a:t>
            </a:r>
            <a:r>
              <a:rPr lang="en-US" altLang="zh-CN" sz="4000" b="1" dirty="0">
                <a:effectLst/>
              </a:rPr>
              <a:t>(</a:t>
            </a:r>
            <a:r>
              <a:rPr lang="en-US" altLang="zh-CN" sz="4000" dirty="0">
                <a:effectLst/>
              </a:rPr>
              <a:t>screen, score):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</a:t>
            </a:r>
            <a:r>
              <a:rPr lang="en-US" altLang="zh-CN" sz="4000" b="1" dirty="0">
                <a:effectLst/>
              </a:rPr>
              <a:t>open</a:t>
            </a:r>
            <a:r>
              <a:rPr lang="en-US" altLang="zh-CN" sz="4000" dirty="0">
                <a:effectLst/>
              </a:rPr>
              <a:t>('snake_top10.txt','a').close()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file = </a:t>
            </a:r>
            <a:r>
              <a:rPr lang="en-US" altLang="zh-CN" sz="4000" b="1" dirty="0">
                <a:effectLst/>
              </a:rPr>
              <a:t>open</a:t>
            </a:r>
            <a:r>
              <a:rPr lang="en-US" altLang="zh-CN" sz="4000" dirty="0">
                <a:effectLst/>
              </a:rPr>
              <a:t>('snake_top10.txt','r+')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top10 =[]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for line in </a:t>
            </a:r>
            <a:r>
              <a:rPr lang="en-US" altLang="zh-CN" sz="4000" dirty="0" err="1">
                <a:effectLst/>
              </a:rPr>
              <a:t>file.readlines</a:t>
            </a:r>
            <a:r>
              <a:rPr lang="en-US" altLang="zh-CN" sz="4000" dirty="0">
                <a:effectLst/>
              </a:rPr>
              <a:t>():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    top10.append((line[0:20],int(line[20:])))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#</a:t>
            </a:r>
            <a:r>
              <a:rPr lang="zh-CN" altLang="zh-CN" sz="4000" dirty="0">
                <a:effectLst/>
              </a:rPr>
              <a:t>如果分数比最后一名高</a:t>
            </a:r>
          </a:p>
          <a:p>
            <a:pPr algn="l"/>
            <a:r>
              <a:rPr lang="en-US" altLang="zh-CN" sz="4000" dirty="0">
                <a:effectLst/>
              </a:rPr>
              <a:t>    if score&gt;= top10[-1][1] or </a:t>
            </a:r>
            <a:r>
              <a:rPr lang="en-US" altLang="zh-CN" sz="4000" b="1" dirty="0" err="1">
                <a:effectLst/>
              </a:rPr>
              <a:t>len</a:t>
            </a:r>
            <a:r>
              <a:rPr lang="en-US" altLang="zh-CN" sz="4000" dirty="0">
                <a:effectLst/>
              </a:rPr>
              <a:t>(top10)&lt;10: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    top10.insert(0,(('%-20s'%input_name(screen))[0:20], score))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    top10.sort(key = lambda </a:t>
            </a:r>
            <a:r>
              <a:rPr lang="en-US" altLang="zh-CN" sz="4000" dirty="0" err="1">
                <a:effectLst/>
              </a:rPr>
              <a:t>x:x</a:t>
            </a:r>
            <a:r>
              <a:rPr lang="en-US" altLang="zh-CN" sz="4000" dirty="0">
                <a:effectLst/>
              </a:rPr>
              <a:t>[1],reverse=True)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if </a:t>
            </a:r>
            <a:r>
              <a:rPr lang="en-US" altLang="zh-CN" sz="4000" b="1" dirty="0" err="1">
                <a:effectLst/>
              </a:rPr>
              <a:t>len</a:t>
            </a:r>
            <a:r>
              <a:rPr lang="en-US" altLang="zh-CN" sz="4000" dirty="0">
                <a:effectLst/>
              </a:rPr>
              <a:t>(top10)&gt;10: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    top10 = top10[0:10]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</a:t>
            </a:r>
            <a:r>
              <a:rPr lang="en-US" altLang="zh-CN" sz="4000" dirty="0" err="1">
                <a:effectLst/>
              </a:rPr>
              <a:t>file.seek</a:t>
            </a:r>
            <a:r>
              <a:rPr lang="en-US" altLang="zh-CN" sz="4000" dirty="0">
                <a:effectLst/>
              </a:rPr>
              <a:t>(0)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</a:t>
            </a:r>
            <a:r>
              <a:rPr lang="en-US" altLang="zh-CN" sz="4000" dirty="0" err="1">
                <a:effectLst/>
              </a:rPr>
              <a:t>fileContent</a:t>
            </a:r>
            <a:r>
              <a:rPr lang="en-US" altLang="zh-CN" sz="4000" dirty="0">
                <a:effectLst/>
              </a:rPr>
              <a:t> = '\</a:t>
            </a:r>
            <a:r>
              <a:rPr lang="en-US" altLang="zh-CN" sz="4000" dirty="0" err="1">
                <a:effectLst/>
              </a:rPr>
              <a:t>n'.join</a:t>
            </a:r>
            <a:r>
              <a:rPr lang="en-US" altLang="zh-CN" sz="4000" dirty="0">
                <a:effectLst/>
              </a:rPr>
              <a:t>([ x[0]+str(x[1]) for x in top10])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</a:t>
            </a:r>
            <a:r>
              <a:rPr lang="en-US" altLang="zh-CN" sz="4000" dirty="0" err="1">
                <a:effectLst/>
              </a:rPr>
              <a:t>file.write</a:t>
            </a:r>
            <a:r>
              <a:rPr lang="en-US" altLang="zh-CN" sz="4000" dirty="0">
                <a:effectLst/>
              </a:rPr>
              <a:t>(</a:t>
            </a:r>
            <a:r>
              <a:rPr lang="en-US" altLang="zh-CN" sz="4000" dirty="0" err="1">
                <a:effectLst/>
              </a:rPr>
              <a:t>fileContent</a:t>
            </a:r>
            <a:r>
              <a:rPr lang="en-US" altLang="zh-CN" sz="4000" dirty="0">
                <a:effectLst/>
              </a:rPr>
              <a:t>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</a:t>
            </a:r>
            <a:r>
              <a:rPr lang="en-US" altLang="zh-CN" sz="4000" dirty="0" err="1">
                <a:effectLst/>
              </a:rPr>
              <a:t>file.close</a:t>
            </a:r>
            <a:r>
              <a:rPr lang="en-US" altLang="zh-CN" sz="4000" dirty="0">
                <a:effectLst/>
              </a:rPr>
              <a:t>()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    return top10</a:t>
            </a:r>
            <a:endParaRPr lang="zh-CN" altLang="zh-C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10756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1" y="-82727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、上拉效果动画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4144248" y="1557867"/>
            <a:ext cx="23784166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effectLst/>
              </a:rPr>
              <a:t>def </a:t>
            </a:r>
            <a:r>
              <a:rPr lang="en-US" altLang="zh-CN" sz="3200" b="1" dirty="0">
                <a:effectLst/>
              </a:rPr>
              <a:t>show_top10</a:t>
            </a:r>
            <a:r>
              <a:rPr lang="en-US" altLang="zh-CN" sz="3200" dirty="0">
                <a:effectLst/>
              </a:rPr>
              <a:t>(</a:t>
            </a:r>
            <a:r>
              <a:rPr lang="en-US" altLang="zh-CN" sz="3200" dirty="0" err="1">
                <a:effectLst/>
              </a:rPr>
              <a:t>screen,score</a:t>
            </a:r>
            <a:r>
              <a:rPr lang="en-US" altLang="zh-CN" sz="3200" dirty="0">
                <a:effectLst/>
              </a:rPr>
              <a:t>):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</a:t>
            </a:r>
            <a:r>
              <a:rPr lang="en-US" altLang="zh-CN" sz="3200" dirty="0" err="1">
                <a:effectLst/>
              </a:rPr>
              <a:t>old_screen</a:t>
            </a:r>
            <a:r>
              <a:rPr lang="en-US" altLang="zh-CN" sz="3200" dirty="0">
                <a:effectLst/>
              </a:rPr>
              <a:t> = </a:t>
            </a:r>
            <a:r>
              <a:rPr lang="en-US" altLang="zh-CN" sz="3200" dirty="0" err="1">
                <a:effectLst/>
              </a:rPr>
              <a:t>screen.copy</a:t>
            </a:r>
            <a:r>
              <a:rPr lang="en-US" altLang="zh-CN" sz="3200" dirty="0">
                <a:effectLst/>
              </a:rPr>
              <a:t>()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top10_bg = </a:t>
            </a:r>
            <a:r>
              <a:rPr lang="en-US" altLang="zh-CN" sz="3200" dirty="0" err="1">
                <a:effectLst/>
              </a:rPr>
              <a:t>pygame.Surface</a:t>
            </a:r>
            <a:r>
              <a:rPr lang="en-US" altLang="zh-CN" sz="3200" dirty="0">
                <a:effectLst/>
              </a:rPr>
              <a:t>((900,600),SRCALPHA)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top10_bg.fill(Color(0,0,0,50),None)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font = </a:t>
            </a:r>
            <a:r>
              <a:rPr lang="en-US" altLang="zh-CN" sz="3200" dirty="0" err="1">
                <a:effectLst/>
              </a:rPr>
              <a:t>pygame.font.Font</a:t>
            </a:r>
            <a:r>
              <a:rPr lang="en-US" altLang="zh-CN" sz="3200" dirty="0">
                <a:effectLst/>
              </a:rPr>
              <a:t>(None,48)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top10_bg.blit(</a:t>
            </a:r>
            <a:r>
              <a:rPr lang="en-US" altLang="zh-CN" sz="3200" dirty="0" err="1">
                <a:effectLst/>
              </a:rPr>
              <a:t>font.render</a:t>
            </a:r>
            <a:r>
              <a:rPr lang="en-US" altLang="zh-CN" sz="3200" dirty="0">
                <a:effectLst/>
              </a:rPr>
              <a:t>('TOP 10 HEROS',1,Color(255,255,255)),(300,20))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for (</a:t>
            </a:r>
            <a:r>
              <a:rPr lang="en-US" altLang="zh-CN" sz="3200" dirty="0" err="1">
                <a:effectLst/>
              </a:rPr>
              <a:t>i,textLine</a:t>
            </a:r>
            <a:r>
              <a:rPr lang="en-US" altLang="zh-CN" sz="3200" dirty="0">
                <a:effectLst/>
              </a:rPr>
              <a:t>) in </a:t>
            </a:r>
            <a:r>
              <a:rPr lang="en-US" altLang="zh-CN" sz="3200" b="1" dirty="0">
                <a:effectLst/>
              </a:rPr>
              <a:t>enumerate</a:t>
            </a:r>
            <a:r>
              <a:rPr lang="en-US" altLang="zh-CN" sz="3200" dirty="0">
                <a:effectLst/>
              </a:rPr>
              <a:t>(</a:t>
            </a:r>
            <a:r>
              <a:rPr lang="en-US" altLang="zh-CN" sz="3200" dirty="0" err="1">
                <a:effectLst/>
              </a:rPr>
              <a:t>high_score</a:t>
            </a:r>
            <a:r>
              <a:rPr lang="en-US" altLang="zh-CN" sz="3200" dirty="0">
                <a:effectLst/>
              </a:rPr>
              <a:t>(</a:t>
            </a:r>
            <a:r>
              <a:rPr lang="en-US" altLang="zh-CN" sz="3200" dirty="0" err="1">
                <a:effectLst/>
              </a:rPr>
              <a:t>screen,score</a:t>
            </a:r>
            <a:r>
              <a:rPr lang="en-US" altLang="zh-CN" sz="3200" dirty="0">
                <a:effectLst/>
              </a:rPr>
              <a:t>)):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top10_bg.blit(</a:t>
            </a:r>
            <a:r>
              <a:rPr lang="en-US" altLang="zh-CN" sz="3200" dirty="0" err="1">
                <a:effectLst/>
              </a:rPr>
              <a:t>font.render</a:t>
            </a:r>
            <a:r>
              <a:rPr lang="en-US" altLang="zh-CN" sz="3200" dirty="0">
                <a:effectLst/>
              </a:rPr>
              <a:t>('%-2d.'%(i+1) +  </a:t>
            </a:r>
            <a:r>
              <a:rPr lang="en-US" altLang="zh-CN" sz="3200" dirty="0" err="1">
                <a:effectLst/>
              </a:rPr>
              <a:t>textLine</a:t>
            </a:r>
            <a:r>
              <a:rPr lang="en-US" altLang="zh-CN" sz="3200" dirty="0">
                <a:effectLst/>
              </a:rPr>
              <a:t>[0],1,Color(255,255,255)),(180,120 + </a:t>
            </a:r>
            <a:r>
              <a:rPr lang="en-US" altLang="zh-CN" sz="3200" dirty="0" err="1">
                <a:effectLst/>
              </a:rPr>
              <a:t>i</a:t>
            </a:r>
            <a:r>
              <a:rPr lang="en-US" altLang="zh-CN" sz="3200" dirty="0">
                <a:effectLst/>
              </a:rPr>
              <a:t>*40))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top10_bg.blit(</a:t>
            </a:r>
            <a:r>
              <a:rPr lang="en-US" altLang="zh-CN" sz="3200" dirty="0" err="1">
                <a:effectLst/>
              </a:rPr>
              <a:t>font.render</a:t>
            </a:r>
            <a:r>
              <a:rPr lang="en-US" altLang="zh-CN" sz="3200" dirty="0">
                <a:effectLst/>
              </a:rPr>
              <a:t>(str(</a:t>
            </a:r>
            <a:r>
              <a:rPr lang="en-US" altLang="zh-CN" sz="3200" dirty="0" err="1">
                <a:effectLst/>
              </a:rPr>
              <a:t>textLine</a:t>
            </a:r>
            <a:r>
              <a:rPr lang="en-US" altLang="zh-CN" sz="3200" dirty="0">
                <a:effectLst/>
              </a:rPr>
              <a:t>[1]),1,</a:t>
            </a:r>
            <a:br>
              <a:rPr lang="en-US" altLang="zh-CN" sz="3200" dirty="0">
                <a:effectLst/>
              </a:rPr>
            </a:br>
            <a:r>
              <a:rPr lang="en-US" altLang="zh-CN" sz="3200" dirty="0">
                <a:effectLst/>
              </a:rPr>
              <a:t>Color(255,255,255)),(710,120 + </a:t>
            </a:r>
            <a:r>
              <a:rPr lang="en-US" altLang="zh-CN" sz="3200" dirty="0" err="1">
                <a:effectLst/>
              </a:rPr>
              <a:t>i</a:t>
            </a:r>
            <a:r>
              <a:rPr lang="en-US" altLang="zh-CN" sz="3200" dirty="0">
                <a:effectLst/>
              </a:rPr>
              <a:t>*40))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y=600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clock = </a:t>
            </a:r>
            <a:r>
              <a:rPr lang="en-US" altLang="zh-CN" sz="3200" dirty="0" err="1">
                <a:effectLst/>
              </a:rPr>
              <a:t>pygame.time.Clock</a:t>
            </a:r>
            <a:r>
              <a:rPr lang="en-US" altLang="zh-CN" sz="3200" dirty="0">
                <a:effectLst/>
              </a:rPr>
              <a:t>()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while True: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</a:t>
            </a:r>
            <a:r>
              <a:rPr lang="en-US" altLang="zh-CN" sz="3200" dirty="0" err="1">
                <a:effectLst/>
              </a:rPr>
              <a:t>clock.tick</a:t>
            </a:r>
            <a:r>
              <a:rPr lang="en-US" altLang="zh-CN" sz="3200" dirty="0">
                <a:effectLst/>
              </a:rPr>
              <a:t>(30)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for </a:t>
            </a:r>
            <a:r>
              <a:rPr lang="en-US" altLang="zh-CN" sz="3200" dirty="0" err="1">
                <a:effectLst/>
              </a:rPr>
              <a:t>eventType</a:t>
            </a:r>
            <a:r>
              <a:rPr lang="en-US" altLang="zh-CN" sz="3200" dirty="0">
                <a:effectLst/>
              </a:rPr>
              <a:t> in </a:t>
            </a:r>
            <a:r>
              <a:rPr lang="en-US" altLang="zh-CN" sz="3200" dirty="0" err="1">
                <a:effectLst/>
              </a:rPr>
              <a:t>pygame.event.get</a:t>
            </a:r>
            <a:r>
              <a:rPr lang="en-US" altLang="zh-CN" sz="3200" dirty="0">
                <a:effectLst/>
              </a:rPr>
              <a:t>():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    if </a:t>
            </a:r>
            <a:r>
              <a:rPr lang="en-US" altLang="zh-CN" sz="3200" dirty="0" err="1">
                <a:effectLst/>
              </a:rPr>
              <a:t>eventType.type</a:t>
            </a:r>
            <a:r>
              <a:rPr lang="en-US" altLang="zh-CN" sz="3200" dirty="0">
                <a:effectLst/>
              </a:rPr>
              <a:t> == QUIT: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        </a:t>
            </a:r>
            <a:r>
              <a:rPr lang="en-US" altLang="zh-CN" sz="3200" dirty="0" err="1">
                <a:effectLst/>
              </a:rPr>
              <a:t>sys.exit</a:t>
            </a:r>
            <a:r>
              <a:rPr lang="en-US" altLang="zh-CN" sz="3200" dirty="0">
                <a:effectLst/>
              </a:rPr>
              <a:t>()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    if </a:t>
            </a:r>
            <a:r>
              <a:rPr lang="en-US" altLang="zh-CN" sz="3200" dirty="0" err="1">
                <a:effectLst/>
              </a:rPr>
              <a:t>eventType.type</a:t>
            </a:r>
            <a:r>
              <a:rPr lang="en-US" altLang="zh-CN" sz="3200" dirty="0">
                <a:effectLst/>
              </a:rPr>
              <a:t> == KEYUP and y&lt;=0: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        return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</a:t>
            </a:r>
            <a:r>
              <a:rPr lang="en-US" altLang="zh-CN" sz="3200" dirty="0" err="1">
                <a:effectLst/>
              </a:rPr>
              <a:t>screen.blit</a:t>
            </a:r>
            <a:r>
              <a:rPr lang="en-US" altLang="zh-CN" sz="3200" dirty="0">
                <a:effectLst/>
              </a:rPr>
              <a:t>(top10_bg,(0,y))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</a:t>
            </a:r>
            <a:r>
              <a:rPr lang="en-US" altLang="zh-CN" sz="3200" dirty="0" err="1">
                <a:effectLst/>
              </a:rPr>
              <a:t>pygame.display.update</a:t>
            </a:r>
            <a:r>
              <a:rPr lang="en-US" altLang="zh-CN" sz="3200" dirty="0">
                <a:effectLst/>
              </a:rPr>
              <a:t>()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y-=20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if y&lt;=0: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        y=0</a:t>
            </a:r>
            <a:endParaRPr lang="zh-CN" altLang="zh-C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986195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18675</TotalTime>
  <Words>536</Words>
  <Application>Microsoft Macintosh PowerPoint</Application>
  <PresentationFormat>自定义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Medium</vt:lpstr>
      <vt:lpstr>New_Template2</vt:lpstr>
      <vt:lpstr>12.3 英雄排名榜单</vt:lpstr>
      <vt:lpstr>显示英雄榜</vt:lpstr>
      <vt:lpstr>1、  如何读文件</vt:lpstr>
      <vt:lpstr>2、写文件</vt:lpstr>
      <vt:lpstr>3、上拉效果动画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147</cp:revision>
  <dcterms:modified xsi:type="dcterms:W3CDTF">2020-02-03T07:27:32Z</dcterms:modified>
</cp:coreProperties>
</file>