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67" r:id="rId5"/>
    <p:sldId id="268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8"/>
    <p:restoredTop sz="94713"/>
  </p:normalViewPr>
  <p:slideViewPr>
    <p:cSldViewPr snapToGrid="0" snapToObjects="1">
      <p:cViewPr>
        <p:scale>
          <a:sx n="38" d="100"/>
          <a:sy n="38" d="100"/>
        </p:scale>
        <p:origin x="2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12.4</a:t>
            </a:r>
            <a:r>
              <a:rPr lang="zh-CN" altLang="en-US" dirty="0">
                <a:effectLst/>
              </a:rPr>
              <a:t> 完成游戏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-116552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游戏总效果图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250005-EFFF-8140-96F6-8B3A413192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92312" y="4481628"/>
            <a:ext cx="9399376" cy="62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155700"/>
            <a:ext cx="21526500" cy="1754323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如何处理音效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1C211D-F682-9649-9D05-B43A2FDF7114}"/>
              </a:ext>
            </a:extLst>
          </p:cNvPr>
          <p:cNvSpPr/>
          <p:nvPr/>
        </p:nvSpPr>
        <p:spPr>
          <a:xfrm>
            <a:off x="4459705" y="3210847"/>
            <a:ext cx="22148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zh-CN" dirty="0" err="1">
                <a:effectLst/>
              </a:rPr>
              <a:t>pygame.mixer.Sound</a:t>
            </a:r>
            <a:r>
              <a:rPr lang="en-US" altLang="zh-CN" dirty="0">
                <a:effectLst/>
              </a:rPr>
              <a:t>()</a:t>
            </a:r>
            <a:r>
              <a:rPr lang="zh-CN" altLang="zh-CN" dirty="0">
                <a:effectLst/>
              </a:rPr>
              <a:t>的初始化</a:t>
            </a:r>
          </a:p>
          <a:p>
            <a:pPr algn="l"/>
            <a:r>
              <a:rPr lang="zh-CN" altLang="zh-CN" dirty="0">
                <a:effectLst/>
              </a:rPr>
              <a:t>使用上面的初始化方法可以使用如下形式的参数：</a:t>
            </a:r>
          </a:p>
          <a:p>
            <a:pPr lvl="0" algn="l"/>
            <a:r>
              <a:rPr lang="zh-CN" altLang="zh-CN" dirty="0">
                <a:effectLst/>
              </a:rPr>
              <a:t>直接使用文件名：</a:t>
            </a:r>
            <a:r>
              <a:rPr lang="en-US" altLang="zh-CN" dirty="0">
                <a:effectLst/>
              </a:rPr>
              <a:t>Sound(filename) -&gt; Sound</a:t>
            </a:r>
            <a:endParaRPr lang="zh-CN" altLang="zh-CN" dirty="0">
              <a:effectLst/>
            </a:endParaRPr>
          </a:p>
          <a:p>
            <a:pPr lvl="0" algn="l"/>
            <a:r>
              <a:rPr lang="en-US" altLang="zh-CN" dirty="0">
                <a:effectLst/>
              </a:rPr>
              <a:t>file</a:t>
            </a:r>
            <a:r>
              <a:rPr lang="zh-CN" altLang="zh-CN" dirty="0">
                <a:effectLst/>
              </a:rPr>
              <a:t>关键字使用文件名：</a:t>
            </a:r>
            <a:r>
              <a:rPr lang="en-US" altLang="zh-CN" dirty="0">
                <a:effectLst/>
              </a:rPr>
              <a:t>Sound(file=filename) -&gt; Sound</a:t>
            </a:r>
            <a:endParaRPr lang="zh-CN" altLang="zh-CN" dirty="0">
              <a:effectLst/>
            </a:endParaRPr>
          </a:p>
          <a:p>
            <a:pPr lvl="0" algn="l"/>
            <a:r>
              <a:rPr lang="zh-CN" altLang="zh-CN" dirty="0">
                <a:effectLst/>
              </a:rPr>
              <a:t>缓存变量：</a:t>
            </a:r>
            <a:r>
              <a:rPr lang="en-US" altLang="zh-CN" dirty="0">
                <a:effectLst/>
              </a:rPr>
              <a:t>Sound(buffer) -&gt; Sound</a:t>
            </a:r>
            <a:endParaRPr lang="zh-CN" altLang="zh-CN" dirty="0">
              <a:effectLst/>
            </a:endParaRPr>
          </a:p>
          <a:p>
            <a:pPr lvl="0" algn="l"/>
            <a:r>
              <a:rPr lang="en-US" altLang="zh-CN" dirty="0">
                <a:effectLst/>
              </a:rPr>
              <a:t>buffer</a:t>
            </a:r>
            <a:r>
              <a:rPr lang="zh-CN" altLang="zh-CN" dirty="0">
                <a:effectLst/>
              </a:rPr>
              <a:t>关键字的缓存：</a:t>
            </a:r>
            <a:r>
              <a:rPr lang="en-US" altLang="zh-CN" dirty="0">
                <a:effectLst/>
              </a:rPr>
              <a:t>Sound(buffer=buffer) -&gt; Sound</a:t>
            </a:r>
            <a:endParaRPr lang="zh-CN" altLang="zh-CN" dirty="0">
              <a:effectLst/>
            </a:endParaRPr>
          </a:p>
          <a:p>
            <a:pPr lvl="0" algn="l"/>
            <a:r>
              <a:rPr lang="zh-CN" altLang="zh-CN" dirty="0">
                <a:effectLst/>
              </a:rPr>
              <a:t>直接传递对象：</a:t>
            </a:r>
            <a:r>
              <a:rPr lang="en-US" altLang="zh-CN" dirty="0">
                <a:effectLst/>
              </a:rPr>
              <a:t>Sound(object) -&gt; Sound</a:t>
            </a:r>
            <a:endParaRPr lang="zh-CN" altLang="zh-CN" dirty="0">
              <a:effectLst/>
            </a:endParaRPr>
          </a:p>
          <a:p>
            <a:pPr lvl="0" algn="l"/>
            <a:r>
              <a:rPr lang="en-US" altLang="zh-CN" dirty="0">
                <a:effectLst/>
              </a:rPr>
              <a:t>file</a:t>
            </a:r>
            <a:r>
              <a:rPr lang="zh-CN" altLang="zh-CN" dirty="0">
                <a:effectLst/>
              </a:rPr>
              <a:t>关键字文件对象：</a:t>
            </a:r>
            <a:r>
              <a:rPr lang="en-US" altLang="zh-CN" dirty="0">
                <a:effectLst/>
              </a:rPr>
              <a:t>Sound(file=object) -&gt; Sound</a:t>
            </a:r>
            <a:endParaRPr lang="zh-CN" altLang="zh-CN" dirty="0">
              <a:effectLst/>
            </a:endParaRPr>
          </a:p>
          <a:p>
            <a:pPr lvl="0" algn="l"/>
            <a:r>
              <a:rPr lang="en-US" altLang="zh-CN" dirty="0">
                <a:effectLst/>
              </a:rPr>
              <a:t>array</a:t>
            </a:r>
            <a:r>
              <a:rPr lang="zh-CN" altLang="zh-CN" dirty="0">
                <a:effectLst/>
              </a:rPr>
              <a:t>关键字字节数据：</a:t>
            </a:r>
            <a:r>
              <a:rPr lang="en-US" altLang="zh-CN" dirty="0">
                <a:effectLst/>
              </a:rPr>
              <a:t>Sound(array=object) -&gt; Sound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1" y="-82727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、音效的控制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1F53C-6905-6044-B6CF-347FE718B837}"/>
              </a:ext>
            </a:extLst>
          </p:cNvPr>
          <p:cNvSpPr/>
          <p:nvPr/>
        </p:nvSpPr>
        <p:spPr>
          <a:xfrm>
            <a:off x="2980266" y="4878435"/>
            <a:ext cx="2378416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zh-CN" dirty="0" err="1">
                <a:effectLst/>
              </a:rPr>
              <a:t>pygame.mixer.Sound.play</a:t>
            </a:r>
            <a:r>
              <a:rPr lang="zh-CN" altLang="zh-CN" dirty="0">
                <a:effectLst/>
              </a:rPr>
              <a:t>：播放声音。</a:t>
            </a:r>
          </a:p>
          <a:p>
            <a:pPr lvl="0" algn="l"/>
            <a:r>
              <a:rPr lang="en-US" altLang="zh-CN" dirty="0" err="1">
                <a:effectLst/>
              </a:rPr>
              <a:t>pygame.mixer.Sound.stop</a:t>
            </a:r>
            <a:r>
              <a:rPr lang="en-US" altLang="zh-CN" dirty="0">
                <a:effectLst/>
              </a:rPr>
              <a:t>	</a:t>
            </a:r>
            <a:r>
              <a:rPr lang="zh-CN" altLang="zh-CN" dirty="0">
                <a:effectLst/>
              </a:rPr>
              <a:t>：停止声音。</a:t>
            </a:r>
          </a:p>
          <a:p>
            <a:pPr lvl="0" algn="l"/>
            <a:r>
              <a:rPr lang="en-US" altLang="zh-CN" dirty="0" err="1">
                <a:effectLst/>
              </a:rPr>
              <a:t>pygame.mixer.Sound.fadeout</a:t>
            </a:r>
            <a:r>
              <a:rPr lang="zh-CN" altLang="zh-CN" dirty="0">
                <a:effectLst/>
              </a:rPr>
              <a:t>：淡出式停僠。</a:t>
            </a:r>
          </a:p>
          <a:p>
            <a:pPr lvl="0" algn="l"/>
            <a:r>
              <a:rPr lang="en-US" altLang="zh-CN" dirty="0" err="1">
                <a:effectLst/>
              </a:rPr>
              <a:t>pygame.mixer.Sound.set_volume</a:t>
            </a:r>
            <a:r>
              <a:rPr lang="zh-CN" altLang="zh-CN" dirty="0">
                <a:effectLst/>
              </a:rPr>
              <a:t>：设置音量</a:t>
            </a:r>
            <a:r>
              <a:rPr lang="en-US" altLang="zh-CN" dirty="0">
                <a:effectLst/>
              </a:rPr>
              <a:t>(0</a:t>
            </a:r>
            <a:r>
              <a:rPr lang="zh-CN" altLang="zh-CN" dirty="0">
                <a:effectLst/>
              </a:rPr>
              <a:t>最小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最大</a:t>
            </a:r>
            <a:r>
              <a:rPr lang="en-US" altLang="zh-CN" dirty="0">
                <a:effectLst/>
              </a:rPr>
              <a:t>)</a:t>
            </a:r>
            <a:r>
              <a:rPr lang="zh-CN" altLang="zh-CN" dirty="0">
                <a:effectLst/>
              </a:rPr>
              <a:t>。</a:t>
            </a:r>
          </a:p>
          <a:p>
            <a:pPr lvl="0" algn="l"/>
            <a:r>
              <a:rPr lang="en-US" altLang="zh-CN" dirty="0" err="1">
                <a:effectLst/>
              </a:rPr>
              <a:t>pygame.mixer.Sound.get_volume</a:t>
            </a:r>
            <a:r>
              <a:rPr lang="zh-CN" altLang="zh-CN" dirty="0">
                <a:effectLst/>
              </a:rPr>
              <a:t>：当前音量。</a:t>
            </a:r>
          </a:p>
          <a:p>
            <a:pPr lvl="0" algn="l"/>
            <a:r>
              <a:rPr lang="en-US" altLang="zh-CN" dirty="0" err="1">
                <a:effectLst/>
              </a:rPr>
              <a:t>pygame.mixer.Sound.get_num_channels</a:t>
            </a:r>
            <a:r>
              <a:rPr lang="zh-CN" altLang="zh-CN" dirty="0">
                <a:effectLst/>
              </a:rPr>
              <a:t>：播放计数。</a:t>
            </a:r>
          </a:p>
          <a:p>
            <a:pPr lvl="0" algn="l"/>
            <a:r>
              <a:rPr lang="en-US" altLang="zh-CN" dirty="0" err="1">
                <a:effectLst/>
              </a:rPr>
              <a:t>pygame.mixer.Sound.get_length</a:t>
            </a:r>
            <a:r>
              <a:rPr lang="zh-CN" altLang="zh-CN" dirty="0">
                <a:effectLst/>
              </a:rPr>
              <a:t>：获得声音长度。</a:t>
            </a:r>
          </a:p>
          <a:p>
            <a:pPr lvl="0" algn="l"/>
            <a:r>
              <a:rPr lang="en-US" altLang="zh-CN" dirty="0" err="1">
                <a:effectLst/>
              </a:rPr>
              <a:t>pygame.mixer.Sound.get_raw</a:t>
            </a:r>
            <a:r>
              <a:rPr lang="zh-CN" altLang="zh-CN" dirty="0">
                <a:effectLst/>
              </a:rPr>
              <a:t>：获得声音的原始字节数据。</a:t>
            </a:r>
          </a:p>
        </p:txBody>
      </p:sp>
    </p:spTree>
    <p:extLst>
      <p:ext uri="{BB962C8B-B14F-4D97-AF65-F5344CB8AC3E}">
        <p14:creationId xmlns:p14="http://schemas.microsoft.com/office/powerpoint/2010/main" val="13810756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1" y="-82727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、本游戏的声效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1F53C-6905-6044-B6CF-347FE718B837}"/>
              </a:ext>
            </a:extLst>
          </p:cNvPr>
          <p:cNvSpPr/>
          <p:nvPr/>
        </p:nvSpPr>
        <p:spPr>
          <a:xfrm>
            <a:off x="1228966" y="2215881"/>
            <a:ext cx="23784166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effectLst/>
              </a:rPr>
              <a:t>sound_eat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pygame.mixer.Sound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sound_snake_get.wav</a:t>
            </a:r>
            <a:r>
              <a:rPr lang="en-US" altLang="zh-CN" dirty="0">
                <a:effectLst/>
              </a:rPr>
              <a:t>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sound_hit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pygame.mixer.Sound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sound_snake_fail.wav</a:t>
            </a:r>
            <a:r>
              <a:rPr lang="en-US" altLang="zh-CN" dirty="0">
                <a:effectLst/>
              </a:rPr>
              <a:t>’)</a:t>
            </a: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if not </a:t>
            </a:r>
            <a:r>
              <a:rPr lang="en-US" altLang="zh-CN" dirty="0" err="1">
                <a:effectLst/>
              </a:rPr>
              <a:t>snake.live</a:t>
            </a:r>
            <a:r>
              <a:rPr lang="en-US" altLang="zh-CN" dirty="0">
                <a:effectLst/>
              </a:rPr>
              <a:t>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sound_hit.play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break</a:t>
            </a:r>
            <a:endParaRPr lang="zh-CN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if rasp != </a:t>
            </a:r>
            <a:r>
              <a:rPr lang="en-US" altLang="zh-CN" dirty="0" err="1">
                <a:effectLst/>
              </a:rPr>
              <a:t>last_collide</a:t>
            </a:r>
            <a:r>
              <a:rPr lang="en-US" altLang="zh-CN" dirty="0">
                <a:effectLst/>
              </a:rPr>
              <a:t>: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碰撞对象不同，就升级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    </a:t>
            </a:r>
            <a:r>
              <a:rPr lang="en-US" altLang="zh-CN" dirty="0" err="1">
                <a:effectLst/>
              </a:rPr>
              <a:t>food_score</a:t>
            </a:r>
            <a:r>
              <a:rPr lang="en-US" altLang="zh-CN" dirty="0">
                <a:effectLst/>
              </a:rPr>
              <a:t> += 10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    level += 1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    </a:t>
            </a:r>
            <a:r>
              <a:rPr lang="en-US" altLang="zh-CN" dirty="0" err="1">
                <a:effectLst/>
              </a:rPr>
              <a:t>eaten.append</a:t>
            </a:r>
            <a:r>
              <a:rPr lang="en-US" altLang="zh-CN" dirty="0">
                <a:effectLst/>
              </a:rPr>
              <a:t>(rasp)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    </a:t>
            </a:r>
            <a:r>
              <a:rPr lang="en-US" altLang="zh-CN" dirty="0" err="1">
                <a:effectLst/>
              </a:rPr>
              <a:t>snake.lengthening</a:t>
            </a:r>
            <a:r>
              <a:rPr lang="en-US" altLang="zh-CN" dirty="0">
                <a:effectLst/>
              </a:rPr>
              <a:t> += 1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   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加入成功的声音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    </a:t>
            </a:r>
            <a:r>
              <a:rPr lang="en-US" altLang="zh-CN" dirty="0" err="1">
                <a:effectLst/>
              </a:rPr>
              <a:t>sound_eat.play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algn="l"/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9861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1D31D-EDF9-4C44-8E68-BBAED542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、游戏的主程序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4A4FA-ACB3-5344-AAC0-9353E2E8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3900" y="3627966"/>
            <a:ext cx="21526500" cy="8051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import </a:t>
            </a:r>
            <a:r>
              <a:rPr lang="en-US" altLang="zh-CN" dirty="0" err="1">
                <a:effectLst/>
              </a:rPr>
              <a:t>pygame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from </a:t>
            </a:r>
            <a:r>
              <a:rPr lang="en-US" altLang="zh-CN" dirty="0" err="1">
                <a:effectLst/>
              </a:rPr>
              <a:t>snakeclass</a:t>
            </a:r>
            <a:r>
              <a:rPr lang="en-US" altLang="zh-CN" dirty="0">
                <a:effectLst/>
              </a:rPr>
              <a:t> import *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effectLst/>
              </a:rPr>
              <a:t>pygame.init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effectLst/>
              </a:rPr>
              <a:t>pygame.mixer.init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screen = </a:t>
            </a:r>
            <a:r>
              <a:rPr lang="en-US" altLang="zh-CN" dirty="0" err="1">
                <a:effectLst/>
              </a:rPr>
              <a:t>pygame.display.set_mode</a:t>
            </a:r>
            <a:r>
              <a:rPr lang="en-US" altLang="zh-CN" dirty="0">
                <a:effectLst/>
              </a:rPr>
              <a:t>((900,600))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effectLst/>
              </a:rPr>
              <a:t>show_start</a:t>
            </a:r>
            <a:r>
              <a:rPr lang="en-US" altLang="zh-CN" dirty="0">
                <a:effectLst/>
              </a:rPr>
              <a:t>(screen)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effectLst/>
              </a:rPr>
              <a:t>pygame.mixer.music.load</a:t>
            </a:r>
            <a:r>
              <a:rPr lang="en-US" altLang="zh-CN" dirty="0">
                <a:effectLst/>
              </a:rPr>
              <a:t>('sound_snake_play.mp3') 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effectLst/>
              </a:rPr>
              <a:t>pygame.mixer.music.play</a:t>
            </a:r>
            <a:r>
              <a:rPr lang="en-US" altLang="zh-CN" dirty="0">
                <a:effectLst/>
              </a:rPr>
              <a:t>(loops=-1)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循环播放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effectLst/>
              </a:rPr>
              <a:t>food_score,time_score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main_loop</a:t>
            </a:r>
            <a:r>
              <a:rPr lang="en-US" altLang="zh-CN" dirty="0">
                <a:effectLst/>
              </a:rPr>
              <a:t>(screen)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effectLst/>
              </a:rPr>
              <a:t>show_end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screen,food_score,time_score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show_top10(</a:t>
            </a:r>
            <a:r>
              <a:rPr lang="en-US" altLang="zh-CN" dirty="0" err="1">
                <a:effectLst/>
              </a:rPr>
              <a:t>screen,food_score+time_score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33028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18685</TotalTime>
  <Words>371</Words>
  <Application>Microsoft Macintosh PowerPoint</Application>
  <PresentationFormat>自定义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Medium</vt:lpstr>
      <vt:lpstr>New_Template2</vt:lpstr>
      <vt:lpstr>12.4 完成游戏</vt:lpstr>
      <vt:lpstr>游戏总效果图</vt:lpstr>
      <vt:lpstr>1、  如何处理音效</vt:lpstr>
      <vt:lpstr>2、音效的控制</vt:lpstr>
      <vt:lpstr>3、本游戏的声效</vt:lpstr>
      <vt:lpstr>4、游戏的主程序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152</cp:revision>
  <dcterms:modified xsi:type="dcterms:W3CDTF">2020-02-03T07:36:53Z</dcterms:modified>
</cp:coreProperties>
</file>