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2.1</a:t>
            </a:r>
            <a:r>
              <a:rPr lang="zh-CN" altLang="en-US" dirty="0">
                <a:effectLst/>
              </a:rPr>
              <a:t> </a:t>
            </a:r>
            <a:r>
              <a:rPr lang="zh-CN" altLang="zh-CN" dirty="0">
                <a:effectLst/>
              </a:rPr>
              <a:t>进门前测量身高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进门前测量身高 </a:t>
            </a:r>
            <a:endParaRPr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630925" y="3434348"/>
            <a:ext cx="21526500" cy="794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dirty="0"/>
              <a:t>1</a:t>
            </a:r>
            <a:r>
              <a:rPr lang="zh-CN" altLang="en-US" dirty="0"/>
              <a:t>、判断表达式</a:t>
            </a:r>
            <a:endParaRPr lang="en-US" altLang="zh-CN" dirty="0"/>
          </a:p>
          <a:p>
            <a:pPr hangingPunct="1"/>
            <a:endParaRPr lang="en-US" altLang="zh-CN" dirty="0"/>
          </a:p>
          <a:p>
            <a:pPr hangingPunct="1"/>
            <a:r>
              <a:rPr lang="en-US" altLang="zh-CN" dirty="0"/>
              <a:t>2</a:t>
            </a:r>
            <a:r>
              <a:rPr lang="zh-CN" altLang="en-US" dirty="0"/>
              <a:t>、表达式用法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613287" y="-339867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进门前测量身高 </a:t>
            </a:r>
            <a:endParaRPr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428749" y="3540493"/>
            <a:ext cx="20638771" cy="10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dirty="0"/>
              <a:t>1</a:t>
            </a:r>
            <a:r>
              <a:rPr lang="zh-CN" altLang="en-US" dirty="0"/>
              <a:t>、形式</a:t>
            </a:r>
            <a:br>
              <a:rPr lang="en-US" altLang="zh-CN" dirty="0"/>
            </a:br>
            <a:r>
              <a:rPr lang="zh-CN" altLang="en-US" dirty="0"/>
              <a:t>表达式</a:t>
            </a:r>
            <a:r>
              <a:rPr lang="en-US" altLang="zh-CN" dirty="0"/>
              <a:t>1&gt;=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</a:p>
          <a:p>
            <a:pPr hangingPunct="1"/>
            <a:r>
              <a:rPr lang="en-US" altLang="zh-CN" dirty="0"/>
              <a:t>&lt;=</a:t>
            </a:r>
          </a:p>
          <a:p>
            <a:pPr hangingPunct="1"/>
            <a:r>
              <a:rPr lang="en-US" altLang="zh-CN" dirty="0"/>
              <a:t>&gt;</a:t>
            </a:r>
          </a:p>
          <a:p>
            <a:pPr hangingPunct="1"/>
            <a:r>
              <a:rPr lang="en-US" altLang="zh-CN" dirty="0"/>
              <a:t>&lt;</a:t>
            </a:r>
          </a:p>
          <a:p>
            <a:pPr hangingPunct="1"/>
            <a:r>
              <a:rPr lang="en-US" altLang="zh-CN" dirty="0"/>
              <a:t>==</a:t>
            </a:r>
          </a:p>
          <a:p>
            <a:pPr hangingPunct="1"/>
            <a:r>
              <a:rPr lang="en-US" altLang="zh-CN" dirty="0"/>
              <a:t>!=</a:t>
            </a:r>
          </a:p>
          <a:p>
            <a:pPr hangingPunct="1"/>
            <a:r>
              <a:rPr lang="en-US" altLang="zh-CN" dirty="0"/>
              <a:t>in</a:t>
            </a:r>
          </a:p>
          <a:p>
            <a:pPr hangingPunct="1"/>
            <a:endParaRPr lang="en-US" altLang="zh-CN" dirty="0"/>
          </a:p>
          <a:p>
            <a:pPr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0761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613287" y="-339867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进门前测量身高 </a:t>
            </a:r>
            <a:endParaRPr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872613" y="2138413"/>
            <a:ext cx="20638771" cy="10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、用法</a:t>
            </a:r>
            <a:br>
              <a:rPr lang="en-US" altLang="zh-CN" dirty="0"/>
            </a:br>
            <a:r>
              <a:rPr lang="en-US" altLang="zh-CN" dirty="0">
                <a:effectLst/>
              </a:rPr>
              <a:t>height = input("</a:t>
            </a:r>
            <a:r>
              <a:rPr lang="zh-CN" altLang="zh-CN" dirty="0">
                <a:effectLst/>
              </a:rPr>
              <a:t>输入您身高：</a:t>
            </a:r>
            <a:r>
              <a:rPr lang="en-US" altLang="zh-CN" dirty="0">
                <a:effectLst/>
              </a:rPr>
              <a:t>")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print(float(height)&gt;1.4)</a:t>
            </a:r>
            <a:endParaRPr lang="en-US" altLang="zh-CN" dirty="0"/>
          </a:p>
          <a:p>
            <a:pPr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207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45</Words>
  <Application>Microsoft Macintosh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New_Template2</vt:lpstr>
      <vt:lpstr>2.1 进门前测量身高 </vt:lpstr>
      <vt:lpstr>2.1：进门前测量身高 </vt:lpstr>
      <vt:lpstr>2.1：进门前测量身高 </vt:lpstr>
      <vt:lpstr>2.1：进门前测量身高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26</cp:revision>
  <dcterms:modified xsi:type="dcterms:W3CDTF">2020-01-11T07:28:53Z</dcterms:modified>
</cp:coreProperties>
</file>