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2.2</a:t>
            </a:r>
            <a:r>
              <a:rPr lang="zh-CN" altLang="en-US" dirty="0">
                <a:effectLst/>
              </a:rPr>
              <a:t> 开门的钥匙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if</a:t>
            </a:r>
            <a:r>
              <a:rPr lang="zh-CN" altLang="en-US" dirty="0">
                <a:effectLst/>
              </a:rPr>
              <a:t> 语句</a:t>
            </a:r>
            <a:endParaRPr dirty="0"/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3157425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：</a:t>
            </a:r>
            <a:r>
              <a:rPr lang="zh-CN" altLang="en-US" dirty="0">
                <a:effectLst/>
              </a:rPr>
              <a:t>条件语句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93AEF9-1B82-AC46-89C9-09E605F0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49" y="4175760"/>
            <a:ext cx="17038551" cy="6888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>
            <a:extLst>
              <a:ext uri="{FF2B5EF4-FFF2-40B4-BE49-F238E27FC236}">
                <a16:creationId xmlns:a16="http://schemas.microsoft.com/office/drawing/2014/main" id="{6018FC54-1F4D-984F-B1AC-4F7E3D6E7A91}"/>
              </a:ext>
            </a:extLst>
          </p:cNvPr>
          <p:cNvSpPr txBox="1">
            <a:spLocks/>
          </p:cNvSpPr>
          <p:nvPr/>
        </p:nvSpPr>
        <p:spPr>
          <a:xfrm>
            <a:off x="1872614" y="1770246"/>
            <a:ext cx="20638771" cy="1017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altLang="zh-CN" dirty="0">
                <a:effectLst/>
              </a:rPr>
              <a:t>if float(input('</a:t>
            </a:r>
            <a:r>
              <a:rPr lang="zh-CN" altLang="zh-CN" dirty="0">
                <a:effectLst/>
              </a:rPr>
              <a:t>输入一个负数：</a:t>
            </a:r>
            <a:r>
              <a:rPr lang="en-US" altLang="zh-CN" dirty="0">
                <a:effectLst/>
              </a:rPr>
              <a:t>'))&lt;0: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		print('</a:t>
            </a:r>
            <a:r>
              <a:rPr lang="zh-CN" altLang="zh-CN" dirty="0">
                <a:effectLst/>
              </a:rPr>
              <a:t>正确，门开了！</a:t>
            </a:r>
            <a:r>
              <a:rPr lang="en-US" altLang="zh-CN" dirty="0">
                <a:effectLst/>
              </a:rPr>
              <a:t>')</a:t>
            </a:r>
            <a:endParaRPr lang="zh-CN" altLang="zh-CN" dirty="0">
              <a:effectLst/>
            </a:endParaRPr>
          </a:p>
          <a:p>
            <a:pPr hangingPunct="1"/>
            <a:endParaRPr lang="en-US" altLang="zh-CN" dirty="0"/>
          </a:p>
          <a:p>
            <a:pPr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0761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>
            <a:extLst>
              <a:ext uri="{FF2B5EF4-FFF2-40B4-BE49-F238E27FC236}">
                <a16:creationId xmlns:a16="http://schemas.microsoft.com/office/drawing/2014/main" id="{6018FC54-1F4D-984F-B1AC-4F7E3D6E7A91}"/>
              </a:ext>
            </a:extLst>
          </p:cNvPr>
          <p:cNvSpPr txBox="1">
            <a:spLocks/>
          </p:cNvSpPr>
          <p:nvPr/>
        </p:nvSpPr>
        <p:spPr>
          <a:xfrm>
            <a:off x="1872614" y="1770246"/>
            <a:ext cx="20638771" cy="1017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altLang="zh-CN" dirty="0">
                <a:effectLst/>
              </a:rPr>
              <a:t>key = float(input(“</a:t>
            </a:r>
            <a:r>
              <a:rPr lang="zh-CN" altLang="zh-CN" dirty="0">
                <a:effectLst/>
              </a:rPr>
              <a:t>输入</a:t>
            </a:r>
            <a:r>
              <a:rPr lang="zh-CN" altLang="en-US" dirty="0">
                <a:effectLst/>
              </a:rPr>
              <a:t>偶</a:t>
            </a:r>
            <a:r>
              <a:rPr lang="zh-CN" altLang="zh-CN" dirty="0">
                <a:effectLst/>
              </a:rPr>
              <a:t>数：</a:t>
            </a:r>
            <a:r>
              <a:rPr lang="en-US" altLang="zh-CN" dirty="0">
                <a:effectLst/>
              </a:rPr>
              <a:t>"))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if key%2 ==0: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    print("</a:t>
            </a:r>
            <a:r>
              <a:rPr lang="zh-CN" altLang="zh-CN" dirty="0">
                <a:effectLst/>
              </a:rPr>
              <a:t>正确，门已开！</a:t>
            </a:r>
            <a:r>
              <a:rPr lang="en-US" altLang="zh-CN" dirty="0">
                <a:effectLst/>
              </a:rPr>
              <a:t>")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84104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>
            <a:extLst>
              <a:ext uri="{FF2B5EF4-FFF2-40B4-BE49-F238E27FC236}">
                <a16:creationId xmlns:a16="http://schemas.microsoft.com/office/drawing/2014/main" id="{6018FC54-1F4D-984F-B1AC-4F7E3D6E7A91}"/>
              </a:ext>
            </a:extLst>
          </p:cNvPr>
          <p:cNvSpPr txBox="1">
            <a:spLocks/>
          </p:cNvSpPr>
          <p:nvPr/>
        </p:nvSpPr>
        <p:spPr>
          <a:xfrm>
            <a:off x="1872614" y="1770246"/>
            <a:ext cx="20638771" cy="1017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altLang="zh-CN" dirty="0">
                <a:effectLst/>
              </a:rPr>
              <a:t>if not float(input('</a:t>
            </a:r>
            <a:r>
              <a:rPr lang="zh-CN" altLang="zh-CN" dirty="0">
                <a:effectLst/>
              </a:rPr>
              <a:t>输入一个负数</a:t>
            </a:r>
            <a:r>
              <a:rPr lang="en-US" altLang="zh-CN" dirty="0">
                <a:effectLst/>
              </a:rPr>
              <a:t>'))&gt;=0: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		print('</a:t>
            </a:r>
            <a:r>
              <a:rPr lang="zh-CN" altLang="zh-CN" dirty="0">
                <a:effectLst/>
              </a:rPr>
              <a:t>正确，门开了！</a:t>
            </a:r>
            <a:r>
              <a:rPr lang="en-US" altLang="zh-CN" dirty="0">
                <a:effectLst/>
              </a:rPr>
              <a:t>')</a:t>
            </a:r>
            <a:r>
              <a:rPr lang="zh-CN" altLang="zh-CN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768684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11409</TotalTime>
  <Words>70</Words>
  <Application>Microsoft Macintosh PowerPoint</Application>
  <PresentationFormat>自定义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Helvetica Neue</vt:lpstr>
      <vt:lpstr>Helvetica Neue Medium</vt:lpstr>
      <vt:lpstr>New_Template2</vt:lpstr>
      <vt:lpstr>2.2 开门的钥匙 – if 语句</vt:lpstr>
      <vt:lpstr>2.2：条件语句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28</cp:revision>
  <dcterms:modified xsi:type="dcterms:W3CDTF">2020-01-11T07:45:41Z</dcterms:modified>
</cp:coreProperties>
</file>