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2" r:id="rId4"/>
    <p:sldId id="263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0630202"/>
            <a:ext cx="21526500" cy="1524001"/>
          </a:xfrm>
          <a:prstGeom prst="rect">
            <a:avLst/>
          </a:prstGeom>
        </p:spPr>
        <p:txBody>
          <a:bodyPr/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2.4  </a:t>
            </a:r>
            <a:r>
              <a:rPr lang="zh-CN" altLang="zh-CN" dirty="0">
                <a:effectLst/>
              </a:rPr>
              <a:t>随机猜数字的游戏 </a:t>
            </a:r>
            <a:r>
              <a:rPr lang="en-US" altLang="zh-CN" dirty="0">
                <a:effectLst/>
              </a:rPr>
              <a:t>– 2</a:t>
            </a:r>
            <a:r>
              <a:rPr lang="zh-CN" altLang="zh-CN" dirty="0">
                <a:effectLst/>
              </a:rPr>
              <a:t>个数的比较</a:t>
            </a: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1：开启编程魔法之门"/>
          <p:cNvSpPr txBox="1">
            <a:spLocks noGrp="1"/>
          </p:cNvSpPr>
          <p:nvPr>
            <p:ph type="title"/>
          </p:nvPr>
        </p:nvSpPr>
        <p:spPr>
          <a:xfrm>
            <a:off x="1226575" y="93270"/>
            <a:ext cx="23157425" cy="356870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、导入其它模块</a:t>
            </a:r>
            <a:endParaRPr dirty="0"/>
          </a:p>
        </p:txBody>
      </p:sp>
      <p:sp>
        <p:nvSpPr>
          <p:cNvPr id="8" name="标题 5">
            <a:extLst>
              <a:ext uri="{FF2B5EF4-FFF2-40B4-BE49-F238E27FC236}">
                <a16:creationId xmlns:a16="http://schemas.microsoft.com/office/drawing/2014/main" id="{42EADC11-1F16-2D4C-B8FD-2851DEF970BE}"/>
              </a:ext>
            </a:extLst>
          </p:cNvPr>
          <p:cNvSpPr txBox="1">
            <a:spLocks/>
          </p:cNvSpPr>
          <p:nvPr/>
        </p:nvSpPr>
        <p:spPr>
          <a:xfrm>
            <a:off x="3030854" y="3661971"/>
            <a:ext cx="20638771" cy="2740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algn="l"/>
            <a:r>
              <a:rPr lang="en-US" altLang="zh-CN" dirty="0">
                <a:effectLst/>
              </a:rPr>
              <a:t>import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random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–</a:t>
            </a:r>
            <a:r>
              <a:rPr lang="zh-CN" altLang="en-US" dirty="0">
                <a:effectLst/>
              </a:rPr>
              <a:t> 打开</a:t>
            </a:r>
            <a:r>
              <a:rPr lang="en-US" altLang="zh-CN" dirty="0">
                <a:effectLst/>
              </a:rPr>
              <a:t>random</a:t>
            </a:r>
            <a:r>
              <a:rPr lang="zh-CN" altLang="en-US" dirty="0">
                <a:effectLst/>
              </a:rPr>
              <a:t>模块</a:t>
            </a:r>
            <a:endParaRPr lang="en-US" altLang="zh-CN" dirty="0"/>
          </a:p>
          <a:p>
            <a:pPr hangingPunct="1"/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1：开启编程魔法之门"/>
          <p:cNvSpPr txBox="1">
            <a:spLocks noGrp="1"/>
          </p:cNvSpPr>
          <p:nvPr>
            <p:ph type="title"/>
          </p:nvPr>
        </p:nvSpPr>
        <p:spPr>
          <a:xfrm>
            <a:off x="1226575" y="93270"/>
            <a:ext cx="23157425" cy="356870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effectLst/>
              </a:rPr>
              <a:t>2  </a:t>
            </a:r>
            <a:r>
              <a:rPr lang="zh-CN" altLang="zh-CN" dirty="0">
                <a:effectLst/>
              </a:rPr>
              <a:t>获得随机数字</a:t>
            </a:r>
          </a:p>
        </p:txBody>
      </p:sp>
      <p:sp>
        <p:nvSpPr>
          <p:cNvPr id="8" name="标题 5">
            <a:extLst>
              <a:ext uri="{FF2B5EF4-FFF2-40B4-BE49-F238E27FC236}">
                <a16:creationId xmlns:a16="http://schemas.microsoft.com/office/drawing/2014/main" id="{42EADC11-1F16-2D4C-B8FD-2851DEF970BE}"/>
              </a:ext>
            </a:extLst>
          </p:cNvPr>
          <p:cNvSpPr txBox="1">
            <a:spLocks/>
          </p:cNvSpPr>
          <p:nvPr/>
        </p:nvSpPr>
        <p:spPr>
          <a:xfrm>
            <a:off x="3030854" y="3661971"/>
            <a:ext cx="20638771" cy="2740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1" i="0" u="none" strike="noStrike" cap="none" spc="0" baseline="0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algn="l"/>
            <a:r>
              <a:rPr lang="en-US" altLang="zh-CN" dirty="0" err="1"/>
              <a:t>random.randint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 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之间的整数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70380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1：开启编程魔法之门"/>
          <p:cNvSpPr txBox="1">
            <a:spLocks noGrp="1"/>
          </p:cNvSpPr>
          <p:nvPr>
            <p:ph type="title"/>
          </p:nvPr>
        </p:nvSpPr>
        <p:spPr>
          <a:xfrm>
            <a:off x="1226575" y="93270"/>
            <a:ext cx="23157425" cy="356870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effectLst/>
              </a:rPr>
              <a:t>3  </a:t>
            </a:r>
            <a:r>
              <a:rPr lang="zh-CN" altLang="zh-CN" dirty="0">
                <a:effectLst/>
              </a:rPr>
              <a:t>编写代码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55C4B4-9E2F-454F-9B81-9FEE6D470F95}"/>
              </a:ext>
            </a:extLst>
          </p:cNvPr>
          <p:cNvSpPr/>
          <p:nvPr/>
        </p:nvSpPr>
        <p:spPr>
          <a:xfrm>
            <a:off x="6096000" y="3661971"/>
            <a:ext cx="1219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430" indent="2540" algn="l"/>
            <a:r>
              <a:rPr lang="en-US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import random</a:t>
            </a:r>
            <a:endParaRPr lang="zh-CN" altLang="zh-CN" sz="6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r>
              <a:rPr lang="en-US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key = str(</a:t>
            </a:r>
            <a:r>
              <a:rPr lang="en-US" altLang="zh-CN" sz="6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random.randint</a:t>
            </a:r>
            <a:r>
              <a:rPr lang="en-US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(1,3))</a:t>
            </a:r>
            <a:endParaRPr lang="zh-CN" altLang="zh-CN" sz="6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r>
              <a:rPr lang="en-US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if input("</a:t>
            </a:r>
            <a:r>
              <a:rPr lang="zh-CN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猜一猜</a:t>
            </a:r>
            <a:r>
              <a:rPr lang="en-US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1-3</a:t>
            </a:r>
            <a:r>
              <a:rPr lang="zh-CN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")==key:</a:t>
            </a:r>
            <a:endParaRPr lang="zh-CN" altLang="zh-CN" sz="6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r>
              <a:rPr lang="en-US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	print("</a:t>
            </a:r>
            <a:r>
              <a:rPr lang="zh-CN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你赢了</a:t>
            </a:r>
            <a:r>
              <a:rPr lang="en-US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!")</a:t>
            </a:r>
            <a:endParaRPr lang="zh-CN" altLang="zh-CN" sz="6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r>
              <a:rPr lang="en-US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else:</a:t>
            </a:r>
            <a:endParaRPr lang="zh-CN" altLang="zh-CN" sz="6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r>
              <a:rPr lang="en-US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	print("</a:t>
            </a:r>
            <a:r>
              <a:rPr lang="zh-CN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你输了</a:t>
            </a:r>
            <a:r>
              <a:rPr lang="en-US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,</a:t>
            </a:r>
            <a:r>
              <a:rPr lang="zh-CN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我想的是</a:t>
            </a:r>
            <a:r>
              <a:rPr lang="en-US" altLang="zh-CN" sz="6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"+ key)</a:t>
            </a:r>
            <a:endParaRPr lang="zh-CN" altLang="zh-CN" sz="6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13279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11470</TotalTime>
  <Words>74</Words>
  <Application>Microsoft Macintosh PowerPoint</Application>
  <PresentationFormat>自定义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Helvetica Neue</vt:lpstr>
      <vt:lpstr>Helvetica Neue Medium</vt:lpstr>
      <vt:lpstr>New_Template2</vt:lpstr>
      <vt:lpstr>2.4  随机猜数字的游戏 – 2个数的比较</vt:lpstr>
      <vt:lpstr>1、导入其它模块</vt:lpstr>
      <vt:lpstr>2  获得随机数字</vt:lpstr>
      <vt:lpstr>3  编写代码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31</cp:revision>
  <dcterms:modified xsi:type="dcterms:W3CDTF">2020-01-11T08:47:21Z</dcterms:modified>
</cp:coreProperties>
</file>