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2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0630202"/>
            <a:ext cx="21526500" cy="1524001"/>
          </a:xfrm>
          <a:prstGeom prst="rect">
            <a:avLst/>
          </a:prstGeom>
        </p:spPr>
        <p:txBody>
          <a:bodyPr/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2.5  </a:t>
            </a:r>
            <a:r>
              <a:rPr lang="zh-CN" altLang="zh-CN" dirty="0">
                <a:effectLst/>
              </a:rPr>
              <a:t>迷宫的</a:t>
            </a:r>
            <a:r>
              <a:rPr lang="en-US" altLang="zh-CN" dirty="0">
                <a:effectLst/>
              </a:rPr>
              <a:t>N</a:t>
            </a:r>
            <a:r>
              <a:rPr lang="zh-CN" altLang="zh-CN" dirty="0">
                <a:effectLst/>
              </a:rPr>
              <a:t>个门选择：</a:t>
            </a:r>
            <a:r>
              <a:rPr lang="en-US" altLang="zh-CN" dirty="0">
                <a:effectLst/>
              </a:rPr>
              <a:t>If …</a:t>
            </a:r>
            <a:r>
              <a:rPr lang="en-US" altLang="zh-CN" dirty="0" err="1">
                <a:effectLst/>
              </a:rPr>
              <a:t>elif</a:t>
            </a:r>
            <a:r>
              <a:rPr lang="en-US" altLang="zh-CN" dirty="0">
                <a:effectLst/>
              </a:rPr>
              <a:t>…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9729B41-5EB9-F84B-BF80-19134ADE64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20060" y="3616165"/>
            <a:ext cx="19718020" cy="8734108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多条件分支图示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>
            <a:extLst>
              <a:ext uri="{FF2B5EF4-FFF2-40B4-BE49-F238E27FC236}">
                <a16:creationId xmlns:a16="http://schemas.microsoft.com/office/drawing/2014/main" id="{42EADC11-1F16-2D4C-B8FD-2851DEF970BE}"/>
              </a:ext>
            </a:extLst>
          </p:cNvPr>
          <p:cNvSpPr txBox="1">
            <a:spLocks/>
          </p:cNvSpPr>
          <p:nvPr/>
        </p:nvSpPr>
        <p:spPr>
          <a:xfrm>
            <a:off x="1110615" y="3540050"/>
            <a:ext cx="12209146" cy="862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62500" lnSpcReduction="20000"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algn="l"/>
            <a:r>
              <a:rPr lang="en-US" altLang="zh-CN" dirty="0">
                <a:effectLst/>
              </a:rPr>
              <a:t>number = input("</a:t>
            </a:r>
            <a:r>
              <a:rPr lang="zh-CN" altLang="zh-CN" dirty="0">
                <a:effectLst/>
              </a:rPr>
              <a:t>输入中文一至九：</a:t>
            </a:r>
            <a:r>
              <a:rPr lang="en-US" altLang="zh-CN" dirty="0">
                <a:effectLst/>
              </a:rPr>
              <a:t>")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output = ''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if number == "</a:t>
            </a:r>
            <a:r>
              <a:rPr lang="zh-CN" altLang="zh-CN" dirty="0">
                <a:effectLst/>
              </a:rPr>
              <a:t>一</a:t>
            </a:r>
            <a:r>
              <a:rPr lang="en-US" altLang="zh-CN" dirty="0">
                <a:effectLst/>
              </a:rPr>
              <a:t>":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output = '1'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elif</a:t>
            </a:r>
            <a:r>
              <a:rPr lang="en-US" altLang="zh-CN" dirty="0">
                <a:effectLst/>
              </a:rPr>
              <a:t> number == "</a:t>
            </a:r>
            <a:r>
              <a:rPr lang="zh-CN" altLang="zh-CN" dirty="0">
                <a:effectLst/>
              </a:rPr>
              <a:t>二</a:t>
            </a:r>
            <a:r>
              <a:rPr lang="en-US" altLang="zh-CN" dirty="0">
                <a:effectLst/>
              </a:rPr>
              <a:t>":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output='2'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elif</a:t>
            </a:r>
            <a:r>
              <a:rPr lang="en-US" altLang="zh-CN" dirty="0">
                <a:effectLst/>
              </a:rPr>
              <a:t> number == "</a:t>
            </a:r>
            <a:r>
              <a:rPr lang="zh-CN" altLang="zh-CN" dirty="0">
                <a:effectLst/>
              </a:rPr>
              <a:t>三</a:t>
            </a:r>
            <a:r>
              <a:rPr lang="en-US" altLang="zh-CN" dirty="0">
                <a:effectLst/>
              </a:rPr>
              <a:t>":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output='3'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elif</a:t>
            </a:r>
            <a:r>
              <a:rPr lang="en-US" altLang="zh-CN" dirty="0">
                <a:effectLst/>
              </a:rPr>
              <a:t> number == "</a:t>
            </a:r>
            <a:r>
              <a:rPr lang="zh-CN" altLang="zh-CN" dirty="0">
                <a:effectLst/>
              </a:rPr>
              <a:t>四</a:t>
            </a:r>
            <a:r>
              <a:rPr lang="en-US" altLang="zh-CN" dirty="0">
                <a:effectLst/>
              </a:rPr>
              <a:t>":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output='4'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elif</a:t>
            </a:r>
            <a:r>
              <a:rPr lang="en-US" altLang="zh-CN" dirty="0">
                <a:effectLst/>
              </a:rPr>
              <a:t> number == "</a:t>
            </a:r>
            <a:r>
              <a:rPr lang="zh-CN" altLang="zh-CN" dirty="0">
                <a:effectLst/>
              </a:rPr>
              <a:t>五</a:t>
            </a:r>
            <a:r>
              <a:rPr lang="en-US" altLang="zh-CN" dirty="0">
                <a:effectLst/>
              </a:rPr>
              <a:t>":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output='5'</a:t>
            </a:r>
            <a:endParaRPr lang="zh-CN" altLang="zh-CN" dirty="0">
              <a:effectLst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8DA085-56BE-8547-A3DF-0CCE3956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翻译中文数字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AFA8EF-2A9B-B941-8FD4-73954C45A374}"/>
              </a:ext>
            </a:extLst>
          </p:cNvPr>
          <p:cNvSpPr/>
          <p:nvPr/>
        </p:nvSpPr>
        <p:spPr>
          <a:xfrm>
            <a:off x="14386560" y="3403412"/>
            <a:ext cx="12192000" cy="8894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dirty="0" err="1">
                <a:effectLst/>
              </a:rPr>
              <a:t>elif</a:t>
            </a:r>
            <a:r>
              <a:rPr lang="en-US" altLang="zh-CN" dirty="0">
                <a:effectLst/>
              </a:rPr>
              <a:t> number == "</a:t>
            </a:r>
            <a:r>
              <a:rPr lang="zh-CN" altLang="zh-CN" dirty="0">
                <a:effectLst/>
              </a:rPr>
              <a:t>六</a:t>
            </a:r>
            <a:r>
              <a:rPr lang="en-US" altLang="zh-CN" dirty="0">
                <a:effectLst/>
              </a:rPr>
              <a:t>":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output='6'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elif</a:t>
            </a:r>
            <a:r>
              <a:rPr lang="en-US" altLang="zh-CN" dirty="0">
                <a:effectLst/>
              </a:rPr>
              <a:t> number == "</a:t>
            </a:r>
            <a:r>
              <a:rPr lang="zh-CN" altLang="zh-CN" dirty="0">
                <a:effectLst/>
              </a:rPr>
              <a:t>七</a:t>
            </a:r>
            <a:r>
              <a:rPr lang="en-US" altLang="zh-CN" dirty="0">
                <a:effectLst/>
              </a:rPr>
              <a:t>":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output='7'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elif</a:t>
            </a:r>
            <a:r>
              <a:rPr lang="en-US" altLang="zh-CN" dirty="0">
                <a:effectLst/>
              </a:rPr>
              <a:t> number == "</a:t>
            </a:r>
            <a:r>
              <a:rPr lang="zh-CN" altLang="zh-CN" dirty="0">
                <a:effectLst/>
              </a:rPr>
              <a:t>八</a:t>
            </a:r>
            <a:r>
              <a:rPr lang="en-US" altLang="zh-CN" dirty="0">
                <a:effectLst/>
              </a:rPr>
              <a:t>":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output='8'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elif</a:t>
            </a:r>
            <a:r>
              <a:rPr lang="en-US" altLang="zh-CN" dirty="0">
                <a:effectLst/>
              </a:rPr>
              <a:t> number == "</a:t>
            </a:r>
            <a:r>
              <a:rPr lang="zh-CN" altLang="zh-CN" dirty="0">
                <a:effectLst/>
              </a:rPr>
              <a:t>九</a:t>
            </a:r>
            <a:r>
              <a:rPr lang="en-US" altLang="zh-CN" dirty="0">
                <a:effectLst/>
              </a:rPr>
              <a:t>":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output='9'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else: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output='</a:t>
            </a:r>
            <a:r>
              <a:rPr lang="zh-CN" altLang="zh-CN" dirty="0">
                <a:effectLst/>
              </a:rPr>
              <a:t>输入错误</a:t>
            </a:r>
            <a:r>
              <a:rPr lang="en-US" altLang="zh-CN" dirty="0">
                <a:effectLst/>
              </a:rPr>
              <a:t>'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print(output)</a:t>
            </a:r>
            <a:r>
              <a:rPr lang="zh-CN" altLang="zh-CN" dirty="0">
                <a:effectLst/>
              </a:rPr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703800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11501</TotalTime>
  <Words>151</Words>
  <Application>Microsoft Macintosh PowerPoint</Application>
  <PresentationFormat>自定义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Helvetica Neue</vt:lpstr>
      <vt:lpstr>Helvetica Neue Medium</vt:lpstr>
      <vt:lpstr>New_Template2</vt:lpstr>
      <vt:lpstr>2.5  迷宫的N个门选择：If …elif…</vt:lpstr>
      <vt:lpstr>多条件分支图示</vt:lpstr>
      <vt:lpstr>翻译中文数字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33</cp:revision>
  <dcterms:modified xsi:type="dcterms:W3CDTF">2020-01-11T09:17:48Z</dcterms:modified>
</cp:coreProperties>
</file>