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2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0630202"/>
            <a:ext cx="21526500" cy="1524001"/>
          </a:xfrm>
          <a:prstGeom prst="rect">
            <a:avLst/>
          </a:prstGeom>
        </p:spPr>
        <p:txBody>
          <a:bodyPr/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3.2</a:t>
            </a:r>
            <a:r>
              <a:rPr lang="zh-CN" altLang="en-US" dirty="0">
                <a:effectLst/>
              </a:rPr>
              <a:t> </a:t>
            </a:r>
            <a:r>
              <a:rPr lang="zh-CN" altLang="zh-CN" dirty="0">
                <a:effectLst/>
              </a:rPr>
              <a:t>随机抽出</a:t>
            </a:r>
            <a:r>
              <a:rPr lang="en-US" altLang="zh-CN" dirty="0">
                <a:effectLst/>
              </a:rPr>
              <a:t>10</a:t>
            </a:r>
            <a:r>
              <a:rPr lang="zh-CN" altLang="zh-CN" dirty="0">
                <a:effectLst/>
              </a:rPr>
              <a:t>个勇士 </a:t>
            </a: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3.2</a:t>
            </a:r>
            <a:r>
              <a:rPr lang="zh-CN" altLang="en-US" dirty="0">
                <a:effectLst/>
              </a:rPr>
              <a:t> </a:t>
            </a:r>
            <a:r>
              <a:rPr lang="zh-CN" altLang="zh-CN" dirty="0">
                <a:effectLst/>
              </a:rPr>
              <a:t>随机抽出</a:t>
            </a:r>
            <a:r>
              <a:rPr lang="en-US" altLang="zh-CN" dirty="0">
                <a:effectLst/>
              </a:rPr>
              <a:t>10</a:t>
            </a:r>
            <a:r>
              <a:rPr lang="zh-CN" altLang="zh-CN" dirty="0">
                <a:effectLst/>
              </a:rPr>
              <a:t>个勇士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CDB801-C30A-4344-8A84-0AAD2843CC40}"/>
              </a:ext>
            </a:extLst>
          </p:cNvPr>
          <p:cNvSpPr/>
          <p:nvPr/>
        </p:nvSpPr>
        <p:spPr>
          <a:xfrm>
            <a:off x="5221706" y="4152758"/>
            <a:ext cx="1487103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zh-CN" altLang="zh-CN" dirty="0">
                <a:effectLst/>
              </a:rPr>
              <a:t>队伍人数，初始值是</a:t>
            </a:r>
            <a:r>
              <a:rPr lang="en-US" altLang="zh-CN" dirty="0">
                <a:effectLst/>
              </a:rPr>
              <a:t>500</a:t>
            </a:r>
            <a:r>
              <a:rPr lang="zh-CN" altLang="zh-CN" dirty="0">
                <a:effectLst/>
              </a:rPr>
              <a:t>。</a:t>
            </a:r>
          </a:p>
          <a:p>
            <a:pPr lvl="0" algn="l"/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</a:t>
            </a:r>
            <a:r>
              <a:rPr lang="zh-CN" altLang="zh-CN" dirty="0">
                <a:effectLst/>
              </a:rPr>
              <a:t>面试后如选中一人，队伍中会少一个人。</a:t>
            </a:r>
          </a:p>
          <a:p>
            <a:pPr lvl="0" algn="l"/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</a:t>
            </a:r>
            <a:r>
              <a:rPr lang="zh-CN" altLang="zh-CN" dirty="0">
                <a:effectLst/>
              </a:rPr>
              <a:t>如果未选中，让其归队，队伍人数不会变化。</a:t>
            </a:r>
          </a:p>
          <a:p>
            <a:pPr lvl="0" algn="l"/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</a:t>
            </a:r>
            <a:r>
              <a:rPr lang="zh-CN" altLang="zh-CN" dirty="0">
                <a:effectLst/>
              </a:rPr>
              <a:t>无论上一次有没有选中，只需要在剩下的人数里再继续产生随机数（注意：并不是从原来整个</a:t>
            </a:r>
            <a:r>
              <a:rPr lang="en-US" altLang="zh-CN" dirty="0">
                <a:effectLst/>
              </a:rPr>
              <a:t>500</a:t>
            </a:r>
            <a:r>
              <a:rPr lang="zh-CN" altLang="zh-CN" dirty="0">
                <a:effectLst/>
              </a:rPr>
              <a:t>人中产生）。</a:t>
            </a:r>
          </a:p>
          <a:p>
            <a:pPr lvl="0" algn="l"/>
            <a:r>
              <a:rPr lang="en-US" altLang="zh-CN" dirty="0">
                <a:effectLst/>
              </a:rPr>
              <a:t>5</a:t>
            </a:r>
            <a:r>
              <a:rPr lang="zh-CN" altLang="en-US" dirty="0">
                <a:effectLst/>
              </a:rPr>
              <a:t>、</a:t>
            </a:r>
            <a:r>
              <a:rPr lang="zh-CN" altLang="zh-CN" dirty="0">
                <a:effectLst/>
              </a:rPr>
              <a:t>如果剩下的人数是</a:t>
            </a:r>
            <a:r>
              <a:rPr lang="en-US" altLang="zh-CN" dirty="0">
                <a:effectLst/>
              </a:rPr>
              <a:t>490</a:t>
            </a:r>
            <a:r>
              <a:rPr lang="zh-CN" altLang="zh-CN" dirty="0">
                <a:effectLst/>
              </a:rPr>
              <a:t>人就意味着</a:t>
            </a:r>
            <a:r>
              <a:rPr lang="en-US" altLang="zh-CN" dirty="0">
                <a:effectLst/>
              </a:rPr>
              <a:t>10</a:t>
            </a:r>
            <a:r>
              <a:rPr lang="zh-CN" altLang="zh-CN" dirty="0">
                <a:effectLst/>
              </a:rPr>
              <a:t>人已经选满，循环结束。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584200"/>
            <a:ext cx="21526500" cy="3568700"/>
          </a:xfrm>
        </p:spPr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0D009D-7E18-C447-9D01-E7FC485915E9}"/>
              </a:ext>
            </a:extLst>
          </p:cNvPr>
          <p:cNvSpPr/>
          <p:nvPr/>
        </p:nvSpPr>
        <p:spPr>
          <a:xfrm>
            <a:off x="1981200" y="1989713"/>
            <a:ext cx="19290632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本程序从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500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人的队伍里，随机挑出，如果满意就入选，不满意就归队</a:t>
            </a: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import random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volunteer = 500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while True: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if volunteer &lt;= 500-10: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您已经选足了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个人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!')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exit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test =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random.randint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(1,volunteer)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if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input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还剩下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'+ str(volunteer)+'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人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这是随机挑选的第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'+str(test)+'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号，您满意么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(y/n)? '</a:t>
            </a:r>
            <a:r>
              <a:rPr lang="zh-CN" alt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) == 'y':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      volunteer -= 1 </a:t>
            </a:r>
            <a:r>
              <a:rPr lang="en-US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#</a:t>
            </a:r>
            <a:r>
              <a:rPr lang="zh-CN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入选后队伍就会少</a:t>
            </a:r>
            <a:r>
              <a:rPr lang="en-US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zh-CN" sz="54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人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038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11533</TotalTime>
  <Words>233</Words>
  <Application>Microsoft Macintosh PowerPoint</Application>
  <PresentationFormat>自定义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Helvetica Neue Medium</vt:lpstr>
      <vt:lpstr>New_Template2</vt:lpstr>
      <vt:lpstr>3.2 随机抽出10个勇士 </vt:lpstr>
      <vt:lpstr>3.2 随机抽出10个勇士 </vt:lpstr>
      <vt:lpstr>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36</cp:revision>
  <dcterms:modified xsi:type="dcterms:W3CDTF">2020-01-26T02:48:31Z</dcterms:modified>
</cp:coreProperties>
</file>