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4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3.3  </a:t>
            </a:r>
            <a:r>
              <a:rPr lang="zh-CN" altLang="zh-CN" dirty="0">
                <a:effectLst/>
              </a:rPr>
              <a:t>打印出金字塔形状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60" y="106172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for</a:t>
            </a:r>
            <a:r>
              <a:rPr lang="zh-CN" altLang="en-US" dirty="0">
                <a:effectLst/>
              </a:rPr>
              <a:t>循环介绍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CDB801-C30A-4344-8A84-0AAD2843CC40}"/>
              </a:ext>
            </a:extLst>
          </p:cNvPr>
          <p:cNvSpPr/>
          <p:nvPr/>
        </p:nvSpPr>
        <p:spPr>
          <a:xfrm>
            <a:off x="4154906" y="5036678"/>
            <a:ext cx="6970294" cy="685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6000" dirty="0">
                <a:effectLst/>
              </a:rPr>
              <a:t>for </a:t>
            </a:r>
            <a:r>
              <a:rPr lang="zh-CN" altLang="zh-CN" sz="6000" dirty="0">
                <a:effectLst/>
              </a:rPr>
              <a:t>变量 </a:t>
            </a:r>
            <a:r>
              <a:rPr lang="en-US" altLang="zh-CN" sz="6000" dirty="0">
                <a:effectLst/>
              </a:rPr>
              <a:t>in </a:t>
            </a:r>
            <a:r>
              <a:rPr lang="zh-CN" altLang="zh-CN" sz="6000" dirty="0">
                <a:effectLst/>
              </a:rPr>
              <a:t>集合：</a:t>
            </a:r>
          </a:p>
          <a:p>
            <a:pPr algn="l">
              <a:lnSpc>
                <a:spcPct val="150000"/>
              </a:lnSpc>
            </a:pPr>
            <a:r>
              <a:rPr lang="en-US" altLang="zh-CN" sz="6000" dirty="0">
                <a:effectLst/>
              </a:rPr>
              <a:t>	</a:t>
            </a:r>
            <a:r>
              <a:rPr lang="zh-CN" altLang="zh-CN" sz="6000" dirty="0">
                <a:effectLst/>
              </a:rPr>
              <a:t>循环内语句</a:t>
            </a:r>
            <a:r>
              <a:rPr lang="en-US" altLang="zh-CN" sz="6000" dirty="0">
                <a:effectLst/>
              </a:rPr>
              <a:t>1</a:t>
            </a:r>
            <a:endParaRPr lang="zh-CN" altLang="zh-CN" sz="60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zh-CN" sz="6000" dirty="0">
                <a:effectLst/>
              </a:rPr>
              <a:t>	</a:t>
            </a:r>
            <a:r>
              <a:rPr lang="zh-CN" altLang="zh-CN" sz="6000" dirty="0">
                <a:effectLst/>
              </a:rPr>
              <a:t>循环内语句</a:t>
            </a:r>
            <a:r>
              <a:rPr lang="en-US" altLang="zh-CN" sz="6000" dirty="0">
                <a:effectLst/>
              </a:rPr>
              <a:t>2</a:t>
            </a:r>
            <a:endParaRPr lang="zh-CN" altLang="zh-CN" sz="60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zh-CN" sz="6000" dirty="0">
                <a:effectLst/>
              </a:rPr>
              <a:t>	…</a:t>
            </a:r>
            <a:endParaRPr lang="zh-CN" altLang="zh-CN" sz="60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zh-CN" sz="6000" dirty="0">
                <a:effectLst/>
              </a:rPr>
              <a:t>	</a:t>
            </a:r>
            <a:r>
              <a:rPr lang="zh-CN" altLang="zh-CN" sz="6000" dirty="0">
                <a:effectLst/>
              </a:rPr>
              <a:t>循环内语句</a:t>
            </a:r>
            <a:r>
              <a:rPr lang="en-US" altLang="zh-CN" sz="6000" dirty="0">
                <a:effectLst/>
              </a:rPr>
              <a:t>n</a:t>
            </a:r>
            <a:endParaRPr lang="zh-CN" altLang="zh-CN" sz="6000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A363AA-2021-3046-8CA1-C926AD2B8B21}"/>
              </a:ext>
            </a:extLst>
          </p:cNvPr>
          <p:cNvSpPr/>
          <p:nvPr/>
        </p:nvSpPr>
        <p:spPr>
          <a:xfrm>
            <a:off x="14133094" y="545939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for name in 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花名册：</a:t>
            </a: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	print(name)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、数字集合产生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2C3A7-C9B1-5844-B1FF-79D83D334E9E}"/>
              </a:ext>
            </a:extLst>
          </p:cNvPr>
          <p:cNvSpPr/>
          <p:nvPr/>
        </p:nvSpPr>
        <p:spPr>
          <a:xfrm>
            <a:off x="2354580" y="2637969"/>
            <a:ext cx="21153120" cy="993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>
              <a:lnSpc>
                <a:spcPct val="150000"/>
              </a:lnSpc>
            </a:pP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range()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生成器可以生成一系列的数字。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"/>
            </a:pP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用法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range(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结束数字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。生成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（包括）至“结束数字”（但不包括）之间的所有整数。</a:t>
            </a:r>
          </a:p>
          <a:p>
            <a:pPr indent="266700" algn="l">
              <a:lnSpc>
                <a:spcPct val="150000"/>
              </a:lnSpc>
            </a:pP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range(10)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生成：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0,1,2,3,4,5,6,7,8,9</a:t>
            </a:r>
            <a:endParaRPr lang="zh-CN" altLang="zh-CN" sz="3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3600" dirty="0">
                <a:effectLst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注意：生成数列不包括结束数字</a:t>
            </a:r>
            <a:r>
              <a:rPr lang="en-US" altLang="zh-CN" sz="3600" dirty="0">
                <a:effectLst/>
                <a:latin typeface="Times New Roman" panose="02020603050405020304" pitchFamily="18" charset="0"/>
                <a:ea typeface="楷体_GB2312"/>
              </a:rPr>
              <a:t>10</a:t>
            </a:r>
            <a:r>
              <a:rPr lang="zh-CN" altLang="zh-CN" sz="3600" dirty="0">
                <a:effectLst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zh-CN" altLang="zh-CN" sz="3600" dirty="0">
              <a:effectLst/>
              <a:latin typeface="Times New Roman" panose="02020603050405020304" pitchFamily="18" charset="0"/>
              <a:ea typeface="楷体_GB2312"/>
            </a:endParaRP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"/>
            </a:pP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用法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range(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开始数字，结束数字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range(1,10)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生成：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1,2,3,4,5,6,7,8,9</a:t>
            </a:r>
            <a:endParaRPr lang="zh-CN" altLang="zh-CN" sz="3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如果参数当中包含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个数字，第一个数字为开始数字，后面数字为结束数字，会生成从开始数字（包括）一直到结束数字（不包括）之间所有的整数。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"/>
            </a:pP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用法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range(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开始数字，结束数字，步长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range(1,10,2)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生成的就是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1,3,5,7,9</a:t>
            </a:r>
            <a:endParaRPr lang="zh-CN" altLang="zh-CN" sz="3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如果参数包含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个数字，在生成开始与结束数字之间的数字时，系统会根据步长来跳跃生成，如果步长是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那么生成的相邻数字的差总是</a:t>
            </a:r>
            <a:r>
              <a:rPr lang="en-US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70380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、打印金字塔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3EA47D9-31A7-7649-BD5F-8F1F0A00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05449"/>
              </p:ext>
            </p:extLst>
          </p:nvPr>
        </p:nvGraphicFramePr>
        <p:xfrm>
          <a:off x="4114800" y="2603421"/>
          <a:ext cx="14917200" cy="9387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5860">
                  <a:extLst>
                    <a:ext uri="{9D8B030D-6E8A-4147-A177-3AD203B41FA5}">
                      <a16:colId xmlns:a16="http://schemas.microsoft.com/office/drawing/2014/main" val="2190954514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556873006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2757783530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3460139880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550874791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1148805938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4285137446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2761348871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3760468884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3944484689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4105989564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3024241918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1577627433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3138716926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1351699230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1273686144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3242352112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290941143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1110111690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2195972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232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848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618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476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4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60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31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70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0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4400" kern="100" dirty="0">
                          <a:solidFill>
                            <a:srgbClr val="FFFFFF"/>
                          </a:solidFill>
                          <a:effectLst/>
                          <a:latin typeface="Symbol" pitchFamily="2" charset="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4400" kern="100" dirty="0">
                        <a:solidFill>
                          <a:srgbClr val="FFFFFF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chemeClr val="accent5"/>
                          </a:solidFill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 dirty="0">
                        <a:solidFill>
                          <a:schemeClr val="accent5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*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87486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effectLst/>
                        <a:latin typeface="Symbol" pitchFamily="2" charset="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effectLst/>
                        <a:latin typeface="Symbol" pitchFamily="2" charset="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effectLst/>
                        <a:latin typeface="Symbol" pitchFamily="2" charset="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  <a:latin typeface="Symbol" pitchFamily="2" charset="2"/>
                        </a:rPr>
                        <a:t>N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effectLst/>
                        <a:latin typeface="Symbol" pitchFamily="2" charset="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effectLst/>
                        <a:latin typeface="Symbol" pitchFamily="2" charset="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4400" kern="100" dirty="0">
                        <a:effectLst/>
                        <a:latin typeface="Symbol" pitchFamily="2" charset="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effectLst/>
                        <a:latin typeface="Symbol" pitchFamily="2" charset="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  <a:latin typeface="Symbol" pitchFamily="2" charset="2"/>
                        </a:rPr>
                        <a:t> </a:t>
                      </a:r>
                      <a:endParaRPr lang="zh-CN" sz="4400" kern="100" dirty="0">
                        <a:effectLst/>
                        <a:latin typeface="Symbol" pitchFamily="2" charset="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effectLst/>
                          <a:latin typeface="Symbol" pitchFamily="2" charset="2"/>
                        </a:rPr>
                        <a:t>N’</a:t>
                      </a:r>
                      <a:endParaRPr lang="zh-CN" sz="4400" kern="100" dirty="0">
                        <a:solidFill>
                          <a:srgbClr val="000000"/>
                        </a:solidFill>
                        <a:effectLst/>
                        <a:latin typeface="Symbol" pitchFamily="2" charset="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48200"/>
                  </a:ext>
                </a:extLst>
              </a:tr>
            </a:tbl>
          </a:graphicData>
        </a:graphic>
      </p:graphicFrame>
      <p:sp>
        <p:nvSpPr>
          <p:cNvPr id="5" name="右大括号 4">
            <a:extLst>
              <a:ext uri="{FF2B5EF4-FFF2-40B4-BE49-F238E27FC236}">
                <a16:creationId xmlns:a16="http://schemas.microsoft.com/office/drawing/2014/main" id="{A82A6187-696A-5A44-AE5C-D0C88AA3BE07}"/>
              </a:ext>
            </a:extLst>
          </p:cNvPr>
          <p:cNvSpPr/>
          <p:nvPr/>
        </p:nvSpPr>
        <p:spPr>
          <a:xfrm rot="5400000">
            <a:off x="8574842" y="6807002"/>
            <a:ext cx="207250" cy="5746911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DFD0402E-67F3-4440-B83E-E4981329780D}"/>
              </a:ext>
            </a:extLst>
          </p:cNvPr>
          <p:cNvSpPr/>
          <p:nvPr/>
        </p:nvSpPr>
        <p:spPr>
          <a:xfrm rot="5400000">
            <a:off x="15572182" y="6777279"/>
            <a:ext cx="266702" cy="5746910"/>
          </a:xfrm>
          <a:prstGeom prst="rightBrac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3736839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2C3A7-C9B1-5844-B1FF-79D83D334E9E}"/>
              </a:ext>
            </a:extLst>
          </p:cNvPr>
          <p:cNvSpPr/>
          <p:nvPr/>
        </p:nvSpPr>
        <p:spPr>
          <a:xfrm>
            <a:off x="2750820" y="4057233"/>
            <a:ext cx="211531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8800" dirty="0">
                <a:effectLst/>
              </a:rPr>
              <a:t>for n in </a:t>
            </a:r>
            <a:r>
              <a:rPr lang="en-US" altLang="zh-CN" sz="8800" b="1" dirty="0">
                <a:effectLst/>
              </a:rPr>
              <a:t>range</a:t>
            </a:r>
            <a:r>
              <a:rPr lang="en-US" altLang="zh-CN" sz="8800" dirty="0">
                <a:effectLst/>
              </a:rPr>
              <a:t>(10):</a:t>
            </a:r>
            <a:endParaRPr lang="zh-CN" altLang="zh-CN" sz="8800" dirty="0">
              <a:effectLst/>
            </a:endParaRPr>
          </a:p>
          <a:p>
            <a:pPr algn="l"/>
            <a:r>
              <a:rPr lang="en-US" altLang="zh-CN" sz="8800" dirty="0">
                <a:effectLst/>
              </a:rPr>
              <a:t>    </a:t>
            </a:r>
            <a:r>
              <a:rPr lang="en-US" altLang="zh-CN" sz="8800" b="1" dirty="0">
                <a:effectLst/>
              </a:rPr>
              <a:t>print</a:t>
            </a:r>
            <a:r>
              <a:rPr lang="en-US" altLang="zh-CN" sz="8800" dirty="0">
                <a:effectLst/>
              </a:rPr>
              <a:t>(' ' * (9-n) + '*' * (2*n+1))</a:t>
            </a:r>
            <a:endParaRPr lang="zh-CN" altLang="zh-CN" sz="8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862866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11526</TotalTime>
  <Words>358</Words>
  <Application>Microsoft Macintosh PowerPoint</Application>
  <PresentationFormat>自定义</PresentationFormat>
  <Paragraphs>237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Arial</vt:lpstr>
      <vt:lpstr>Helvetica Neue</vt:lpstr>
      <vt:lpstr>Helvetica Neue Medium</vt:lpstr>
      <vt:lpstr>Symbol</vt:lpstr>
      <vt:lpstr>Times New Roman</vt:lpstr>
      <vt:lpstr>Wingdings</vt:lpstr>
      <vt:lpstr>New_Template2</vt:lpstr>
      <vt:lpstr>3.3  打印出金字塔形状</vt:lpstr>
      <vt:lpstr>1、  for循环介绍</vt:lpstr>
      <vt:lpstr>2、数字集合产生</vt:lpstr>
      <vt:lpstr>3、打印金字塔</vt:lpstr>
      <vt:lpstr>4、代码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36</cp:revision>
  <dcterms:modified xsi:type="dcterms:W3CDTF">2020-01-15T07:31:50Z</dcterms:modified>
</cp:coreProperties>
</file>