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2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0630202"/>
            <a:ext cx="21526500" cy="1524001"/>
          </a:xfrm>
          <a:prstGeom prst="rect">
            <a:avLst/>
          </a:prstGeom>
        </p:spPr>
        <p:txBody>
          <a:bodyPr/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3.4  </a:t>
            </a:r>
            <a:r>
              <a:rPr lang="zh-CN" altLang="zh-CN" dirty="0">
                <a:effectLst/>
              </a:rPr>
              <a:t>循环中的传送门</a:t>
            </a:r>
            <a:r>
              <a:rPr lang="en-US" altLang="zh-CN" dirty="0">
                <a:effectLst/>
              </a:rPr>
              <a:t>break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60" y="1061720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3.4  </a:t>
            </a:r>
            <a:r>
              <a:rPr lang="zh-CN" altLang="zh-CN" dirty="0">
                <a:effectLst/>
              </a:rPr>
              <a:t>循环中的传送门</a:t>
            </a:r>
            <a:r>
              <a:rPr lang="en-US" altLang="zh-CN" dirty="0">
                <a:effectLst/>
              </a:rPr>
              <a:t>break</a:t>
            </a:r>
            <a:endParaRPr lang="zh-CN" altLang="zh-CN" dirty="0">
              <a:effectLst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C70FDC-5C55-5B40-99AF-A542F4BCEAF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8" t="14517" r="21375" b="28253"/>
          <a:stretch/>
        </p:blipFill>
        <p:spPr bwMode="auto">
          <a:xfrm>
            <a:off x="5694203" y="4342130"/>
            <a:ext cx="12995593" cy="7713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8DA085-56BE-8547-A3DF-0CCE3956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-584200"/>
            <a:ext cx="21526500" cy="35687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、数字集合产生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7430B6-CD3C-6742-9774-AE255856963A}"/>
              </a:ext>
            </a:extLst>
          </p:cNvPr>
          <p:cNvSpPr/>
          <p:nvPr/>
        </p:nvSpPr>
        <p:spPr>
          <a:xfrm>
            <a:off x="3139440" y="3762166"/>
            <a:ext cx="21031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r>
              <a:rPr lang="en-US" altLang="zh-CN" sz="7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for </a:t>
            </a:r>
            <a:r>
              <a:rPr lang="en-US" altLang="zh-CN" sz="72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7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in </a:t>
            </a:r>
            <a:r>
              <a:rPr lang="en-US" altLang="zh-CN" sz="72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range</a:t>
            </a:r>
            <a:r>
              <a:rPr lang="en-US" altLang="zh-CN" sz="7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(1,13):</a:t>
            </a:r>
            <a:endParaRPr lang="zh-CN" altLang="zh-CN" sz="72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r>
              <a:rPr lang="en-US" altLang="zh-CN" sz="7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72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print</a:t>
            </a:r>
            <a:r>
              <a:rPr lang="en-US" altLang="zh-CN" sz="7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('</a:t>
            </a:r>
            <a:r>
              <a:rPr lang="zh-CN" altLang="zh-CN" sz="7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这是第</a:t>
            </a:r>
            <a:r>
              <a:rPr lang="en-US" altLang="zh-CN" sz="7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',</a:t>
            </a:r>
            <a:r>
              <a:rPr lang="en-US" altLang="zh-CN" sz="72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7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,'</a:t>
            </a:r>
            <a:r>
              <a:rPr lang="zh-CN" altLang="zh-CN" sz="7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天</a:t>
            </a:r>
            <a:r>
              <a:rPr lang="en-US" altLang="zh-CN" sz="7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')</a:t>
            </a:r>
            <a:endParaRPr lang="zh-CN" altLang="zh-CN" sz="72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r>
              <a:rPr lang="en-US" altLang="zh-CN" sz="7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if(</a:t>
            </a:r>
            <a:r>
              <a:rPr lang="en-US" altLang="zh-CN" sz="72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input</a:t>
            </a:r>
            <a:r>
              <a:rPr lang="en-US" altLang="zh-CN" sz="7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('</a:t>
            </a:r>
            <a:r>
              <a:rPr lang="zh-CN" altLang="zh-CN" sz="7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看到红色信号弹了</a:t>
            </a:r>
            <a:r>
              <a:rPr lang="en-US" altLang="zh-CN" sz="7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(y/n)?')=='y'):</a:t>
            </a:r>
            <a:endParaRPr lang="zh-CN" altLang="zh-CN" sz="72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r>
              <a:rPr lang="en-US" altLang="zh-CN" sz="7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break</a:t>
            </a:r>
            <a:endParaRPr lang="zh-CN" altLang="zh-CN" sz="72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r>
              <a:rPr lang="en-US" altLang="zh-CN" sz="72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print</a:t>
            </a:r>
            <a:r>
              <a:rPr lang="en-US" altLang="zh-CN" sz="7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('</a:t>
            </a:r>
            <a:r>
              <a:rPr lang="zh-CN" altLang="zh-CN" sz="7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准备营救</a:t>
            </a:r>
            <a:r>
              <a:rPr lang="en-US" altLang="zh-CN" sz="7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!')</a:t>
            </a:r>
            <a:endParaRPr lang="zh-CN" altLang="zh-CN" sz="72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038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11532</TotalTime>
  <Words>66</Words>
  <Application>Microsoft Macintosh PowerPoint</Application>
  <PresentationFormat>自定义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Helvetica Neue</vt:lpstr>
      <vt:lpstr>Helvetica Neue Medium</vt:lpstr>
      <vt:lpstr>New_Template2</vt:lpstr>
      <vt:lpstr>3.4  循环中的传送门break</vt:lpstr>
      <vt:lpstr>3.4  循环中的传送门break</vt:lpstr>
      <vt:lpstr>2、数字集合产生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37</cp:revision>
  <dcterms:modified xsi:type="dcterms:W3CDTF">2020-01-15T07:37:18Z</dcterms:modified>
</cp:coreProperties>
</file>