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62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3.5  </a:t>
            </a:r>
            <a:r>
              <a:rPr lang="zh-CN" altLang="zh-CN" dirty="0">
                <a:effectLst/>
              </a:rPr>
              <a:t>循环中的传送门</a:t>
            </a:r>
            <a:r>
              <a:rPr lang="en-US" altLang="zh-CN" dirty="0">
                <a:effectLst/>
              </a:rPr>
              <a:t>continue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60" y="106172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3.5  </a:t>
            </a:r>
            <a:r>
              <a:rPr lang="zh-CN" altLang="zh-CN" dirty="0">
                <a:effectLst/>
              </a:rPr>
              <a:t>循环中的传送门</a:t>
            </a:r>
            <a:r>
              <a:rPr lang="en-US" altLang="zh-CN" dirty="0">
                <a:effectLst/>
              </a:rPr>
              <a:t>continue</a:t>
            </a:r>
            <a:endParaRPr lang="zh-CN" altLang="zh-CN" dirty="0"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54CFF1-0217-1343-B82E-CACA0DC4C0E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t="12120" r="21010" b="30053"/>
          <a:stretch/>
        </p:blipFill>
        <p:spPr bwMode="auto">
          <a:xfrm>
            <a:off x="4850764" y="4417060"/>
            <a:ext cx="13711556" cy="8023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60" y="106172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continue</a:t>
            </a:r>
            <a:r>
              <a:rPr lang="zh-CN" altLang="en-US" dirty="0">
                <a:effectLst/>
              </a:rPr>
              <a:t>示例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DAE4B4-0CA1-5D49-817E-53F6EBB1D1C1}"/>
              </a:ext>
            </a:extLst>
          </p:cNvPr>
          <p:cNvSpPr/>
          <p:nvPr/>
        </p:nvSpPr>
        <p:spPr>
          <a:xfrm>
            <a:off x="5135880" y="6144458"/>
            <a:ext cx="15331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为保证马匹的状态，</a:t>
            </a:r>
            <a:r>
              <a:rPr lang="en-US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Joe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提出队伍应每</a:t>
            </a:r>
            <a:r>
              <a:rPr lang="en-US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个小时停下来休整</a:t>
            </a:r>
            <a:r>
              <a:rPr lang="en-US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分钟再前行，但是如果大家状态都非常好，也可以</a:t>
            </a:r>
            <a:r>
              <a:rPr lang="zh-CN" altLang="zh-CN" sz="54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跳过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这个休整阶段继续</a:t>
            </a:r>
            <a:r>
              <a:rPr lang="zh-CN" altLang="zh-CN" sz="54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前进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8632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3139440" y="3762166"/>
            <a:ext cx="21031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6600" dirty="0">
                <a:effectLst/>
              </a:rPr>
              <a:t>for </a:t>
            </a:r>
            <a:r>
              <a:rPr lang="en-US" altLang="zh-CN" sz="6600" dirty="0" err="1">
                <a:effectLst/>
              </a:rPr>
              <a:t>i</a:t>
            </a:r>
            <a:r>
              <a:rPr lang="en-US" altLang="zh-CN" sz="6600" dirty="0">
                <a:effectLst/>
              </a:rPr>
              <a:t> in </a:t>
            </a:r>
            <a:r>
              <a:rPr lang="en-US" altLang="zh-CN" sz="6600" b="1" dirty="0">
                <a:effectLst/>
              </a:rPr>
              <a:t>range</a:t>
            </a:r>
            <a:r>
              <a:rPr lang="en-US" altLang="zh-CN" sz="6600" dirty="0">
                <a:effectLst/>
              </a:rPr>
              <a:t>(1,13):</a:t>
            </a:r>
            <a:endParaRPr lang="zh-CN" altLang="zh-CN" sz="6600" dirty="0">
              <a:effectLst/>
            </a:endParaRPr>
          </a:p>
          <a:p>
            <a:pPr algn="l"/>
            <a:r>
              <a:rPr lang="en-US" altLang="zh-CN" sz="6600" dirty="0">
                <a:effectLst/>
              </a:rPr>
              <a:t>    </a:t>
            </a:r>
            <a:r>
              <a:rPr lang="en-US" altLang="zh-CN" sz="6600" b="1" dirty="0">
                <a:effectLst/>
              </a:rPr>
              <a:t>print</a:t>
            </a:r>
            <a:r>
              <a:rPr lang="en-US" altLang="zh-CN" sz="6600" dirty="0">
                <a:effectLst/>
              </a:rPr>
              <a:t>('</a:t>
            </a:r>
            <a:r>
              <a:rPr lang="zh-CN" altLang="zh-CN" sz="6600" dirty="0">
                <a:effectLst/>
              </a:rPr>
              <a:t>行军</a:t>
            </a:r>
            <a:r>
              <a:rPr lang="en-US" altLang="zh-CN" sz="6600" dirty="0">
                <a:effectLst/>
              </a:rPr>
              <a:t>',</a:t>
            </a:r>
            <a:r>
              <a:rPr lang="en-US" altLang="zh-CN" sz="6600" dirty="0" err="1">
                <a:effectLst/>
              </a:rPr>
              <a:t>i</a:t>
            </a:r>
            <a:r>
              <a:rPr lang="en-US" altLang="zh-CN" sz="6600" dirty="0">
                <a:effectLst/>
              </a:rPr>
              <a:t>,'</a:t>
            </a:r>
            <a:r>
              <a:rPr lang="zh-CN" altLang="zh-CN" sz="6600" dirty="0">
                <a:effectLst/>
              </a:rPr>
              <a:t>小时</a:t>
            </a:r>
            <a:r>
              <a:rPr lang="en-US" altLang="zh-CN" sz="6600" dirty="0">
                <a:effectLst/>
              </a:rPr>
              <a:t>')</a:t>
            </a:r>
            <a:endParaRPr lang="zh-CN" altLang="zh-CN" sz="6600" dirty="0">
              <a:effectLst/>
            </a:endParaRPr>
          </a:p>
          <a:p>
            <a:pPr algn="l"/>
            <a:r>
              <a:rPr lang="en-US" altLang="zh-CN" sz="6600" dirty="0">
                <a:effectLst/>
              </a:rPr>
              <a:t>    if(</a:t>
            </a:r>
            <a:r>
              <a:rPr lang="en-US" altLang="zh-CN" sz="6600" b="1" dirty="0">
                <a:effectLst/>
              </a:rPr>
              <a:t>input</a:t>
            </a:r>
            <a:r>
              <a:rPr lang="en-US" altLang="zh-CN" sz="6600" dirty="0">
                <a:effectLst/>
              </a:rPr>
              <a:t>('</a:t>
            </a:r>
            <a:r>
              <a:rPr lang="zh-CN" altLang="zh-CN" sz="6600" dirty="0">
                <a:effectLst/>
              </a:rPr>
              <a:t>所有马匹状态良好</a:t>
            </a:r>
            <a:r>
              <a:rPr lang="en-US" altLang="zh-CN" sz="6600" dirty="0">
                <a:effectLst/>
              </a:rPr>
              <a:t>(y/n)?')=='y'):</a:t>
            </a:r>
            <a:endParaRPr lang="zh-CN" altLang="zh-CN" sz="6600" dirty="0">
              <a:effectLst/>
            </a:endParaRPr>
          </a:p>
          <a:p>
            <a:pPr algn="l"/>
            <a:r>
              <a:rPr lang="en-US" altLang="zh-CN" sz="6600" dirty="0">
                <a:effectLst/>
              </a:rPr>
              <a:t>        continue</a:t>
            </a:r>
            <a:endParaRPr lang="zh-CN" altLang="zh-CN" sz="6600" dirty="0">
              <a:effectLst/>
            </a:endParaRPr>
          </a:p>
          <a:p>
            <a:pPr algn="l"/>
            <a:r>
              <a:rPr lang="en-US" altLang="zh-CN" sz="6600" dirty="0">
                <a:effectLst/>
              </a:rPr>
              <a:t>    </a:t>
            </a:r>
            <a:r>
              <a:rPr lang="en-US" altLang="zh-CN" sz="6600" b="1" dirty="0">
                <a:effectLst/>
              </a:rPr>
              <a:t>print</a:t>
            </a:r>
            <a:r>
              <a:rPr lang="en-US" altLang="zh-CN" sz="6600" dirty="0">
                <a:effectLst/>
              </a:rPr>
              <a:t>('</a:t>
            </a:r>
            <a:r>
              <a:rPr lang="zh-CN" altLang="zh-CN" sz="6600" dirty="0">
                <a:effectLst/>
              </a:rPr>
              <a:t>休整</a:t>
            </a:r>
            <a:r>
              <a:rPr lang="en-US" altLang="zh-CN" sz="6600" dirty="0">
                <a:effectLst/>
              </a:rPr>
              <a:t>10</a:t>
            </a:r>
            <a:r>
              <a:rPr lang="zh-CN" altLang="zh-CN" sz="6600" dirty="0">
                <a:effectLst/>
              </a:rPr>
              <a:t>分钟</a:t>
            </a:r>
            <a:r>
              <a:rPr lang="en-US" altLang="zh-CN" sz="6600" dirty="0">
                <a:effectLst/>
              </a:rPr>
              <a:t>')</a:t>
            </a:r>
            <a:endParaRPr lang="zh-CN" altLang="zh-CN" sz="6600" dirty="0">
              <a:effectLst/>
            </a:endParaRPr>
          </a:p>
          <a:p>
            <a:pPr algn="l"/>
            <a:r>
              <a:rPr lang="en-US" altLang="zh-CN" sz="6600" b="1" dirty="0">
                <a:effectLst/>
              </a:rPr>
              <a:t>print</a:t>
            </a:r>
            <a:r>
              <a:rPr lang="en-US" altLang="zh-CN" sz="6600" dirty="0">
                <a:effectLst/>
              </a:rPr>
              <a:t>('</a:t>
            </a:r>
            <a:r>
              <a:rPr lang="zh-CN" altLang="zh-CN" sz="6600" dirty="0">
                <a:effectLst/>
              </a:rPr>
              <a:t>到达雪山附近</a:t>
            </a:r>
            <a:r>
              <a:rPr lang="en-US" altLang="zh-CN" sz="6600" dirty="0">
                <a:effectLst/>
              </a:rPr>
              <a:t>!')</a:t>
            </a:r>
            <a:endParaRPr lang="zh-CN" altLang="zh-CN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38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11535</TotalTime>
  <Words>112</Words>
  <Application>Microsoft Macintosh PowerPoint</Application>
  <PresentationFormat>自定义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Helvetica Neue</vt:lpstr>
      <vt:lpstr>Helvetica Neue Medium</vt:lpstr>
      <vt:lpstr>New_Template2</vt:lpstr>
      <vt:lpstr>3.5  循环中的传送门continue</vt:lpstr>
      <vt:lpstr>3.5  循环中的传送门continue</vt:lpstr>
      <vt:lpstr>2、continue示例</vt:lpstr>
      <vt:lpstr>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39</cp:revision>
  <dcterms:modified xsi:type="dcterms:W3CDTF">2020-01-15T07:40:37Z</dcterms:modified>
</cp:coreProperties>
</file>