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3" r:id="rId4"/>
    <p:sldId id="266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13"/>
  </p:normalViewPr>
  <p:slideViewPr>
    <p:cSldViewPr snapToGrid="0" snapToObjects="1">
      <p:cViewPr varScale="1">
        <p:scale>
          <a:sx n="42" d="100"/>
          <a:sy n="4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3.7  </a:t>
            </a:r>
            <a:r>
              <a:rPr lang="zh-CN" altLang="zh-CN" dirty="0">
                <a:effectLst/>
              </a:rPr>
              <a:t>循环的例外情况</a:t>
            </a:r>
            <a:r>
              <a:rPr lang="en-US" altLang="zh-CN" dirty="0">
                <a:effectLst/>
              </a:rPr>
              <a:t>else</a:t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3.8</a:t>
            </a:r>
            <a:r>
              <a:rPr lang="zh-CN" altLang="en-US" dirty="0">
                <a:effectLst/>
              </a:rPr>
              <a:t> 作业指导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20" y="-431800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  </a:t>
            </a:r>
            <a:r>
              <a:rPr lang="zh-CN" altLang="en-US" dirty="0">
                <a:effectLst/>
              </a:rPr>
              <a:t>内容</a:t>
            </a:r>
            <a:endParaRPr lang="zh-CN" altLang="zh-CN" dirty="0">
              <a:effectLst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6358D9-F6A0-F048-80E7-10F6EF917B33}"/>
              </a:ext>
            </a:extLst>
          </p:cNvPr>
          <p:cNvSpPr/>
          <p:nvPr/>
        </p:nvSpPr>
        <p:spPr>
          <a:xfrm>
            <a:off x="4569460" y="2649220"/>
            <a:ext cx="10426700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effectLst/>
              </a:rPr>
              <a:t>while</a:t>
            </a:r>
            <a:r>
              <a:rPr lang="zh-CN" altLang="zh-CN" dirty="0">
                <a:effectLst/>
              </a:rPr>
              <a:t>或是</a:t>
            </a:r>
            <a:r>
              <a:rPr lang="en-US" altLang="zh-CN" dirty="0">
                <a:effectLst/>
              </a:rPr>
              <a:t>for </a:t>
            </a:r>
            <a:r>
              <a:rPr lang="zh-CN" altLang="zh-CN" dirty="0">
                <a:effectLst/>
              </a:rPr>
              <a:t>循环</a:t>
            </a:r>
            <a:r>
              <a:rPr lang="en-US" altLang="zh-CN" dirty="0">
                <a:effectLst/>
              </a:rPr>
              <a:t>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</a:t>
            </a:r>
            <a:r>
              <a:rPr lang="zh-CN" altLang="zh-CN" dirty="0">
                <a:effectLst/>
              </a:rPr>
              <a:t>循环子语句</a:t>
            </a:r>
            <a:r>
              <a:rPr lang="en-US" altLang="zh-CN" dirty="0">
                <a:effectLst/>
              </a:rPr>
              <a:t>1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</a:t>
            </a:r>
            <a:r>
              <a:rPr lang="zh-CN" altLang="zh-CN" dirty="0">
                <a:effectLst/>
              </a:rPr>
              <a:t>循环子语句</a:t>
            </a:r>
            <a:r>
              <a:rPr lang="en-US" altLang="zh-CN" dirty="0">
                <a:effectLst/>
              </a:rPr>
              <a:t>2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……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break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</a:t>
            </a:r>
            <a:r>
              <a:rPr lang="zh-CN" altLang="zh-CN" dirty="0">
                <a:effectLst/>
              </a:rPr>
              <a:t>循环子语句</a:t>
            </a:r>
            <a:r>
              <a:rPr lang="en-US" altLang="zh-CN" dirty="0">
                <a:effectLst/>
              </a:rPr>
              <a:t>N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solidFill>
                  <a:srgbClr val="FF0000"/>
                </a:solidFill>
                <a:effectLst/>
              </a:rPr>
              <a:t>else:</a:t>
            </a:r>
            <a:endParaRPr lang="zh-CN" altLang="zh-CN" dirty="0">
              <a:solidFill>
                <a:srgbClr val="FF0000"/>
              </a:solidFill>
              <a:effectLst/>
            </a:endParaRPr>
          </a:p>
          <a:p>
            <a:pPr algn="l"/>
            <a:r>
              <a:rPr lang="en-US" altLang="zh-CN" dirty="0">
                <a:effectLst/>
              </a:rPr>
              <a:t>   </a:t>
            </a:r>
            <a:r>
              <a:rPr lang="zh-CN" altLang="zh-CN" dirty="0">
                <a:effectLst/>
              </a:rPr>
              <a:t>条件不满足子语名</a:t>
            </a:r>
            <a:r>
              <a:rPr lang="en-US" altLang="zh-CN" dirty="0">
                <a:effectLst/>
              </a:rPr>
              <a:t>1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</a:t>
            </a:r>
            <a:r>
              <a:rPr lang="zh-CN" altLang="zh-CN" dirty="0">
                <a:effectLst/>
              </a:rPr>
              <a:t>条件不满足子语名</a:t>
            </a:r>
            <a:r>
              <a:rPr lang="en-US" altLang="zh-CN" dirty="0">
                <a:effectLst/>
              </a:rPr>
              <a:t>2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……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</a:t>
            </a:r>
            <a:r>
              <a:rPr lang="zh-CN" altLang="zh-CN" dirty="0">
                <a:effectLst/>
              </a:rPr>
              <a:t>条件不满足子语名</a:t>
            </a:r>
            <a:r>
              <a:rPr lang="en-US" altLang="zh-CN" dirty="0">
                <a:effectLst/>
              </a:rPr>
              <a:t>N</a:t>
            </a:r>
            <a:endParaRPr lang="zh-CN" altLang="zh-CN" dirty="0">
              <a:effectLst/>
            </a:endParaRPr>
          </a:p>
          <a:p>
            <a:pPr algn="l"/>
            <a:r>
              <a:rPr lang="zh-CN" altLang="zh-CN" dirty="0">
                <a:effectLst/>
              </a:rPr>
              <a:t>循环外语句</a:t>
            </a:r>
            <a:r>
              <a:rPr lang="en-US" altLang="zh-CN" dirty="0">
                <a:effectLst/>
              </a:rPr>
              <a:t>1</a:t>
            </a:r>
            <a:endParaRPr lang="zh-CN" altLang="zh-CN" dirty="0">
              <a:effectLst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60" y="1061720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、不回显输入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0DAE4B4-0CA1-5D49-817E-53F6EBB1D1C1}"/>
              </a:ext>
            </a:extLst>
          </p:cNvPr>
          <p:cNvSpPr/>
          <p:nvPr/>
        </p:nvSpPr>
        <p:spPr>
          <a:xfrm>
            <a:off x="3398520" y="4630420"/>
            <a:ext cx="2196084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effectLst/>
              </a:rPr>
              <a:t>while rounds&lt;=5:</a:t>
            </a:r>
          </a:p>
          <a:p>
            <a:pPr algn="l"/>
            <a:r>
              <a:rPr lang="en-US" altLang="zh-CN" dirty="0">
                <a:effectLst/>
              </a:rPr>
              <a:t>…(</a:t>
            </a:r>
            <a:r>
              <a:rPr lang="zh-CN" altLang="zh-CN" dirty="0">
                <a:effectLst/>
              </a:rPr>
              <a:t>以上语句参考上一小节</a:t>
            </a:r>
            <a:r>
              <a:rPr lang="en-US" altLang="zh-CN" dirty="0">
                <a:effectLst/>
              </a:rPr>
              <a:t>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rounds += 1 #</a:t>
            </a:r>
            <a:r>
              <a:rPr lang="zh-CN" altLang="zh-CN" dirty="0">
                <a:effectLst/>
              </a:rPr>
              <a:t>循环结束</a:t>
            </a:r>
          </a:p>
          <a:p>
            <a:pPr algn="l"/>
            <a:r>
              <a:rPr lang="zh-CN" altLang="en-US" dirty="0">
                <a:solidFill>
                  <a:srgbClr val="FF0000"/>
                </a:solidFill>
                <a:effectLst/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  else: #</a:t>
            </a:r>
            <a:r>
              <a:rPr lang="zh-CN" altLang="zh-CN" dirty="0">
                <a:solidFill>
                  <a:srgbClr val="FF0000"/>
                </a:solidFill>
                <a:effectLst/>
              </a:rPr>
              <a:t>加上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else</a:t>
            </a:r>
            <a:r>
              <a:rPr lang="zh-CN" altLang="zh-CN" dirty="0">
                <a:solidFill>
                  <a:srgbClr val="FF0000"/>
                </a:solidFill>
                <a:effectLst/>
              </a:rPr>
              <a:t>语句用来处理循环正常结束应该执行的语句</a:t>
            </a:r>
          </a:p>
          <a:p>
            <a:pPr algn="l"/>
            <a:r>
              <a:rPr lang="zh-CN" altLang="en-US" dirty="0">
                <a:solidFill>
                  <a:srgbClr val="FF0000"/>
                </a:solidFill>
                <a:effectLst/>
              </a:rPr>
              <a:t> 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    print(‘</a:t>
            </a:r>
            <a:r>
              <a:rPr lang="zh-CN" altLang="zh-CN" dirty="0">
                <a:solidFill>
                  <a:srgbClr val="FF0000"/>
                </a:solidFill>
                <a:effectLst/>
              </a:rPr>
              <a:t>真惊险，玩满了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5</a:t>
            </a:r>
            <a:r>
              <a:rPr lang="zh-CN" altLang="zh-CN" dirty="0">
                <a:solidFill>
                  <a:srgbClr val="FF0000"/>
                </a:solidFill>
                <a:effectLst/>
              </a:rPr>
              <a:t>局！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’)</a:t>
            </a:r>
            <a:endParaRPr lang="zh-CN" altLang="zh-CN" dirty="0">
              <a:solidFill>
                <a:srgbClr val="FF0000"/>
              </a:solidFill>
              <a:effectLst/>
            </a:endParaRPr>
          </a:p>
          <a:p>
            <a:pPr algn="l"/>
            <a:r>
              <a:rPr lang="en-US" altLang="zh-CN" dirty="0">
                <a:effectLst/>
              </a:rPr>
              <a:t>if joe==3:   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</a:t>
            </a:r>
            <a:r>
              <a:rPr lang="en-US" altLang="zh-CN" b="1" dirty="0">
                <a:effectLst/>
              </a:rPr>
              <a:t>print</a:t>
            </a:r>
            <a:r>
              <a:rPr lang="en-US" altLang="zh-CN" dirty="0">
                <a:effectLst/>
              </a:rPr>
              <a:t>('</a:t>
            </a:r>
            <a:r>
              <a:rPr lang="zh-CN" altLang="zh-CN" dirty="0">
                <a:effectLst/>
              </a:rPr>
              <a:t>最终的赢家是：</a:t>
            </a:r>
            <a:r>
              <a:rPr lang="en-US" altLang="zh-CN" dirty="0">
                <a:effectLst/>
              </a:rPr>
              <a:t>Joe!')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else: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</a:t>
            </a:r>
            <a:r>
              <a:rPr lang="en-US" altLang="zh-CN" b="1" dirty="0">
                <a:effectLst/>
              </a:rPr>
              <a:t>print</a:t>
            </a:r>
            <a:r>
              <a:rPr lang="en-US" altLang="zh-CN" dirty="0">
                <a:effectLst/>
              </a:rPr>
              <a:t>('</a:t>
            </a:r>
            <a:r>
              <a:rPr lang="zh-CN" altLang="zh-CN" dirty="0">
                <a:effectLst/>
              </a:rPr>
              <a:t>最终的赢家是：我</a:t>
            </a:r>
            <a:r>
              <a:rPr lang="en-US" altLang="zh-CN" dirty="0">
                <a:effectLst/>
              </a:rPr>
              <a:t>!')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86326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18DA085-56BE-8547-A3DF-0CCE3956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-584200"/>
            <a:ext cx="21526500" cy="3568700"/>
          </a:xfrm>
        </p:spPr>
        <p:txBody>
          <a:bodyPr/>
          <a:lstStyle/>
          <a:p>
            <a:r>
              <a:rPr lang="en-US" altLang="zh-CN" dirty="0"/>
              <a:t>3.8</a:t>
            </a:r>
            <a:r>
              <a:rPr lang="zh-CN" altLang="en-US" dirty="0"/>
              <a:t> 打印兔子数列代码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7430B6-CD3C-6742-9774-AE255856963A}"/>
              </a:ext>
            </a:extLst>
          </p:cNvPr>
          <p:cNvSpPr/>
          <p:nvPr/>
        </p:nvSpPr>
        <p:spPr>
          <a:xfrm>
            <a:off x="3230880" y="2984500"/>
            <a:ext cx="230124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br>
              <a:rPr lang="zh-CN" altLang="en-US" dirty="0">
                <a:effectLst/>
              </a:rPr>
            </a:br>
            <a:r>
              <a:rPr lang="en-US" altLang="zh-CN" dirty="0">
                <a:effectLst/>
              </a:rPr>
              <a:t>'''</a:t>
            </a:r>
            <a:endParaRPr lang="zh-CN" altLang="en-US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、打印出</a:t>
            </a:r>
            <a:r>
              <a:rPr lang="en-US" altLang="zh-CN" dirty="0">
                <a:effectLst/>
              </a:rPr>
              <a:t>1000</a:t>
            </a:r>
            <a:r>
              <a:rPr lang="zh-CN" altLang="en-US" dirty="0">
                <a:effectLst/>
              </a:rPr>
              <a:t>以内的斐波那契数列。</a:t>
            </a:r>
          </a:p>
          <a:p>
            <a:pPr algn="l"/>
            <a:r>
              <a:rPr lang="zh-CN" altLang="en-US" dirty="0">
                <a:effectLst/>
              </a:rPr>
              <a:t>斐波那契数列是这样的数列，后面的数字是前</a:t>
            </a:r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项的和：</a:t>
            </a:r>
            <a:r>
              <a:rPr lang="en-US" altLang="zh-CN" dirty="0">
                <a:effectLst/>
              </a:rPr>
              <a:t>1,2,3,5,8,13,21…</a:t>
            </a:r>
            <a:endParaRPr lang="zh-CN" altLang="en-US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'''</a:t>
            </a:r>
            <a:endParaRPr lang="zh-CN" altLang="en-US" dirty="0">
              <a:effectLst/>
            </a:endParaRPr>
          </a:p>
          <a:p>
            <a:pPr algn="l"/>
            <a:r>
              <a:rPr lang="en-US" altLang="zh-CN" dirty="0" err="1">
                <a:effectLst/>
              </a:rPr>
              <a:t>a,b</a:t>
            </a:r>
            <a:r>
              <a:rPr lang="en-US" altLang="zh-CN" dirty="0">
                <a:effectLst/>
              </a:rPr>
              <a:t> = 1,1</a:t>
            </a:r>
          </a:p>
          <a:p>
            <a:pPr algn="l"/>
            <a:r>
              <a:rPr lang="en-US" altLang="zh-CN" dirty="0">
                <a:effectLst/>
              </a:rPr>
              <a:t>while </a:t>
            </a:r>
            <a:r>
              <a:rPr lang="en-US" altLang="zh-CN" dirty="0" err="1">
                <a:effectLst/>
              </a:rPr>
              <a:t>a+b</a:t>
            </a:r>
            <a:r>
              <a:rPr lang="en-US" altLang="zh-CN" dirty="0">
                <a:effectLst/>
              </a:rPr>
              <a:t>&lt;1000:</a:t>
            </a:r>
          </a:p>
          <a:p>
            <a:pPr algn="l"/>
            <a:r>
              <a:rPr lang="zh-CN" altLang="en-US" dirty="0">
                <a:effectLst/>
              </a:rPr>
              <a:t>    </a:t>
            </a:r>
            <a:r>
              <a:rPr lang="en-US" altLang="zh-CN" dirty="0" err="1">
                <a:effectLst/>
              </a:rPr>
              <a:t>a,b</a:t>
            </a:r>
            <a:r>
              <a:rPr lang="en-US" altLang="zh-CN" dirty="0">
                <a:effectLst/>
              </a:rPr>
              <a:t> = </a:t>
            </a:r>
            <a:r>
              <a:rPr lang="en-US" altLang="zh-CN" dirty="0" err="1">
                <a:effectLst/>
              </a:rPr>
              <a:t>b,a+b</a:t>
            </a:r>
            <a:endParaRPr lang="en-US" altLang="zh-CN" dirty="0">
              <a:effectLst/>
            </a:endParaRPr>
          </a:p>
          <a:p>
            <a:pPr algn="l"/>
            <a:r>
              <a:rPr lang="zh-CN" altLang="en-US" b="1" dirty="0">
                <a:effectLst/>
              </a:rPr>
              <a:t>    </a:t>
            </a:r>
            <a:r>
              <a:rPr lang="en-US" altLang="zh-CN" b="1" dirty="0">
                <a:effectLst/>
              </a:rPr>
              <a:t>print</a:t>
            </a:r>
            <a:r>
              <a:rPr lang="en-US" altLang="zh-CN" dirty="0">
                <a:effectLst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41510989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11563</TotalTime>
  <Words>161</Words>
  <Application>Microsoft Macintosh PowerPoint</Application>
  <PresentationFormat>自定义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Helvetica Neue</vt:lpstr>
      <vt:lpstr>Helvetica Neue Medium</vt:lpstr>
      <vt:lpstr>New_Template2</vt:lpstr>
      <vt:lpstr>3.7  循环的例外情况else 3.8 作业指导</vt:lpstr>
      <vt:lpstr>1、  内容</vt:lpstr>
      <vt:lpstr>2、不回显输入</vt:lpstr>
      <vt:lpstr>3.8 打印兔子数列代码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43</cp:revision>
  <dcterms:modified xsi:type="dcterms:W3CDTF">2020-01-15T08:08:53Z</dcterms:modified>
</cp:coreProperties>
</file>