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6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3"/>
  </p:normalViewPr>
  <p:slideViewPr>
    <p:cSldViewPr snapToGrid="0" snapToObjects="1">
      <p:cViewPr varScale="1">
        <p:scale>
          <a:sx n="54" d="100"/>
          <a:sy n="54" d="100"/>
        </p:scale>
        <p:origin x="5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4.1  </a:t>
            </a:r>
            <a:r>
              <a:rPr lang="zh-CN" altLang="zh-CN" dirty="0">
                <a:effectLst/>
              </a:rPr>
              <a:t>能塞进更多数据的魔盒 </a:t>
            </a:r>
            <a:r>
              <a:rPr lang="en-US" altLang="zh-CN" dirty="0">
                <a:effectLst/>
              </a:rPr>
              <a:t>– </a:t>
            </a:r>
            <a:r>
              <a:rPr lang="zh-CN" altLang="zh-CN" dirty="0">
                <a:effectLst/>
              </a:rPr>
              <a:t>列表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内容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2496820" y="4234180"/>
            <a:ext cx="104267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zh-CN" dirty="0">
                <a:effectLst/>
              </a:rPr>
              <a:t>列表是特殊的容器变量，可以包含很多元素，类似于扑克牌的牌盒，它本身并不包括所有的扑克牌，计算机中列表可以包括一系列的数字、字符串或是其它任意对象的组合的。在</a:t>
            </a:r>
            <a:r>
              <a:rPr lang="en-US" altLang="zh-CN" dirty="0">
                <a:effectLst/>
              </a:rPr>
              <a:t>Python</a:t>
            </a:r>
            <a:r>
              <a:rPr lang="zh-CN" altLang="zh-CN" dirty="0">
                <a:effectLst/>
              </a:rPr>
              <a:t>之中使用中括号</a:t>
            </a:r>
            <a:r>
              <a:rPr lang="en-US" altLang="zh-CN" dirty="0">
                <a:effectLst/>
              </a:rPr>
              <a:t>[]</a:t>
            </a:r>
            <a:r>
              <a:rPr lang="zh-CN" altLang="zh-CN" dirty="0">
                <a:effectLst/>
              </a:rPr>
              <a:t>来表示一组列表，并且使用逗号分隔列表中的元素。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9D62E-7DCB-FA4B-A5F7-D6F0B0208299}"/>
              </a:ext>
            </a:extLst>
          </p:cNvPr>
          <p:cNvSpPr/>
          <p:nvPr/>
        </p:nvSpPr>
        <p:spPr>
          <a:xfrm>
            <a:off x="624840" y="11825545"/>
            <a:ext cx="23134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 = ["2","3","4","5","6","7","8","9","10", "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J","Q","K","A","Joker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-","Joker+"]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循环打印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606391" y="4551814"/>
            <a:ext cx="25755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poke = ["2","3","4","5","6","7","8","9","10", "</a:t>
            </a:r>
            <a:r>
              <a:rPr lang="en-US" altLang="zh-CN" dirty="0" err="1">
                <a:effectLst/>
              </a:rPr>
              <a:t>J","Q","K","A","Joker</a:t>
            </a:r>
            <a:r>
              <a:rPr lang="en-US" altLang="zh-CN" dirty="0">
                <a:effectLst/>
              </a:rPr>
              <a:t>-","Joker+"]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for p in poke: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(p)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11572</TotalTime>
  <Words>173</Words>
  <Application>Microsoft Macintosh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New_Template2</vt:lpstr>
      <vt:lpstr>4.1  能塞进更多数据的魔盒 – 列表</vt:lpstr>
      <vt:lpstr>1、  内容</vt:lpstr>
      <vt:lpstr>2、 循环打印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45</cp:revision>
  <dcterms:modified xsi:type="dcterms:W3CDTF">2020-01-26T03:37:40Z</dcterms:modified>
</cp:coreProperties>
</file>