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6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4.3  </a:t>
            </a:r>
            <a:r>
              <a:rPr lang="zh-CN" altLang="zh-CN" dirty="0">
                <a:effectLst/>
              </a:rPr>
              <a:t>从小到大排好扑克牌</a:t>
            </a: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20" y="-43180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 </a:t>
            </a:r>
            <a:r>
              <a:rPr lang="zh-CN" altLang="en-US" dirty="0">
                <a:effectLst/>
              </a:rPr>
              <a:t>内容</a:t>
            </a:r>
            <a:endParaRPr lang="zh-CN" altLang="zh-CN" dirty="0"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6358D9-F6A0-F048-80E7-10F6EF917B33}"/>
              </a:ext>
            </a:extLst>
          </p:cNvPr>
          <p:cNvSpPr/>
          <p:nvPr/>
        </p:nvSpPr>
        <p:spPr>
          <a:xfrm>
            <a:off x="2496820" y="4234180"/>
            <a:ext cx="104267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Wenny</a:t>
            </a:r>
            <a:r>
              <a:rPr lang="zh-CN" altLang="zh-CN" dirty="0">
                <a:effectLst/>
              </a:rPr>
              <a:t>继续教授如何玩转列表，现在他要求我们编写一个程序完成洗牌然后再排好序的功能。</a:t>
            </a:r>
            <a:r>
              <a:rPr lang="zh-CN" altLang="zh-CN" sz="7200" dirty="0">
                <a:effectLst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9D62E-7DCB-FA4B-A5F7-D6F0B0208299}"/>
              </a:ext>
            </a:extLst>
          </p:cNvPr>
          <p:cNvSpPr/>
          <p:nvPr/>
        </p:nvSpPr>
        <p:spPr>
          <a:xfrm>
            <a:off x="624840" y="11825545"/>
            <a:ext cx="23134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poke = ["2","3","4","5","6","7","8","9","10", "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J","Q","K","A","Joker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-","Joker+"]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584200"/>
            <a:ext cx="21526500" cy="35687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洗牌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7430B6-CD3C-6742-9774-AE255856963A}"/>
              </a:ext>
            </a:extLst>
          </p:cNvPr>
          <p:cNvSpPr/>
          <p:nvPr/>
        </p:nvSpPr>
        <p:spPr>
          <a:xfrm>
            <a:off x="4023360" y="6190675"/>
            <a:ext cx="257556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import random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poke = [2,3,4,5,6,7,8,9,10,11,12,13,14]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for </a:t>
            </a:r>
            <a:r>
              <a:rPr lang="en-US" altLang="zh-CN" dirty="0" err="1">
                <a:effectLst/>
              </a:rPr>
              <a:t>i</a:t>
            </a:r>
            <a:r>
              <a:rPr lang="en-US" altLang="zh-CN" dirty="0">
                <a:effectLst/>
              </a:rPr>
              <a:t> in </a:t>
            </a:r>
            <a:r>
              <a:rPr lang="en-US" altLang="zh-CN" b="1" dirty="0">
                <a:effectLst/>
              </a:rPr>
              <a:t>range</a:t>
            </a:r>
            <a:r>
              <a:rPr lang="en-US" altLang="zh-CN" dirty="0">
                <a:effectLst/>
              </a:rPr>
              <a:t>(</a:t>
            </a:r>
            <a:r>
              <a:rPr lang="en-US" altLang="zh-CN" b="1" dirty="0" err="1">
                <a:effectLst/>
              </a:rPr>
              <a:t>len</a:t>
            </a:r>
            <a:r>
              <a:rPr lang="en-US" altLang="zh-CN" dirty="0">
                <a:effectLst/>
              </a:rPr>
              <a:t>(poke)*2):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dirty="0" err="1">
                <a:effectLst/>
              </a:rPr>
              <a:t>poke.append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poke.pop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random.randint</a:t>
            </a:r>
            <a:r>
              <a:rPr lang="en-US" altLang="zh-CN" dirty="0">
                <a:effectLst/>
              </a:rPr>
              <a:t>(0,</a:t>
            </a:r>
            <a:r>
              <a:rPr lang="en-US" altLang="zh-CN" b="1" dirty="0">
                <a:effectLst/>
              </a:rPr>
              <a:t>len</a:t>
            </a:r>
            <a:r>
              <a:rPr lang="en-US" altLang="zh-CN" dirty="0">
                <a:effectLst/>
              </a:rPr>
              <a:t>(poke)-1)))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(poke)</a:t>
            </a:r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en-US" altLang="zh-CN" dirty="0" err="1">
                <a:effectLst/>
              </a:rPr>
              <a:t>poke.sort</a:t>
            </a:r>
            <a:r>
              <a:rPr lang="en-US" altLang="zh-CN" dirty="0">
                <a:effectLst/>
              </a:rPr>
              <a:t>()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('</a:t>
            </a:r>
            <a:r>
              <a:rPr lang="zh-CN" altLang="zh-CN" dirty="0">
                <a:effectLst/>
              </a:rPr>
              <a:t>顺牌后</a:t>
            </a:r>
            <a:r>
              <a:rPr lang="en-US" altLang="zh-CN" dirty="0">
                <a:effectLst/>
              </a:rPr>
              <a:t>:',poke)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DCDAA0-86B1-D245-A649-54DAD654DEB1}"/>
              </a:ext>
            </a:extLst>
          </p:cNvPr>
          <p:cNvSpPr/>
          <p:nvPr/>
        </p:nvSpPr>
        <p:spPr>
          <a:xfrm>
            <a:off x="5882640" y="2621975"/>
            <a:ext cx="1219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5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随机抽出一张牌</a:t>
            </a:r>
            <a:r>
              <a:rPr lang="en-US" altLang="zh-CN" sz="5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pop()</a:t>
            </a:r>
            <a:r>
              <a:rPr lang="zh-CN" altLang="zh-CN" sz="5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，然后再添加到牌末尾。如果这样循环持续完成</a:t>
            </a:r>
            <a:r>
              <a:rPr lang="en-US" altLang="zh-CN" sz="5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26</a:t>
            </a:r>
            <a:r>
              <a:rPr lang="zh-CN" altLang="zh-CN" sz="5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次，基本上每一张牌平均会被抽中</a:t>
            </a:r>
            <a:r>
              <a:rPr lang="en-US" altLang="zh-CN" sz="5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54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次。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098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11580</TotalTime>
  <Words>169</Words>
  <Application>Microsoft Macintosh PowerPoint</Application>
  <PresentationFormat>自定义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Helvetica Neue</vt:lpstr>
      <vt:lpstr>Helvetica Neue Medium</vt:lpstr>
      <vt:lpstr>New_Template2</vt:lpstr>
      <vt:lpstr>4.3  从小到大排好扑克牌</vt:lpstr>
      <vt:lpstr>1、  内容</vt:lpstr>
      <vt:lpstr>2、 洗牌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46</cp:revision>
  <dcterms:modified xsi:type="dcterms:W3CDTF">2020-01-15T08:25:21Z</dcterms:modified>
</cp:coreProperties>
</file>