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6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4.4  </a:t>
            </a:r>
            <a:r>
              <a:rPr lang="zh-CN" altLang="zh-CN" dirty="0">
                <a:effectLst/>
              </a:rPr>
              <a:t>元组、集合与字典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内容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2496820" y="4234180"/>
            <a:ext cx="194792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()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-</a:t>
            </a:r>
            <a:r>
              <a:rPr lang="zh-CN" altLang="zh-CN" dirty="0">
                <a:effectLst/>
              </a:rPr>
              <a:t>元组</a:t>
            </a:r>
            <a:r>
              <a:rPr lang="en-US" altLang="zh-CN" dirty="0">
                <a:effectLst/>
              </a:rPr>
              <a:t>tuple</a:t>
            </a:r>
            <a:r>
              <a:rPr lang="zh-CN" altLang="zh-CN" dirty="0">
                <a:effectLst/>
              </a:rPr>
              <a:t>可以看成是一种只读的列表</a:t>
            </a:r>
            <a:r>
              <a:rPr lang="zh-CN" altLang="en-US" dirty="0">
                <a:effectLst/>
              </a:rPr>
              <a:t>，有顺序。</a:t>
            </a:r>
            <a:endParaRPr lang="en-US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set()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无序列表</a:t>
            </a:r>
            <a:endParaRPr lang="en-US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字典 </a:t>
            </a:r>
            <a:r>
              <a:rPr lang="en-US" altLang="zh-CN" dirty="0">
                <a:effectLst/>
              </a:rPr>
              <a:t>{}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–</a:t>
            </a:r>
            <a:r>
              <a:rPr lang="zh-CN" altLang="en-US" dirty="0">
                <a:effectLst/>
              </a:rPr>
              <a:t> 有关键字的列表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字典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4023360" y="6190675"/>
            <a:ext cx="25755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effectLst/>
              </a:rPr>
              <a:t>price_list</a:t>
            </a:r>
            <a:r>
              <a:rPr lang="en-US" altLang="zh-CN" dirty="0">
                <a:effectLst/>
              </a:rPr>
              <a:t> = {'</a:t>
            </a:r>
            <a:r>
              <a:rPr lang="zh-CN" altLang="zh-CN" dirty="0">
                <a:effectLst/>
              </a:rPr>
              <a:t>鱼香肉丝</a:t>
            </a:r>
            <a:r>
              <a:rPr lang="en-US" altLang="zh-CN" dirty="0">
                <a:effectLst/>
              </a:rPr>
              <a:t>':58,'</a:t>
            </a:r>
            <a:r>
              <a:rPr lang="zh-CN" altLang="zh-CN" dirty="0">
                <a:effectLst/>
              </a:rPr>
              <a:t>鸡汤</a:t>
            </a:r>
            <a:r>
              <a:rPr lang="en-US" altLang="zh-CN" dirty="0">
                <a:effectLst/>
              </a:rPr>
              <a:t>':88,'</a:t>
            </a:r>
            <a:r>
              <a:rPr lang="zh-CN" altLang="zh-CN" dirty="0">
                <a:effectLst/>
              </a:rPr>
              <a:t>番茄炒蛋</a:t>
            </a:r>
            <a:r>
              <a:rPr lang="en-US" altLang="zh-CN" dirty="0">
                <a:effectLst/>
              </a:rPr>
              <a:t>':90}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for </a:t>
            </a:r>
            <a:r>
              <a:rPr lang="en-US" altLang="zh-CN" dirty="0" err="1">
                <a:effectLst/>
              </a:rPr>
              <a:t>eachKey</a:t>
            </a:r>
            <a:r>
              <a:rPr lang="en-US" altLang="zh-CN" dirty="0">
                <a:effectLst/>
              </a:rPr>
              <a:t> in </a:t>
            </a:r>
            <a:r>
              <a:rPr lang="en-US" altLang="zh-CN" dirty="0" err="1">
                <a:effectLst/>
              </a:rPr>
              <a:t>price_list</a:t>
            </a:r>
            <a:r>
              <a:rPr lang="en-US" altLang="zh-CN" dirty="0">
                <a:effectLst/>
              </a:rPr>
              <a:t>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eachKey,price_list</a:t>
            </a:r>
            <a:r>
              <a:rPr lang="en-US" altLang="zh-CN" dirty="0">
                <a:effectLst/>
              </a:rPr>
              <a:t>[</a:t>
            </a:r>
            <a:r>
              <a:rPr lang="en-US" altLang="zh-CN" dirty="0" err="1">
                <a:effectLst/>
              </a:rPr>
              <a:t>eachKey</a:t>
            </a:r>
            <a:r>
              <a:rPr lang="en-US" altLang="zh-CN" dirty="0">
                <a:effectLst/>
              </a:rPr>
              <a:t>])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DCDAA0-86B1-D245-A649-54DAD654DEB1}"/>
              </a:ext>
            </a:extLst>
          </p:cNvPr>
          <p:cNvSpPr/>
          <p:nvPr/>
        </p:nvSpPr>
        <p:spPr>
          <a:xfrm>
            <a:off x="1992630" y="2984500"/>
            <a:ext cx="192938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effectLst/>
              </a:rPr>
              <a:t>price_list</a:t>
            </a:r>
            <a:r>
              <a:rPr lang="en-US" altLang="zh-CN" dirty="0">
                <a:effectLst/>
              </a:rPr>
              <a:t> = {'</a:t>
            </a:r>
            <a:r>
              <a:rPr lang="zh-CN" altLang="zh-CN" dirty="0">
                <a:effectLst/>
              </a:rPr>
              <a:t>鱼香肉丝</a:t>
            </a:r>
            <a:r>
              <a:rPr lang="en-US" altLang="zh-CN" dirty="0">
                <a:effectLst/>
              </a:rPr>
              <a:t>':58,'</a:t>
            </a:r>
            <a:r>
              <a:rPr lang="zh-CN" altLang="zh-CN" dirty="0">
                <a:effectLst/>
              </a:rPr>
              <a:t>鸡汤</a:t>
            </a:r>
            <a:r>
              <a:rPr lang="en-US" altLang="zh-CN" dirty="0">
                <a:effectLst/>
              </a:rPr>
              <a:t>':88,'</a:t>
            </a:r>
            <a:r>
              <a:rPr lang="zh-CN" altLang="zh-CN" dirty="0">
                <a:effectLst/>
              </a:rPr>
              <a:t>番茄炒蛋</a:t>
            </a:r>
            <a:r>
              <a:rPr lang="en-US" altLang="zh-CN" dirty="0">
                <a:effectLst/>
              </a:rPr>
              <a:t>':90}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11584</TotalTime>
  <Words>109</Words>
  <Application>Microsoft Macintosh PowerPoint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4.4  元组、集合与字典</vt:lpstr>
      <vt:lpstr>1、  内容</vt:lpstr>
      <vt:lpstr>2、 字典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47</cp:revision>
  <dcterms:modified xsi:type="dcterms:W3CDTF">2020-01-15T08:30:06Z</dcterms:modified>
</cp:coreProperties>
</file>