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4.5  range</a:t>
            </a:r>
            <a:r>
              <a:rPr lang="zh-CN" altLang="zh-CN" dirty="0">
                <a:effectLst/>
              </a:rPr>
              <a:t>与推导式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内容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358D9-F6A0-F048-80E7-10F6EF917B33}"/>
              </a:ext>
            </a:extLst>
          </p:cNvPr>
          <p:cNvSpPr/>
          <p:nvPr/>
        </p:nvSpPr>
        <p:spPr>
          <a:xfrm>
            <a:off x="2496820" y="4234180"/>
            <a:ext cx="19479260" cy="304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effectLst/>
              </a:rPr>
              <a:t>推导式本质上是一个产生一系列值的工具，虽然推导式只有一条语句，但它却可以产生各种各样的有规律的数列、集合、字典等。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468266-DF3C-C043-B8DA-97ADEEF8F636}"/>
              </a:ext>
            </a:extLst>
          </p:cNvPr>
          <p:cNvSpPr/>
          <p:nvPr/>
        </p:nvSpPr>
        <p:spPr>
          <a:xfrm>
            <a:off x="6123445" y="9322273"/>
            <a:ext cx="15821907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>
              <a:lnSpc>
                <a:spcPts val="1300"/>
              </a:lnSpc>
            </a:pPr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[x </a:t>
            </a:r>
            <a:r>
              <a:rPr lang="en-US" altLang="zh-CN" sz="8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for</a:t>
            </a:r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x </a:t>
            </a:r>
            <a:r>
              <a:rPr lang="en-US" altLang="zh-CN" sz="8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in</a:t>
            </a:r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range(10)]</a:t>
            </a:r>
            <a:endParaRPr lang="zh-CN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形式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0B214B-B953-114D-BEEF-2423FA72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63" y="2984500"/>
            <a:ext cx="22535673" cy="35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989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18364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推导式应用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4023360" y="6190675"/>
            <a:ext cx="25755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team = ['</a:t>
            </a:r>
            <a:r>
              <a:rPr lang="zh-CN" altLang="zh-CN" dirty="0">
                <a:effectLst/>
              </a:rPr>
              <a:t>张飞</a:t>
            </a:r>
            <a:r>
              <a:rPr lang="en-US" altLang="zh-CN" dirty="0">
                <a:effectLst/>
              </a:rPr>
              <a:t>','</a:t>
            </a:r>
            <a:r>
              <a:rPr lang="zh-CN" altLang="zh-CN" dirty="0">
                <a:effectLst/>
              </a:rPr>
              <a:t>赵云</a:t>
            </a:r>
            <a:r>
              <a:rPr lang="en-US" altLang="zh-CN" dirty="0">
                <a:effectLst/>
              </a:rPr>
              <a:t>','</a:t>
            </a:r>
            <a:r>
              <a:rPr lang="zh-CN" altLang="zh-CN" dirty="0">
                <a:effectLst/>
              </a:rPr>
              <a:t>张辽</a:t>
            </a:r>
            <a:r>
              <a:rPr lang="en-US" altLang="zh-CN" dirty="0">
                <a:effectLst/>
              </a:rPr>
              <a:t>','</a:t>
            </a:r>
            <a:r>
              <a:rPr lang="zh-CN" altLang="zh-CN" dirty="0">
                <a:effectLst/>
              </a:rPr>
              <a:t>马谡</a:t>
            </a:r>
            <a:r>
              <a:rPr lang="en-US" altLang="zh-CN" dirty="0">
                <a:effectLst/>
              </a:rPr>
              <a:t>','</a:t>
            </a:r>
            <a:r>
              <a:rPr lang="zh-CN" altLang="zh-CN" dirty="0">
                <a:effectLst/>
              </a:rPr>
              <a:t>韩信</a:t>
            </a:r>
            <a:r>
              <a:rPr lang="en-US" altLang="zh-CN" dirty="0">
                <a:effectLst/>
              </a:rPr>
              <a:t>','</a:t>
            </a:r>
            <a:r>
              <a:rPr lang="zh-CN" altLang="zh-CN" dirty="0">
                <a:effectLst/>
              </a:rPr>
              <a:t>吕布</a:t>
            </a:r>
            <a:r>
              <a:rPr lang="en-US" altLang="zh-CN" dirty="0">
                <a:effectLst/>
              </a:rPr>
              <a:t>','</a:t>
            </a:r>
            <a:r>
              <a:rPr lang="zh-CN" altLang="zh-CN" dirty="0">
                <a:effectLst/>
              </a:rPr>
              <a:t>关羽</a:t>
            </a:r>
            <a:r>
              <a:rPr lang="en-US" altLang="zh-CN" dirty="0">
                <a:effectLst/>
              </a:rPr>
              <a:t>','</a:t>
            </a:r>
            <a:r>
              <a:rPr lang="zh-CN" altLang="zh-CN" dirty="0">
                <a:effectLst/>
              </a:rPr>
              <a:t>马超</a:t>
            </a:r>
            <a:r>
              <a:rPr lang="en-US" altLang="zh-CN" dirty="0">
                <a:effectLst/>
              </a:rPr>
              <a:t>','</a:t>
            </a:r>
            <a:r>
              <a:rPr lang="zh-CN" altLang="zh-CN" dirty="0">
                <a:effectLst/>
              </a:rPr>
              <a:t>马忠</a:t>
            </a:r>
            <a:r>
              <a:rPr lang="en-US" altLang="zh-CN" dirty="0">
                <a:effectLst/>
              </a:rPr>
              <a:t>','</a:t>
            </a:r>
            <a:r>
              <a:rPr lang="zh-CN" altLang="zh-CN" dirty="0">
                <a:effectLst/>
              </a:rPr>
              <a:t>黄忠</a:t>
            </a:r>
            <a:r>
              <a:rPr lang="en-US" altLang="zh-CN" dirty="0">
                <a:effectLst/>
              </a:rPr>
              <a:t>']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({name[0] for name in team})</a:t>
            </a:r>
            <a:r>
              <a:rPr lang="zh-CN" altLang="zh-CN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797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11589</TotalTime>
  <Words>115</Words>
  <Application>Microsoft Macintosh PowerPoint</Application>
  <PresentationFormat>自定义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4.5  range与推导式</vt:lpstr>
      <vt:lpstr>1、  内容</vt:lpstr>
      <vt:lpstr>2、 形式</vt:lpstr>
      <vt:lpstr>2、 推导式应用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48</cp:revision>
  <dcterms:modified xsi:type="dcterms:W3CDTF">2020-01-15T08:34:35Z</dcterms:modified>
</cp:coreProperties>
</file>