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4.6  </a:t>
            </a:r>
            <a:r>
              <a:rPr lang="zh-CN" altLang="zh-CN" dirty="0">
                <a:effectLst/>
              </a:rPr>
              <a:t>扑克的抽牌游戏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内容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2452370" y="3716020"/>
            <a:ext cx="194792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Wenny</a:t>
            </a:r>
            <a:r>
              <a:rPr lang="zh-CN" altLang="zh-CN" dirty="0">
                <a:effectLst/>
              </a:rPr>
              <a:t>拿出有</a:t>
            </a:r>
            <a:r>
              <a:rPr lang="en-US" altLang="zh-CN" dirty="0">
                <a:effectLst/>
              </a:rPr>
              <a:t>4</a:t>
            </a:r>
            <a:r>
              <a:rPr lang="zh-CN" altLang="zh-CN" dirty="0">
                <a:effectLst/>
              </a:rPr>
              <a:t>个花色，黑桃、红桃、梅花、方块的</a:t>
            </a:r>
            <a:r>
              <a:rPr lang="en-US" altLang="zh-CN" dirty="0">
                <a:effectLst/>
              </a:rPr>
              <a:t>54</a:t>
            </a:r>
            <a:r>
              <a:rPr lang="zh-CN" altLang="zh-CN" dirty="0">
                <a:effectLst/>
              </a:rPr>
              <a:t>张扑克牌。让我们试着把带花色的所有</a:t>
            </a:r>
            <a:r>
              <a:rPr lang="en-US" altLang="zh-CN" dirty="0">
                <a:effectLst/>
              </a:rPr>
              <a:t>54</a:t>
            </a:r>
            <a:r>
              <a:rPr lang="zh-CN" altLang="zh-CN" dirty="0">
                <a:effectLst/>
              </a:rPr>
              <a:t>张牌生成，并与电脑玩抽牌比大小的游戏，不同花色的一样大。</a:t>
            </a:r>
          </a:p>
          <a:p>
            <a:pPr algn="l"/>
            <a:r>
              <a:rPr lang="zh-CN" altLang="zh-CN" dirty="0">
                <a:effectLst/>
              </a:rPr>
              <a:t>游戏规则是：由电脑先洗牌，洗完了之后由我先抽，然后电脑再抽，然后显示结果。为了方便的比较结果，程序使用字典保存牌力大小，字典元素的关键字为花色和数字，元素的值为牌力大小，在系统抽出一张牌后，通过查询字典的值就可以互相判断出大小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步骤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8CDA9-54C2-5D49-8DA6-74197DA45DDA}"/>
              </a:ext>
            </a:extLst>
          </p:cNvPr>
          <p:cNvSpPr/>
          <p:nvPr/>
        </p:nvSpPr>
        <p:spPr>
          <a:xfrm>
            <a:off x="4646930" y="4569460"/>
            <a:ext cx="194792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、生成牌力 字典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、洗牌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、电脑抽牌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、我来抽牌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、比较大小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645160"/>
            <a:ext cx="21526500" cy="35687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代码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2926080" y="2143155"/>
            <a:ext cx="25755600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牌的字符</a:t>
            </a:r>
          </a:p>
          <a:p>
            <a:pPr algn="l"/>
            <a:r>
              <a:rPr lang="en-US" altLang="zh-CN" sz="4400" dirty="0" err="1">
                <a:effectLst/>
              </a:rPr>
              <a:t>cardText</a:t>
            </a:r>
            <a:r>
              <a:rPr lang="en-US" altLang="zh-CN" sz="4400" dirty="0">
                <a:effectLst/>
              </a:rPr>
              <a:t> = [str(number) for number in </a:t>
            </a:r>
            <a:r>
              <a:rPr lang="en-US" altLang="zh-CN" sz="4400" b="1" dirty="0">
                <a:effectLst/>
              </a:rPr>
              <a:t>range</a:t>
            </a:r>
            <a:r>
              <a:rPr lang="en-US" altLang="zh-CN" sz="4400" dirty="0">
                <a:effectLst/>
              </a:rPr>
              <a:t>(2,11)] + ['J','Q','K','A']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牌的花色</a:t>
            </a:r>
          </a:p>
          <a:p>
            <a:pPr algn="l"/>
            <a:r>
              <a:rPr lang="en-US" altLang="zh-CN" sz="4400" dirty="0" err="1">
                <a:effectLst/>
              </a:rPr>
              <a:t>cardSuit</a:t>
            </a:r>
            <a:r>
              <a:rPr lang="en-US" altLang="zh-CN" sz="4400" dirty="0">
                <a:effectLst/>
              </a:rPr>
              <a:t> = ['♠','♡','♣','♢']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生成整个</a:t>
            </a:r>
            <a:r>
              <a:rPr lang="en-US" altLang="zh-CN" sz="4400" dirty="0">
                <a:effectLst/>
              </a:rPr>
              <a:t>54</a:t>
            </a:r>
            <a:r>
              <a:rPr lang="zh-CN" altLang="zh-CN" sz="4400" dirty="0">
                <a:effectLst/>
              </a:rPr>
              <a:t>张牌</a:t>
            </a:r>
          </a:p>
          <a:p>
            <a:pPr algn="l"/>
            <a:r>
              <a:rPr lang="en-US" altLang="zh-CN" sz="4400" dirty="0" err="1">
                <a:effectLst/>
              </a:rPr>
              <a:t>cardDict</a:t>
            </a:r>
            <a:r>
              <a:rPr lang="en-US" altLang="zh-CN" sz="4400" dirty="0">
                <a:effectLst/>
              </a:rPr>
              <a:t> = {s + </a:t>
            </a:r>
            <a:r>
              <a:rPr lang="en-US" altLang="zh-CN" sz="4400" dirty="0" err="1">
                <a:effectLst/>
              </a:rPr>
              <a:t>t:cardText.index</a:t>
            </a:r>
            <a:r>
              <a:rPr lang="en-US" altLang="zh-CN" sz="4400" dirty="0">
                <a:effectLst/>
              </a:rPr>
              <a:t>(t) for t in </a:t>
            </a:r>
            <a:r>
              <a:rPr lang="en-US" altLang="zh-CN" sz="4400" dirty="0" err="1">
                <a:effectLst/>
              </a:rPr>
              <a:t>cardText</a:t>
            </a:r>
            <a:r>
              <a:rPr lang="en-US" altLang="zh-CN" sz="4400" dirty="0">
                <a:effectLst/>
              </a:rPr>
              <a:t> for s in </a:t>
            </a:r>
            <a:r>
              <a:rPr lang="en-US" altLang="zh-CN" sz="4400" dirty="0" err="1">
                <a:effectLst/>
              </a:rPr>
              <a:t>cardSuit</a:t>
            </a:r>
            <a:r>
              <a:rPr lang="en-US" altLang="zh-CN" sz="4400" dirty="0">
                <a:effectLst/>
              </a:rPr>
              <a:t>}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加入小鬼和大鬼</a:t>
            </a:r>
          </a:p>
          <a:p>
            <a:pPr algn="l"/>
            <a:r>
              <a:rPr lang="en-US" altLang="zh-CN" sz="4400" dirty="0" err="1">
                <a:effectLst/>
              </a:rPr>
              <a:t>cardDict.update</a:t>
            </a:r>
            <a:r>
              <a:rPr lang="en-US" altLang="zh-CN" sz="4400" dirty="0">
                <a:effectLst/>
              </a:rPr>
              <a:t>({'Joker-':12,'Joker+':13})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b="1" dirty="0">
                <a:effectLst/>
              </a:rPr>
              <a:t>print</a:t>
            </a:r>
            <a:r>
              <a:rPr lang="en-US" altLang="zh-CN" sz="4400" dirty="0">
                <a:effectLst/>
              </a:rPr>
              <a:t>(</a:t>
            </a:r>
            <a:r>
              <a:rPr lang="en-US" altLang="zh-CN" sz="4400" dirty="0" err="1">
                <a:effectLst/>
              </a:rPr>
              <a:t>cardDict</a:t>
            </a:r>
            <a:r>
              <a:rPr lang="en-US" altLang="zh-CN" sz="4400" dirty="0">
                <a:effectLst/>
              </a:rPr>
              <a:t>)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形成有顺序的一套牌</a:t>
            </a:r>
          </a:p>
          <a:p>
            <a:pPr algn="l"/>
            <a:r>
              <a:rPr lang="en-US" altLang="zh-CN" sz="4400" dirty="0" err="1">
                <a:effectLst/>
              </a:rPr>
              <a:t>oneSetCard</a:t>
            </a:r>
            <a:r>
              <a:rPr lang="en-US" altLang="zh-CN" sz="4400" dirty="0">
                <a:effectLst/>
              </a:rPr>
              <a:t> = [s + t for t in </a:t>
            </a:r>
            <a:r>
              <a:rPr lang="en-US" altLang="zh-CN" sz="4400" dirty="0" err="1">
                <a:effectLst/>
              </a:rPr>
              <a:t>cardText</a:t>
            </a:r>
            <a:r>
              <a:rPr lang="en-US" altLang="zh-CN" sz="4400" dirty="0">
                <a:effectLst/>
              </a:rPr>
              <a:t> for s in </a:t>
            </a:r>
            <a:r>
              <a:rPr lang="en-US" altLang="zh-CN" sz="4400" dirty="0" err="1">
                <a:effectLst/>
              </a:rPr>
              <a:t>cardSuit</a:t>
            </a:r>
            <a:r>
              <a:rPr lang="en-US" altLang="zh-CN" sz="4400" dirty="0">
                <a:effectLst/>
              </a:rPr>
              <a:t>] + ['Joker-','Joker+']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洗牌</a:t>
            </a:r>
          </a:p>
          <a:p>
            <a:pPr algn="l"/>
            <a:r>
              <a:rPr lang="en-US" altLang="zh-CN" sz="4400" dirty="0">
                <a:effectLst/>
              </a:rPr>
              <a:t>import random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for c in </a:t>
            </a:r>
            <a:r>
              <a:rPr lang="en-US" altLang="zh-CN" sz="4400" b="1" dirty="0">
                <a:effectLst/>
              </a:rPr>
              <a:t>range</a:t>
            </a:r>
            <a:r>
              <a:rPr lang="en-US" altLang="zh-CN" sz="4400" dirty="0">
                <a:effectLst/>
              </a:rPr>
              <a:t>(</a:t>
            </a:r>
            <a:r>
              <a:rPr lang="en-US" altLang="zh-CN" sz="4400" b="1" dirty="0" err="1">
                <a:effectLst/>
              </a:rPr>
              <a:t>len</a:t>
            </a:r>
            <a:r>
              <a:rPr lang="en-US" altLang="zh-CN" sz="4400" dirty="0">
                <a:effectLst/>
              </a:rPr>
              <a:t>(</a:t>
            </a:r>
            <a:r>
              <a:rPr lang="en-US" altLang="zh-CN" sz="4400" dirty="0" err="1">
                <a:effectLst/>
              </a:rPr>
              <a:t>oneSetCard</a:t>
            </a:r>
            <a:r>
              <a:rPr lang="en-US" altLang="zh-CN" sz="4400" dirty="0">
                <a:effectLst/>
              </a:rPr>
              <a:t>)):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dirty="0" err="1">
                <a:effectLst/>
              </a:rPr>
              <a:t>oneSetCard.append</a:t>
            </a:r>
            <a:r>
              <a:rPr lang="en-US" altLang="zh-CN" sz="4400" dirty="0">
                <a:effectLst/>
              </a:rPr>
              <a:t>(</a:t>
            </a:r>
            <a:r>
              <a:rPr lang="en-US" altLang="zh-CN" sz="4400" dirty="0" err="1">
                <a:effectLst/>
              </a:rPr>
              <a:t>oneSetCard.pop</a:t>
            </a:r>
            <a:r>
              <a:rPr lang="en-US" altLang="zh-CN" sz="4400" dirty="0">
                <a:effectLst/>
              </a:rPr>
              <a:t>(</a:t>
            </a:r>
            <a:r>
              <a:rPr lang="en-US" altLang="zh-CN" sz="4400" dirty="0" err="1">
                <a:effectLst/>
              </a:rPr>
              <a:t>random.randint</a:t>
            </a:r>
            <a:r>
              <a:rPr lang="en-US" altLang="zh-CN" sz="4400" dirty="0">
                <a:effectLst/>
              </a:rPr>
              <a:t>(0,</a:t>
            </a:r>
            <a:r>
              <a:rPr lang="en-US" altLang="zh-CN" sz="4400" b="1" dirty="0">
                <a:effectLst/>
              </a:rPr>
              <a:t>len</a:t>
            </a:r>
            <a:r>
              <a:rPr lang="en-US" altLang="zh-CN" sz="4400" dirty="0">
                <a:effectLst/>
              </a:rPr>
              <a:t>(</a:t>
            </a:r>
            <a:r>
              <a:rPr lang="en-US" altLang="zh-CN" sz="4400" dirty="0" err="1">
                <a:effectLst/>
              </a:rPr>
              <a:t>oneSetCard</a:t>
            </a:r>
            <a:r>
              <a:rPr lang="en-US" altLang="zh-CN" sz="4400" dirty="0">
                <a:effectLst/>
              </a:rPr>
              <a:t>)-1)))</a:t>
            </a:r>
            <a:endParaRPr lang="zh-CN" altLang="zh-CN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8797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645160"/>
            <a:ext cx="21526500" cy="35687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代码 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2804160" y="2923540"/>
            <a:ext cx="25755600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输入您的选择</a:t>
            </a:r>
          </a:p>
          <a:p>
            <a:pPr algn="l"/>
            <a:r>
              <a:rPr lang="en-US" altLang="zh-CN" sz="4400" dirty="0" err="1">
                <a:effectLst/>
              </a:rPr>
              <a:t>myCard</a:t>
            </a:r>
            <a:r>
              <a:rPr lang="en-US" altLang="zh-CN" sz="4400" dirty="0">
                <a:effectLst/>
              </a:rPr>
              <a:t> = </a:t>
            </a:r>
            <a:r>
              <a:rPr lang="en-US" altLang="zh-CN" sz="4400" dirty="0" err="1">
                <a:effectLst/>
              </a:rPr>
              <a:t>oneSetCard</a:t>
            </a:r>
            <a:r>
              <a:rPr lang="en-US" altLang="zh-CN" sz="4400" dirty="0">
                <a:effectLst/>
              </a:rPr>
              <a:t>[int(</a:t>
            </a:r>
            <a:r>
              <a:rPr lang="en-US" altLang="zh-CN" sz="4400" b="1" dirty="0">
                <a:effectLst/>
              </a:rPr>
              <a:t>input</a:t>
            </a:r>
            <a:r>
              <a:rPr lang="en-US" altLang="zh-CN" sz="4400" dirty="0">
                <a:effectLst/>
              </a:rPr>
              <a:t>('</a:t>
            </a:r>
            <a:r>
              <a:rPr lang="zh-CN" altLang="zh-CN" sz="4400" dirty="0">
                <a:effectLst/>
              </a:rPr>
              <a:t>牌已洗好，输入您选第几张</a:t>
            </a:r>
            <a:r>
              <a:rPr lang="en-US" altLang="zh-CN" sz="4400" dirty="0">
                <a:effectLst/>
              </a:rPr>
              <a:t>(0-53):'))]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电脑进行选择</a:t>
            </a:r>
          </a:p>
          <a:p>
            <a:pPr algn="l"/>
            <a:r>
              <a:rPr lang="en-US" altLang="zh-CN" sz="4400" dirty="0" err="1">
                <a:effectLst/>
              </a:rPr>
              <a:t>robotCard</a:t>
            </a:r>
            <a:r>
              <a:rPr lang="en-US" altLang="zh-CN" sz="4400" dirty="0">
                <a:effectLst/>
              </a:rPr>
              <a:t> = </a:t>
            </a:r>
            <a:r>
              <a:rPr lang="en-US" altLang="zh-CN" sz="4400" dirty="0" err="1">
                <a:effectLst/>
              </a:rPr>
              <a:t>oneSetCard</a:t>
            </a:r>
            <a:r>
              <a:rPr lang="en-US" altLang="zh-CN" sz="4400" dirty="0">
                <a:effectLst/>
              </a:rPr>
              <a:t>[</a:t>
            </a:r>
            <a:r>
              <a:rPr lang="en-US" altLang="zh-CN" sz="4400" dirty="0" err="1">
                <a:effectLst/>
              </a:rPr>
              <a:t>random.randint</a:t>
            </a:r>
            <a:r>
              <a:rPr lang="en-US" altLang="zh-CN" sz="4400" dirty="0">
                <a:effectLst/>
              </a:rPr>
              <a:t>(0,</a:t>
            </a:r>
            <a:r>
              <a:rPr lang="en-US" altLang="zh-CN" sz="4400" b="1" dirty="0">
                <a:effectLst/>
              </a:rPr>
              <a:t>len</a:t>
            </a:r>
            <a:r>
              <a:rPr lang="en-US" altLang="zh-CN" sz="4400" dirty="0">
                <a:effectLst/>
              </a:rPr>
              <a:t>(</a:t>
            </a:r>
            <a:r>
              <a:rPr lang="en-US" altLang="zh-CN" sz="4400" dirty="0" err="1">
                <a:effectLst/>
              </a:rPr>
              <a:t>oneSetCard</a:t>
            </a:r>
            <a:r>
              <a:rPr lang="en-US" altLang="zh-CN" sz="4400" dirty="0">
                <a:effectLst/>
              </a:rPr>
              <a:t>)-1)]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显示你们抽中的</a:t>
            </a:r>
          </a:p>
          <a:p>
            <a:pPr algn="l"/>
            <a:r>
              <a:rPr lang="en-US" altLang="zh-CN" sz="4400" b="1" dirty="0">
                <a:effectLst/>
              </a:rPr>
              <a:t>print</a:t>
            </a:r>
            <a:r>
              <a:rPr lang="en-US" altLang="zh-CN" sz="4400" dirty="0">
                <a:effectLst/>
              </a:rPr>
              <a:t>('</a:t>
            </a:r>
            <a:r>
              <a:rPr lang="zh-CN" altLang="zh-CN" sz="4400" dirty="0">
                <a:effectLst/>
              </a:rPr>
              <a:t>您抽中</a:t>
            </a:r>
            <a:r>
              <a:rPr lang="en-US" altLang="zh-CN" sz="4400" dirty="0">
                <a:effectLst/>
              </a:rPr>
              <a:t>%s</a:t>
            </a:r>
            <a:r>
              <a:rPr lang="zh-CN" altLang="zh-CN" sz="4400" dirty="0">
                <a:effectLst/>
              </a:rPr>
              <a:t>，电脑抽中</a:t>
            </a:r>
            <a:r>
              <a:rPr lang="en-US" altLang="zh-CN" sz="4400" dirty="0">
                <a:effectLst/>
              </a:rPr>
              <a:t>%s'%(</a:t>
            </a:r>
            <a:r>
              <a:rPr lang="en-US" altLang="zh-CN" sz="4400" dirty="0" err="1">
                <a:effectLst/>
              </a:rPr>
              <a:t>myCard,robotCard</a:t>
            </a:r>
            <a:r>
              <a:rPr lang="en-US" altLang="zh-CN" sz="4400" dirty="0">
                <a:effectLst/>
              </a:rPr>
              <a:t>))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#</a:t>
            </a:r>
            <a:r>
              <a:rPr lang="zh-CN" altLang="zh-CN" sz="4400" dirty="0">
                <a:effectLst/>
              </a:rPr>
              <a:t>判断输赢</a:t>
            </a:r>
          </a:p>
          <a:p>
            <a:pPr algn="l"/>
            <a:r>
              <a:rPr lang="en-US" altLang="zh-CN" sz="4400" dirty="0">
                <a:effectLst/>
              </a:rPr>
              <a:t>if </a:t>
            </a:r>
            <a:r>
              <a:rPr lang="en-US" altLang="zh-CN" sz="4400" dirty="0" err="1">
                <a:effectLst/>
              </a:rPr>
              <a:t>cardDict</a:t>
            </a:r>
            <a:r>
              <a:rPr lang="en-US" altLang="zh-CN" sz="4400" dirty="0">
                <a:effectLst/>
              </a:rPr>
              <a:t>[</a:t>
            </a:r>
            <a:r>
              <a:rPr lang="en-US" altLang="zh-CN" sz="4400" dirty="0" err="1">
                <a:effectLst/>
              </a:rPr>
              <a:t>myCard</a:t>
            </a:r>
            <a:r>
              <a:rPr lang="en-US" altLang="zh-CN" sz="4400" dirty="0">
                <a:effectLst/>
              </a:rPr>
              <a:t>] &gt; </a:t>
            </a:r>
            <a:r>
              <a:rPr lang="en-US" altLang="zh-CN" sz="4400" dirty="0" err="1">
                <a:effectLst/>
              </a:rPr>
              <a:t>cardDict</a:t>
            </a:r>
            <a:r>
              <a:rPr lang="en-US" altLang="zh-CN" sz="4400" dirty="0">
                <a:effectLst/>
              </a:rPr>
              <a:t>[</a:t>
            </a:r>
            <a:r>
              <a:rPr lang="en-US" altLang="zh-CN" sz="4400" dirty="0" err="1">
                <a:effectLst/>
              </a:rPr>
              <a:t>robotCard</a:t>
            </a:r>
            <a:r>
              <a:rPr lang="en-US" altLang="zh-CN" sz="4400" dirty="0">
                <a:effectLst/>
              </a:rPr>
              <a:t>]: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b="1" dirty="0">
                <a:effectLst/>
              </a:rPr>
              <a:t>print</a:t>
            </a:r>
            <a:r>
              <a:rPr lang="en-US" altLang="zh-CN" sz="4400" dirty="0">
                <a:effectLst/>
              </a:rPr>
              <a:t>('</a:t>
            </a:r>
            <a:r>
              <a:rPr lang="zh-CN" altLang="zh-CN" sz="4400" dirty="0">
                <a:effectLst/>
              </a:rPr>
              <a:t>恭喜，您赢了！</a:t>
            </a:r>
            <a:r>
              <a:rPr lang="en-US" altLang="zh-CN" sz="4400" dirty="0">
                <a:effectLst/>
              </a:rPr>
              <a:t>')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 err="1">
                <a:effectLst/>
              </a:rPr>
              <a:t>elif</a:t>
            </a:r>
            <a:r>
              <a:rPr lang="en-US" altLang="zh-CN" sz="4400" dirty="0">
                <a:effectLst/>
              </a:rPr>
              <a:t> </a:t>
            </a:r>
            <a:r>
              <a:rPr lang="en-US" altLang="zh-CN" sz="4400" dirty="0" err="1">
                <a:effectLst/>
              </a:rPr>
              <a:t>cardDict</a:t>
            </a:r>
            <a:r>
              <a:rPr lang="en-US" altLang="zh-CN" sz="4400" dirty="0">
                <a:effectLst/>
              </a:rPr>
              <a:t>[</a:t>
            </a:r>
            <a:r>
              <a:rPr lang="en-US" altLang="zh-CN" sz="4400" dirty="0" err="1">
                <a:effectLst/>
              </a:rPr>
              <a:t>myCard</a:t>
            </a:r>
            <a:r>
              <a:rPr lang="en-US" altLang="zh-CN" sz="4400" dirty="0">
                <a:effectLst/>
              </a:rPr>
              <a:t>] == </a:t>
            </a:r>
            <a:r>
              <a:rPr lang="en-US" altLang="zh-CN" sz="4400" dirty="0" err="1">
                <a:effectLst/>
              </a:rPr>
              <a:t>cardDict</a:t>
            </a:r>
            <a:r>
              <a:rPr lang="en-US" altLang="zh-CN" sz="4400" dirty="0">
                <a:effectLst/>
              </a:rPr>
              <a:t>[</a:t>
            </a:r>
            <a:r>
              <a:rPr lang="en-US" altLang="zh-CN" sz="4400" dirty="0" err="1">
                <a:effectLst/>
              </a:rPr>
              <a:t>robotCard</a:t>
            </a:r>
            <a:r>
              <a:rPr lang="en-US" altLang="zh-CN" sz="4400" dirty="0">
                <a:effectLst/>
              </a:rPr>
              <a:t>]: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b="1" dirty="0">
                <a:effectLst/>
              </a:rPr>
              <a:t>print</a:t>
            </a:r>
            <a:r>
              <a:rPr lang="en-US" altLang="zh-CN" sz="4400" dirty="0">
                <a:effectLst/>
              </a:rPr>
              <a:t>('</a:t>
            </a:r>
            <a:r>
              <a:rPr lang="zh-CN" altLang="zh-CN" sz="4400" dirty="0">
                <a:effectLst/>
              </a:rPr>
              <a:t>平局！</a:t>
            </a:r>
            <a:r>
              <a:rPr lang="en-US" altLang="zh-CN" sz="4400" dirty="0">
                <a:effectLst/>
              </a:rPr>
              <a:t>')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else: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b="1" dirty="0">
                <a:effectLst/>
              </a:rPr>
              <a:t>print</a:t>
            </a:r>
            <a:r>
              <a:rPr lang="en-US" altLang="zh-CN" sz="4400" dirty="0">
                <a:effectLst/>
              </a:rPr>
              <a:t>('</a:t>
            </a:r>
            <a:r>
              <a:rPr lang="zh-CN" altLang="zh-CN" sz="4400" dirty="0">
                <a:effectLst/>
              </a:rPr>
              <a:t>遗憾，您输了！</a:t>
            </a:r>
            <a:r>
              <a:rPr lang="en-US" altLang="zh-CN" sz="4400" dirty="0">
                <a:effectLst/>
              </a:rPr>
              <a:t>')</a:t>
            </a:r>
            <a:r>
              <a:rPr lang="zh-CN" altLang="zh-CN" sz="44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320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11594</TotalTime>
  <Words>460</Words>
  <Application>Microsoft Macintosh PowerPoint</Application>
  <PresentationFormat>自定义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New_Template2</vt:lpstr>
      <vt:lpstr>4.6  扑克的抽牌游戏</vt:lpstr>
      <vt:lpstr>1、  内容</vt:lpstr>
      <vt:lpstr>2、 步骤</vt:lpstr>
      <vt:lpstr>3、 代码 -1</vt:lpstr>
      <vt:lpstr>3、 代码 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49</cp:revision>
  <dcterms:modified xsi:type="dcterms:W3CDTF">2020-01-15T08:39:24Z</dcterms:modified>
</cp:coreProperties>
</file>